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3"/>
  </p:sldMasterIdLst>
  <p:notesMasterIdLst>
    <p:notesMasterId r:id="rId5"/>
  </p:notesMasterIdLst>
  <p:sldIdLst>
    <p:sldId id="370" r:id="rId4"/>
    <p:sldId id="378" r:id="rId6"/>
    <p:sldId id="373" r:id="rId7"/>
    <p:sldId id="379" r:id="rId8"/>
    <p:sldId id="407" r:id="rId9"/>
    <p:sldId id="408" r:id="rId10"/>
    <p:sldId id="409" r:id="rId11"/>
    <p:sldId id="410" r:id="rId12"/>
    <p:sldId id="359" r:id="rId13"/>
    <p:sldId id="411" r:id="rId14"/>
    <p:sldId id="360" r:id="rId15"/>
    <p:sldId id="388" r:id="rId16"/>
    <p:sldId id="365" r:id="rId17"/>
    <p:sldId id="387" r:id="rId18"/>
    <p:sldId id="368" r:id="rId19"/>
    <p:sldId id="380" r:id="rId20"/>
    <p:sldId id="390" r:id="rId21"/>
    <p:sldId id="366" r:id="rId22"/>
    <p:sldId id="384" r:id="rId23"/>
    <p:sldId id="386" r:id="rId24"/>
    <p:sldId id="385" r:id="rId25"/>
    <p:sldId id="352" r:id="rId26"/>
    <p:sldId id="381" r:id="rId27"/>
    <p:sldId id="367" r:id="rId28"/>
    <p:sldId id="377" r:id="rId29"/>
    <p:sldId id="389" r:id="rId30"/>
    <p:sldId id="391" r:id="rId31"/>
    <p:sldId id="392" r:id="rId32"/>
    <p:sldId id="393" r:id="rId33"/>
    <p:sldId id="394" r:id="rId34"/>
  </p:sldIdLst>
  <p:sldSz cx="9144000" cy="514477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7" userDrawn="1">
          <p15:clr>
            <a:srgbClr val="A4A3A4"/>
          </p15:clr>
        </p15:guide>
        <p15:guide id="2" pos="28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5317" autoAdjust="0"/>
  </p:normalViewPr>
  <p:slideViewPr>
    <p:cSldViewPr snapToGrid="0" showGuides="1">
      <p:cViewPr varScale="1">
        <p:scale>
          <a:sx n="73" d="100"/>
          <a:sy n="73" d="100"/>
        </p:scale>
        <p:origin x="-102" y="-1524"/>
      </p:cViewPr>
      <p:guideLst>
        <p:guide orient="horz" pos="1647"/>
        <p:guide pos="2889"/>
      </p:guideLst>
    </p:cSldViewPr>
  </p:slideViewPr>
  <p:notesTextViewPr>
    <p:cViewPr>
      <p:scale>
        <a:sx n="1" d="1"/>
        <a:sy n="1" d="1"/>
      </p:scale>
      <p:origin x="0" y="0"/>
    </p:cViewPr>
  </p:notesTextViewPr>
  <p:sorterViewPr>
    <p:cViewPr>
      <p:scale>
        <a:sx n="186" d="100"/>
        <a:sy n="18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0B6987-C615-493E-A58C-819B30F3154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1195B-83DD-40CD-B552-C649BE2EA05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7" name="矩形 6"/>
          <p:cNvSpPr/>
          <p:nvPr userDrawn="1"/>
        </p:nvSpPr>
        <p:spPr>
          <a:xfrm>
            <a:off x="1" y="304292"/>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pPr algn="ctr"/>
            <a:r>
              <a:rPr lang="zh-CN" altLang="en-US" sz="1600" b="0" dirty="0">
                <a:solidFill>
                  <a:schemeClr val="bg1">
                    <a:lumMod val="65000"/>
                  </a:schemeClr>
                </a:solidFill>
                <a:latin typeface="微软雅黑" panose="020B0503020204020204" pitchFamily="34" charset="-122"/>
                <a:ea typeface="微软雅黑" panose="020B0503020204020204" pitchFamily="34" charset="-122"/>
              </a:rPr>
              <a:t>工作评价</a:t>
            </a:r>
            <a:endParaRPr lang="en-US" altLang="zh-CN" sz="1600" b="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7" name="矩形 6"/>
          <p:cNvSpPr/>
          <p:nvPr userDrawn="1"/>
        </p:nvSpPr>
        <p:spPr>
          <a:xfrm>
            <a:off x="1" y="304292"/>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pPr algn="ctr"/>
            <a:r>
              <a:rPr lang="zh-CN" altLang="en-US" sz="1600" b="0" dirty="0">
                <a:solidFill>
                  <a:schemeClr val="bg1">
                    <a:lumMod val="65000"/>
                  </a:schemeClr>
                </a:solidFill>
                <a:latin typeface="微软雅黑" panose="020B0503020204020204" pitchFamily="34" charset="-122"/>
                <a:ea typeface="微软雅黑" panose="020B0503020204020204" pitchFamily="34" charset="-122"/>
              </a:rPr>
              <a:t>自我评价</a:t>
            </a:r>
            <a:endParaRPr lang="en-US" altLang="zh-CN" sz="1600" b="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7" name="矩形 6"/>
          <p:cNvSpPr/>
          <p:nvPr userDrawn="1"/>
        </p:nvSpPr>
        <p:spPr>
          <a:xfrm>
            <a:off x="1" y="304292"/>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pPr algn="ctr"/>
            <a:r>
              <a:rPr lang="zh-CN" altLang="en-US" sz="1600" b="0" dirty="0">
                <a:solidFill>
                  <a:schemeClr val="bg1">
                    <a:lumMod val="65000"/>
                  </a:schemeClr>
                </a:solidFill>
                <a:latin typeface="微软雅黑" panose="020B0503020204020204" pitchFamily="34" charset="-122"/>
                <a:ea typeface="微软雅黑" panose="020B0503020204020204" pitchFamily="34" charset="-122"/>
              </a:rPr>
              <a:t>工作体会</a:t>
            </a:r>
            <a:endParaRPr lang="en-US" altLang="zh-CN" sz="1600" b="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7" name="矩形 6"/>
          <p:cNvSpPr/>
          <p:nvPr userDrawn="1"/>
        </p:nvSpPr>
        <p:spPr>
          <a:xfrm>
            <a:off x="1" y="304292"/>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763922" y="340296"/>
            <a:ext cx="1574798" cy="315475"/>
          </a:xfrm>
          <a:prstGeom prst="rect">
            <a:avLst/>
          </a:prstGeom>
          <a:noFill/>
        </p:spPr>
        <p:txBody>
          <a:bodyPr wrap="none" lIns="68584" tIns="34292" rIns="68584" bIns="34292" rtlCol="0">
            <a:spAutoFit/>
          </a:bodyPr>
          <a:lstStyle/>
          <a:p>
            <a:pPr algn="ctr"/>
            <a:r>
              <a:rPr lang="zh-CN" altLang="en-US" sz="1600" b="0" dirty="0">
                <a:solidFill>
                  <a:schemeClr val="bg1">
                    <a:lumMod val="65000"/>
                  </a:schemeClr>
                </a:solidFill>
                <a:latin typeface="微软雅黑" panose="020B0503020204020204" pitchFamily="34" charset="-122"/>
                <a:ea typeface="微软雅黑" panose="020B0503020204020204" pitchFamily="34" charset="-122"/>
              </a:rPr>
              <a:t>工作规划和展望</a:t>
            </a:r>
            <a:endParaRPr lang="en-US" altLang="zh-CN" sz="1600" b="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4"/>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661"/>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8"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8" y="1631661"/>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852"/>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3" y="1076659"/>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4"/>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3"/>
            <a:ext cx="2057400" cy="438999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043"/>
            <a:ext cx="6019800" cy="438999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4D845EF-EAA8-4820-87FA-4DECC3938AA1}" type="slidenum">
              <a:rPr lang="zh-CN" altLang="en-US" smtClean="0"/>
            </a:fld>
            <a:endParaRPr lang="zh-CN" altLang="en-US"/>
          </a:p>
        </p:txBody>
      </p:sp>
      <p:sp>
        <p:nvSpPr>
          <p:cNvPr id="7" name="矩形 6"/>
          <p:cNvSpPr/>
          <p:nvPr userDrawn="1"/>
        </p:nvSpPr>
        <p:spPr>
          <a:xfrm>
            <a:off x="5542840" y="3436465"/>
            <a:ext cx="775136" cy="246221"/>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www.1ppt.com/moban/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www.1ppt.com/hangye/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www.1ppt.com/sucai/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www.1ppt.com/beijing/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www.1ppt.com/tubiao/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www.1ppt.com/xiazai/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www.1ppt.com/powerpoint/      </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www.1ppt.com/excel/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www.1ppt.com/ziliao/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www.1ppt.com/kejian/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www.1ppt.com/fanwen/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www.1ppt.com/shiti/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www.1ppt.com/jiaoan/  </a:t>
            </a:r>
            <a:r>
              <a:rPr lang="en-US" altLang="zh-CN" sz="100" dirty="0" smtClean="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zh-CN" altLang="en-US" sz="100" dirty="0" smtClean="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www.1ppt.com/ziti/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2.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03E843A5-E55D-4A40-B5C2-476537EC4AD4}" type="datetimeFigureOut">
              <a:rPr lang="zh-CN" altLang="en-US" smtClean="0"/>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14D845EF-EAA8-4820-87FA-4DECC3938AA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spd="slow" advClick="0" advTm="0">
    <p:random/>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3"/>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8736"/>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8736"/>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8736"/>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8.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4.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image" Target="../media/image5.jpe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jieri/" TargetMode="External"/><Relationship Id="rId20" Type="http://schemas.openxmlformats.org/officeDocument/2006/relationships/slideLayout" Target="../slideLayouts/slideLayout25.xml"/><Relationship Id="rId2" Type="http://schemas.openxmlformats.org/officeDocument/2006/relationships/hyperlink" Target="http://www.1ppt.com/hangye/" TargetMode="External"/><Relationship Id="rId19" Type="http://schemas.openxmlformats.org/officeDocument/2006/relationships/image" Target="../media/image16.png"/><Relationship Id="rId18" Type="http://schemas.openxmlformats.org/officeDocument/2006/relationships/image" Target="../media/image15.png"/><Relationship Id="rId17" Type="http://schemas.openxmlformats.org/officeDocument/2006/relationships/image" Target="../media/image14.png"/><Relationship Id="rId16" Type="http://schemas.openxmlformats.org/officeDocument/2006/relationships/hyperlink" Target="http://www.1ppt.com/ziti/" TargetMode="External"/><Relationship Id="rId15" Type="http://schemas.openxmlformats.org/officeDocument/2006/relationships/hyperlink" Target="http://www.1ppt.com/jiaoan/" TargetMode="External"/><Relationship Id="rId14" Type="http://schemas.openxmlformats.org/officeDocument/2006/relationships/hyperlink" Target="http://www.1ppt.com/shiti/" TargetMode="External"/><Relationship Id="rId13" Type="http://schemas.openxmlformats.org/officeDocument/2006/relationships/hyperlink" Target="http://www.1ppt.com/fanwen/" TargetMode="External"/><Relationship Id="rId12" Type="http://schemas.openxmlformats.org/officeDocument/2006/relationships/hyperlink" Target="http://www.1ppt.com/kejian/" TargetMode="External"/><Relationship Id="rId11" Type="http://schemas.openxmlformats.org/officeDocument/2006/relationships/hyperlink" Target="http://www.1ppt.com/ziliao/" TargetMode="External"/><Relationship Id="rId10" Type="http://schemas.openxmlformats.org/officeDocument/2006/relationships/hyperlink" Target="http://www.1ppt.com/excel/" TargetMode="External"/><Relationship Id="rId1" Type="http://schemas.openxmlformats.org/officeDocument/2006/relationships/hyperlink" Target="http://www.1ppt.com/moba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7200" y="397564"/>
            <a:ext cx="8249477" cy="435333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screen"/>
          <a:srcRect/>
          <a:stretch>
            <a:fillRect/>
          </a:stretch>
        </p:blipFill>
        <p:spPr>
          <a:xfrm>
            <a:off x="467140" y="2614531"/>
            <a:ext cx="8239538" cy="2137970"/>
          </a:xfrm>
          <a:prstGeom prst="rect">
            <a:avLst/>
          </a:prstGeom>
        </p:spPr>
      </p:pic>
      <p:sp>
        <p:nvSpPr>
          <p:cNvPr id="14" name="Rectangle 20"/>
          <p:cNvSpPr>
            <a:spLocks noChangeArrowheads="1"/>
          </p:cNvSpPr>
          <p:nvPr/>
        </p:nvSpPr>
        <p:spPr bwMode="auto">
          <a:xfrm>
            <a:off x="3545387" y="2665986"/>
            <a:ext cx="2952734"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zh-CN" altLang="en-US" sz="10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汇报人</a:t>
            </a:r>
            <a:r>
              <a:rPr lang="en-US" altLang="zh-CN" sz="1000" dirty="0" smtClean="0">
                <a:solidFill>
                  <a:srgbClr val="53585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000" dirty="0" smtClean="0">
                <a:solidFill>
                  <a:srgbClr val="53585E"/>
                </a:solidFill>
                <a:latin typeface="微软雅黑" panose="020B0503020204020204" pitchFamily="34" charset="-122"/>
                <a:ea typeface="微软雅黑" panose="020B0503020204020204" pitchFamily="34" charset="-122"/>
                <a:cs typeface="Arial" panose="020B0604020202020204" pitchFamily="34" charset="0"/>
              </a:rPr>
              <a:t>张良     </a:t>
            </a:r>
            <a:r>
              <a:rPr lang="zh-CN" altLang="en-US" sz="10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时间</a:t>
            </a:r>
            <a:r>
              <a:rPr lang="en-US" altLang="zh-CN" sz="1000" dirty="0" smtClean="0">
                <a:solidFill>
                  <a:srgbClr val="53585E"/>
                </a:solidFill>
                <a:latin typeface="微软雅黑" panose="020B0503020204020204" pitchFamily="34" charset="-122"/>
                <a:ea typeface="微软雅黑" panose="020B0503020204020204" pitchFamily="34" charset="-122"/>
                <a:cs typeface="Arial" panose="020B0604020202020204" pitchFamily="34" charset="0"/>
              </a:rPr>
              <a:t>:2025</a:t>
            </a:r>
            <a:r>
              <a:rPr lang="zh-CN" altLang="en-US" sz="1000" dirty="0" smtClean="0">
                <a:solidFill>
                  <a:srgbClr val="53585E"/>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sz="1000" dirty="0" smtClean="0">
                <a:solidFill>
                  <a:srgbClr val="53585E"/>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月</a:t>
            </a:r>
            <a:r>
              <a:rPr lang="en-US" altLang="zh-CN" sz="10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0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日</a:t>
            </a:r>
            <a:endParaRPr lang="zh-CN" altLang="en-US" sz="1000" dirty="0">
              <a:solidFill>
                <a:srgbClr val="53585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18"/>
          <p:cNvSpPr>
            <a:spLocks noChangeArrowheads="1"/>
          </p:cNvSpPr>
          <p:nvPr/>
        </p:nvSpPr>
        <p:spPr bwMode="auto">
          <a:xfrm>
            <a:off x="2966154" y="1663876"/>
            <a:ext cx="3048000"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4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课题阶段小</a:t>
            </a:r>
            <a:r>
              <a:rPr lang="zh-CN" altLang="en-US" sz="4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结</a:t>
            </a:r>
            <a:endParaRPr lang="zh-CN" altLang="en-US" sz="4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6667"/>
                                      </p:iterate>
                                      <p:childTnLst>
                                        <p:set>
                                          <p:cBhvr>
                                            <p:cTn id="15" dur="1" fill="hold">
                                              <p:stCondLst>
                                                <p:cond delay="0"/>
                                              </p:stCondLst>
                                            </p:cTn>
                                            <p:tgtEl>
                                              <p:spTgt spid="11"/>
                                            </p:tgtEl>
                                            <p:attrNameLst>
                                              <p:attrName>style.visibility</p:attrName>
                                            </p:attrNameLst>
                                          </p:cBhvr>
                                          <p:to>
                                            <p:strVal val="visible"/>
                                          </p:to>
                                        </p:set>
                                        <p:anim by="(-#ppt_w*2)" calcmode="lin" valueType="num">
                                          <p:cBhvr rctx="PPT">
                                            <p:cTn id="16" dur="375" autoRev="1" fill="hold">
                                              <p:stCondLst>
                                                <p:cond delay="0"/>
                                              </p:stCondLst>
                                            </p:cTn>
                                            <p:tgtEl>
                                              <p:spTgt spid="11"/>
                                            </p:tgtEl>
                                            <p:attrNameLst>
                                              <p:attrName>ppt_w</p:attrName>
                                            </p:attrNameLst>
                                          </p:cBhvr>
                                        </p:anim>
                                        <p:anim by="(#ppt_w*0.50)" calcmode="lin" valueType="num">
                                          <p:cBhvr>
                                            <p:cTn id="17" dur="375" decel="50000" autoRev="1" fill="hold">
                                              <p:stCondLst>
                                                <p:cond delay="0"/>
                                              </p:stCondLst>
                                            </p:cTn>
                                            <p:tgtEl>
                                              <p:spTgt spid="11"/>
                                            </p:tgtEl>
                                            <p:attrNameLst>
                                              <p:attrName>ppt_x</p:attrName>
                                            </p:attrNameLst>
                                          </p:cBhvr>
                                        </p:anim>
                                        <p:anim from="(-#ppt_h/2)" to="(#ppt_y)" calcmode="lin" valueType="num">
                                          <p:cBhvr>
                                            <p:cTn id="18" dur="750" fill="hold">
                                              <p:stCondLst>
                                                <p:cond delay="0"/>
                                              </p:stCondLst>
                                            </p:cTn>
                                            <p:tgtEl>
                                              <p:spTgt spid="11"/>
                                            </p:tgtEl>
                                            <p:attrNameLst>
                                              <p:attrName>ppt_y</p:attrName>
                                            </p:attrNameLst>
                                          </p:cBhvr>
                                        </p:anim>
                                        <p:animRot by="21600000">
                                          <p:cBhvr>
                                            <p:cTn id="19" dur="750" fill="hold">
                                              <p:stCondLst>
                                                <p:cond delay="0"/>
                                              </p:stCondLst>
                                            </p:cTn>
                                            <p:tgtEl>
                                              <p:spTgt spid="11"/>
                                            </p:tgtEl>
                                            <p:attrNameLst>
                                              <p:attrName>r</p:attrName>
                                            </p:attrNameLst>
                                          </p:cBhvr>
                                        </p:animRot>
                                      </p:childTnLst>
                                    </p:cTn>
                                  </p:par>
                                </p:childTnLst>
                              </p:cTn>
                            </p:par>
                            <p:par>
                              <p:cTn id="20" fill="hold">
                                <p:stCondLst>
                                  <p:cond delay="1000"/>
                                </p:stCondLst>
                                <p:childTnLst>
                                  <p:par>
                                    <p:cTn id="21" presetID="2" presetClass="entr" presetSubtype="4" fill="hold" grpId="0" nodeType="afterEffect" p14:presetBounceEnd="60000">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14:bounceEnd="60000">
                                          <p:cBhvr additive="base">
                                            <p:cTn id="23" dur="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6667"/>
                                      </p:iterate>
                                      <p:childTnLst>
                                        <p:set>
                                          <p:cBhvr>
                                            <p:cTn id="15" dur="1" fill="hold">
                                              <p:stCondLst>
                                                <p:cond delay="0"/>
                                              </p:stCondLst>
                                            </p:cTn>
                                            <p:tgtEl>
                                              <p:spTgt spid="11"/>
                                            </p:tgtEl>
                                            <p:attrNameLst>
                                              <p:attrName>style.visibility</p:attrName>
                                            </p:attrNameLst>
                                          </p:cBhvr>
                                          <p:to>
                                            <p:strVal val="visible"/>
                                          </p:to>
                                        </p:set>
                                        <p:anim by="(-#ppt_w*2)" calcmode="lin" valueType="num">
                                          <p:cBhvr rctx="PPT">
                                            <p:cTn id="16" dur="375" autoRev="1" fill="hold">
                                              <p:stCondLst>
                                                <p:cond delay="0"/>
                                              </p:stCondLst>
                                            </p:cTn>
                                            <p:tgtEl>
                                              <p:spTgt spid="11"/>
                                            </p:tgtEl>
                                            <p:attrNameLst>
                                              <p:attrName>ppt_w</p:attrName>
                                            </p:attrNameLst>
                                          </p:cBhvr>
                                        </p:anim>
                                        <p:anim by="(#ppt_w*0.50)" calcmode="lin" valueType="num">
                                          <p:cBhvr>
                                            <p:cTn id="17" dur="375" decel="50000" autoRev="1" fill="hold">
                                              <p:stCondLst>
                                                <p:cond delay="0"/>
                                              </p:stCondLst>
                                            </p:cTn>
                                            <p:tgtEl>
                                              <p:spTgt spid="11"/>
                                            </p:tgtEl>
                                            <p:attrNameLst>
                                              <p:attrName>ppt_x</p:attrName>
                                            </p:attrNameLst>
                                          </p:cBhvr>
                                        </p:anim>
                                        <p:anim from="(-#ppt_h/2)" to="(#ppt_y)" calcmode="lin" valueType="num">
                                          <p:cBhvr>
                                            <p:cTn id="18" dur="750" fill="hold">
                                              <p:stCondLst>
                                                <p:cond delay="0"/>
                                              </p:stCondLst>
                                            </p:cTn>
                                            <p:tgtEl>
                                              <p:spTgt spid="11"/>
                                            </p:tgtEl>
                                            <p:attrNameLst>
                                              <p:attrName>ppt_y</p:attrName>
                                            </p:attrNameLst>
                                          </p:cBhvr>
                                        </p:anim>
                                        <p:animRot by="21600000">
                                          <p:cBhvr>
                                            <p:cTn id="19" dur="750" fill="hold">
                                              <p:stCondLst>
                                                <p:cond delay="0"/>
                                              </p:stCondLst>
                                            </p:cTn>
                                            <p:tgtEl>
                                              <p:spTgt spid="11"/>
                                            </p:tgtEl>
                                            <p:attrNameLst>
                                              <p:attrName>r</p:attrName>
                                            </p:attrNameLst>
                                          </p:cBhvr>
                                        </p:animRot>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18135" y="-317"/>
            <a:ext cx="5080000" cy="5015865"/>
          </a:xfrm>
          <a:prstGeom prst="rect">
            <a:avLst/>
          </a:prstGeom>
        </p:spPr>
        <p:txBody>
          <a:bodyPr>
            <a:spAutoFit/>
          </a:bodyPr>
          <a:p>
            <a:pPr marL="0" indent="0" algn="just" defTabSz="266700">
              <a:lnSpc>
                <a:spcPct val="400000"/>
              </a:lnSpc>
              <a:spcBef>
                <a:spcPts val="0"/>
              </a:spcBef>
              <a:spcAft>
                <a:spcPts val="0"/>
              </a:spcAft>
            </a:pPr>
            <a:r>
              <a:rPr lang="zh-CN" altLang="en-US" sz="1600" b="1">
                <a:latin typeface="Times New Roman" panose="02020603050405020304"/>
                <a:ea typeface="宋体" panose="02010600030101010101" pitchFamily="2" charset="-122"/>
              </a:rPr>
              <a:t>准备阶段</a:t>
            </a:r>
            <a:r>
              <a:rPr lang="en-US" altLang="zh-CN" sz="1600" b="1">
                <a:latin typeface="Times New Roman" panose="02020603050405020304"/>
                <a:ea typeface="Times New Roman" panose="02020603050405020304"/>
              </a:rPr>
              <a:t>2023.1</a:t>
            </a:r>
            <a:r>
              <a:rPr lang="en-US" altLang="zh-CN" sz="1600" b="1">
                <a:latin typeface="Times New Roman" panose="02020603050405020304"/>
                <a:ea typeface="宋体" panose="02010600030101010101" pitchFamily="2" charset="-122"/>
              </a:rPr>
              <a:t>—</a:t>
            </a:r>
            <a:r>
              <a:rPr lang="en-US" altLang="zh-CN" sz="1600" b="1">
                <a:latin typeface="Times New Roman" panose="02020603050405020304"/>
                <a:ea typeface="Times New Roman" panose="02020603050405020304"/>
              </a:rPr>
              <a:t>2023.8</a:t>
            </a:r>
            <a:endParaRPr lang="en-US" altLang="zh-CN" sz="1600" b="1">
              <a:latin typeface="Times New Roman" panose="02020603050405020304"/>
              <a:ea typeface="Times New Roman" panose="02020603050405020304"/>
            </a:endParaRPr>
          </a:p>
          <a:p>
            <a:pPr marL="0" indent="0" algn="just" defTabSz="266700">
              <a:lnSpc>
                <a:spcPct val="400000"/>
              </a:lnSpc>
              <a:spcBef>
                <a:spcPts val="0"/>
              </a:spcBef>
              <a:spcAft>
                <a:spcPts val="0"/>
              </a:spcAft>
            </a:pPr>
            <a:r>
              <a:rPr lang="zh-CN" altLang="en-US" sz="1600" b="1">
                <a:latin typeface="Times New Roman" panose="02020603050405020304"/>
                <a:ea typeface="宋体" panose="02010600030101010101" pitchFamily="2" charset="-122"/>
                <a:sym typeface="+mn-ea"/>
              </a:rPr>
              <a:t>实施阶段</a:t>
            </a:r>
            <a:r>
              <a:rPr lang="en-US" altLang="zh-CN" sz="1600" b="1">
                <a:latin typeface="Times New Roman" panose="02020603050405020304"/>
                <a:ea typeface="Times New Roman" panose="02020603050405020304"/>
                <a:sym typeface="+mn-ea"/>
              </a:rPr>
              <a:t>2023.9</a:t>
            </a:r>
            <a:r>
              <a:rPr lang="en-US" altLang="zh-CN" sz="1600" b="1">
                <a:latin typeface="Times New Roman" panose="02020603050405020304"/>
                <a:ea typeface="宋体" panose="02010600030101010101" pitchFamily="2" charset="-122"/>
                <a:sym typeface="+mn-ea"/>
              </a:rPr>
              <a:t>—</a:t>
            </a:r>
            <a:r>
              <a:rPr lang="en-US" altLang="zh-CN" sz="1600" b="1">
                <a:latin typeface="Times New Roman" panose="02020603050405020304"/>
                <a:ea typeface="Times New Roman" panose="02020603050405020304"/>
                <a:sym typeface="+mn-ea"/>
              </a:rPr>
              <a:t>2025.12</a:t>
            </a:r>
            <a:endParaRPr lang="en-US" altLang="zh-CN" sz="1600" b="1">
              <a:latin typeface="Times New Roman" panose="02020603050405020304"/>
              <a:ea typeface="Times New Roman" panose="02020603050405020304"/>
              <a:sym typeface="+mn-ea"/>
            </a:endParaRPr>
          </a:p>
          <a:p>
            <a:pPr marL="0" indent="0" algn="just" defTabSz="266700">
              <a:lnSpc>
                <a:spcPct val="400000"/>
              </a:lnSpc>
              <a:spcBef>
                <a:spcPts val="0"/>
              </a:spcBef>
              <a:spcAft>
                <a:spcPts val="0"/>
              </a:spcAft>
            </a:pPr>
            <a:r>
              <a:rPr lang="zh-CN" altLang="en-US" sz="1600" b="1">
                <a:latin typeface="Times New Roman" panose="02020603050405020304"/>
                <a:ea typeface="宋体" panose="02010600030101010101" pitchFamily="2" charset="-122"/>
                <a:sym typeface="+mn-ea"/>
              </a:rPr>
              <a:t>第一学期：（</a:t>
            </a:r>
            <a:r>
              <a:rPr lang="en-US" altLang="zh-CN" sz="1600" b="1">
                <a:latin typeface="Times New Roman" panose="02020603050405020304"/>
                <a:ea typeface="Times New Roman" panose="02020603050405020304"/>
                <a:sym typeface="+mn-ea"/>
              </a:rPr>
              <a:t>2023.9</a:t>
            </a:r>
            <a:r>
              <a:rPr lang="en-US" altLang="zh-CN" sz="1600" b="1">
                <a:latin typeface="Times New Roman" panose="02020603050405020304"/>
                <a:ea typeface="宋体" panose="02010600030101010101" pitchFamily="2" charset="-122"/>
                <a:sym typeface="+mn-ea"/>
              </a:rPr>
              <a:t>——</a:t>
            </a:r>
            <a:r>
              <a:rPr lang="en-US" altLang="zh-CN" sz="1600" b="1">
                <a:latin typeface="Times New Roman" panose="02020603050405020304"/>
                <a:ea typeface="Times New Roman" panose="02020603050405020304"/>
                <a:sym typeface="+mn-ea"/>
              </a:rPr>
              <a:t>2024.1</a:t>
            </a:r>
            <a:r>
              <a:rPr lang="zh-CN" altLang="en-US" sz="1600" b="1">
                <a:latin typeface="Times New Roman" panose="02020603050405020304"/>
                <a:ea typeface="宋体" panose="02010600030101010101" pitchFamily="2" charset="-122"/>
                <a:sym typeface="+mn-ea"/>
              </a:rPr>
              <a:t>）</a:t>
            </a:r>
            <a:endParaRPr lang="zh-CN" altLang="en-US" sz="1600" b="1">
              <a:latin typeface="Times New Roman" panose="02020603050405020304"/>
              <a:ea typeface="宋体" panose="02010600030101010101" pitchFamily="2" charset="-122"/>
            </a:endParaRPr>
          </a:p>
          <a:p>
            <a:pPr marL="0" indent="0" algn="just" defTabSz="266700">
              <a:lnSpc>
                <a:spcPct val="400000"/>
              </a:lnSpc>
              <a:spcBef>
                <a:spcPts val="0"/>
              </a:spcBef>
              <a:spcAft>
                <a:spcPts val="0"/>
              </a:spcAft>
            </a:pPr>
            <a:r>
              <a:rPr lang="zh-CN" altLang="en-US" sz="1600" b="1">
                <a:latin typeface="Times New Roman" panose="02020603050405020304"/>
                <a:ea typeface="Times New Roman" panose="02020603050405020304"/>
              </a:rPr>
              <a:t>第二学期：（</a:t>
            </a:r>
            <a:r>
              <a:rPr lang="en-US" altLang="zh-CN" sz="1600" b="1">
                <a:latin typeface="Times New Roman" panose="02020603050405020304"/>
                <a:ea typeface="Times New Roman" panose="02020603050405020304"/>
              </a:rPr>
              <a:t>2024.2——2024.8</a:t>
            </a:r>
            <a:r>
              <a:rPr lang="zh-CN" altLang="en-US" sz="1600" b="1">
                <a:latin typeface="Times New Roman" panose="02020603050405020304"/>
                <a:ea typeface="Times New Roman" panose="02020603050405020304"/>
              </a:rPr>
              <a:t>）</a:t>
            </a:r>
            <a:endParaRPr lang="zh-CN" altLang="en-US" sz="1600" b="1">
              <a:latin typeface="Times New Roman" panose="02020603050405020304"/>
              <a:ea typeface="Times New Roman" panose="02020603050405020304"/>
            </a:endParaRPr>
          </a:p>
          <a:p>
            <a:pPr marL="0" indent="0" algn="just" defTabSz="266700">
              <a:lnSpc>
                <a:spcPct val="400000"/>
              </a:lnSpc>
              <a:spcBef>
                <a:spcPts val="0"/>
              </a:spcBef>
              <a:spcAft>
                <a:spcPts val="0"/>
              </a:spcAft>
            </a:pPr>
            <a:r>
              <a:rPr lang="zh-CN" altLang="en-US" sz="1600" b="1">
                <a:latin typeface="Times New Roman" panose="02020603050405020304"/>
                <a:ea typeface="Times New Roman" panose="02020603050405020304"/>
              </a:rPr>
              <a:t>第三学期：（</a:t>
            </a:r>
            <a:r>
              <a:rPr lang="en-US" altLang="zh-CN" sz="1600" b="1">
                <a:latin typeface="Times New Roman" panose="02020603050405020304"/>
                <a:ea typeface="Times New Roman" panose="02020603050405020304"/>
              </a:rPr>
              <a:t>2024.9——2025.1</a:t>
            </a:r>
            <a:r>
              <a:rPr lang="zh-CN" altLang="en-US" sz="1600" b="1">
                <a:latin typeface="Times New Roman" panose="02020603050405020304"/>
                <a:ea typeface="Times New Roman" panose="02020603050405020304"/>
              </a:rPr>
              <a:t>）</a:t>
            </a:r>
            <a:endParaRPr lang="zh-CN" altLang="en-US" sz="1600" b="1">
              <a:latin typeface="Times New Roman" panose="02020603050405020304"/>
              <a:ea typeface="Times New Roman" panose="02020603050405020304"/>
            </a:endParaRPr>
          </a:p>
        </p:txBody>
      </p:sp>
      <p:pic>
        <p:nvPicPr>
          <p:cNvPr id="14" name="图片 13"/>
          <p:cNvPicPr/>
          <p:nvPr/>
        </p:nvPicPr>
        <p:blipFill>
          <a:blip r:embed="rId1"/>
          <a:stretch>
            <a:fillRect/>
          </a:stretch>
        </p:blipFill>
        <p:spPr>
          <a:xfrm>
            <a:off x="3461385" y="1295083"/>
            <a:ext cx="4400550" cy="1628775"/>
          </a:xfrm>
          <a:prstGeom prst="rect">
            <a:avLst/>
          </a:prstGeom>
        </p:spPr>
      </p:pic>
      <p:pic>
        <p:nvPicPr>
          <p:cNvPr id="15" name="图片 14"/>
          <p:cNvPicPr/>
          <p:nvPr/>
        </p:nvPicPr>
        <p:blipFill>
          <a:blip r:embed="rId2"/>
          <a:stretch>
            <a:fillRect/>
          </a:stretch>
        </p:blipFill>
        <p:spPr>
          <a:xfrm>
            <a:off x="3548063" y="0"/>
            <a:ext cx="4943475" cy="1295400"/>
          </a:xfrm>
          <a:prstGeom prst="rect">
            <a:avLst/>
          </a:prstGeom>
        </p:spPr>
      </p:pic>
      <p:pic>
        <p:nvPicPr>
          <p:cNvPr id="2" name="图片 1"/>
          <p:cNvPicPr/>
          <p:nvPr/>
        </p:nvPicPr>
        <p:blipFill>
          <a:blip r:embed="rId3"/>
          <a:stretch>
            <a:fillRect/>
          </a:stretch>
        </p:blipFill>
        <p:spPr>
          <a:xfrm>
            <a:off x="3548380" y="2924175"/>
            <a:ext cx="3258185" cy="1236980"/>
          </a:xfrm>
          <a:prstGeom prst="rect">
            <a:avLst/>
          </a:prstGeom>
        </p:spPr>
      </p:pic>
      <p:sp>
        <p:nvSpPr>
          <p:cNvPr id="13" name="圆角矩形 12"/>
          <p:cNvSpPr/>
          <p:nvPr/>
        </p:nvSpPr>
        <p:spPr>
          <a:xfrm>
            <a:off x="203200" y="403860"/>
            <a:ext cx="3258185" cy="4603115"/>
          </a:xfrm>
          <a:prstGeom prst="roundRect">
            <a:avLst>
              <a:gd name="adj" fmla="val 9165"/>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3" name="图片 2"/>
          <p:cNvPicPr/>
          <p:nvPr/>
        </p:nvPicPr>
        <p:blipFill>
          <a:blip r:embed="rId4"/>
          <a:stretch>
            <a:fillRect/>
          </a:stretch>
        </p:blipFill>
        <p:spPr>
          <a:xfrm>
            <a:off x="3548380" y="4273233"/>
            <a:ext cx="2590800" cy="73342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57200" y="397564"/>
            <a:ext cx="8249477" cy="435333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screen"/>
          <a:srcRect/>
          <a:stretch>
            <a:fillRect/>
          </a:stretch>
        </p:blipFill>
        <p:spPr>
          <a:xfrm>
            <a:off x="467140" y="2614531"/>
            <a:ext cx="8239538" cy="2137970"/>
          </a:xfrm>
          <a:prstGeom prst="rect">
            <a:avLst/>
          </a:prstGeom>
        </p:spPr>
      </p:pic>
      <p:sp>
        <p:nvSpPr>
          <p:cNvPr id="3" name="Oval 3"/>
          <p:cNvSpPr/>
          <p:nvPr/>
        </p:nvSpPr>
        <p:spPr>
          <a:xfrm>
            <a:off x="4097269" y="1031723"/>
            <a:ext cx="668069" cy="666653"/>
          </a:xfrm>
          <a:prstGeom prst="ellipse">
            <a:avLst/>
          </a:prstGeom>
          <a:solidFill>
            <a:schemeClr val="accent4"/>
          </a:solidFill>
          <a:ln w="476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sz="2000" b="1" dirty="0">
                <a:solidFill>
                  <a:srgbClr val="FFFFFF"/>
                </a:solidFill>
              </a:rPr>
              <a:t>01</a:t>
            </a:r>
            <a:endParaRPr lang="zh-CN" altLang="zh-CN" sz="2000" b="1" dirty="0">
              <a:solidFill>
                <a:srgbClr val="FFFFFF"/>
              </a:solidFill>
            </a:endParaRPr>
          </a:p>
        </p:txBody>
      </p:sp>
      <p:sp>
        <p:nvSpPr>
          <p:cNvPr id="5" name="TextBox 20"/>
          <p:cNvSpPr txBox="1"/>
          <p:nvPr/>
        </p:nvSpPr>
        <p:spPr>
          <a:xfrm>
            <a:off x="3943616" y="1966178"/>
            <a:ext cx="1005404" cy="338554"/>
          </a:xfrm>
          <a:prstGeom prst="rect">
            <a:avLst/>
          </a:prstGeom>
          <a:noFill/>
        </p:spPr>
        <p:txBody>
          <a:bodyPr wrap="none">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工作评价</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Rectangle 37"/>
          <p:cNvSpPr/>
          <p:nvPr/>
        </p:nvSpPr>
        <p:spPr>
          <a:xfrm>
            <a:off x="3088055" y="2362971"/>
            <a:ext cx="2776453" cy="400110"/>
          </a:xfrm>
          <a:prstGeom prst="rect">
            <a:avLst/>
          </a:prstGeom>
        </p:spPr>
        <p:txBody>
          <a:bodyPr wrap="square">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bwMode="auto">
          <a:xfrm>
            <a:off x="516173" y="1735399"/>
            <a:ext cx="8105775" cy="464487"/>
            <a:chOff x="408" y="1537"/>
            <a:chExt cx="6808" cy="390"/>
          </a:xfrm>
        </p:grpSpPr>
        <p:sp>
          <p:nvSpPr>
            <p:cNvPr id="7" name="Rectangle 3"/>
            <p:cNvSpPr>
              <a:spLocks noChangeArrowheads="1"/>
            </p:cNvSpPr>
            <p:nvPr/>
          </p:nvSpPr>
          <p:spPr bwMode="gray">
            <a:xfrm>
              <a:off x="408" y="1537"/>
              <a:ext cx="6808" cy="39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200">
                <a:solidFill>
                  <a:schemeClr val="bg1"/>
                </a:solidFill>
                <a:latin typeface="微软雅黑" panose="020B0503020204020204" pitchFamily="34" charset="-122"/>
                <a:ea typeface="微软雅黑" panose="020B0503020204020204" pitchFamily="34" charset="-122"/>
              </a:endParaRPr>
            </a:p>
          </p:txBody>
        </p:sp>
        <p:sp>
          <p:nvSpPr>
            <p:cNvPr id="8" name="Text Box 7"/>
            <p:cNvSpPr txBox="1">
              <a:spLocks noChangeArrowheads="1"/>
            </p:cNvSpPr>
            <p:nvPr/>
          </p:nvSpPr>
          <p:spPr bwMode="gray">
            <a:xfrm>
              <a:off x="1679"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 name="AutoShape 9"/>
            <p:cNvSpPr>
              <a:spLocks noChangeArrowheads="1"/>
            </p:cNvSpPr>
            <p:nvPr/>
          </p:nvSpPr>
          <p:spPr bwMode="gray">
            <a:xfrm>
              <a:off x="2870"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200">
                <a:solidFill>
                  <a:schemeClr val="bg1"/>
                </a:solidFill>
                <a:latin typeface="微软雅黑" panose="020B0503020204020204" pitchFamily="34" charset="-122"/>
                <a:ea typeface="微软雅黑" panose="020B0503020204020204" pitchFamily="34" charset="-122"/>
              </a:endParaRPr>
            </a:p>
          </p:txBody>
        </p:sp>
        <p:sp>
          <p:nvSpPr>
            <p:cNvPr id="10" name="Text Box 10"/>
            <p:cNvSpPr txBox="1">
              <a:spLocks noChangeArrowheads="1"/>
            </p:cNvSpPr>
            <p:nvPr/>
          </p:nvSpPr>
          <p:spPr bwMode="gray">
            <a:xfrm>
              <a:off x="3223"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1" name="AutoShape 11"/>
            <p:cNvSpPr>
              <a:spLocks noChangeArrowheads="1"/>
            </p:cNvSpPr>
            <p:nvPr/>
          </p:nvSpPr>
          <p:spPr bwMode="gray">
            <a:xfrm>
              <a:off x="4345"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200">
                <a:solidFill>
                  <a:schemeClr val="bg1"/>
                </a:solidFill>
                <a:latin typeface="微软雅黑" panose="020B0503020204020204" pitchFamily="34" charset="-122"/>
                <a:ea typeface="微软雅黑" panose="020B0503020204020204" pitchFamily="34" charset="-122"/>
              </a:endParaRPr>
            </a:p>
          </p:txBody>
        </p:sp>
        <p:sp>
          <p:nvSpPr>
            <p:cNvPr id="12" name="Text Box 12"/>
            <p:cNvSpPr txBox="1">
              <a:spLocks noChangeArrowheads="1"/>
            </p:cNvSpPr>
            <p:nvPr/>
          </p:nvSpPr>
          <p:spPr bwMode="gray">
            <a:xfrm>
              <a:off x="4648"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3" name="AutoShape 11"/>
            <p:cNvSpPr>
              <a:spLocks noChangeArrowheads="1"/>
            </p:cNvSpPr>
            <p:nvPr/>
          </p:nvSpPr>
          <p:spPr bwMode="gray">
            <a:xfrm>
              <a:off x="5840"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200">
                <a:solidFill>
                  <a:schemeClr val="bg1"/>
                </a:solidFill>
                <a:latin typeface="微软雅黑" panose="020B0503020204020204" pitchFamily="34" charset="-122"/>
                <a:ea typeface="微软雅黑" panose="020B0503020204020204" pitchFamily="34" charset="-122"/>
              </a:endParaRPr>
            </a:p>
          </p:txBody>
        </p:sp>
        <p:sp>
          <p:nvSpPr>
            <p:cNvPr id="14" name="Text Box 12"/>
            <p:cNvSpPr txBox="1">
              <a:spLocks noChangeArrowheads="1"/>
            </p:cNvSpPr>
            <p:nvPr/>
          </p:nvSpPr>
          <p:spPr bwMode="gray">
            <a:xfrm>
              <a:off x="6116"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grpSp>
        <p:nvGrpSpPr>
          <p:cNvPr id="3" name="Group 4"/>
          <p:cNvGrpSpPr/>
          <p:nvPr/>
        </p:nvGrpSpPr>
        <p:grpSpPr bwMode="auto">
          <a:xfrm>
            <a:off x="507839" y="1735399"/>
            <a:ext cx="1540669" cy="464487"/>
            <a:chOff x="404" y="1980"/>
            <a:chExt cx="1294" cy="298"/>
          </a:xfrm>
          <a:solidFill>
            <a:schemeClr val="accent1"/>
          </a:solidFill>
        </p:grpSpPr>
        <p:sp>
          <p:nvSpPr>
            <p:cNvPr id="16" name="Rectangle 5"/>
            <p:cNvSpPr>
              <a:spLocks noChangeArrowheads="1"/>
            </p:cNvSpPr>
            <p:nvPr/>
          </p:nvSpPr>
          <p:spPr bwMode="invGray">
            <a:xfrm>
              <a:off x="404" y="1980"/>
              <a:ext cx="1205" cy="29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7" name="AutoShape 6"/>
            <p:cNvSpPr>
              <a:spLocks noChangeArrowheads="1"/>
            </p:cNvSpPr>
            <p:nvPr/>
          </p:nvSpPr>
          <p:spPr bwMode="invGray">
            <a:xfrm rot="5400000">
              <a:off x="1568" y="2072"/>
              <a:ext cx="139" cy="120"/>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200">
                <a:solidFill>
                  <a:schemeClr val="bg1"/>
                </a:solidFill>
                <a:latin typeface="微软雅黑" panose="020B0503020204020204" pitchFamily="34" charset="-122"/>
                <a:ea typeface="微软雅黑" panose="020B0503020204020204" pitchFamily="34" charset="-122"/>
              </a:endParaRPr>
            </a:p>
          </p:txBody>
        </p:sp>
      </p:grpSp>
      <p:cxnSp>
        <p:nvCxnSpPr>
          <p:cNvPr id="18" name="AutoShape 17"/>
          <p:cNvCxnSpPr>
            <a:cxnSpLocks noChangeShapeType="1"/>
          </p:cNvCxnSpPr>
          <p:nvPr/>
        </p:nvCxnSpPr>
        <p:spPr bwMode="gray">
          <a:xfrm>
            <a:off x="1608898" y="2759652"/>
            <a:ext cx="650081"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cxnSp>
        <p:nvCxnSpPr>
          <p:cNvPr id="19" name="AutoShape 18"/>
          <p:cNvCxnSpPr>
            <a:cxnSpLocks noChangeShapeType="1"/>
          </p:cNvCxnSpPr>
          <p:nvPr/>
        </p:nvCxnSpPr>
        <p:spPr bwMode="gray">
          <a:xfrm>
            <a:off x="3274340" y="2759652"/>
            <a:ext cx="657225"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cxnSp>
        <p:nvCxnSpPr>
          <p:cNvPr id="20" name="AutoShape 19"/>
          <p:cNvCxnSpPr>
            <a:cxnSpLocks noChangeShapeType="1"/>
          </p:cNvCxnSpPr>
          <p:nvPr/>
        </p:nvCxnSpPr>
        <p:spPr bwMode="gray">
          <a:xfrm>
            <a:off x="5015329" y="2759652"/>
            <a:ext cx="621506"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sp>
        <p:nvSpPr>
          <p:cNvPr id="21" name="AutoShape 13"/>
          <p:cNvSpPr>
            <a:spLocks noChangeArrowheads="1"/>
          </p:cNvSpPr>
          <p:nvPr/>
        </p:nvSpPr>
        <p:spPr bwMode="gray">
          <a:xfrm>
            <a:off x="729609" y="2341613"/>
            <a:ext cx="835819" cy="836077"/>
          </a:xfrm>
          <a:prstGeom prst="diamond">
            <a:avLst/>
          </a:prstGeom>
          <a:solidFill>
            <a:schemeClr val="accent2"/>
          </a:solidFill>
          <a:ln w="9525">
            <a:miter lim="800000"/>
          </a:ln>
        </p:spPr>
        <p:txBody>
          <a:bodyPr wrap="none" lIns="68580" tIns="34290" rIns="68580" bIns="34290" anchor="ctr">
            <a:flatTx/>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2" name="AutoShape 14"/>
          <p:cNvSpPr>
            <a:spLocks noChangeArrowheads="1"/>
          </p:cNvSpPr>
          <p:nvPr/>
        </p:nvSpPr>
        <p:spPr bwMode="gray">
          <a:xfrm>
            <a:off x="2325072" y="2341612"/>
            <a:ext cx="835819" cy="836077"/>
          </a:xfrm>
          <a:prstGeom prst="diamond">
            <a:avLst/>
          </a:prstGeom>
          <a:solidFill>
            <a:schemeClr val="accent1"/>
          </a:solidFill>
          <a:ln w="9525">
            <a:miter lim="800000"/>
          </a:ln>
        </p:spPr>
        <p:txBody>
          <a:bodyPr wrap="none" lIns="68580" tIns="34290" rIns="68580" bIns="34290" anchor="ctr">
            <a:flatTx/>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3" name="AutoShape 15"/>
          <p:cNvSpPr>
            <a:spLocks noChangeArrowheads="1"/>
          </p:cNvSpPr>
          <p:nvPr/>
        </p:nvSpPr>
        <p:spPr bwMode="gray">
          <a:xfrm>
            <a:off x="4055346" y="2341612"/>
            <a:ext cx="835819" cy="836077"/>
          </a:xfrm>
          <a:prstGeom prst="diamond">
            <a:avLst/>
          </a:prstGeom>
          <a:solidFill>
            <a:schemeClr val="accent1"/>
          </a:solidFill>
          <a:ln w="9525">
            <a:miter lim="800000"/>
          </a:ln>
        </p:spPr>
        <p:txBody>
          <a:bodyPr wrap="none" lIns="68580" tIns="34290" rIns="68580" bIns="34290" anchor="ctr">
            <a:flatTx/>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4" name="AutoShape 16"/>
          <p:cNvSpPr>
            <a:spLocks noChangeArrowheads="1"/>
          </p:cNvSpPr>
          <p:nvPr/>
        </p:nvSpPr>
        <p:spPr bwMode="gray">
          <a:xfrm>
            <a:off x="5751935" y="2341612"/>
            <a:ext cx="835819" cy="836077"/>
          </a:xfrm>
          <a:prstGeom prst="diamond">
            <a:avLst/>
          </a:prstGeom>
          <a:solidFill>
            <a:schemeClr val="accent1"/>
          </a:solidFill>
          <a:ln w="9525">
            <a:miter lim="800000"/>
          </a:ln>
        </p:spPr>
        <p:txBody>
          <a:bodyPr wrap="none" lIns="68580" tIns="34290" rIns="68580" bIns="34290" anchor="ctr">
            <a:flatTx/>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5" name="Text Box 24"/>
          <p:cNvSpPr txBox="1">
            <a:spLocks noChangeArrowheads="1"/>
          </p:cNvSpPr>
          <p:nvPr/>
        </p:nvSpPr>
        <p:spPr bwMode="gray">
          <a:xfrm>
            <a:off x="339680" y="3317448"/>
            <a:ext cx="1569243"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您的内容打在这里在此框中选择粘贴，并选择只保留文字。您的内容打在这里</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 Box 25"/>
          <p:cNvSpPr txBox="1">
            <a:spLocks noChangeArrowheads="1"/>
          </p:cNvSpPr>
          <p:nvPr/>
        </p:nvSpPr>
        <p:spPr bwMode="gray">
          <a:xfrm>
            <a:off x="1935738" y="3317448"/>
            <a:ext cx="156924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您的内容打在这里在此框中选择粘贴，并选择只保留文字。您的内容打在这里</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 Box 26"/>
          <p:cNvSpPr txBox="1">
            <a:spLocks noChangeArrowheads="1"/>
          </p:cNvSpPr>
          <p:nvPr/>
        </p:nvSpPr>
        <p:spPr bwMode="gray">
          <a:xfrm>
            <a:off x="3666956" y="3317448"/>
            <a:ext cx="156924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您的内容打在这里在此框中选择粘贴，并选择只保留文字。您的内容打在这里</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 Box 27"/>
          <p:cNvSpPr txBox="1">
            <a:spLocks noChangeArrowheads="1"/>
          </p:cNvSpPr>
          <p:nvPr/>
        </p:nvSpPr>
        <p:spPr bwMode="gray">
          <a:xfrm>
            <a:off x="5385222" y="3317448"/>
            <a:ext cx="156924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您的内容打在这里在此框中选择粘贴，并选择只保留文字。您的内容打在这里</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9" name="AutoShape 19"/>
          <p:cNvCxnSpPr>
            <a:cxnSpLocks noChangeShapeType="1"/>
          </p:cNvCxnSpPr>
          <p:nvPr/>
        </p:nvCxnSpPr>
        <p:spPr bwMode="gray">
          <a:xfrm>
            <a:off x="6731818" y="2759652"/>
            <a:ext cx="621506"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sp>
        <p:nvSpPr>
          <p:cNvPr id="30" name="AutoShape 16"/>
          <p:cNvSpPr>
            <a:spLocks noChangeArrowheads="1"/>
          </p:cNvSpPr>
          <p:nvPr/>
        </p:nvSpPr>
        <p:spPr bwMode="gray">
          <a:xfrm>
            <a:off x="7461405" y="2341612"/>
            <a:ext cx="835819" cy="836077"/>
          </a:xfrm>
          <a:prstGeom prst="diamond">
            <a:avLst/>
          </a:prstGeom>
          <a:solidFill>
            <a:schemeClr val="accent1"/>
          </a:solidFill>
          <a:ln w="9525">
            <a:miter lim="800000"/>
          </a:ln>
        </p:spPr>
        <p:txBody>
          <a:bodyPr wrap="none" lIns="68580" tIns="34290" rIns="68580" bIns="34290" anchor="ctr">
            <a:flatTx/>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1" name="Text Box 27"/>
          <p:cNvSpPr txBox="1">
            <a:spLocks noChangeArrowheads="1"/>
          </p:cNvSpPr>
          <p:nvPr/>
        </p:nvSpPr>
        <p:spPr bwMode="gray">
          <a:xfrm>
            <a:off x="7094692" y="3317448"/>
            <a:ext cx="156924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您的内容打在这里在此框中选择粘贴，并选择只保留文字。您的内容打在这里</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lide(fromBottom)">
                                      <p:cBhvr>
                                        <p:cTn id="19" dur="500"/>
                                        <p:tgtEl>
                                          <p:spTgt spid="25"/>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3"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slide(fromBottom)">
                                      <p:cBhvr>
                                        <p:cTn id="31" dur="500"/>
                                        <p:tgtEl>
                                          <p:spTgt spid="26"/>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500"/>
                            </p:stCondLst>
                            <p:childTnLst>
                              <p:par>
                                <p:cTn id="37" presetID="3" presetClass="entr" presetSubtype="1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childTnLst>
                          </p:cTn>
                        </p:par>
                        <p:par>
                          <p:cTn id="40" fill="hold">
                            <p:stCondLst>
                              <p:cond delay="5000"/>
                            </p:stCondLst>
                            <p:childTnLst>
                              <p:par>
                                <p:cTn id="41" presetID="1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slide(fromBottom)">
                                      <p:cBhvr>
                                        <p:cTn id="43" dur="500"/>
                                        <p:tgtEl>
                                          <p:spTgt spid="27"/>
                                        </p:tgtEl>
                                      </p:cBhvr>
                                    </p:animEffect>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6000"/>
                            </p:stCondLst>
                            <p:childTnLst>
                              <p:par>
                                <p:cTn id="49" presetID="3" presetClass="entr" presetSubtype="1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childTnLst>
                          </p:cTn>
                        </p:par>
                        <p:par>
                          <p:cTn id="52" fill="hold">
                            <p:stCondLst>
                              <p:cond delay="6500"/>
                            </p:stCondLst>
                            <p:childTnLst>
                              <p:par>
                                <p:cTn id="53" presetID="12" presetClass="entr" presetSubtype="4"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slide(fromBottom)">
                                      <p:cBhvr>
                                        <p:cTn id="55" dur="500"/>
                                        <p:tgtEl>
                                          <p:spTgt spid="28"/>
                                        </p:tgtEl>
                                      </p:cBhvr>
                                    </p:animEffect>
                                  </p:childTnLst>
                                </p:cTn>
                              </p:par>
                            </p:childTnLst>
                          </p:cTn>
                        </p:par>
                        <p:par>
                          <p:cTn id="56" fill="hold">
                            <p:stCondLst>
                              <p:cond delay="7000"/>
                            </p:stCondLst>
                            <p:childTnLst>
                              <p:par>
                                <p:cTn id="57" presetID="22" presetClass="entr" presetSubtype="8"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7500"/>
                            </p:stCondLst>
                            <p:childTnLst>
                              <p:par>
                                <p:cTn id="61" presetID="3" presetClass="entr" presetSubtype="1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linds(horizontal)">
                                      <p:cBhvr>
                                        <p:cTn id="63" dur="500"/>
                                        <p:tgtEl>
                                          <p:spTgt spid="30"/>
                                        </p:tgtEl>
                                      </p:cBhvr>
                                    </p:animEffect>
                                  </p:childTnLst>
                                </p:cTn>
                              </p:par>
                            </p:childTnLst>
                          </p:cTn>
                        </p:par>
                        <p:par>
                          <p:cTn id="64" fill="hold">
                            <p:stCondLst>
                              <p:cond delay="8000"/>
                            </p:stCondLst>
                            <p:childTnLst>
                              <p:par>
                                <p:cTn id="65" presetID="12" presetClass="entr" presetSubtype="4"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slide(fromBottom)">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6" grpId="0"/>
      <p:bldP spid="27" grpId="0"/>
      <p:bldP spid="28"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7200" y="397564"/>
            <a:ext cx="8249477" cy="435333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1" cstate="screen"/>
          <a:srcRect/>
          <a:stretch>
            <a:fillRect/>
          </a:stretch>
        </p:blipFill>
        <p:spPr>
          <a:xfrm>
            <a:off x="467140" y="2614531"/>
            <a:ext cx="8239538" cy="2137970"/>
          </a:xfrm>
          <a:prstGeom prst="rect">
            <a:avLst/>
          </a:prstGeom>
        </p:spPr>
      </p:pic>
      <p:sp>
        <p:nvSpPr>
          <p:cNvPr id="3" name="Oval 3"/>
          <p:cNvSpPr/>
          <p:nvPr/>
        </p:nvSpPr>
        <p:spPr>
          <a:xfrm>
            <a:off x="4315928" y="937922"/>
            <a:ext cx="668069" cy="666653"/>
          </a:xfrm>
          <a:prstGeom prst="ellipse">
            <a:avLst/>
          </a:prstGeom>
          <a:solidFill>
            <a:schemeClr val="accent4"/>
          </a:solidFill>
          <a:ln w="476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sz="2000" b="1" dirty="0">
                <a:solidFill>
                  <a:srgbClr val="FFFFFF"/>
                </a:solidFill>
              </a:rPr>
              <a:t>02</a:t>
            </a:r>
            <a:endParaRPr lang="zh-CN" altLang="zh-CN" sz="2000" b="1" dirty="0">
              <a:solidFill>
                <a:srgbClr val="FFFFFF"/>
              </a:solidFill>
            </a:endParaRPr>
          </a:p>
        </p:txBody>
      </p:sp>
      <p:sp>
        <p:nvSpPr>
          <p:cNvPr id="5" name="TextBox 20"/>
          <p:cNvSpPr txBox="1"/>
          <p:nvPr/>
        </p:nvSpPr>
        <p:spPr>
          <a:xfrm>
            <a:off x="4162275" y="1872377"/>
            <a:ext cx="1005403" cy="338554"/>
          </a:xfrm>
          <a:prstGeom prst="rect">
            <a:avLst/>
          </a:prstGeom>
          <a:noFill/>
        </p:spPr>
        <p:txBody>
          <a:bodyPr wrap="none">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自我评价</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Rectangle 37"/>
          <p:cNvSpPr/>
          <p:nvPr/>
        </p:nvSpPr>
        <p:spPr>
          <a:xfrm>
            <a:off x="3306714" y="2269170"/>
            <a:ext cx="2776453" cy="400110"/>
          </a:xfrm>
          <a:prstGeom prst="rect">
            <a:avLst/>
          </a:prstGeom>
        </p:spPr>
        <p:txBody>
          <a:bodyPr wrap="square">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253998" y="4051263"/>
            <a:ext cx="663600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802649" y="4207321"/>
            <a:ext cx="5998389" cy="207749"/>
          </a:xfrm>
          <a:prstGeom prst="rect">
            <a:avLst/>
          </a:prstGeom>
        </p:spPr>
        <p:txBody>
          <a:bodyPr wrap="square" lIns="68580" tIns="34290" rIns="68580" bIns="3429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Group 5"/>
          <p:cNvGrpSpPr/>
          <p:nvPr/>
        </p:nvGrpSpPr>
        <p:grpSpPr>
          <a:xfrm>
            <a:off x="-5958" y="1196150"/>
            <a:ext cx="2537566" cy="613779"/>
            <a:chOff x="314705" y="1684159"/>
            <a:chExt cx="3383423" cy="818119"/>
          </a:xfrm>
        </p:grpSpPr>
        <p:sp>
          <p:nvSpPr>
            <p:cNvPr id="7" name="TextBox 6"/>
            <p:cNvSpPr txBox="1"/>
            <p:nvPr/>
          </p:nvSpPr>
          <p:spPr>
            <a:xfrm>
              <a:off x="2615387" y="1684159"/>
              <a:ext cx="1066959" cy="369218"/>
            </a:xfrm>
            <a:prstGeom prst="rect">
              <a:avLst/>
            </a:prstGeom>
            <a:noFill/>
          </p:spPr>
          <p:txBody>
            <a:bodyPr wrap="none"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 name="Rectangle 7"/>
            <p:cNvSpPr/>
            <p:nvPr/>
          </p:nvSpPr>
          <p:spPr>
            <a:xfrm>
              <a:off x="314705" y="2009988"/>
              <a:ext cx="3383423" cy="492290"/>
            </a:xfrm>
            <a:prstGeom prst="rect">
              <a:avLst/>
            </a:prstGeom>
          </p:spPr>
          <p:txBody>
            <a:bodyPr wrap="square">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 name="Group 8"/>
          <p:cNvGrpSpPr/>
          <p:nvPr/>
        </p:nvGrpSpPr>
        <p:grpSpPr>
          <a:xfrm>
            <a:off x="-5958" y="2334319"/>
            <a:ext cx="2537567" cy="613779"/>
            <a:chOff x="314705" y="1684159"/>
            <a:chExt cx="3383423" cy="818119"/>
          </a:xfrm>
        </p:grpSpPr>
        <p:sp>
          <p:nvSpPr>
            <p:cNvPr id="10" name="TextBox 9"/>
            <p:cNvSpPr txBox="1"/>
            <p:nvPr/>
          </p:nvSpPr>
          <p:spPr>
            <a:xfrm>
              <a:off x="2578804" y="1684159"/>
              <a:ext cx="1066959" cy="369218"/>
            </a:xfrm>
            <a:prstGeom prst="rect">
              <a:avLst/>
            </a:prstGeom>
            <a:noFill/>
          </p:spPr>
          <p:txBody>
            <a:bodyPr wrap="none"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1" name="Rectangle 10"/>
            <p:cNvSpPr/>
            <p:nvPr/>
          </p:nvSpPr>
          <p:spPr>
            <a:xfrm>
              <a:off x="314705" y="2009988"/>
              <a:ext cx="3383423" cy="492290"/>
            </a:xfrm>
            <a:prstGeom prst="rect">
              <a:avLst/>
            </a:prstGeom>
          </p:spPr>
          <p:txBody>
            <a:bodyPr wrap="square">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Group 25"/>
          <p:cNvGrpSpPr/>
          <p:nvPr/>
        </p:nvGrpSpPr>
        <p:grpSpPr>
          <a:xfrm>
            <a:off x="7130823" y="1797857"/>
            <a:ext cx="2013176" cy="752278"/>
            <a:chOff x="264751" y="1684159"/>
            <a:chExt cx="2478527" cy="1002728"/>
          </a:xfrm>
        </p:grpSpPr>
        <p:sp>
          <p:nvSpPr>
            <p:cNvPr id="27" name="TextBox 26"/>
            <p:cNvSpPr txBox="1"/>
            <p:nvPr/>
          </p:nvSpPr>
          <p:spPr>
            <a:xfrm>
              <a:off x="264751" y="1684159"/>
              <a:ext cx="985192" cy="369218"/>
            </a:xfrm>
            <a:prstGeom prst="rect">
              <a:avLst/>
            </a:prstGeom>
            <a:noFill/>
          </p:spPr>
          <p:txBody>
            <a:bodyPr wrap="none"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8" name="Rectangle 27"/>
            <p:cNvSpPr/>
            <p:nvPr/>
          </p:nvSpPr>
          <p:spPr>
            <a:xfrm>
              <a:off x="314706" y="2009987"/>
              <a:ext cx="2428572" cy="676900"/>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 name="Group 28"/>
          <p:cNvGrpSpPr/>
          <p:nvPr/>
        </p:nvGrpSpPr>
        <p:grpSpPr>
          <a:xfrm>
            <a:off x="7183661" y="2935201"/>
            <a:ext cx="1972600" cy="752278"/>
            <a:chOff x="314706" y="1684159"/>
            <a:chExt cx="2428572" cy="1002728"/>
          </a:xfrm>
        </p:grpSpPr>
        <p:sp>
          <p:nvSpPr>
            <p:cNvPr id="30" name="TextBox 29"/>
            <p:cNvSpPr txBox="1"/>
            <p:nvPr/>
          </p:nvSpPr>
          <p:spPr>
            <a:xfrm>
              <a:off x="349176" y="1684159"/>
              <a:ext cx="985192" cy="369218"/>
            </a:xfrm>
            <a:prstGeom prst="rect">
              <a:avLst/>
            </a:prstGeom>
            <a:noFill/>
          </p:spPr>
          <p:txBody>
            <a:bodyPr wrap="none"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1" name="Rectangle 30"/>
            <p:cNvSpPr/>
            <p:nvPr/>
          </p:nvSpPr>
          <p:spPr>
            <a:xfrm>
              <a:off x="314706" y="2009987"/>
              <a:ext cx="2428572" cy="676900"/>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a:t>
              </a:r>
              <a:r>
                <a:rPr lang="en-GB" sz="9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4" name="Freeform 63"/>
          <p:cNvSpPr>
            <a:spLocks noEditPoints="1"/>
          </p:cNvSpPr>
          <p:nvPr/>
        </p:nvSpPr>
        <p:spPr bwMode="auto">
          <a:xfrm>
            <a:off x="8257306" y="1068294"/>
            <a:ext cx="531319" cy="54336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2"/>
          </a:solidFill>
          <a:ln>
            <a:noFill/>
          </a:ln>
        </p:spPr>
        <p:txBody>
          <a:bodyPr vert="horz" wrap="square" lIns="68580" tIns="34290" rIns="68580" bIns="34290" numCol="1" anchor="t" anchorCtr="0" compatLnSpc="1"/>
          <a:lstStyle/>
          <a:p>
            <a:endParaRPr lang="en-US" dirty="0"/>
          </a:p>
        </p:txBody>
      </p:sp>
      <p:grpSp>
        <p:nvGrpSpPr>
          <p:cNvPr id="13" name="Group 17"/>
          <p:cNvGrpSpPr/>
          <p:nvPr/>
        </p:nvGrpSpPr>
        <p:grpSpPr>
          <a:xfrm>
            <a:off x="0" y="1059368"/>
            <a:ext cx="8045690" cy="2824238"/>
            <a:chOff x="0" y="1412054"/>
            <a:chExt cx="10727586" cy="3764489"/>
          </a:xfrm>
        </p:grpSpPr>
        <p:sp>
          <p:nvSpPr>
            <p:cNvPr id="65" name="Right Triangle 64"/>
            <p:cNvSpPr/>
            <p:nvPr/>
          </p:nvSpPr>
          <p:spPr>
            <a:xfrm rot="8100000" flipH="1">
              <a:off x="3695072" y="2009242"/>
              <a:ext cx="320492" cy="3204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Right Triangle 65"/>
            <p:cNvSpPr/>
            <p:nvPr/>
          </p:nvSpPr>
          <p:spPr>
            <a:xfrm rot="8100000" flipH="1">
              <a:off x="3695072" y="3501213"/>
              <a:ext cx="320492" cy="32049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Right Triangle 66"/>
            <p:cNvSpPr/>
            <p:nvPr/>
          </p:nvSpPr>
          <p:spPr>
            <a:xfrm rot="13500000">
              <a:off x="9140265" y="2768401"/>
              <a:ext cx="320492" cy="32049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Right Triangle 67"/>
            <p:cNvSpPr/>
            <p:nvPr/>
          </p:nvSpPr>
          <p:spPr>
            <a:xfrm rot="13500000">
              <a:off x="9146988" y="4287453"/>
              <a:ext cx="320492" cy="32049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4" name="Group 16"/>
            <p:cNvGrpSpPr/>
            <p:nvPr/>
          </p:nvGrpSpPr>
          <p:grpSpPr>
            <a:xfrm>
              <a:off x="0" y="1412054"/>
              <a:ext cx="10727586" cy="3764489"/>
              <a:chOff x="0" y="1412054"/>
              <a:chExt cx="10727586" cy="3764489"/>
            </a:xfrm>
          </p:grpSpPr>
          <p:grpSp>
            <p:nvGrpSpPr>
              <p:cNvPr id="17" name="Group 11"/>
              <p:cNvGrpSpPr/>
              <p:nvPr/>
            </p:nvGrpSpPr>
            <p:grpSpPr>
              <a:xfrm>
                <a:off x="3996395" y="1453806"/>
                <a:ext cx="6731191" cy="1290795"/>
                <a:chOff x="3996395" y="1453806"/>
                <a:chExt cx="6731191" cy="1290795"/>
              </a:xfrm>
            </p:grpSpPr>
            <p:grpSp>
              <p:nvGrpSpPr>
                <p:cNvPr id="18" name="Group 12"/>
                <p:cNvGrpSpPr/>
                <p:nvPr/>
              </p:nvGrpSpPr>
              <p:grpSpPr>
                <a:xfrm flipH="1">
                  <a:off x="3996395" y="1453806"/>
                  <a:ext cx="6731191" cy="1290795"/>
                  <a:chOff x="2251867" y="3768352"/>
                  <a:chExt cx="8959212" cy="1718048"/>
                </a:xfrm>
                <a:solidFill>
                  <a:schemeClr val="accent5"/>
                </a:solidFill>
              </p:grpSpPr>
              <p:sp>
                <p:nvSpPr>
                  <p:cNvPr id="22" name="Rectangle 21"/>
                  <p:cNvSpPr/>
                  <p:nvPr/>
                </p:nvSpPr>
                <p:spPr>
                  <a:xfrm>
                    <a:off x="6850964" y="4965895"/>
                    <a:ext cx="3758423" cy="52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Block Arc 22"/>
                  <p:cNvSpPr/>
                  <p:nvPr/>
                </p:nvSpPr>
                <p:spPr>
                  <a:xfrm rot="5400000">
                    <a:off x="9824283" y="4099604"/>
                    <a:ext cx="1530948" cy="1242644"/>
                  </a:xfrm>
                  <a:prstGeom prst="blockArc">
                    <a:avLst>
                      <a:gd name="adj1" fmla="val 10800000"/>
                      <a:gd name="adj2" fmla="val 56368"/>
                      <a:gd name="adj3" fmla="val 41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Rectangle 23"/>
                  <p:cNvSpPr/>
                  <p:nvPr/>
                </p:nvSpPr>
                <p:spPr>
                  <a:xfrm>
                    <a:off x="2898984" y="3955451"/>
                    <a:ext cx="7710406" cy="52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Isosceles Triangle 24"/>
                  <p:cNvSpPr/>
                  <p:nvPr/>
                </p:nvSpPr>
                <p:spPr>
                  <a:xfrm rot="16200000" flipH="1">
                    <a:off x="2128073" y="3892146"/>
                    <a:ext cx="894704" cy="64711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9373476" y="1578986"/>
                  <a:ext cx="772007" cy="338450"/>
                </a:xfrm>
                <a:prstGeom prst="rect">
                  <a:avLst/>
                </a:prstGeom>
                <a:noFill/>
              </p:spPr>
              <p:txBody>
                <a:bodyPr wrap="none" rtlCol="0">
                  <a:spAutoFit/>
                </a:bodyPr>
                <a:lstStyle/>
                <a:p>
                  <a:r>
                    <a:rPr lang="en-US" sz="1050" b="1" dirty="0">
                      <a:solidFill>
                        <a:schemeClr val="bg1"/>
                      </a:solidFill>
                      <a:latin typeface="微软雅黑" panose="020B0503020204020204" pitchFamily="34" charset="-122"/>
                      <a:ea typeface="微软雅黑" panose="020B0503020204020204" pitchFamily="34" charset="-122"/>
                    </a:rPr>
                    <a:t>Finish</a:t>
                  </a:r>
                  <a:endParaRPr lang="en-GB" sz="1050" b="1" dirty="0">
                    <a:solidFill>
                      <a:schemeClr val="bg1"/>
                    </a:solidFill>
                    <a:latin typeface="微软雅黑" panose="020B0503020204020204" pitchFamily="34" charset="-122"/>
                    <a:ea typeface="微软雅黑" panose="020B0503020204020204" pitchFamily="34" charset="-122"/>
                  </a:endParaRPr>
                </a:p>
              </p:txBody>
            </p:sp>
          </p:grpSp>
          <p:grpSp>
            <p:nvGrpSpPr>
              <p:cNvPr id="19" name="Group 34"/>
              <p:cNvGrpSpPr/>
              <p:nvPr/>
            </p:nvGrpSpPr>
            <p:grpSpPr>
              <a:xfrm>
                <a:off x="5900354" y="2212965"/>
                <a:ext cx="3277689" cy="1290795"/>
                <a:chOff x="6868106" y="3768351"/>
                <a:chExt cx="4362603" cy="1718048"/>
              </a:xfrm>
              <a:solidFill>
                <a:schemeClr val="accent4"/>
              </a:solidFill>
            </p:grpSpPr>
            <p:sp>
              <p:nvSpPr>
                <p:cNvPr id="37" name="Rectangle 36"/>
                <p:cNvSpPr/>
                <p:nvPr/>
              </p:nvSpPr>
              <p:spPr>
                <a:xfrm>
                  <a:off x="6868106" y="4965896"/>
                  <a:ext cx="3758422" cy="5205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Block Arc 37"/>
                <p:cNvSpPr/>
                <p:nvPr/>
              </p:nvSpPr>
              <p:spPr>
                <a:xfrm rot="5400000">
                  <a:off x="9843913" y="4099603"/>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Rectangle 38"/>
                <p:cNvSpPr/>
                <p:nvPr/>
              </p:nvSpPr>
              <p:spPr>
                <a:xfrm>
                  <a:off x="8711198" y="3955451"/>
                  <a:ext cx="1915330" cy="5205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Isosceles Triangle 39"/>
                <p:cNvSpPr/>
                <p:nvPr/>
              </p:nvSpPr>
              <p:spPr>
                <a:xfrm rot="16200000" flipH="1">
                  <a:off x="7940290" y="3892145"/>
                  <a:ext cx="894703" cy="647115"/>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 name="Group 43"/>
              <p:cNvGrpSpPr/>
              <p:nvPr/>
            </p:nvGrpSpPr>
            <p:grpSpPr>
              <a:xfrm flipH="1">
                <a:off x="3996165" y="2972127"/>
                <a:ext cx="3276053" cy="1290795"/>
                <a:chOff x="6850964" y="3768351"/>
                <a:chExt cx="4360426" cy="1718048"/>
              </a:xfrm>
              <a:solidFill>
                <a:schemeClr val="accent3"/>
              </a:solidFill>
            </p:grpSpPr>
            <p:sp>
              <p:nvSpPr>
                <p:cNvPr id="46" name="Rectangle 45"/>
                <p:cNvSpPr/>
                <p:nvPr/>
              </p:nvSpPr>
              <p:spPr>
                <a:xfrm>
                  <a:off x="6850964" y="4965895"/>
                  <a:ext cx="3758423" cy="520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Block Arc 46"/>
                <p:cNvSpPr/>
                <p:nvPr/>
              </p:nvSpPr>
              <p:spPr>
                <a:xfrm rot="5400000">
                  <a:off x="9824594" y="4099602"/>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Rectangle 47"/>
                <p:cNvSpPr/>
                <p:nvPr/>
              </p:nvSpPr>
              <p:spPr>
                <a:xfrm>
                  <a:off x="8694057" y="3955451"/>
                  <a:ext cx="1915330" cy="520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Isosceles Triangle 48"/>
                <p:cNvSpPr/>
                <p:nvPr/>
              </p:nvSpPr>
              <p:spPr>
                <a:xfrm rot="16200000" flipH="1">
                  <a:off x="7923148" y="3892145"/>
                  <a:ext cx="894704" cy="647115"/>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Group 52"/>
              <p:cNvGrpSpPr/>
              <p:nvPr/>
            </p:nvGrpSpPr>
            <p:grpSpPr>
              <a:xfrm>
                <a:off x="5900354" y="3731289"/>
                <a:ext cx="3277689" cy="1290796"/>
                <a:chOff x="6868106" y="3768350"/>
                <a:chExt cx="4362601" cy="1718050"/>
              </a:xfrm>
            </p:grpSpPr>
            <p:sp>
              <p:nvSpPr>
                <p:cNvPr id="55" name="Rectangle 54"/>
                <p:cNvSpPr/>
                <p:nvPr/>
              </p:nvSpPr>
              <p:spPr>
                <a:xfrm>
                  <a:off x="6868106" y="4965895"/>
                  <a:ext cx="3758423" cy="52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Block Arc 55"/>
                <p:cNvSpPr/>
                <p:nvPr/>
              </p:nvSpPr>
              <p:spPr>
                <a:xfrm rot="5400000">
                  <a:off x="9843911" y="4099604"/>
                  <a:ext cx="1530948" cy="1242644"/>
                </a:xfrm>
                <a:prstGeom prst="blockArc">
                  <a:avLst>
                    <a:gd name="adj1" fmla="val 10800000"/>
                    <a:gd name="adj2" fmla="val 56368"/>
                    <a:gd name="adj3" fmla="val 418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Rectangle 56"/>
                <p:cNvSpPr/>
                <p:nvPr/>
              </p:nvSpPr>
              <p:spPr>
                <a:xfrm>
                  <a:off x="8711199" y="3955451"/>
                  <a:ext cx="1915330" cy="52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Isosceles Triangle 57"/>
                <p:cNvSpPr/>
                <p:nvPr/>
              </p:nvSpPr>
              <p:spPr>
                <a:xfrm rot="16200000" flipH="1">
                  <a:off x="7940290" y="3892145"/>
                  <a:ext cx="894704" cy="64711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6" name="Group 58"/>
              <p:cNvGrpSpPr/>
              <p:nvPr/>
            </p:nvGrpSpPr>
            <p:grpSpPr>
              <a:xfrm>
                <a:off x="0" y="4504339"/>
                <a:ext cx="6339092" cy="672204"/>
                <a:chOff x="0" y="4504339"/>
                <a:chExt cx="6339092" cy="672204"/>
              </a:xfrm>
            </p:grpSpPr>
            <p:grpSp>
              <p:nvGrpSpPr>
                <p:cNvPr id="29" name="Group 59"/>
                <p:cNvGrpSpPr/>
                <p:nvPr/>
              </p:nvGrpSpPr>
              <p:grpSpPr>
                <a:xfrm>
                  <a:off x="0" y="4504339"/>
                  <a:ext cx="6339092" cy="672204"/>
                  <a:chOff x="-1537419" y="5137684"/>
                  <a:chExt cx="8437331" cy="894704"/>
                </a:xfrm>
              </p:grpSpPr>
              <p:sp>
                <p:nvSpPr>
                  <p:cNvPr id="62" name="Rectangle 61"/>
                  <p:cNvSpPr/>
                  <p:nvPr/>
                </p:nvSpPr>
                <p:spPr>
                  <a:xfrm>
                    <a:off x="-1537419" y="5306299"/>
                    <a:ext cx="7790216" cy="52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Isosceles Triangle 62"/>
                  <p:cNvSpPr/>
                  <p:nvPr/>
                </p:nvSpPr>
                <p:spPr>
                  <a:xfrm rot="5400000">
                    <a:off x="6129003" y="5261478"/>
                    <a:ext cx="894704" cy="647115"/>
                  </a:xfrm>
                  <a:prstGeom prst="triangl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1" name="TextBox 60"/>
                <p:cNvSpPr txBox="1"/>
                <p:nvPr/>
              </p:nvSpPr>
              <p:spPr>
                <a:xfrm>
                  <a:off x="868379" y="4640385"/>
                  <a:ext cx="842539" cy="338450"/>
                </a:xfrm>
                <a:prstGeom prst="rect">
                  <a:avLst/>
                </a:prstGeom>
                <a:noFill/>
              </p:spPr>
              <p:txBody>
                <a:bodyPr wrap="none" rtlCol="0">
                  <a:spAutoFit/>
                </a:bodyPr>
                <a:lstStyle/>
                <a:p>
                  <a:r>
                    <a:rPr lang="en-US" sz="1050" b="1" dirty="0">
                      <a:solidFill>
                        <a:schemeClr val="bg1"/>
                      </a:solidFill>
                      <a:latin typeface="微软雅黑" panose="020B0503020204020204" pitchFamily="34" charset="-122"/>
                      <a:ea typeface="微软雅黑" panose="020B0503020204020204" pitchFamily="34" charset="-122"/>
                    </a:rPr>
                    <a:t>START</a:t>
                  </a:r>
                  <a:endParaRPr lang="en-GB" sz="1050" b="1" dirty="0">
                    <a:solidFill>
                      <a:schemeClr val="bg1"/>
                    </a:solidFill>
                    <a:latin typeface="微软雅黑" panose="020B0503020204020204" pitchFamily="34" charset="-122"/>
                    <a:ea typeface="微软雅黑" panose="020B0503020204020204" pitchFamily="34" charset="-122"/>
                  </a:endParaRPr>
                </a:p>
              </p:txBody>
            </p:sp>
          </p:grpSp>
          <p:sp>
            <p:nvSpPr>
              <p:cNvPr id="52" name="Oval 51"/>
              <p:cNvSpPr/>
              <p:nvPr/>
            </p:nvSpPr>
            <p:spPr>
              <a:xfrm>
                <a:off x="8617775" y="1412054"/>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Oval 53"/>
              <p:cNvSpPr/>
              <p:nvPr/>
            </p:nvSpPr>
            <p:spPr>
              <a:xfrm>
                <a:off x="8711740" y="1504109"/>
                <a:ext cx="567771" cy="5677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Freeform 70"/>
              <p:cNvSpPr/>
              <p:nvPr/>
            </p:nvSpPr>
            <p:spPr bwMode="auto">
              <a:xfrm>
                <a:off x="8865714" y="1642032"/>
                <a:ext cx="277795" cy="2881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Rectangle 14"/>
              <p:cNvSpPr/>
              <p:nvPr/>
            </p:nvSpPr>
            <p:spPr>
              <a:xfrm>
                <a:off x="4959249" y="1622513"/>
                <a:ext cx="1066959" cy="369218"/>
              </a:xfrm>
              <a:prstGeom prst="rect">
                <a:avLst/>
              </a:prstGeom>
            </p:spPr>
            <p:txBody>
              <a:bodyPr wrap="none">
                <a:spAutoFit/>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2" name="Rectangle 71"/>
              <p:cNvSpPr/>
              <p:nvPr/>
            </p:nvSpPr>
            <p:spPr>
              <a:xfrm>
                <a:off x="6933222" y="4655016"/>
                <a:ext cx="1066959" cy="369218"/>
              </a:xfrm>
              <a:prstGeom prst="rect">
                <a:avLst/>
              </a:prstGeom>
            </p:spPr>
            <p:txBody>
              <a:bodyPr wrap="none">
                <a:spAutoFit/>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3" name="Rectangle 72"/>
              <p:cNvSpPr/>
              <p:nvPr/>
            </p:nvSpPr>
            <p:spPr>
              <a:xfrm>
                <a:off x="7067398" y="3139561"/>
                <a:ext cx="1066959" cy="369218"/>
              </a:xfrm>
              <a:prstGeom prst="rect">
                <a:avLst/>
              </a:prstGeom>
            </p:spPr>
            <p:txBody>
              <a:bodyPr wrap="none">
                <a:spAutoFit/>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4" name="Rectangle 73"/>
              <p:cNvSpPr/>
              <p:nvPr/>
            </p:nvSpPr>
            <p:spPr>
              <a:xfrm>
                <a:off x="4969748" y="3887529"/>
                <a:ext cx="1066959" cy="369218"/>
              </a:xfrm>
              <a:prstGeom prst="rect">
                <a:avLst/>
              </a:prstGeom>
            </p:spPr>
            <p:txBody>
              <a:bodyPr wrap="none">
                <a:spAutoFit/>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left)">
                                      <p:cBhvr>
                                        <p:cTn id="18" dur="500"/>
                                        <p:tgtEl>
                                          <p:spTgt spid="2"/>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left)">
                                      <p:cBhvr>
                                        <p:cTn id="23" dur="500"/>
                                        <p:tgtEl>
                                          <p:spTgt spid="6"/>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right)">
                                      <p:cBhvr>
                                        <p:cTn id="28" dur="500"/>
                                        <p:tgtEl>
                                          <p:spTgt spid="9"/>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ppt_x</p:attrName>
                                        </p:attrNameLst>
                                      </p:cBhvr>
                                      <p:tavLst>
                                        <p:tav tm="0">
                                          <p:val>
                                            <p:strVal val="#ppt_x-#ppt_w*1.125000"/>
                                          </p:val>
                                        </p:tav>
                                        <p:tav tm="100000">
                                          <p:val>
                                            <p:strVal val="#ppt_x"/>
                                          </p:val>
                                        </p:tav>
                                      </p:tavLst>
                                    </p:anim>
                                    <p:animEffect transition="in" filter="wipe(right)">
                                      <p:cBhvr>
                                        <p:cTn id="33" dur="500"/>
                                        <p:tgtEl>
                                          <p:spTgt spid="12"/>
                                        </p:tgtEl>
                                      </p:cBhvr>
                                    </p:animEffect>
                                  </p:childTnLst>
                                </p:cTn>
                              </p:par>
                            </p:childTnLst>
                          </p:cTn>
                        </p:par>
                        <p:par>
                          <p:cTn id="34" fill="hold">
                            <p:stCondLst>
                              <p:cond delay="3000"/>
                            </p:stCondLst>
                            <p:childTnLst>
                              <p:par>
                                <p:cTn id="35" presetID="16" presetClass="entr" presetSubtype="21"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par>
                          <p:cTn id="38" fill="hold">
                            <p:stCondLst>
                              <p:cond delay="3500"/>
                            </p:stCondLst>
                            <p:childTnLst>
                              <p:par>
                                <p:cTn id="39" presetID="16" presetClass="entr" presetSubtype="21"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258"/>
          <p:cNvSpPr>
            <a:spLocks noChangeArrowheads="1"/>
          </p:cNvSpPr>
          <p:nvPr/>
        </p:nvSpPr>
        <p:spPr bwMode="auto">
          <a:xfrm>
            <a:off x="1122815" y="2002774"/>
            <a:ext cx="3227785" cy="609398"/>
          </a:xfrm>
          <a:prstGeom prst="rect">
            <a:avLst/>
          </a:prstGeom>
          <a:noFill/>
          <a:ln w="12700">
            <a:noFill/>
            <a:miter lim="400000"/>
          </a:ln>
        </p:spPr>
        <p:txBody>
          <a:bodyPr lIns="0" tIns="0" rIns="0" bIns="0">
            <a:spAutoFit/>
          </a:bodyPr>
          <a:lstStyle/>
          <a:p>
            <a:pPr algn="ctr">
              <a:lnSpc>
                <a:spcPct val="130000"/>
              </a:lnSpc>
            </a:pPr>
            <a:r>
              <a:rPr lang="zh-CN" altLang="en-US"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单击添加文字内容</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Shape 1262"/>
          <p:cNvSpPr>
            <a:spLocks noChangeArrowheads="1"/>
          </p:cNvSpPr>
          <p:nvPr/>
        </p:nvSpPr>
        <p:spPr bwMode="auto">
          <a:xfrm>
            <a:off x="5433567" y="1981081"/>
            <a:ext cx="3227785" cy="609398"/>
          </a:xfrm>
          <a:prstGeom prst="rect">
            <a:avLst/>
          </a:prstGeom>
          <a:noFill/>
          <a:ln w="12700">
            <a:noFill/>
            <a:miter lim="400000"/>
          </a:ln>
        </p:spPr>
        <p:txBody>
          <a:bodyPr lIns="0" tIns="0" rIns="0" bIns="0">
            <a:spAutoFit/>
          </a:bodyPr>
          <a:lstStyle/>
          <a:p>
            <a:pPr algn="ctr">
              <a:lnSpc>
                <a:spcPct val="130000"/>
              </a:lnSpc>
            </a:pPr>
            <a:r>
              <a:rPr lang="zh-CN" altLang="en-US" sz="1200" dirty="0">
                <a:solidFill>
                  <a:schemeClr val="accent2"/>
                </a:solidFill>
                <a:latin typeface="Arial" panose="020B0604020202020204" pitchFamily="34" charset="0"/>
                <a:ea typeface="微软雅黑" panose="020B0503020204020204" pitchFamily="34" charset="-122"/>
                <a:sym typeface="Arial" panose="020B0604020202020204" pitchFamily="34" charset="0"/>
              </a:rPr>
              <a:t>单击添加文字内容</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156"/>
          <p:cNvGrpSpPr/>
          <p:nvPr/>
        </p:nvGrpSpPr>
        <p:grpSpPr bwMode="auto">
          <a:xfrm>
            <a:off x="2445154" y="1255675"/>
            <a:ext cx="654844" cy="616934"/>
            <a:chOff x="1783635" y="4451703"/>
            <a:chExt cx="1539080" cy="1419312"/>
          </a:xfrm>
        </p:grpSpPr>
        <p:sp>
          <p:nvSpPr>
            <p:cNvPr id="5" name="Shape 1259"/>
            <p:cNvSpPr>
              <a:spLocks noChangeArrowheads="1"/>
            </p:cNvSpPr>
            <p:nvPr/>
          </p:nvSpPr>
          <p:spPr bwMode="auto">
            <a:xfrm>
              <a:off x="1783635" y="4451703"/>
              <a:ext cx="1419311" cy="1419312"/>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a:solidFill>
                <a:schemeClr val="accent1"/>
              </a:solid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Shape 1259"/>
            <p:cNvSpPr>
              <a:spLocks noChangeArrowheads="1"/>
            </p:cNvSpPr>
            <p:nvPr/>
          </p:nvSpPr>
          <p:spPr bwMode="auto">
            <a:xfrm>
              <a:off x="1857788" y="4525857"/>
              <a:ext cx="1271005" cy="1271005"/>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985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Shape 1260"/>
            <p:cNvSpPr>
              <a:spLocks noChangeArrowheads="1"/>
            </p:cNvSpPr>
            <p:nvPr/>
          </p:nvSpPr>
          <p:spPr bwMode="auto">
            <a:xfrm>
              <a:off x="2052711" y="4700194"/>
              <a:ext cx="1270004" cy="1013332"/>
            </a:xfrm>
            <a:prstGeom prst="rect">
              <a:avLst/>
            </a:prstGeom>
            <a:noFill/>
            <a:ln w="12700">
              <a:noFill/>
              <a:miter lim="400000"/>
            </a:ln>
          </p:spPr>
          <p:txBody>
            <a:bodyPr lIns="0" tIns="0" rIns="0" bIns="0">
              <a:spAutoFit/>
            </a:bodyPr>
            <a:lstStyle/>
            <a:p>
              <a:pPr>
                <a:lnSpc>
                  <a:spcPct val="110000"/>
                </a:lnSpc>
              </a:pPr>
              <a:r>
                <a:rPr lang="zh-CN" altLang="en-US" sz="2600" b="1" dirty="0">
                  <a:solidFill>
                    <a:schemeClr val="bg1"/>
                  </a:solidFill>
                  <a:latin typeface="DFGothic-EB" pitchFamily="1" charset="-128"/>
                  <a:ea typeface="DFGothic-EB" pitchFamily="1" charset="-128"/>
                  <a:sym typeface="Arial" panose="020B0604020202020204" pitchFamily="34" charset="0"/>
                </a:rPr>
                <a:t>01</a:t>
              </a:r>
              <a:endParaRPr lang="zh-CN" altLang="en-US" sz="2600" b="1" dirty="0">
                <a:solidFill>
                  <a:schemeClr val="bg1"/>
                </a:solidFill>
                <a:latin typeface="DFGothic-EB" pitchFamily="1" charset="-128"/>
                <a:ea typeface="DFGothic-EB" pitchFamily="1" charset="-128"/>
                <a:sym typeface="Arial" panose="020B0604020202020204" pitchFamily="34" charset="0"/>
              </a:endParaRPr>
            </a:p>
          </p:txBody>
        </p:sp>
      </p:grpSp>
      <p:grpSp>
        <p:nvGrpSpPr>
          <p:cNvPr id="8" name="组合 160"/>
          <p:cNvGrpSpPr/>
          <p:nvPr/>
        </p:nvGrpSpPr>
        <p:grpSpPr bwMode="auto">
          <a:xfrm>
            <a:off x="6755906" y="1255675"/>
            <a:ext cx="654844" cy="615743"/>
            <a:chOff x="1783635" y="4451703"/>
            <a:chExt cx="1539080" cy="1419312"/>
          </a:xfrm>
        </p:grpSpPr>
        <p:sp>
          <p:nvSpPr>
            <p:cNvPr id="9" name="Shape 1259"/>
            <p:cNvSpPr>
              <a:spLocks noChangeArrowheads="1"/>
            </p:cNvSpPr>
            <p:nvPr/>
          </p:nvSpPr>
          <p:spPr bwMode="auto">
            <a:xfrm>
              <a:off x="1783635" y="4451703"/>
              <a:ext cx="1419311" cy="1419312"/>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a:solidFill>
                <a:schemeClr val="accent2"/>
              </a:solid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Shape 1259"/>
            <p:cNvSpPr>
              <a:spLocks noChangeArrowheads="1"/>
            </p:cNvSpPr>
            <p:nvPr/>
          </p:nvSpPr>
          <p:spPr bwMode="auto">
            <a:xfrm>
              <a:off x="1857788" y="4525857"/>
              <a:ext cx="1271005" cy="1271005"/>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985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260"/>
            <p:cNvSpPr>
              <a:spLocks noChangeArrowheads="1"/>
            </p:cNvSpPr>
            <p:nvPr/>
          </p:nvSpPr>
          <p:spPr bwMode="auto">
            <a:xfrm>
              <a:off x="2052711" y="4608289"/>
              <a:ext cx="1270004" cy="1014494"/>
            </a:xfrm>
            <a:prstGeom prst="rect">
              <a:avLst/>
            </a:prstGeom>
            <a:noFill/>
            <a:ln w="12700">
              <a:noFill/>
              <a:miter lim="400000"/>
            </a:ln>
          </p:spPr>
          <p:txBody>
            <a:bodyPr lIns="0" tIns="0" rIns="0" bIns="0">
              <a:spAutoFit/>
            </a:bodyPr>
            <a:lstStyle/>
            <a:p>
              <a:pPr>
                <a:lnSpc>
                  <a:spcPct val="110000"/>
                </a:lnSpc>
              </a:pPr>
              <a:r>
                <a:rPr lang="zh-CN" altLang="en-US" sz="2600" b="1" dirty="0">
                  <a:solidFill>
                    <a:schemeClr val="bg1"/>
                  </a:solidFill>
                  <a:latin typeface="DFGothic-EB" pitchFamily="1" charset="-128"/>
                  <a:ea typeface="DFGothic-EB" pitchFamily="1" charset="-128"/>
                  <a:sym typeface="Arial" panose="020B0604020202020204" pitchFamily="34" charset="0"/>
                </a:rPr>
                <a:t>0</a:t>
              </a:r>
              <a:r>
                <a:rPr lang="en-US" altLang="en-US" sz="2600" b="1" dirty="0">
                  <a:solidFill>
                    <a:schemeClr val="bg1"/>
                  </a:solidFill>
                  <a:latin typeface="DFGothic-EB" pitchFamily="1" charset="-128"/>
                  <a:ea typeface="DFGothic-EB" pitchFamily="1" charset="-128"/>
                  <a:sym typeface="Arial" panose="020B0604020202020204" pitchFamily="34" charset="0"/>
                </a:rPr>
                <a:t>2</a:t>
              </a:r>
              <a:endParaRPr lang="zh-CN" altLang="en-US" sz="2600" b="1" dirty="0">
                <a:solidFill>
                  <a:schemeClr val="bg1"/>
                </a:solidFill>
                <a:latin typeface="DFGothic-EB" pitchFamily="1" charset="-128"/>
                <a:ea typeface="DFGothic-EB" pitchFamily="1" charset="-128"/>
                <a:sym typeface="Arial" panose="020B0604020202020204" pitchFamily="34" charset="0"/>
              </a:endParaRPr>
            </a:p>
          </p:txBody>
        </p:sp>
      </p:grpSp>
      <p:pic>
        <p:nvPicPr>
          <p:cNvPr id="12" name="Picture 2"/>
          <p:cNvPicPr>
            <a:picLocks noChangeAspect="1" noChangeArrowheads="1"/>
          </p:cNvPicPr>
          <p:nvPr/>
        </p:nvPicPr>
        <p:blipFill>
          <a:blip r:embed="rId1" cstate="screen"/>
          <a:stretch>
            <a:fillRect/>
          </a:stretch>
        </p:blipFill>
        <p:spPr bwMode="auto">
          <a:xfrm>
            <a:off x="1374637" y="2915873"/>
            <a:ext cx="1348377" cy="899199"/>
          </a:xfrm>
          <a:prstGeom prst="rect">
            <a:avLst/>
          </a:prstGeom>
          <a:noFill/>
          <a:ln w="9525">
            <a:noFill/>
            <a:miter lim="800000"/>
            <a:headEnd/>
            <a:tailEnd/>
          </a:ln>
        </p:spPr>
      </p:pic>
      <p:pic>
        <p:nvPicPr>
          <p:cNvPr id="13" name="Picture 2"/>
          <p:cNvPicPr>
            <a:picLocks noChangeAspect="1" noChangeArrowheads="1"/>
          </p:cNvPicPr>
          <p:nvPr/>
        </p:nvPicPr>
        <p:blipFill>
          <a:blip r:embed="rId2" cstate="screen"/>
          <a:stretch>
            <a:fillRect/>
          </a:stretch>
        </p:blipFill>
        <p:spPr bwMode="auto">
          <a:xfrm>
            <a:off x="7111199" y="2915873"/>
            <a:ext cx="1347114" cy="899199"/>
          </a:xfrm>
          <a:prstGeom prst="rect">
            <a:avLst/>
          </a:prstGeom>
          <a:noFill/>
          <a:ln w="9525">
            <a:noFill/>
            <a:miter lim="800000"/>
            <a:headEnd/>
            <a:tailEnd/>
          </a:ln>
        </p:spPr>
      </p:pic>
      <p:pic>
        <p:nvPicPr>
          <p:cNvPr id="14" name="Picture 2"/>
          <p:cNvPicPr>
            <a:picLocks noChangeAspect="1" noChangeArrowheads="1"/>
          </p:cNvPicPr>
          <p:nvPr/>
        </p:nvPicPr>
        <p:blipFill>
          <a:blip r:embed="rId3" cstate="screen"/>
          <a:stretch>
            <a:fillRect/>
          </a:stretch>
        </p:blipFill>
        <p:spPr bwMode="auto">
          <a:xfrm>
            <a:off x="2795364" y="2934112"/>
            <a:ext cx="1357281" cy="862721"/>
          </a:xfrm>
          <a:prstGeom prst="rect">
            <a:avLst/>
          </a:prstGeom>
          <a:noFill/>
          <a:ln w="9525">
            <a:noFill/>
            <a:miter lim="800000"/>
            <a:headEnd/>
            <a:tailEnd/>
          </a:ln>
        </p:spPr>
      </p:pic>
      <p:pic>
        <p:nvPicPr>
          <p:cNvPr id="15" name="Picture 2"/>
          <p:cNvPicPr>
            <a:picLocks noChangeAspect="1" noChangeArrowheads="1"/>
          </p:cNvPicPr>
          <p:nvPr/>
        </p:nvPicPr>
        <p:blipFill>
          <a:blip r:embed="rId1" cstate="screen"/>
          <a:stretch>
            <a:fillRect/>
          </a:stretch>
        </p:blipFill>
        <p:spPr bwMode="auto">
          <a:xfrm>
            <a:off x="5685389" y="2915873"/>
            <a:ext cx="1348377" cy="899198"/>
          </a:xfrm>
          <a:prstGeom prst="rect">
            <a:avLst/>
          </a:prstGeom>
          <a:noFill/>
          <a:ln w="9525">
            <a:noFill/>
            <a:miter lim="800000"/>
            <a:headEnd/>
            <a:tailEnd/>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bwMode="auto">
          <a:xfrm>
            <a:off x="3680222" y="1092141"/>
            <a:ext cx="2076450" cy="3424103"/>
            <a:chOff x="3722688" y="-477838"/>
            <a:chExt cx="4743451" cy="7820026"/>
          </a:xfrm>
        </p:grpSpPr>
        <p:sp>
          <p:nvSpPr>
            <p:cNvPr id="14384" name="Freeform 5"/>
            <p:cNvSpPr/>
            <p:nvPr/>
          </p:nvSpPr>
          <p:spPr bwMode="auto">
            <a:xfrm>
              <a:off x="5437188" y="7008813"/>
              <a:ext cx="1273175" cy="333375"/>
            </a:xfrm>
            <a:custGeom>
              <a:avLst/>
              <a:gdLst>
                <a:gd name="T0" fmla="*/ 2147483647 w 339"/>
                <a:gd name="T1" fmla="*/ 2147483647 h 89"/>
                <a:gd name="T2" fmla="*/ 2147483647 w 339"/>
                <a:gd name="T3" fmla="*/ 2147483647 h 89"/>
                <a:gd name="T4" fmla="*/ 2147483647 w 339"/>
                <a:gd name="T5" fmla="*/ 2147483647 h 89"/>
                <a:gd name="T6" fmla="*/ 0 w 339"/>
                <a:gd name="T7" fmla="*/ 2147483647 h 89"/>
                <a:gd name="T8" fmla="*/ 0 w 339"/>
                <a:gd name="T9" fmla="*/ 2147483647 h 89"/>
                <a:gd name="T10" fmla="*/ 2147483647 w 339"/>
                <a:gd name="T11" fmla="*/ 0 h 89"/>
                <a:gd name="T12" fmla="*/ 2147483647 w 339"/>
                <a:gd name="T13" fmla="*/ 0 h 89"/>
                <a:gd name="T14" fmla="*/ 2147483647 w 339"/>
                <a:gd name="T15" fmla="*/ 2147483647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9" h="89">
                  <a:moveTo>
                    <a:pt x="339" y="45"/>
                  </a:moveTo>
                  <a:cubicBezTo>
                    <a:pt x="339" y="69"/>
                    <a:pt x="318" y="89"/>
                    <a:pt x="291" y="89"/>
                  </a:cubicBezTo>
                  <a:cubicBezTo>
                    <a:pt x="48" y="89"/>
                    <a:pt x="48" y="89"/>
                    <a:pt x="48" y="89"/>
                  </a:cubicBezTo>
                  <a:cubicBezTo>
                    <a:pt x="21" y="89"/>
                    <a:pt x="0" y="69"/>
                    <a:pt x="0" y="45"/>
                  </a:cubicBezTo>
                  <a:cubicBezTo>
                    <a:pt x="0" y="45"/>
                    <a:pt x="0" y="45"/>
                    <a:pt x="0" y="45"/>
                  </a:cubicBezTo>
                  <a:cubicBezTo>
                    <a:pt x="0" y="20"/>
                    <a:pt x="21" y="0"/>
                    <a:pt x="48" y="0"/>
                  </a:cubicBezTo>
                  <a:cubicBezTo>
                    <a:pt x="291" y="0"/>
                    <a:pt x="291" y="0"/>
                    <a:pt x="291" y="0"/>
                  </a:cubicBezTo>
                  <a:cubicBezTo>
                    <a:pt x="318" y="0"/>
                    <a:pt x="339" y="20"/>
                    <a:pt x="339" y="45"/>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5" name="Freeform 6"/>
            <p:cNvSpPr/>
            <p:nvPr/>
          </p:nvSpPr>
          <p:spPr bwMode="auto">
            <a:xfrm>
              <a:off x="5127626" y="6880225"/>
              <a:ext cx="1890713" cy="282575"/>
            </a:xfrm>
            <a:custGeom>
              <a:avLst/>
              <a:gdLst>
                <a:gd name="T0" fmla="*/ 2147483647 w 503"/>
                <a:gd name="T1" fmla="*/ 2147483647 h 75"/>
                <a:gd name="T2" fmla="*/ 2147483647 w 503"/>
                <a:gd name="T3" fmla="*/ 2147483647 h 75"/>
                <a:gd name="T4" fmla="*/ 2147483647 w 503"/>
                <a:gd name="T5" fmla="*/ 2147483647 h 75"/>
                <a:gd name="T6" fmla="*/ 2147483647 w 503"/>
                <a:gd name="T7" fmla="*/ 0 h 75"/>
                <a:gd name="T8" fmla="*/ 0 w 503"/>
                <a:gd name="T9" fmla="*/ 0 h 75"/>
                <a:gd name="T10" fmla="*/ 2147483647 w 503"/>
                <a:gd name="T11" fmla="*/ 2147483647 h 75"/>
                <a:gd name="T12" fmla="*/ 2147483647 w 503"/>
                <a:gd name="T13" fmla="*/ 2147483647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3" h="75">
                  <a:moveTo>
                    <a:pt x="68" y="75"/>
                  </a:moveTo>
                  <a:cubicBezTo>
                    <a:pt x="434" y="75"/>
                    <a:pt x="434" y="75"/>
                    <a:pt x="434" y="75"/>
                  </a:cubicBezTo>
                  <a:cubicBezTo>
                    <a:pt x="440" y="70"/>
                    <a:pt x="449" y="60"/>
                    <a:pt x="464" y="45"/>
                  </a:cubicBezTo>
                  <a:cubicBezTo>
                    <a:pt x="485" y="24"/>
                    <a:pt x="497" y="10"/>
                    <a:pt x="503" y="0"/>
                  </a:cubicBezTo>
                  <a:cubicBezTo>
                    <a:pt x="0" y="0"/>
                    <a:pt x="0" y="0"/>
                    <a:pt x="0" y="0"/>
                  </a:cubicBezTo>
                  <a:cubicBezTo>
                    <a:pt x="1" y="2"/>
                    <a:pt x="2" y="4"/>
                    <a:pt x="3" y="6"/>
                  </a:cubicBezTo>
                  <a:cubicBezTo>
                    <a:pt x="8" y="13"/>
                    <a:pt x="56" y="62"/>
                    <a:pt x="68" y="75"/>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6" name="Freeform 7"/>
            <p:cNvSpPr/>
            <p:nvPr/>
          </p:nvSpPr>
          <p:spPr bwMode="auto">
            <a:xfrm>
              <a:off x="5064126" y="5953125"/>
              <a:ext cx="2030413" cy="192088"/>
            </a:xfrm>
            <a:custGeom>
              <a:avLst/>
              <a:gdLst>
                <a:gd name="T0" fmla="*/ 2147483647 w 540"/>
                <a:gd name="T1" fmla="*/ 2147483647 h 51"/>
                <a:gd name="T2" fmla="*/ 2147483647 w 540"/>
                <a:gd name="T3" fmla="*/ 2147483647 h 51"/>
                <a:gd name="T4" fmla="*/ 2147483647 w 540"/>
                <a:gd name="T5" fmla="*/ 2147483647 h 51"/>
                <a:gd name="T6" fmla="*/ 0 w 540"/>
                <a:gd name="T7" fmla="*/ 2147483647 h 51"/>
                <a:gd name="T8" fmla="*/ 0 w 540"/>
                <a:gd name="T9" fmla="*/ 2147483647 h 51"/>
                <a:gd name="T10" fmla="*/ 2147483647 w 540"/>
                <a:gd name="T11" fmla="*/ 0 h 51"/>
                <a:gd name="T12" fmla="*/ 2147483647 w 540"/>
                <a:gd name="T13" fmla="*/ 0 h 51"/>
                <a:gd name="T14" fmla="*/ 2147483647 w 540"/>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0" h="51">
                  <a:moveTo>
                    <a:pt x="540" y="25"/>
                  </a:moveTo>
                  <a:cubicBezTo>
                    <a:pt x="540" y="40"/>
                    <a:pt x="529" y="51"/>
                    <a:pt x="517" y="51"/>
                  </a:cubicBezTo>
                  <a:cubicBezTo>
                    <a:pt x="23" y="51"/>
                    <a:pt x="23" y="51"/>
                    <a:pt x="23" y="51"/>
                  </a:cubicBezTo>
                  <a:cubicBezTo>
                    <a:pt x="10" y="51"/>
                    <a:pt x="0" y="40"/>
                    <a:pt x="0" y="25"/>
                  </a:cubicBezTo>
                  <a:cubicBezTo>
                    <a:pt x="0" y="25"/>
                    <a:pt x="0" y="25"/>
                    <a:pt x="0" y="25"/>
                  </a:cubicBezTo>
                  <a:cubicBezTo>
                    <a:pt x="0" y="11"/>
                    <a:pt x="10" y="0"/>
                    <a:pt x="23" y="0"/>
                  </a:cubicBezTo>
                  <a:cubicBezTo>
                    <a:pt x="517" y="0"/>
                    <a:pt x="517" y="0"/>
                    <a:pt x="517" y="0"/>
                  </a:cubicBezTo>
                  <a:cubicBezTo>
                    <a:pt x="529" y="0"/>
                    <a:pt x="540" y="11"/>
                    <a:pt x="540" y="25"/>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7" name="Freeform 8"/>
            <p:cNvSpPr/>
            <p:nvPr/>
          </p:nvSpPr>
          <p:spPr bwMode="auto">
            <a:xfrm>
              <a:off x="5064126" y="6234113"/>
              <a:ext cx="2030413" cy="195263"/>
            </a:xfrm>
            <a:custGeom>
              <a:avLst/>
              <a:gdLst>
                <a:gd name="T0" fmla="*/ 2147483647 w 540"/>
                <a:gd name="T1" fmla="*/ 2147483647 h 52"/>
                <a:gd name="T2" fmla="*/ 2147483647 w 540"/>
                <a:gd name="T3" fmla="*/ 2147483647 h 52"/>
                <a:gd name="T4" fmla="*/ 2147483647 w 540"/>
                <a:gd name="T5" fmla="*/ 2147483647 h 52"/>
                <a:gd name="T6" fmla="*/ 0 w 540"/>
                <a:gd name="T7" fmla="*/ 2147483647 h 52"/>
                <a:gd name="T8" fmla="*/ 0 w 540"/>
                <a:gd name="T9" fmla="*/ 2147483647 h 52"/>
                <a:gd name="T10" fmla="*/ 2147483647 w 540"/>
                <a:gd name="T11" fmla="*/ 0 h 52"/>
                <a:gd name="T12" fmla="*/ 2147483647 w 540"/>
                <a:gd name="T13" fmla="*/ 0 h 52"/>
                <a:gd name="T14" fmla="*/ 2147483647 w 540"/>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8" name="Freeform 9"/>
            <p:cNvSpPr/>
            <p:nvPr/>
          </p:nvSpPr>
          <p:spPr bwMode="auto">
            <a:xfrm>
              <a:off x="5064126" y="6519863"/>
              <a:ext cx="2030413" cy="195263"/>
            </a:xfrm>
            <a:custGeom>
              <a:avLst/>
              <a:gdLst>
                <a:gd name="T0" fmla="*/ 2147483647 w 540"/>
                <a:gd name="T1" fmla="*/ 2147483647 h 52"/>
                <a:gd name="T2" fmla="*/ 2147483647 w 540"/>
                <a:gd name="T3" fmla="*/ 2147483647 h 52"/>
                <a:gd name="T4" fmla="*/ 2147483647 w 540"/>
                <a:gd name="T5" fmla="*/ 2147483647 h 52"/>
                <a:gd name="T6" fmla="*/ 0 w 540"/>
                <a:gd name="T7" fmla="*/ 2147483647 h 52"/>
                <a:gd name="T8" fmla="*/ 0 w 540"/>
                <a:gd name="T9" fmla="*/ 2147483647 h 52"/>
                <a:gd name="T10" fmla="*/ 2147483647 w 540"/>
                <a:gd name="T11" fmla="*/ 0 h 52"/>
                <a:gd name="T12" fmla="*/ 2147483647 w 540"/>
                <a:gd name="T13" fmla="*/ 0 h 52"/>
                <a:gd name="T14" fmla="*/ 2147483647 w 540"/>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9" name="Freeform 10"/>
            <p:cNvSpPr/>
            <p:nvPr/>
          </p:nvSpPr>
          <p:spPr bwMode="auto">
            <a:xfrm>
              <a:off x="5064126" y="6775450"/>
              <a:ext cx="2011363" cy="120650"/>
            </a:xfrm>
            <a:custGeom>
              <a:avLst/>
              <a:gdLst>
                <a:gd name="T0" fmla="*/ 2147483647 w 535"/>
                <a:gd name="T1" fmla="*/ 2147483647 h 32"/>
                <a:gd name="T2" fmla="*/ 2147483647 w 535"/>
                <a:gd name="T3" fmla="*/ 2147483647 h 32"/>
                <a:gd name="T4" fmla="*/ 2147483647 w 535"/>
                <a:gd name="T5" fmla="*/ 2147483647 h 32"/>
                <a:gd name="T6" fmla="*/ 0 w 535"/>
                <a:gd name="T7" fmla="*/ 2147483647 h 32"/>
                <a:gd name="T8" fmla="*/ 0 w 535"/>
                <a:gd name="T9" fmla="*/ 2147483647 h 32"/>
                <a:gd name="T10" fmla="*/ 2147483647 w 535"/>
                <a:gd name="T11" fmla="*/ 0 h 32"/>
                <a:gd name="T12" fmla="*/ 2147483647 w 535"/>
                <a:gd name="T13" fmla="*/ 0 h 32"/>
                <a:gd name="T14" fmla="*/ 2147483647 w 535"/>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 h="32">
                  <a:moveTo>
                    <a:pt x="535" y="16"/>
                  </a:moveTo>
                  <a:cubicBezTo>
                    <a:pt x="535" y="25"/>
                    <a:pt x="525" y="32"/>
                    <a:pt x="513" y="32"/>
                  </a:cubicBezTo>
                  <a:cubicBezTo>
                    <a:pt x="23" y="32"/>
                    <a:pt x="23" y="32"/>
                    <a:pt x="23" y="32"/>
                  </a:cubicBezTo>
                  <a:cubicBezTo>
                    <a:pt x="10" y="32"/>
                    <a:pt x="0" y="25"/>
                    <a:pt x="0" y="16"/>
                  </a:cubicBezTo>
                  <a:cubicBezTo>
                    <a:pt x="0" y="16"/>
                    <a:pt x="0" y="16"/>
                    <a:pt x="0" y="16"/>
                  </a:cubicBezTo>
                  <a:cubicBezTo>
                    <a:pt x="0" y="7"/>
                    <a:pt x="10" y="0"/>
                    <a:pt x="23" y="0"/>
                  </a:cubicBezTo>
                  <a:cubicBezTo>
                    <a:pt x="513" y="0"/>
                    <a:pt x="513" y="0"/>
                    <a:pt x="513" y="0"/>
                  </a:cubicBezTo>
                  <a:cubicBezTo>
                    <a:pt x="525" y="0"/>
                    <a:pt x="535" y="7"/>
                    <a:pt x="535" y="16"/>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0" name="Freeform 11"/>
            <p:cNvSpPr/>
            <p:nvPr/>
          </p:nvSpPr>
          <p:spPr bwMode="auto">
            <a:xfrm>
              <a:off x="5049838" y="5667375"/>
              <a:ext cx="2058988" cy="195263"/>
            </a:xfrm>
            <a:custGeom>
              <a:avLst/>
              <a:gdLst>
                <a:gd name="T0" fmla="*/ 2147483647 w 548"/>
                <a:gd name="T1" fmla="*/ 2147483647 h 52"/>
                <a:gd name="T2" fmla="*/ 2147483647 w 548"/>
                <a:gd name="T3" fmla="*/ 2147483647 h 52"/>
                <a:gd name="T4" fmla="*/ 2147483647 w 548"/>
                <a:gd name="T5" fmla="*/ 2147483647 h 52"/>
                <a:gd name="T6" fmla="*/ 0 w 548"/>
                <a:gd name="T7" fmla="*/ 2147483647 h 52"/>
                <a:gd name="T8" fmla="*/ 0 w 548"/>
                <a:gd name="T9" fmla="*/ 2147483647 h 52"/>
                <a:gd name="T10" fmla="*/ 2147483647 w 548"/>
                <a:gd name="T11" fmla="*/ 0 h 52"/>
                <a:gd name="T12" fmla="*/ 2147483647 w 548"/>
                <a:gd name="T13" fmla="*/ 0 h 52"/>
                <a:gd name="T14" fmla="*/ 2147483647 w 548"/>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8" h="52">
                  <a:moveTo>
                    <a:pt x="548" y="26"/>
                  </a:moveTo>
                  <a:cubicBezTo>
                    <a:pt x="548" y="40"/>
                    <a:pt x="537" y="52"/>
                    <a:pt x="524" y="52"/>
                  </a:cubicBezTo>
                  <a:cubicBezTo>
                    <a:pt x="23" y="52"/>
                    <a:pt x="23" y="52"/>
                    <a:pt x="23" y="52"/>
                  </a:cubicBezTo>
                  <a:cubicBezTo>
                    <a:pt x="10" y="52"/>
                    <a:pt x="0" y="40"/>
                    <a:pt x="0" y="26"/>
                  </a:cubicBezTo>
                  <a:cubicBezTo>
                    <a:pt x="0" y="26"/>
                    <a:pt x="0" y="26"/>
                    <a:pt x="0" y="26"/>
                  </a:cubicBezTo>
                  <a:cubicBezTo>
                    <a:pt x="0" y="12"/>
                    <a:pt x="10" y="0"/>
                    <a:pt x="23" y="0"/>
                  </a:cubicBezTo>
                  <a:cubicBezTo>
                    <a:pt x="524" y="0"/>
                    <a:pt x="524" y="0"/>
                    <a:pt x="524" y="0"/>
                  </a:cubicBezTo>
                  <a:cubicBezTo>
                    <a:pt x="537" y="0"/>
                    <a:pt x="548" y="12"/>
                    <a:pt x="548" y="26"/>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1" name="Freeform 12"/>
            <p:cNvSpPr/>
            <p:nvPr/>
          </p:nvSpPr>
          <p:spPr bwMode="auto">
            <a:xfrm>
              <a:off x="5335588" y="-477838"/>
              <a:ext cx="3130550" cy="1979613"/>
            </a:xfrm>
            <a:custGeom>
              <a:avLst/>
              <a:gdLst>
                <a:gd name="T0" fmla="*/ 0 w 1972"/>
                <a:gd name="T1" fmla="*/ 0 h 1247"/>
                <a:gd name="T2" fmla="*/ 2147483647 w 1972"/>
                <a:gd name="T3" fmla="*/ 2147483647 h 1247"/>
                <a:gd name="T4" fmla="*/ 2147483647 w 1972"/>
                <a:gd name="T5" fmla="*/ 2147483647 h 1247"/>
                <a:gd name="T6" fmla="*/ 2147483647 w 1972"/>
                <a:gd name="T7" fmla="*/ 0 h 1247"/>
                <a:gd name="T8" fmla="*/ 0 w 1972"/>
                <a:gd name="T9" fmla="*/ 0 h 1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2" h="1247">
                  <a:moveTo>
                    <a:pt x="0" y="0"/>
                  </a:moveTo>
                  <a:lnTo>
                    <a:pt x="1972" y="1247"/>
                  </a:lnTo>
                  <a:lnTo>
                    <a:pt x="1595" y="438"/>
                  </a:lnTo>
                  <a:lnTo>
                    <a:pt x="736" y="0"/>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2" name="Freeform 13"/>
            <p:cNvSpPr/>
            <p:nvPr/>
          </p:nvSpPr>
          <p:spPr bwMode="auto">
            <a:xfrm>
              <a:off x="5335588" y="-477838"/>
              <a:ext cx="3130550" cy="1979613"/>
            </a:xfrm>
            <a:custGeom>
              <a:avLst/>
              <a:gdLst>
                <a:gd name="T0" fmla="*/ 0 w 1972"/>
                <a:gd name="T1" fmla="*/ 0 h 1247"/>
                <a:gd name="T2" fmla="*/ 2147483647 w 1972"/>
                <a:gd name="T3" fmla="*/ 2147483647 h 1247"/>
                <a:gd name="T4" fmla="*/ 2147483647 w 1972"/>
                <a:gd name="T5" fmla="*/ 2147483647 h 1247"/>
                <a:gd name="T6" fmla="*/ 2147483647 w 1972"/>
                <a:gd name="T7" fmla="*/ 0 h 12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2" h="1247">
                  <a:moveTo>
                    <a:pt x="0" y="0"/>
                  </a:moveTo>
                  <a:lnTo>
                    <a:pt x="1972" y="1247"/>
                  </a:lnTo>
                  <a:lnTo>
                    <a:pt x="1595" y="438"/>
                  </a:lnTo>
                  <a:lnTo>
                    <a:pt x="7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3" name="Freeform 14"/>
            <p:cNvSpPr/>
            <p:nvPr/>
          </p:nvSpPr>
          <p:spPr bwMode="auto">
            <a:xfrm>
              <a:off x="3722688" y="1138237"/>
              <a:ext cx="4743450" cy="1397000"/>
            </a:xfrm>
            <a:custGeom>
              <a:avLst/>
              <a:gdLst>
                <a:gd name="T0" fmla="*/ 0 w 2988"/>
                <a:gd name="T1" fmla="*/ 0 h 880"/>
                <a:gd name="T2" fmla="*/ 2147483647 w 2988"/>
                <a:gd name="T3" fmla="*/ 2147483647 h 880"/>
                <a:gd name="T4" fmla="*/ 2147483647 w 2988"/>
                <a:gd name="T5" fmla="*/ 2147483647 h 880"/>
                <a:gd name="T6" fmla="*/ 0 w 2988"/>
                <a:gd name="T7" fmla="*/ 2147483647 h 880"/>
                <a:gd name="T8" fmla="*/ 0 w 2988"/>
                <a:gd name="T9" fmla="*/ 0 h 8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8" h="880">
                  <a:moveTo>
                    <a:pt x="0" y="0"/>
                  </a:moveTo>
                  <a:lnTo>
                    <a:pt x="2988" y="376"/>
                  </a:lnTo>
                  <a:lnTo>
                    <a:pt x="2957" y="783"/>
                  </a:lnTo>
                  <a:lnTo>
                    <a:pt x="0" y="880"/>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4" name="Freeform 15"/>
            <p:cNvSpPr/>
            <p:nvPr/>
          </p:nvSpPr>
          <p:spPr bwMode="auto">
            <a:xfrm>
              <a:off x="4087813" y="217487"/>
              <a:ext cx="4378325" cy="3444875"/>
            </a:xfrm>
            <a:custGeom>
              <a:avLst/>
              <a:gdLst>
                <a:gd name="T0" fmla="*/ 2147483647 w 2758"/>
                <a:gd name="T1" fmla="*/ 0 h 2170"/>
                <a:gd name="T2" fmla="*/ 0 w 2758"/>
                <a:gd name="T3" fmla="*/ 2147483647 h 2170"/>
                <a:gd name="T4" fmla="*/ 2147483647 w 2758"/>
                <a:gd name="T5" fmla="*/ 2147483647 h 2170"/>
                <a:gd name="T6" fmla="*/ 2147483647 w 2758"/>
                <a:gd name="T7" fmla="*/ 2147483647 h 2170"/>
                <a:gd name="T8" fmla="*/ 2147483647 w 2758"/>
                <a:gd name="T9" fmla="*/ 0 h 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8" h="2170">
                  <a:moveTo>
                    <a:pt x="2381" y="0"/>
                  </a:moveTo>
                  <a:lnTo>
                    <a:pt x="0" y="1980"/>
                  </a:lnTo>
                  <a:lnTo>
                    <a:pt x="104" y="2170"/>
                  </a:lnTo>
                  <a:lnTo>
                    <a:pt x="2758" y="809"/>
                  </a:lnTo>
                  <a:lnTo>
                    <a:pt x="238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5" name="Freeform 16"/>
            <p:cNvSpPr/>
            <p:nvPr/>
          </p:nvSpPr>
          <p:spPr bwMode="auto">
            <a:xfrm>
              <a:off x="4087813" y="217487"/>
              <a:ext cx="4378325" cy="3444875"/>
            </a:xfrm>
            <a:custGeom>
              <a:avLst/>
              <a:gdLst>
                <a:gd name="T0" fmla="*/ 2147483647 w 2758"/>
                <a:gd name="T1" fmla="*/ 0 h 2170"/>
                <a:gd name="T2" fmla="*/ 0 w 2758"/>
                <a:gd name="T3" fmla="*/ 2147483647 h 2170"/>
                <a:gd name="T4" fmla="*/ 2147483647 w 2758"/>
                <a:gd name="T5" fmla="*/ 2147483647 h 2170"/>
                <a:gd name="T6" fmla="*/ 2147483647 w 2758"/>
                <a:gd name="T7" fmla="*/ 2147483647 h 2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58" h="2170">
                  <a:moveTo>
                    <a:pt x="2381" y="0"/>
                  </a:moveTo>
                  <a:lnTo>
                    <a:pt x="0" y="1980"/>
                  </a:lnTo>
                  <a:lnTo>
                    <a:pt x="104" y="2170"/>
                  </a:lnTo>
                  <a:lnTo>
                    <a:pt x="2758" y="8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6" name="Freeform 17"/>
            <p:cNvSpPr/>
            <p:nvPr/>
          </p:nvSpPr>
          <p:spPr bwMode="auto">
            <a:xfrm>
              <a:off x="4087813" y="3360737"/>
              <a:ext cx="3524250" cy="1409700"/>
            </a:xfrm>
            <a:custGeom>
              <a:avLst/>
              <a:gdLst>
                <a:gd name="T0" fmla="*/ 0 w 2220"/>
                <a:gd name="T1" fmla="*/ 0 h 888"/>
                <a:gd name="T2" fmla="*/ 2147483647 w 2220"/>
                <a:gd name="T3" fmla="*/ 2147483647 h 888"/>
                <a:gd name="T4" fmla="*/ 2147483647 w 2220"/>
                <a:gd name="T5" fmla="*/ 2147483647 h 888"/>
                <a:gd name="T6" fmla="*/ 2147483647 w 2220"/>
                <a:gd name="T7" fmla="*/ 2147483647 h 888"/>
                <a:gd name="T8" fmla="*/ 0 w 2220"/>
                <a:gd name="T9" fmla="*/ 0 h 8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0" h="888">
                  <a:moveTo>
                    <a:pt x="0" y="0"/>
                  </a:moveTo>
                  <a:lnTo>
                    <a:pt x="2220" y="474"/>
                  </a:lnTo>
                  <a:lnTo>
                    <a:pt x="2092" y="888"/>
                  </a:lnTo>
                  <a:lnTo>
                    <a:pt x="104" y="190"/>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7" name="Freeform 18"/>
            <p:cNvSpPr/>
            <p:nvPr/>
          </p:nvSpPr>
          <p:spPr bwMode="auto">
            <a:xfrm>
              <a:off x="4572001" y="1735137"/>
              <a:ext cx="3894138" cy="2835275"/>
            </a:xfrm>
            <a:custGeom>
              <a:avLst/>
              <a:gdLst>
                <a:gd name="T0" fmla="*/ 2147483647 w 2453"/>
                <a:gd name="T1" fmla="*/ 0 h 1786"/>
                <a:gd name="T2" fmla="*/ 0 w 2453"/>
                <a:gd name="T3" fmla="*/ 2147483647 h 1786"/>
                <a:gd name="T4" fmla="*/ 2147483647 w 2453"/>
                <a:gd name="T5" fmla="*/ 2147483647 h 1786"/>
                <a:gd name="T6" fmla="*/ 2147483647 w 2453"/>
                <a:gd name="T7" fmla="*/ 2147483647 h 1786"/>
                <a:gd name="T8" fmla="*/ 2147483647 w 2453"/>
                <a:gd name="T9" fmla="*/ 0 h 17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53" h="1786">
                  <a:moveTo>
                    <a:pt x="2453" y="0"/>
                  </a:moveTo>
                  <a:lnTo>
                    <a:pt x="0" y="1580"/>
                  </a:lnTo>
                  <a:lnTo>
                    <a:pt x="57" y="1786"/>
                  </a:lnTo>
                  <a:lnTo>
                    <a:pt x="2422" y="407"/>
                  </a:lnTo>
                  <a:lnTo>
                    <a:pt x="245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8" name="Freeform 19"/>
            <p:cNvSpPr/>
            <p:nvPr/>
          </p:nvSpPr>
          <p:spPr bwMode="auto">
            <a:xfrm>
              <a:off x="4572001" y="1735137"/>
              <a:ext cx="3894138" cy="2835275"/>
            </a:xfrm>
            <a:custGeom>
              <a:avLst/>
              <a:gdLst>
                <a:gd name="T0" fmla="*/ 2147483647 w 2453"/>
                <a:gd name="T1" fmla="*/ 0 h 1786"/>
                <a:gd name="T2" fmla="*/ 0 w 2453"/>
                <a:gd name="T3" fmla="*/ 2147483647 h 1786"/>
                <a:gd name="T4" fmla="*/ 2147483647 w 2453"/>
                <a:gd name="T5" fmla="*/ 2147483647 h 1786"/>
                <a:gd name="T6" fmla="*/ 2147483647 w 2453"/>
                <a:gd name="T7" fmla="*/ 2147483647 h 17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53" h="1786">
                  <a:moveTo>
                    <a:pt x="2453" y="0"/>
                  </a:moveTo>
                  <a:lnTo>
                    <a:pt x="0" y="1580"/>
                  </a:lnTo>
                  <a:lnTo>
                    <a:pt x="57" y="1786"/>
                  </a:lnTo>
                  <a:lnTo>
                    <a:pt x="2422"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9" name="Freeform 20"/>
            <p:cNvSpPr/>
            <p:nvPr/>
          </p:nvSpPr>
          <p:spPr bwMode="auto">
            <a:xfrm>
              <a:off x="4572001" y="4243388"/>
              <a:ext cx="2665413" cy="1244600"/>
            </a:xfrm>
            <a:custGeom>
              <a:avLst/>
              <a:gdLst>
                <a:gd name="T0" fmla="*/ 0 w 1679"/>
                <a:gd name="T1" fmla="*/ 0 h 784"/>
                <a:gd name="T2" fmla="*/ 2147483647 w 1679"/>
                <a:gd name="T3" fmla="*/ 2147483647 h 784"/>
                <a:gd name="T4" fmla="*/ 2147483647 w 1679"/>
                <a:gd name="T5" fmla="*/ 2147483647 h 784"/>
                <a:gd name="T6" fmla="*/ 2147483647 w 1679"/>
                <a:gd name="T7" fmla="*/ 2147483647 h 784"/>
                <a:gd name="T8" fmla="*/ 0 w 1679"/>
                <a:gd name="T9" fmla="*/ 0 h 7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 h="784">
                  <a:moveTo>
                    <a:pt x="0" y="0"/>
                  </a:moveTo>
                  <a:lnTo>
                    <a:pt x="1679" y="665"/>
                  </a:lnTo>
                  <a:lnTo>
                    <a:pt x="1589" y="784"/>
                  </a:lnTo>
                  <a:lnTo>
                    <a:pt x="57" y="206"/>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400" name="Freeform 21"/>
            <p:cNvSpPr/>
            <p:nvPr/>
          </p:nvSpPr>
          <p:spPr bwMode="auto">
            <a:xfrm>
              <a:off x="3722688" y="-477838"/>
              <a:ext cx="2781300" cy="3013075"/>
            </a:xfrm>
            <a:custGeom>
              <a:avLst/>
              <a:gdLst>
                <a:gd name="T0" fmla="*/ 2147483647 w 1752"/>
                <a:gd name="T1" fmla="*/ 0 h 1898"/>
                <a:gd name="T2" fmla="*/ 0 w 1752"/>
                <a:gd name="T3" fmla="*/ 2147483647 h 1898"/>
                <a:gd name="T4" fmla="*/ 0 w 1752"/>
                <a:gd name="T5" fmla="*/ 2147483647 h 1898"/>
                <a:gd name="T6" fmla="*/ 2147483647 w 1752"/>
                <a:gd name="T7" fmla="*/ 0 h 1898"/>
                <a:gd name="T8" fmla="*/ 2147483647 w 1752"/>
                <a:gd name="T9" fmla="*/ 0 h 18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2" h="1898">
                  <a:moveTo>
                    <a:pt x="1016" y="0"/>
                  </a:moveTo>
                  <a:lnTo>
                    <a:pt x="0" y="1018"/>
                  </a:lnTo>
                  <a:lnTo>
                    <a:pt x="0" y="1898"/>
                  </a:lnTo>
                  <a:lnTo>
                    <a:pt x="1752" y="0"/>
                  </a:lnTo>
                  <a:lnTo>
                    <a:pt x="101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401" name="Freeform 22"/>
            <p:cNvSpPr/>
            <p:nvPr/>
          </p:nvSpPr>
          <p:spPr bwMode="auto">
            <a:xfrm>
              <a:off x="4926013" y="4113213"/>
              <a:ext cx="2686050" cy="1374775"/>
            </a:xfrm>
            <a:custGeom>
              <a:avLst/>
              <a:gdLst>
                <a:gd name="T0" fmla="*/ 2147483647 w 1692"/>
                <a:gd name="T1" fmla="*/ 2147483647 h 866"/>
                <a:gd name="T2" fmla="*/ 2147483647 w 1692"/>
                <a:gd name="T3" fmla="*/ 2147483647 h 866"/>
                <a:gd name="T4" fmla="*/ 2147483647 w 1692"/>
                <a:gd name="T5" fmla="*/ 0 h 866"/>
                <a:gd name="T6" fmla="*/ 0 w 1692"/>
                <a:gd name="T7" fmla="*/ 2147483647 h 866"/>
                <a:gd name="T8" fmla="*/ 2147483647 w 1692"/>
                <a:gd name="T9" fmla="*/ 2147483647 h 8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2" h="866">
                  <a:moveTo>
                    <a:pt x="106" y="866"/>
                  </a:moveTo>
                  <a:lnTo>
                    <a:pt x="1564" y="414"/>
                  </a:lnTo>
                  <a:lnTo>
                    <a:pt x="1692" y="0"/>
                  </a:lnTo>
                  <a:lnTo>
                    <a:pt x="0" y="764"/>
                  </a:lnTo>
                  <a:lnTo>
                    <a:pt x="106" y="86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402" name="Freeform 23"/>
            <p:cNvSpPr/>
            <p:nvPr/>
          </p:nvSpPr>
          <p:spPr bwMode="auto">
            <a:xfrm>
              <a:off x="4926013" y="5299075"/>
              <a:ext cx="2311400" cy="188913"/>
            </a:xfrm>
            <a:custGeom>
              <a:avLst/>
              <a:gdLst>
                <a:gd name="T0" fmla="*/ 0 w 1456"/>
                <a:gd name="T1" fmla="*/ 2147483647 h 119"/>
                <a:gd name="T2" fmla="*/ 2147483647 w 1456"/>
                <a:gd name="T3" fmla="*/ 0 h 119"/>
                <a:gd name="T4" fmla="*/ 2147483647 w 1456"/>
                <a:gd name="T5" fmla="*/ 2147483647 h 119"/>
                <a:gd name="T6" fmla="*/ 2147483647 w 1456"/>
                <a:gd name="T7" fmla="*/ 2147483647 h 119"/>
                <a:gd name="T8" fmla="*/ 0 w 1456"/>
                <a:gd name="T9" fmla="*/ 2147483647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119">
                  <a:moveTo>
                    <a:pt x="0" y="17"/>
                  </a:moveTo>
                  <a:lnTo>
                    <a:pt x="1456" y="0"/>
                  </a:lnTo>
                  <a:lnTo>
                    <a:pt x="1366" y="119"/>
                  </a:lnTo>
                  <a:lnTo>
                    <a:pt x="106" y="119"/>
                  </a:lnTo>
                  <a:lnTo>
                    <a:pt x="0" y="1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16"/>
          <p:cNvGrpSpPr/>
          <p:nvPr/>
        </p:nvGrpSpPr>
        <p:grpSpPr bwMode="auto">
          <a:xfrm>
            <a:off x="6222207" y="1061175"/>
            <a:ext cx="2689622" cy="1255852"/>
            <a:chOff x="8264912" y="1110233"/>
            <a:chExt cx="3586953" cy="1672746"/>
          </a:xfrm>
        </p:grpSpPr>
        <p:sp>
          <p:nvSpPr>
            <p:cNvPr id="111" name="文本框 110"/>
            <p:cNvSpPr txBox="1"/>
            <p:nvPr/>
          </p:nvSpPr>
          <p:spPr>
            <a:xfrm>
              <a:off x="8726976" y="1555998"/>
              <a:ext cx="2424646" cy="418145"/>
            </a:xfrm>
            <a:prstGeom prst="rect">
              <a:avLst/>
            </a:prstGeom>
            <a:noFill/>
          </p:spPr>
          <p:txBody>
            <a:bodyPr>
              <a:spAutoFit/>
            </a:bodyPr>
            <a:lstStyle/>
            <a:p>
              <a:pPr>
                <a:lnSpc>
                  <a:spcPct val="120000"/>
                </a:lnSpc>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文本框 111"/>
            <p:cNvSpPr txBox="1"/>
            <p:nvPr/>
          </p:nvSpPr>
          <p:spPr bwMode="auto">
            <a:xfrm>
              <a:off x="8726976" y="1993832"/>
              <a:ext cx="3124889" cy="789147"/>
            </a:xfrm>
            <a:prstGeom prst="rect">
              <a:avLst/>
            </a:prstGeom>
            <a:noFill/>
          </p:spPr>
          <p:txBody>
            <a:bodyPr>
              <a:spAutoFit/>
            </a:bodyPr>
            <a:lstStyle/>
            <a:p>
              <a:pPr>
                <a:lnSpc>
                  <a:spcPts val="1275"/>
                </a:lnSpc>
                <a:defRPr/>
              </a:pPr>
              <a:r>
                <a:rPr lang="en-US" altLang="zh-CN" sz="900" dirty="0">
                  <a:solidFill>
                    <a:schemeClr val="bg1">
                      <a:lumMod val="65000"/>
                    </a:schemeClr>
                  </a:solidFill>
                  <a:latin typeface="Arial" panose="020B0604020202020204" pitchFamily="34" charset="0"/>
                  <a:cs typeface="Arial" panose="020B0604020202020204" pitchFamily="34" charset="0"/>
                </a:rPr>
                <a:t>Remember that happiness is a way of travel, not a destination. Remember that happiness is a way of travel.</a:t>
              </a:r>
              <a:endParaRPr lang="en-US" altLang="zh-CN" sz="900" dirty="0">
                <a:solidFill>
                  <a:schemeClr val="bg1">
                    <a:lumMod val="65000"/>
                  </a:schemeClr>
                </a:solidFill>
                <a:latin typeface="Arial" panose="020B0604020202020204" pitchFamily="34" charset="0"/>
                <a:cs typeface="Arial" panose="020B0604020202020204" pitchFamily="34" charset="0"/>
              </a:endParaRPr>
            </a:p>
          </p:txBody>
        </p:sp>
        <p:cxnSp>
          <p:nvCxnSpPr>
            <p:cNvPr id="113" name="直接连接符 112"/>
            <p:cNvCxnSpPr/>
            <p:nvPr/>
          </p:nvCxnSpPr>
          <p:spPr>
            <a:xfrm>
              <a:off x="8814308" y="1993832"/>
              <a:ext cx="1779980"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sp>
          <p:nvSpPr>
            <p:cNvPr id="14382" name="Freeform 74"/>
            <p:cNvSpPr>
              <a:spLocks noEditPoints="1"/>
            </p:cNvSpPr>
            <p:nvPr/>
          </p:nvSpPr>
          <p:spPr bwMode="auto">
            <a:xfrm>
              <a:off x="10671354" y="1628886"/>
              <a:ext cx="538255" cy="351936"/>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6" name="文本框 115"/>
            <p:cNvSpPr txBox="1"/>
            <p:nvPr/>
          </p:nvSpPr>
          <p:spPr>
            <a:xfrm>
              <a:off x="8264912" y="1110233"/>
              <a:ext cx="1498930" cy="614920"/>
            </a:xfrm>
            <a:prstGeom prst="rect">
              <a:avLst/>
            </a:prstGeom>
            <a:noFill/>
          </p:spPr>
          <p:txBody>
            <a:bodyPr>
              <a:spAutoFit/>
            </a:bodyPr>
            <a:lstStyle/>
            <a:p>
              <a:pPr algn="ctr">
                <a:defRPr/>
              </a:pPr>
              <a:r>
                <a:rPr lang="en-US" altLang="zh-CN" sz="2400" dirty="0">
                  <a:solidFill>
                    <a:schemeClr val="tx1">
                      <a:lumMod val="50000"/>
                      <a:lumOff val="50000"/>
                    </a:schemeClr>
                  </a:solidFill>
                  <a:latin typeface="Impact" panose="020B0806030902050204" pitchFamily="34" charset="0"/>
                </a:rPr>
                <a:t>03</a:t>
              </a:r>
              <a:endParaRPr lang="zh-CN" altLang="en-US" sz="2400" dirty="0">
                <a:solidFill>
                  <a:schemeClr val="tx1">
                    <a:lumMod val="50000"/>
                    <a:lumOff val="50000"/>
                  </a:schemeClr>
                </a:solidFill>
                <a:latin typeface="Impact" panose="020B0806030902050204" pitchFamily="34" charset="0"/>
              </a:endParaRPr>
            </a:p>
          </p:txBody>
        </p:sp>
      </p:grpSp>
      <p:grpSp>
        <p:nvGrpSpPr>
          <p:cNvPr id="4" name="组合 128"/>
          <p:cNvGrpSpPr/>
          <p:nvPr/>
        </p:nvGrpSpPr>
        <p:grpSpPr bwMode="auto">
          <a:xfrm>
            <a:off x="5494735" y="1280318"/>
            <a:ext cx="1072753" cy="116717"/>
            <a:chOff x="7294513" y="1402080"/>
            <a:chExt cx="1431679" cy="154675"/>
          </a:xfrm>
        </p:grpSpPr>
        <p:cxnSp>
          <p:nvCxnSpPr>
            <p:cNvPr id="126" name="直接连接符 125"/>
            <p:cNvCxnSpPr>
              <a:stCxn id="14394" idx="0"/>
            </p:cNvCxnSpPr>
            <p:nvPr/>
          </p:nvCxnSpPr>
          <p:spPr>
            <a:xfrm flipV="1">
              <a:off x="7294513" y="1402080"/>
              <a:ext cx="349578" cy="154675"/>
            </a:xfrm>
            <a:prstGeom prst="line">
              <a:avLst/>
            </a:prstGeom>
            <a:ln>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V="1">
              <a:off x="7644091" y="1402080"/>
              <a:ext cx="1082101" cy="1578"/>
            </a:xfrm>
            <a:prstGeom prst="line">
              <a:avLst/>
            </a:prstGeom>
            <a:ln>
              <a:solidFill>
                <a:schemeClr val="bg2">
                  <a:lumMod val="25000"/>
                </a:schemeClr>
              </a:solidFill>
              <a:prstDash val="lgDashDot"/>
              <a:tailEnd type="oval"/>
            </a:ln>
          </p:spPr>
          <p:style>
            <a:lnRef idx="1">
              <a:schemeClr val="accent1"/>
            </a:lnRef>
            <a:fillRef idx="0">
              <a:schemeClr val="accent1"/>
            </a:fillRef>
            <a:effectRef idx="0">
              <a:schemeClr val="accent1"/>
            </a:effectRef>
            <a:fontRef idx="minor">
              <a:schemeClr val="tx1"/>
            </a:fontRef>
          </p:style>
        </p:cxnSp>
      </p:grpSp>
      <p:grpSp>
        <p:nvGrpSpPr>
          <p:cNvPr id="5" name="组合 129"/>
          <p:cNvGrpSpPr/>
          <p:nvPr/>
        </p:nvGrpSpPr>
        <p:grpSpPr bwMode="auto">
          <a:xfrm flipV="1">
            <a:off x="5737623" y="2346256"/>
            <a:ext cx="829865" cy="383500"/>
            <a:chOff x="7294513" y="1045867"/>
            <a:chExt cx="1107778" cy="510888"/>
          </a:xfrm>
        </p:grpSpPr>
        <p:cxnSp>
          <p:nvCxnSpPr>
            <p:cNvPr id="131" name="直接连接符 130"/>
            <p:cNvCxnSpPr/>
            <p:nvPr/>
          </p:nvCxnSpPr>
          <p:spPr>
            <a:xfrm flipV="1">
              <a:off x="7294513" y="1402853"/>
              <a:ext cx="349657" cy="153902"/>
            </a:xfrm>
            <a:prstGeom prst="line">
              <a:avLst/>
            </a:prstGeom>
            <a:ln>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V="1">
              <a:off x="7644170" y="1045867"/>
              <a:ext cx="758121" cy="356986"/>
            </a:xfrm>
            <a:prstGeom prst="line">
              <a:avLst/>
            </a:prstGeom>
            <a:ln>
              <a:solidFill>
                <a:schemeClr val="bg2">
                  <a:lumMod val="25000"/>
                </a:schemeClr>
              </a:solidFill>
              <a:prstDash val="lgDashDot"/>
              <a:tailEnd type="oval"/>
            </a:ln>
          </p:spPr>
          <p:style>
            <a:lnRef idx="1">
              <a:schemeClr val="accent1"/>
            </a:lnRef>
            <a:fillRef idx="0">
              <a:schemeClr val="accent1"/>
            </a:fillRef>
            <a:effectRef idx="0">
              <a:schemeClr val="accent1"/>
            </a:effectRef>
            <a:fontRef idx="minor">
              <a:schemeClr val="tx1"/>
            </a:fontRef>
          </p:style>
        </p:cxnSp>
      </p:grpSp>
      <p:grpSp>
        <p:nvGrpSpPr>
          <p:cNvPr id="6" name="组合 171"/>
          <p:cNvGrpSpPr/>
          <p:nvPr/>
        </p:nvGrpSpPr>
        <p:grpSpPr bwMode="auto">
          <a:xfrm>
            <a:off x="6222207" y="2523715"/>
            <a:ext cx="2689622" cy="1255853"/>
            <a:chOff x="8295966" y="3363955"/>
            <a:chExt cx="3586953" cy="1674183"/>
          </a:xfrm>
        </p:grpSpPr>
        <p:sp>
          <p:nvSpPr>
            <p:cNvPr id="120" name="文本框 119"/>
            <p:cNvSpPr txBox="1"/>
            <p:nvPr/>
          </p:nvSpPr>
          <p:spPr>
            <a:xfrm>
              <a:off x="8758030" y="3810102"/>
              <a:ext cx="2424646" cy="418504"/>
            </a:xfrm>
            <a:prstGeom prst="rect">
              <a:avLst/>
            </a:prstGeom>
            <a:noFill/>
          </p:spPr>
          <p:txBody>
            <a:bodyPr>
              <a:spAutoFit/>
            </a:bodyPr>
            <a:lstStyle/>
            <a:p>
              <a:pPr>
                <a:lnSpc>
                  <a:spcPct val="120000"/>
                </a:lnSpc>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文本框 120"/>
            <p:cNvSpPr txBox="1"/>
            <p:nvPr/>
          </p:nvSpPr>
          <p:spPr bwMode="auto">
            <a:xfrm>
              <a:off x="8758030" y="4248313"/>
              <a:ext cx="3124889" cy="789825"/>
            </a:xfrm>
            <a:prstGeom prst="rect">
              <a:avLst/>
            </a:prstGeom>
            <a:noFill/>
          </p:spPr>
          <p:txBody>
            <a:bodyPr>
              <a:spAutoFit/>
            </a:bodyPr>
            <a:lstStyle/>
            <a:p>
              <a:pPr>
                <a:lnSpc>
                  <a:spcPts val="1275"/>
                </a:lnSpc>
                <a:defRPr/>
              </a:pPr>
              <a:r>
                <a:rPr lang="en-US" altLang="zh-CN" sz="900" dirty="0">
                  <a:solidFill>
                    <a:schemeClr val="bg1">
                      <a:lumMod val="65000"/>
                    </a:schemeClr>
                  </a:solidFill>
                  <a:latin typeface="Arial" panose="020B0604020202020204" pitchFamily="34" charset="0"/>
                  <a:cs typeface="Arial" panose="020B0604020202020204" pitchFamily="34" charset="0"/>
                </a:rPr>
                <a:t>Remember that happiness is a way of travel, not a destination. Remember that happiness is a way of travel.</a:t>
              </a:r>
              <a:endParaRPr lang="en-US" altLang="zh-CN" sz="900" dirty="0">
                <a:solidFill>
                  <a:schemeClr val="bg1">
                    <a:lumMod val="65000"/>
                  </a:schemeClr>
                </a:solidFill>
                <a:latin typeface="Arial" panose="020B0604020202020204" pitchFamily="34" charset="0"/>
                <a:cs typeface="Arial" panose="020B0604020202020204" pitchFamily="34" charset="0"/>
              </a:endParaRPr>
            </a:p>
          </p:txBody>
        </p:sp>
        <p:cxnSp>
          <p:nvCxnSpPr>
            <p:cNvPr id="122" name="直接连接符 121"/>
            <p:cNvCxnSpPr/>
            <p:nvPr/>
          </p:nvCxnSpPr>
          <p:spPr>
            <a:xfrm>
              <a:off x="8845362" y="4248314"/>
              <a:ext cx="1779980"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sp>
          <p:nvSpPr>
            <p:cNvPr id="124" name="文本框 123"/>
            <p:cNvSpPr txBox="1"/>
            <p:nvPr/>
          </p:nvSpPr>
          <p:spPr>
            <a:xfrm>
              <a:off x="8295966" y="3363955"/>
              <a:ext cx="1498930" cy="615448"/>
            </a:xfrm>
            <a:prstGeom prst="rect">
              <a:avLst/>
            </a:prstGeom>
            <a:noFill/>
          </p:spPr>
          <p:txBody>
            <a:bodyPr>
              <a:spAutoFit/>
            </a:bodyPr>
            <a:lstStyle/>
            <a:p>
              <a:pPr algn="ctr">
                <a:defRPr/>
              </a:pPr>
              <a:r>
                <a:rPr lang="en-US" altLang="zh-CN" sz="2400" dirty="0">
                  <a:solidFill>
                    <a:schemeClr val="bg1">
                      <a:lumMod val="65000"/>
                    </a:schemeClr>
                  </a:solidFill>
                  <a:latin typeface="Impact" panose="020B0806030902050204" pitchFamily="34" charset="0"/>
                </a:rPr>
                <a:t>04</a:t>
              </a:r>
              <a:endParaRPr lang="zh-CN" altLang="en-US" sz="2400" dirty="0">
                <a:solidFill>
                  <a:schemeClr val="bg1">
                    <a:lumMod val="65000"/>
                  </a:schemeClr>
                </a:solidFill>
                <a:latin typeface="Impact" panose="020B0806030902050204" pitchFamily="34" charset="0"/>
              </a:endParaRPr>
            </a:p>
          </p:txBody>
        </p:sp>
        <p:sp>
          <p:nvSpPr>
            <p:cNvPr id="14374" name="Freeform 59"/>
            <p:cNvSpPr>
              <a:spLocks noEditPoints="1"/>
            </p:cNvSpPr>
            <p:nvPr/>
          </p:nvSpPr>
          <p:spPr bwMode="auto">
            <a:xfrm>
              <a:off x="10669054" y="3833487"/>
              <a:ext cx="604962" cy="457746"/>
            </a:xfrm>
            <a:custGeom>
              <a:avLst/>
              <a:gdLst>
                <a:gd name="T0" fmla="*/ 2147483647 w 111"/>
                <a:gd name="T1" fmla="*/ 2147483647 h 84"/>
                <a:gd name="T2" fmla="*/ 2147483647 w 111"/>
                <a:gd name="T3" fmla="*/ 2147483647 h 84"/>
                <a:gd name="T4" fmla="*/ 2147483647 w 111"/>
                <a:gd name="T5" fmla="*/ 2147483647 h 84"/>
                <a:gd name="T6" fmla="*/ 2147483647 w 111"/>
                <a:gd name="T7" fmla="*/ 2147483647 h 84"/>
                <a:gd name="T8" fmla="*/ 2147483647 w 111"/>
                <a:gd name="T9" fmla="*/ 2147483647 h 84"/>
                <a:gd name="T10" fmla="*/ 2147483647 w 111"/>
                <a:gd name="T11" fmla="*/ 2147483647 h 84"/>
                <a:gd name="T12" fmla="*/ 2147483647 w 111"/>
                <a:gd name="T13" fmla="*/ 2147483647 h 84"/>
                <a:gd name="T14" fmla="*/ 2147483647 w 111"/>
                <a:gd name="T15" fmla="*/ 2147483647 h 84"/>
                <a:gd name="T16" fmla="*/ 2147483647 w 111"/>
                <a:gd name="T17" fmla="*/ 2147483647 h 84"/>
                <a:gd name="T18" fmla="*/ 2147483647 w 111"/>
                <a:gd name="T19" fmla="*/ 2147483647 h 84"/>
                <a:gd name="T20" fmla="*/ 2147483647 w 111"/>
                <a:gd name="T21" fmla="*/ 2147483647 h 84"/>
                <a:gd name="T22" fmla="*/ 2147483647 w 111"/>
                <a:gd name="T23" fmla="*/ 2147483647 h 84"/>
                <a:gd name="T24" fmla="*/ 2147483647 w 111"/>
                <a:gd name="T25" fmla="*/ 2147483647 h 84"/>
                <a:gd name="T26" fmla="*/ 2147483647 w 111"/>
                <a:gd name="T27" fmla="*/ 2147483647 h 84"/>
                <a:gd name="T28" fmla="*/ 2147483647 w 111"/>
                <a:gd name="T29" fmla="*/ 2147483647 h 84"/>
                <a:gd name="T30" fmla="*/ 2147483647 w 111"/>
                <a:gd name="T31" fmla="*/ 2147483647 h 84"/>
                <a:gd name="T32" fmla="*/ 2147483647 w 111"/>
                <a:gd name="T33" fmla="*/ 2147483647 h 84"/>
                <a:gd name="T34" fmla="*/ 2147483647 w 111"/>
                <a:gd name="T35" fmla="*/ 2147483647 h 84"/>
                <a:gd name="T36" fmla="*/ 2147483647 w 111"/>
                <a:gd name="T37" fmla="*/ 2147483647 h 84"/>
                <a:gd name="T38" fmla="*/ 2147483647 w 111"/>
                <a:gd name="T39" fmla="*/ 2147483647 h 84"/>
                <a:gd name="T40" fmla="*/ 2147483647 w 111"/>
                <a:gd name="T41" fmla="*/ 2147483647 h 84"/>
                <a:gd name="T42" fmla="*/ 2147483647 w 111"/>
                <a:gd name="T43" fmla="*/ 2147483647 h 84"/>
                <a:gd name="T44" fmla="*/ 2147483647 w 111"/>
                <a:gd name="T45" fmla="*/ 2147483647 h 84"/>
                <a:gd name="T46" fmla="*/ 2147483647 w 111"/>
                <a:gd name="T47" fmla="*/ 2147483647 h 84"/>
                <a:gd name="T48" fmla="*/ 2147483647 w 111"/>
                <a:gd name="T49" fmla="*/ 2147483647 h 84"/>
                <a:gd name="T50" fmla="*/ 2147483647 w 111"/>
                <a:gd name="T51" fmla="*/ 2147483647 h 84"/>
                <a:gd name="T52" fmla="*/ 2147483647 w 111"/>
                <a:gd name="T53" fmla="*/ 2147483647 h 84"/>
                <a:gd name="T54" fmla="*/ 2147483647 w 111"/>
                <a:gd name="T55" fmla="*/ 2147483647 h 84"/>
                <a:gd name="T56" fmla="*/ 2147483647 w 111"/>
                <a:gd name="T57" fmla="*/ 2147483647 h 84"/>
                <a:gd name="T58" fmla="*/ 2147483647 w 111"/>
                <a:gd name="T59" fmla="*/ 2147483647 h 84"/>
                <a:gd name="T60" fmla="*/ 2147483647 w 111"/>
                <a:gd name="T61" fmla="*/ 2147483647 h 84"/>
                <a:gd name="T62" fmla="*/ 2147483647 w 111"/>
                <a:gd name="T63" fmla="*/ 2147483647 h 84"/>
                <a:gd name="T64" fmla="*/ 2147483647 w 111"/>
                <a:gd name="T65" fmla="*/ 2147483647 h 84"/>
                <a:gd name="T66" fmla="*/ 2147483647 w 111"/>
                <a:gd name="T67" fmla="*/ 2147483647 h 84"/>
                <a:gd name="T68" fmla="*/ 2147483647 w 111"/>
                <a:gd name="T69" fmla="*/ 2147483647 h 84"/>
                <a:gd name="T70" fmla="*/ 2147483647 w 111"/>
                <a:gd name="T71" fmla="*/ 2147483647 h 84"/>
                <a:gd name="T72" fmla="*/ 2147483647 w 111"/>
                <a:gd name="T73" fmla="*/ 2147483647 h 84"/>
                <a:gd name="T74" fmla="*/ 2147483647 w 111"/>
                <a:gd name="T75" fmla="*/ 2147483647 h 84"/>
                <a:gd name="T76" fmla="*/ 2147483647 w 111"/>
                <a:gd name="T77" fmla="*/ 2147483647 h 84"/>
                <a:gd name="T78" fmla="*/ 2147483647 w 111"/>
                <a:gd name="T79" fmla="*/ 2147483647 h 84"/>
                <a:gd name="T80" fmla="*/ 2147483647 w 111"/>
                <a:gd name="T81" fmla="*/ 2147483647 h 84"/>
                <a:gd name="T82" fmla="*/ 2147483647 w 111"/>
                <a:gd name="T83" fmla="*/ 2147483647 h 84"/>
                <a:gd name="T84" fmla="*/ 2147483647 w 111"/>
                <a:gd name="T85" fmla="*/ 2147483647 h 84"/>
                <a:gd name="T86" fmla="*/ 2147483647 w 111"/>
                <a:gd name="T87" fmla="*/ 2147483647 h 84"/>
                <a:gd name="T88" fmla="*/ 2147483647 w 111"/>
                <a:gd name="T89" fmla="*/ 2147483647 h 84"/>
                <a:gd name="T90" fmla="*/ 2147483647 w 111"/>
                <a:gd name="T91" fmla="*/ 2147483647 h 84"/>
                <a:gd name="T92" fmla="*/ 2147483647 w 111"/>
                <a:gd name="T93" fmla="*/ 2147483647 h 84"/>
                <a:gd name="T94" fmla="*/ 2147483647 w 111"/>
                <a:gd name="T95" fmla="*/ 2147483647 h 84"/>
                <a:gd name="T96" fmla="*/ 2147483647 w 111"/>
                <a:gd name="T97" fmla="*/ 2147483647 h 84"/>
                <a:gd name="T98" fmla="*/ 0 w 111"/>
                <a:gd name="T99" fmla="*/ 2147483647 h 84"/>
                <a:gd name="T100" fmla="*/ 2147483647 w 111"/>
                <a:gd name="T101" fmla="*/ 2147483647 h 84"/>
                <a:gd name="T102" fmla="*/ 2147483647 w 111"/>
                <a:gd name="T103" fmla="*/ 2147483647 h 84"/>
                <a:gd name="T104" fmla="*/ 2147483647 w 111"/>
                <a:gd name="T105" fmla="*/ 2147483647 h 84"/>
                <a:gd name="T106" fmla="*/ 2147483647 w 111"/>
                <a:gd name="T107" fmla="*/ 2147483647 h 84"/>
                <a:gd name="T108" fmla="*/ 2147483647 w 111"/>
                <a:gd name="T109" fmla="*/ 2147483647 h 84"/>
                <a:gd name="T110" fmla="*/ 2147483647 w 111"/>
                <a:gd name="T111" fmla="*/ 2147483647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1" h="84">
                  <a:moveTo>
                    <a:pt x="17" y="2"/>
                  </a:moveTo>
                  <a:cubicBezTo>
                    <a:pt x="22" y="0"/>
                    <a:pt x="26" y="1"/>
                    <a:pt x="29" y="4"/>
                  </a:cubicBezTo>
                  <a:cubicBezTo>
                    <a:pt x="27" y="21"/>
                    <a:pt x="24" y="37"/>
                    <a:pt x="20" y="51"/>
                  </a:cubicBezTo>
                  <a:cubicBezTo>
                    <a:pt x="15" y="50"/>
                    <a:pt x="10" y="49"/>
                    <a:pt x="5" y="48"/>
                  </a:cubicBezTo>
                  <a:cubicBezTo>
                    <a:pt x="6" y="31"/>
                    <a:pt x="11" y="15"/>
                    <a:pt x="17" y="2"/>
                  </a:cubicBezTo>
                  <a:close/>
                  <a:moveTo>
                    <a:pt x="20" y="68"/>
                  </a:moveTo>
                  <a:cubicBezTo>
                    <a:pt x="17" y="76"/>
                    <a:pt x="17" y="76"/>
                    <a:pt x="17" y="76"/>
                  </a:cubicBezTo>
                  <a:cubicBezTo>
                    <a:pt x="74" y="76"/>
                    <a:pt x="80" y="76"/>
                    <a:pt x="107" y="76"/>
                  </a:cubicBezTo>
                  <a:cubicBezTo>
                    <a:pt x="111" y="76"/>
                    <a:pt x="111" y="76"/>
                    <a:pt x="111" y="76"/>
                  </a:cubicBezTo>
                  <a:cubicBezTo>
                    <a:pt x="111" y="72"/>
                    <a:pt x="111" y="72"/>
                    <a:pt x="111" y="72"/>
                  </a:cubicBezTo>
                  <a:cubicBezTo>
                    <a:pt x="111" y="27"/>
                    <a:pt x="111" y="27"/>
                    <a:pt x="111" y="27"/>
                  </a:cubicBezTo>
                  <a:cubicBezTo>
                    <a:pt x="111" y="26"/>
                    <a:pt x="111" y="26"/>
                    <a:pt x="111" y="26"/>
                  </a:cubicBezTo>
                  <a:cubicBezTo>
                    <a:pt x="110" y="24"/>
                    <a:pt x="110" y="24"/>
                    <a:pt x="110" y="24"/>
                  </a:cubicBezTo>
                  <a:cubicBezTo>
                    <a:pt x="96" y="11"/>
                    <a:pt x="96" y="11"/>
                    <a:pt x="96" y="11"/>
                  </a:cubicBezTo>
                  <a:cubicBezTo>
                    <a:pt x="95" y="10"/>
                    <a:pt x="95" y="10"/>
                    <a:pt x="95" y="10"/>
                  </a:cubicBezTo>
                  <a:cubicBezTo>
                    <a:pt x="93" y="10"/>
                    <a:pt x="93" y="10"/>
                    <a:pt x="93" y="10"/>
                  </a:cubicBezTo>
                  <a:cubicBezTo>
                    <a:pt x="33" y="10"/>
                    <a:pt x="33" y="10"/>
                    <a:pt x="33" y="10"/>
                  </a:cubicBezTo>
                  <a:cubicBezTo>
                    <a:pt x="33" y="12"/>
                    <a:pt x="33" y="15"/>
                    <a:pt x="33" y="17"/>
                  </a:cubicBezTo>
                  <a:cubicBezTo>
                    <a:pt x="89" y="17"/>
                    <a:pt x="89" y="17"/>
                    <a:pt x="89" y="17"/>
                  </a:cubicBezTo>
                  <a:cubicBezTo>
                    <a:pt x="88" y="29"/>
                    <a:pt x="88" y="29"/>
                    <a:pt x="88" y="29"/>
                  </a:cubicBezTo>
                  <a:cubicBezTo>
                    <a:pt x="88" y="31"/>
                    <a:pt x="88" y="31"/>
                    <a:pt x="88" y="31"/>
                  </a:cubicBezTo>
                  <a:cubicBezTo>
                    <a:pt x="90" y="31"/>
                    <a:pt x="90" y="31"/>
                    <a:pt x="90" y="31"/>
                  </a:cubicBezTo>
                  <a:cubicBezTo>
                    <a:pt x="104" y="31"/>
                    <a:pt x="104" y="31"/>
                    <a:pt x="104" y="31"/>
                  </a:cubicBezTo>
                  <a:cubicBezTo>
                    <a:pt x="104" y="68"/>
                    <a:pt x="104" y="68"/>
                    <a:pt x="104" y="68"/>
                  </a:cubicBezTo>
                  <a:cubicBezTo>
                    <a:pt x="84" y="68"/>
                    <a:pt x="61" y="68"/>
                    <a:pt x="20" y="68"/>
                  </a:cubicBezTo>
                  <a:close/>
                  <a:moveTo>
                    <a:pt x="102" y="27"/>
                  </a:moveTo>
                  <a:cubicBezTo>
                    <a:pt x="92" y="27"/>
                    <a:pt x="92" y="27"/>
                    <a:pt x="92" y="27"/>
                  </a:cubicBezTo>
                  <a:cubicBezTo>
                    <a:pt x="93" y="19"/>
                    <a:pt x="93" y="19"/>
                    <a:pt x="93" y="19"/>
                  </a:cubicBezTo>
                  <a:cubicBezTo>
                    <a:pt x="102" y="27"/>
                    <a:pt x="102" y="27"/>
                    <a:pt x="102" y="27"/>
                  </a:cubicBezTo>
                  <a:close/>
                  <a:moveTo>
                    <a:pt x="34" y="45"/>
                  </a:moveTo>
                  <a:cubicBezTo>
                    <a:pt x="79" y="45"/>
                    <a:pt x="79" y="45"/>
                    <a:pt x="79" y="45"/>
                  </a:cubicBezTo>
                  <a:cubicBezTo>
                    <a:pt x="79" y="48"/>
                    <a:pt x="79" y="48"/>
                    <a:pt x="79" y="48"/>
                  </a:cubicBezTo>
                  <a:cubicBezTo>
                    <a:pt x="34" y="48"/>
                    <a:pt x="34" y="48"/>
                    <a:pt x="34" y="48"/>
                  </a:cubicBezTo>
                  <a:cubicBezTo>
                    <a:pt x="34" y="45"/>
                    <a:pt x="34" y="45"/>
                    <a:pt x="34" y="45"/>
                  </a:cubicBezTo>
                  <a:close/>
                  <a:moveTo>
                    <a:pt x="34" y="34"/>
                  </a:moveTo>
                  <a:cubicBezTo>
                    <a:pt x="75" y="34"/>
                    <a:pt x="75" y="34"/>
                    <a:pt x="75" y="34"/>
                  </a:cubicBezTo>
                  <a:cubicBezTo>
                    <a:pt x="75" y="37"/>
                    <a:pt x="75" y="37"/>
                    <a:pt x="75" y="37"/>
                  </a:cubicBezTo>
                  <a:cubicBezTo>
                    <a:pt x="34" y="37"/>
                    <a:pt x="34" y="37"/>
                    <a:pt x="34" y="37"/>
                  </a:cubicBezTo>
                  <a:cubicBezTo>
                    <a:pt x="34" y="34"/>
                    <a:pt x="34" y="34"/>
                    <a:pt x="34" y="34"/>
                  </a:cubicBezTo>
                  <a:close/>
                  <a:moveTo>
                    <a:pt x="34" y="23"/>
                  </a:moveTo>
                  <a:cubicBezTo>
                    <a:pt x="75" y="23"/>
                    <a:pt x="75" y="23"/>
                    <a:pt x="75" y="23"/>
                  </a:cubicBezTo>
                  <a:cubicBezTo>
                    <a:pt x="75" y="26"/>
                    <a:pt x="75" y="26"/>
                    <a:pt x="75" y="26"/>
                  </a:cubicBezTo>
                  <a:cubicBezTo>
                    <a:pt x="34" y="26"/>
                    <a:pt x="34" y="26"/>
                    <a:pt x="34" y="26"/>
                  </a:cubicBezTo>
                  <a:cubicBezTo>
                    <a:pt x="34" y="23"/>
                    <a:pt x="34" y="23"/>
                    <a:pt x="34" y="23"/>
                  </a:cubicBezTo>
                  <a:close/>
                  <a:moveTo>
                    <a:pt x="4" y="70"/>
                  </a:moveTo>
                  <a:cubicBezTo>
                    <a:pt x="10" y="72"/>
                    <a:pt x="10" y="72"/>
                    <a:pt x="10" y="72"/>
                  </a:cubicBezTo>
                  <a:cubicBezTo>
                    <a:pt x="10" y="79"/>
                    <a:pt x="10" y="79"/>
                    <a:pt x="10" y="79"/>
                  </a:cubicBezTo>
                  <a:cubicBezTo>
                    <a:pt x="5" y="84"/>
                    <a:pt x="5" y="84"/>
                    <a:pt x="5" y="84"/>
                  </a:cubicBezTo>
                  <a:cubicBezTo>
                    <a:pt x="4" y="84"/>
                    <a:pt x="3" y="83"/>
                    <a:pt x="2" y="83"/>
                  </a:cubicBezTo>
                  <a:cubicBezTo>
                    <a:pt x="0" y="76"/>
                    <a:pt x="0" y="76"/>
                    <a:pt x="0" y="76"/>
                  </a:cubicBezTo>
                  <a:cubicBezTo>
                    <a:pt x="4" y="70"/>
                    <a:pt x="4" y="70"/>
                    <a:pt x="4" y="70"/>
                  </a:cubicBezTo>
                  <a:close/>
                  <a:moveTo>
                    <a:pt x="4" y="51"/>
                  </a:moveTo>
                  <a:cubicBezTo>
                    <a:pt x="4" y="57"/>
                    <a:pt x="3" y="63"/>
                    <a:pt x="2" y="68"/>
                  </a:cubicBezTo>
                  <a:cubicBezTo>
                    <a:pt x="6" y="69"/>
                    <a:pt x="9" y="70"/>
                    <a:pt x="13" y="71"/>
                  </a:cubicBezTo>
                  <a:cubicBezTo>
                    <a:pt x="14" y="65"/>
                    <a:pt x="16" y="60"/>
                    <a:pt x="18" y="54"/>
                  </a:cubicBezTo>
                  <a:cubicBezTo>
                    <a:pt x="14" y="53"/>
                    <a:pt x="9" y="52"/>
                    <a:pt x="4" y="5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组合 139"/>
          <p:cNvGrpSpPr/>
          <p:nvPr/>
        </p:nvGrpSpPr>
        <p:grpSpPr bwMode="auto">
          <a:xfrm flipH="1">
            <a:off x="2616994" y="1684063"/>
            <a:ext cx="1073944" cy="115527"/>
            <a:chOff x="7294513" y="1402080"/>
            <a:chExt cx="1431679" cy="154675"/>
          </a:xfrm>
        </p:grpSpPr>
        <p:cxnSp>
          <p:nvCxnSpPr>
            <p:cNvPr id="141" name="直接连接符 140"/>
            <p:cNvCxnSpPr/>
            <p:nvPr/>
          </p:nvCxnSpPr>
          <p:spPr>
            <a:xfrm flipV="1">
              <a:off x="7294513" y="1402080"/>
              <a:ext cx="349190" cy="154675"/>
            </a:xfrm>
            <a:prstGeom prst="line">
              <a:avLst/>
            </a:prstGeom>
            <a:ln>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V="1">
              <a:off x="7643703" y="1402080"/>
              <a:ext cx="1082489" cy="1595"/>
            </a:xfrm>
            <a:prstGeom prst="line">
              <a:avLst/>
            </a:prstGeom>
            <a:ln>
              <a:solidFill>
                <a:schemeClr val="bg2">
                  <a:lumMod val="25000"/>
                </a:schemeClr>
              </a:solidFill>
              <a:prstDash val="lgDashDot"/>
              <a:tailEnd type="oval"/>
            </a:ln>
          </p:spPr>
          <p:style>
            <a:lnRef idx="1">
              <a:schemeClr val="accent1"/>
            </a:lnRef>
            <a:fillRef idx="0">
              <a:schemeClr val="accent1"/>
            </a:fillRef>
            <a:effectRef idx="0">
              <a:schemeClr val="accent1"/>
            </a:effectRef>
            <a:fontRef idx="minor">
              <a:schemeClr val="tx1"/>
            </a:fontRef>
          </p:style>
        </p:cxnSp>
      </p:grpSp>
      <p:grpSp>
        <p:nvGrpSpPr>
          <p:cNvPr id="8" name="组合 169"/>
          <p:cNvGrpSpPr/>
          <p:nvPr/>
        </p:nvGrpSpPr>
        <p:grpSpPr bwMode="auto">
          <a:xfrm>
            <a:off x="289322" y="1491123"/>
            <a:ext cx="2667000" cy="1246326"/>
            <a:chOff x="385281" y="1988327"/>
            <a:chExt cx="3556586" cy="1659864"/>
          </a:xfrm>
        </p:grpSpPr>
        <p:grpSp>
          <p:nvGrpSpPr>
            <p:cNvPr id="9" name="组合 148"/>
            <p:cNvGrpSpPr/>
            <p:nvPr/>
          </p:nvGrpSpPr>
          <p:grpSpPr bwMode="auto">
            <a:xfrm>
              <a:off x="385281" y="2427696"/>
              <a:ext cx="3126302" cy="1220495"/>
              <a:chOff x="399947" y="2107656"/>
              <a:chExt cx="3126302" cy="1220495"/>
            </a:xfrm>
          </p:grpSpPr>
          <p:sp>
            <p:nvSpPr>
              <p:cNvPr id="143" name="文本框 142"/>
              <p:cNvSpPr txBox="1"/>
              <p:nvPr/>
            </p:nvSpPr>
            <p:spPr>
              <a:xfrm>
                <a:off x="1089035" y="2107656"/>
                <a:ext cx="2426100" cy="392648"/>
              </a:xfrm>
              <a:prstGeom prst="rect">
                <a:avLst/>
              </a:prstGeom>
              <a:noFill/>
            </p:spPr>
            <p:txBody>
              <a:bodyPr>
                <a:spAutoFit/>
              </a:bodyPr>
              <a:lstStyle/>
              <a:p>
                <a:pPr algn="r">
                  <a:lnSpc>
                    <a:spcPct val="120000"/>
                  </a:lnSpc>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文本框 143"/>
              <p:cNvSpPr txBox="1"/>
              <p:nvPr/>
            </p:nvSpPr>
            <p:spPr bwMode="auto">
              <a:xfrm>
                <a:off x="399947" y="2539096"/>
                <a:ext cx="3126302" cy="789055"/>
              </a:xfrm>
              <a:prstGeom prst="rect">
                <a:avLst/>
              </a:prstGeom>
              <a:noFill/>
            </p:spPr>
            <p:txBody>
              <a:bodyPr>
                <a:spAutoFit/>
              </a:bodyPr>
              <a:lstStyle/>
              <a:p>
                <a:pPr algn="r">
                  <a:lnSpc>
                    <a:spcPts val="1275"/>
                  </a:lnSpc>
                  <a:defRPr/>
                </a:pPr>
                <a:r>
                  <a:rPr lang="en-US" altLang="zh-CN" sz="900" dirty="0">
                    <a:solidFill>
                      <a:schemeClr val="bg1">
                        <a:lumMod val="65000"/>
                      </a:schemeClr>
                    </a:solidFill>
                    <a:latin typeface="Arial" panose="020B0604020202020204" pitchFamily="34" charset="0"/>
                    <a:cs typeface="Arial" panose="020B0604020202020204" pitchFamily="34" charset="0"/>
                  </a:rPr>
                  <a:t>Remember that happiness is a way of travel, not a destination. Remember that happiness is a way of travel.</a:t>
                </a:r>
                <a:endParaRPr lang="en-US" altLang="zh-CN" sz="900" dirty="0">
                  <a:solidFill>
                    <a:schemeClr val="bg1">
                      <a:lumMod val="65000"/>
                    </a:schemeClr>
                  </a:solidFill>
                  <a:latin typeface="Arial" panose="020B0604020202020204" pitchFamily="34" charset="0"/>
                  <a:cs typeface="Arial" panose="020B0604020202020204" pitchFamily="34" charset="0"/>
                </a:endParaRPr>
              </a:p>
            </p:txBody>
          </p:sp>
          <p:cxnSp>
            <p:nvCxnSpPr>
              <p:cNvPr id="145" name="直接连接符 144"/>
              <p:cNvCxnSpPr/>
              <p:nvPr/>
            </p:nvCxnSpPr>
            <p:spPr>
              <a:xfrm>
                <a:off x="1605058" y="2547025"/>
                <a:ext cx="1778293"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grpSp>
        <p:sp>
          <p:nvSpPr>
            <p:cNvPr id="147" name="文本框 146"/>
            <p:cNvSpPr txBox="1"/>
            <p:nvPr/>
          </p:nvSpPr>
          <p:spPr>
            <a:xfrm>
              <a:off x="2443020" y="1988327"/>
              <a:ext cx="1498847" cy="614848"/>
            </a:xfrm>
            <a:prstGeom prst="rect">
              <a:avLst/>
            </a:prstGeom>
            <a:noFill/>
          </p:spPr>
          <p:txBody>
            <a:bodyPr>
              <a:spAutoFit/>
            </a:bodyPr>
            <a:lstStyle/>
            <a:p>
              <a:pPr algn="ctr">
                <a:defRPr/>
              </a:pPr>
              <a:r>
                <a:rPr lang="en-US" altLang="zh-CN" sz="2400" dirty="0">
                  <a:solidFill>
                    <a:schemeClr val="bg1">
                      <a:lumMod val="65000"/>
                    </a:schemeClr>
                  </a:solidFill>
                  <a:latin typeface="Impact" panose="020B0806030902050204" pitchFamily="34" charset="0"/>
                </a:rPr>
                <a:t>01</a:t>
              </a:r>
              <a:endParaRPr lang="zh-CN" altLang="en-US" sz="2400" dirty="0">
                <a:solidFill>
                  <a:schemeClr val="bg1">
                    <a:lumMod val="65000"/>
                  </a:schemeClr>
                </a:solidFill>
                <a:latin typeface="Impact" panose="020B0806030902050204" pitchFamily="34" charset="0"/>
              </a:endParaRPr>
            </a:p>
          </p:txBody>
        </p:sp>
        <p:sp>
          <p:nvSpPr>
            <p:cNvPr id="14364" name="Freeform 306"/>
            <p:cNvSpPr>
              <a:spLocks noEditPoints="1"/>
            </p:cNvSpPr>
            <p:nvPr/>
          </p:nvSpPr>
          <p:spPr bwMode="auto">
            <a:xfrm>
              <a:off x="1016687" y="2367021"/>
              <a:ext cx="540505" cy="538049"/>
            </a:xfrm>
            <a:custGeom>
              <a:avLst/>
              <a:gdLst>
                <a:gd name="T0" fmla="*/ 2147483647 w 99"/>
                <a:gd name="T1" fmla="*/ 2147483647 h 99"/>
                <a:gd name="T2" fmla="*/ 2147483647 w 99"/>
                <a:gd name="T3" fmla="*/ 2147483647 h 99"/>
                <a:gd name="T4" fmla="*/ 2147483647 w 99"/>
                <a:gd name="T5" fmla="*/ 2147483647 h 99"/>
                <a:gd name="T6" fmla="*/ 2147483647 w 99"/>
                <a:gd name="T7" fmla="*/ 2147483647 h 99"/>
                <a:gd name="T8" fmla="*/ 2147483647 w 99"/>
                <a:gd name="T9" fmla="*/ 2147483647 h 99"/>
                <a:gd name="T10" fmla="*/ 2147483647 w 99"/>
                <a:gd name="T11" fmla="*/ 2147483647 h 99"/>
                <a:gd name="T12" fmla="*/ 2147483647 w 99"/>
                <a:gd name="T13" fmla="*/ 2147483647 h 99"/>
                <a:gd name="T14" fmla="*/ 2147483647 w 99"/>
                <a:gd name="T15" fmla="*/ 2147483647 h 99"/>
                <a:gd name="T16" fmla="*/ 2147483647 w 99"/>
                <a:gd name="T17" fmla="*/ 2147483647 h 99"/>
                <a:gd name="T18" fmla="*/ 2147483647 w 99"/>
                <a:gd name="T19" fmla="*/ 2147483647 h 99"/>
                <a:gd name="T20" fmla="*/ 2147483647 w 99"/>
                <a:gd name="T21" fmla="*/ 2147483647 h 99"/>
                <a:gd name="T22" fmla="*/ 2147483647 w 99"/>
                <a:gd name="T23" fmla="*/ 2147483647 h 99"/>
                <a:gd name="T24" fmla="*/ 2147483647 w 99"/>
                <a:gd name="T25" fmla="*/ 2147483647 h 99"/>
                <a:gd name="T26" fmla="*/ 2147483647 w 99"/>
                <a:gd name="T27" fmla="*/ 2147483647 h 99"/>
                <a:gd name="T28" fmla="*/ 2147483647 w 99"/>
                <a:gd name="T29" fmla="*/ 2147483647 h 99"/>
                <a:gd name="T30" fmla="*/ 2147483647 w 99"/>
                <a:gd name="T31" fmla="*/ 2147483647 h 99"/>
                <a:gd name="T32" fmla="*/ 2147483647 w 99"/>
                <a:gd name="T33" fmla="*/ 2147483647 h 99"/>
                <a:gd name="T34" fmla="*/ 0 w 99"/>
                <a:gd name="T35" fmla="*/ 2147483647 h 99"/>
                <a:gd name="T36" fmla="*/ 2147483647 w 99"/>
                <a:gd name="T37" fmla="*/ 2147483647 h 99"/>
                <a:gd name="T38" fmla="*/ 2147483647 w 99"/>
                <a:gd name="T39" fmla="*/ 2147483647 h 99"/>
                <a:gd name="T40" fmla="*/ 2147483647 w 99"/>
                <a:gd name="T41" fmla="*/ 2147483647 h 99"/>
                <a:gd name="T42" fmla="*/ 2147483647 w 99"/>
                <a:gd name="T43" fmla="*/ 2147483647 h 99"/>
                <a:gd name="T44" fmla="*/ 2147483647 w 99"/>
                <a:gd name="T45" fmla="*/ 2147483647 h 99"/>
                <a:gd name="T46" fmla="*/ 2147483647 w 99"/>
                <a:gd name="T47" fmla="*/ 0 h 99"/>
                <a:gd name="T48" fmla="*/ 2147483647 w 99"/>
                <a:gd name="T49" fmla="*/ 2147483647 h 99"/>
                <a:gd name="T50" fmla="*/ 2147483647 w 99"/>
                <a:gd name="T51" fmla="*/ 2147483647 h 99"/>
                <a:gd name="T52" fmla="*/ 2147483647 w 99"/>
                <a:gd name="T53" fmla="*/ 2147483647 h 99"/>
                <a:gd name="T54" fmla="*/ 2147483647 w 99"/>
                <a:gd name="T55" fmla="*/ 2147483647 h 99"/>
                <a:gd name="T56" fmla="*/ 2147483647 w 99"/>
                <a:gd name="T57" fmla="*/ 2147483647 h 99"/>
                <a:gd name="T58" fmla="*/ 2147483647 w 99"/>
                <a:gd name="T59" fmla="*/ 2147483647 h 99"/>
                <a:gd name="T60" fmla="*/ 2147483647 w 99"/>
                <a:gd name="T61" fmla="*/ 2147483647 h 99"/>
                <a:gd name="T62" fmla="*/ 2147483647 w 99"/>
                <a:gd name="T63" fmla="*/ 2147483647 h 99"/>
                <a:gd name="T64" fmla="*/ 2147483647 w 99"/>
                <a:gd name="T65" fmla="*/ 2147483647 h 99"/>
                <a:gd name="T66" fmla="*/ 2147483647 w 99"/>
                <a:gd name="T67" fmla="*/ 2147483647 h 99"/>
                <a:gd name="T68" fmla="*/ 2147483647 w 99"/>
                <a:gd name="T69" fmla="*/ 2147483647 h 99"/>
                <a:gd name="T70" fmla="*/ 2147483647 w 99"/>
                <a:gd name="T71" fmla="*/ 2147483647 h 99"/>
                <a:gd name="T72" fmla="*/ 2147483647 w 99"/>
                <a:gd name="T73" fmla="*/ 2147483647 h 99"/>
                <a:gd name="T74" fmla="*/ 2147483647 w 99"/>
                <a:gd name="T75" fmla="*/ 2147483647 h 99"/>
                <a:gd name="T76" fmla="*/ 2147483647 w 99"/>
                <a:gd name="T77" fmla="*/ 2147483647 h 99"/>
                <a:gd name="T78" fmla="*/ 2147483647 w 99"/>
                <a:gd name="T79" fmla="*/ 2147483647 h 99"/>
                <a:gd name="T80" fmla="*/ 2147483647 w 99"/>
                <a:gd name="T81" fmla="*/ 2147483647 h 99"/>
                <a:gd name="T82" fmla="*/ 2147483647 w 99"/>
                <a:gd name="T83" fmla="*/ 2147483647 h 99"/>
                <a:gd name="T84" fmla="*/ 2147483647 w 99"/>
                <a:gd name="T85" fmla="*/ 2147483647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 name="组合 154"/>
          <p:cNvGrpSpPr/>
          <p:nvPr/>
        </p:nvGrpSpPr>
        <p:grpSpPr bwMode="auto">
          <a:xfrm flipH="1">
            <a:off x="2616994" y="2772631"/>
            <a:ext cx="1222772" cy="331096"/>
            <a:chOff x="7095839" y="961815"/>
            <a:chExt cx="1630353" cy="441708"/>
          </a:xfrm>
        </p:grpSpPr>
        <p:cxnSp>
          <p:nvCxnSpPr>
            <p:cNvPr id="157" name="直接连接符 156"/>
            <p:cNvCxnSpPr>
              <a:stCxn id="14394" idx="1"/>
            </p:cNvCxnSpPr>
            <p:nvPr/>
          </p:nvCxnSpPr>
          <p:spPr>
            <a:xfrm>
              <a:off x="7095839" y="961815"/>
              <a:ext cx="547685" cy="440120"/>
            </a:xfrm>
            <a:prstGeom prst="line">
              <a:avLst/>
            </a:prstGeom>
            <a:ln>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flipV="1">
              <a:off x="7643524" y="1401935"/>
              <a:ext cx="1082668" cy="1588"/>
            </a:xfrm>
            <a:prstGeom prst="line">
              <a:avLst/>
            </a:prstGeom>
            <a:ln>
              <a:solidFill>
                <a:schemeClr val="bg2">
                  <a:lumMod val="25000"/>
                </a:schemeClr>
              </a:solidFill>
              <a:prstDash val="lgDashDot"/>
              <a:tailEnd type="oval"/>
            </a:ln>
          </p:spPr>
          <p:style>
            <a:lnRef idx="1">
              <a:schemeClr val="accent1"/>
            </a:lnRef>
            <a:fillRef idx="0">
              <a:schemeClr val="accent1"/>
            </a:fillRef>
            <a:effectRef idx="0">
              <a:schemeClr val="accent1"/>
            </a:effectRef>
            <a:fontRef idx="minor">
              <a:schemeClr val="tx1"/>
            </a:fontRef>
          </p:style>
        </p:cxnSp>
      </p:grpSp>
      <p:grpSp>
        <p:nvGrpSpPr>
          <p:cNvPr id="11" name="组合 172"/>
          <p:cNvGrpSpPr/>
          <p:nvPr/>
        </p:nvGrpSpPr>
        <p:grpSpPr bwMode="auto">
          <a:xfrm>
            <a:off x="289322" y="2910786"/>
            <a:ext cx="2667000" cy="1246325"/>
            <a:chOff x="385281" y="3880401"/>
            <a:chExt cx="3556586" cy="1661299"/>
          </a:xfrm>
        </p:grpSpPr>
        <p:grpSp>
          <p:nvGrpSpPr>
            <p:cNvPr id="12" name="组合 170"/>
            <p:cNvGrpSpPr/>
            <p:nvPr/>
          </p:nvGrpSpPr>
          <p:grpSpPr bwMode="auto">
            <a:xfrm>
              <a:off x="385281" y="3880401"/>
              <a:ext cx="3556586" cy="1661299"/>
              <a:chOff x="385281" y="3880401"/>
              <a:chExt cx="3556586" cy="1661299"/>
            </a:xfrm>
          </p:grpSpPr>
          <p:grpSp>
            <p:nvGrpSpPr>
              <p:cNvPr id="13" name="组合 152"/>
              <p:cNvGrpSpPr/>
              <p:nvPr/>
            </p:nvGrpSpPr>
            <p:grpSpPr bwMode="auto">
              <a:xfrm>
                <a:off x="385281" y="4320151"/>
                <a:ext cx="3126302" cy="1221549"/>
                <a:chOff x="399947" y="2108037"/>
                <a:chExt cx="3126302" cy="1221549"/>
              </a:xfrm>
            </p:grpSpPr>
            <p:sp>
              <p:nvSpPr>
                <p:cNvPr id="159" name="文本框 158"/>
                <p:cNvSpPr txBox="1"/>
                <p:nvPr/>
              </p:nvSpPr>
              <p:spPr>
                <a:xfrm>
                  <a:off x="1089035" y="2108037"/>
                  <a:ext cx="2426100" cy="392988"/>
                </a:xfrm>
                <a:prstGeom prst="rect">
                  <a:avLst/>
                </a:prstGeom>
                <a:noFill/>
              </p:spPr>
              <p:txBody>
                <a:bodyPr>
                  <a:spAutoFit/>
                </a:bodyPr>
                <a:lstStyle/>
                <a:p>
                  <a:pPr algn="r">
                    <a:lnSpc>
                      <a:spcPct val="120000"/>
                    </a:lnSpc>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文本框 159"/>
                <p:cNvSpPr txBox="1"/>
                <p:nvPr/>
              </p:nvSpPr>
              <p:spPr bwMode="auto">
                <a:xfrm>
                  <a:off x="399947" y="2539849"/>
                  <a:ext cx="3126302" cy="789737"/>
                </a:xfrm>
                <a:prstGeom prst="rect">
                  <a:avLst/>
                </a:prstGeom>
                <a:noFill/>
              </p:spPr>
              <p:txBody>
                <a:bodyPr>
                  <a:spAutoFit/>
                </a:bodyPr>
                <a:lstStyle/>
                <a:p>
                  <a:pPr algn="r">
                    <a:lnSpc>
                      <a:spcPts val="1275"/>
                    </a:lnSpc>
                    <a:defRPr/>
                  </a:pPr>
                  <a:r>
                    <a:rPr lang="en-US" altLang="zh-CN" sz="900" dirty="0">
                      <a:solidFill>
                        <a:schemeClr val="bg1">
                          <a:lumMod val="65000"/>
                        </a:schemeClr>
                      </a:solidFill>
                      <a:latin typeface="Arial" panose="020B0604020202020204" pitchFamily="34" charset="0"/>
                      <a:cs typeface="Arial" panose="020B0604020202020204" pitchFamily="34" charset="0"/>
                    </a:rPr>
                    <a:t>Remember that happiness is a way of travel, not a destination. Remember that happiness is a way of travel.</a:t>
                  </a:r>
                  <a:endParaRPr lang="en-US" altLang="zh-CN" sz="900" dirty="0">
                    <a:solidFill>
                      <a:schemeClr val="bg1">
                        <a:lumMod val="65000"/>
                      </a:schemeClr>
                    </a:solidFill>
                    <a:latin typeface="Arial" panose="020B0604020202020204" pitchFamily="34" charset="0"/>
                    <a:cs typeface="Arial" panose="020B0604020202020204" pitchFamily="34" charset="0"/>
                  </a:endParaRPr>
                </a:p>
              </p:txBody>
            </p:sp>
            <p:cxnSp>
              <p:nvCxnSpPr>
                <p:cNvPr id="161" name="直接连接符 160"/>
                <p:cNvCxnSpPr/>
                <p:nvPr/>
              </p:nvCxnSpPr>
              <p:spPr>
                <a:xfrm>
                  <a:off x="1605058" y="2546199"/>
                  <a:ext cx="1778293"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grpSp>
          <p:sp>
            <p:nvSpPr>
              <p:cNvPr id="154" name="文本框 153"/>
              <p:cNvSpPr txBox="1"/>
              <p:nvPr/>
            </p:nvSpPr>
            <p:spPr>
              <a:xfrm>
                <a:off x="2443020" y="3880401"/>
                <a:ext cx="1498847" cy="615380"/>
              </a:xfrm>
              <a:prstGeom prst="rect">
                <a:avLst/>
              </a:prstGeom>
              <a:noFill/>
            </p:spPr>
            <p:txBody>
              <a:bodyPr>
                <a:spAutoFit/>
              </a:bodyPr>
              <a:lstStyle/>
              <a:p>
                <a:pPr algn="ctr">
                  <a:defRPr/>
                </a:pPr>
                <a:r>
                  <a:rPr lang="en-US" altLang="zh-CN" sz="2400" dirty="0">
                    <a:solidFill>
                      <a:schemeClr val="bg1">
                        <a:lumMod val="65000"/>
                      </a:schemeClr>
                    </a:solidFill>
                    <a:latin typeface="Impact" panose="020B0806030902050204" pitchFamily="34" charset="0"/>
                  </a:rPr>
                  <a:t>02</a:t>
                </a:r>
                <a:endParaRPr lang="zh-CN" altLang="en-US" sz="2400" dirty="0">
                  <a:solidFill>
                    <a:schemeClr val="bg1">
                      <a:lumMod val="65000"/>
                    </a:schemeClr>
                  </a:solidFill>
                  <a:latin typeface="Impact" panose="020B0806030902050204" pitchFamily="34" charset="0"/>
                </a:endParaRPr>
              </a:p>
            </p:txBody>
          </p:sp>
        </p:grpSp>
        <p:sp>
          <p:nvSpPr>
            <p:cNvPr id="14354" name="Freeform 30"/>
            <p:cNvSpPr>
              <a:spLocks noEditPoints="1"/>
            </p:cNvSpPr>
            <p:nvPr/>
          </p:nvSpPr>
          <p:spPr bwMode="auto">
            <a:xfrm>
              <a:off x="1090427" y="4272183"/>
              <a:ext cx="402542" cy="529054"/>
            </a:xfrm>
            <a:custGeom>
              <a:avLst/>
              <a:gdLst>
                <a:gd name="T0" fmla="*/ 2147483647 w 74"/>
                <a:gd name="T1" fmla="*/ 0 h 97"/>
                <a:gd name="T2" fmla="*/ 2147483647 w 74"/>
                <a:gd name="T3" fmla="*/ 2147483647 h 97"/>
                <a:gd name="T4" fmla="*/ 2147483647 w 74"/>
                <a:gd name="T5" fmla="*/ 2147483647 h 97"/>
                <a:gd name="T6" fmla="*/ 2147483647 w 74"/>
                <a:gd name="T7" fmla="*/ 2147483647 h 97"/>
                <a:gd name="T8" fmla="*/ 2147483647 w 74"/>
                <a:gd name="T9" fmla="*/ 2147483647 h 97"/>
                <a:gd name="T10" fmla="*/ 2147483647 w 74"/>
                <a:gd name="T11" fmla="*/ 2147483647 h 97"/>
                <a:gd name="T12" fmla="*/ 2147483647 w 74"/>
                <a:gd name="T13" fmla="*/ 2147483647 h 97"/>
                <a:gd name="T14" fmla="*/ 2147483647 w 74"/>
                <a:gd name="T15" fmla="*/ 2147483647 h 97"/>
                <a:gd name="T16" fmla="*/ 2147483647 w 74"/>
                <a:gd name="T17" fmla="*/ 2147483647 h 97"/>
                <a:gd name="T18" fmla="*/ 2147483647 w 74"/>
                <a:gd name="T19" fmla="*/ 2147483647 h 97"/>
                <a:gd name="T20" fmla="*/ 2147483647 w 74"/>
                <a:gd name="T21" fmla="*/ 2147483647 h 97"/>
                <a:gd name="T22" fmla="*/ 2147483647 w 74"/>
                <a:gd name="T23" fmla="*/ 2147483647 h 97"/>
                <a:gd name="T24" fmla="*/ 2147483647 w 74"/>
                <a:gd name="T25" fmla="*/ 2147483647 h 97"/>
                <a:gd name="T26" fmla="*/ 2147483647 w 74"/>
                <a:gd name="T27" fmla="*/ 2147483647 h 97"/>
                <a:gd name="T28" fmla="*/ 2147483647 w 74"/>
                <a:gd name="T29" fmla="*/ 2147483647 h 97"/>
                <a:gd name="T30" fmla="*/ 0 w 74"/>
                <a:gd name="T31" fmla="*/ 2147483647 h 97"/>
                <a:gd name="T32" fmla="*/ 2147483647 w 74"/>
                <a:gd name="T33" fmla="*/ 2147483647 h 97"/>
                <a:gd name="T34" fmla="*/ 2147483647 w 74"/>
                <a:gd name="T35" fmla="*/ 0 h 97"/>
                <a:gd name="T36" fmla="*/ 2147483647 w 74"/>
                <a:gd name="T37" fmla="*/ 2147483647 h 97"/>
                <a:gd name="T38" fmla="*/ 2147483647 w 74"/>
                <a:gd name="T39" fmla="*/ 2147483647 h 97"/>
                <a:gd name="T40" fmla="*/ 2147483647 w 74"/>
                <a:gd name="T41" fmla="*/ 2147483647 h 97"/>
                <a:gd name="T42" fmla="*/ 2147483647 w 74"/>
                <a:gd name="T43" fmla="*/ 2147483647 h 97"/>
                <a:gd name="T44" fmla="*/ 2147483647 w 74"/>
                <a:gd name="T45" fmla="*/ 2147483647 h 97"/>
                <a:gd name="T46" fmla="*/ 2147483647 w 74"/>
                <a:gd name="T47" fmla="*/ 2147483647 h 97"/>
                <a:gd name="T48" fmla="*/ 2147483647 w 74"/>
                <a:gd name="T49" fmla="*/ 2147483647 h 97"/>
                <a:gd name="T50" fmla="*/ 2147483647 w 74"/>
                <a:gd name="T51" fmla="*/ 2147483647 h 97"/>
                <a:gd name="T52" fmla="*/ 2147483647 w 74"/>
                <a:gd name="T53" fmla="*/ 2147483647 h 97"/>
                <a:gd name="T54" fmla="*/ 2147483647 w 74"/>
                <a:gd name="T55" fmla="*/ 2147483647 h 97"/>
                <a:gd name="T56" fmla="*/ 2147483647 w 74"/>
                <a:gd name="T57" fmla="*/ 2147483647 h 97"/>
                <a:gd name="T58" fmla="*/ 2147483647 w 74"/>
                <a:gd name="T59" fmla="*/ 2147483647 h 97"/>
                <a:gd name="T60" fmla="*/ 2147483647 w 74"/>
                <a:gd name="T61" fmla="*/ 2147483647 h 97"/>
                <a:gd name="T62" fmla="*/ 2147483647 w 74"/>
                <a:gd name="T63" fmla="*/ 2147483647 h 97"/>
                <a:gd name="T64" fmla="*/ 2147483647 w 74"/>
                <a:gd name="T65" fmla="*/ 2147483647 h 97"/>
                <a:gd name="T66" fmla="*/ 2147483647 w 74"/>
                <a:gd name="T67" fmla="*/ 2147483647 h 97"/>
                <a:gd name="T68" fmla="*/ 2147483647 w 74"/>
                <a:gd name="T69" fmla="*/ 2147483647 h 97"/>
                <a:gd name="T70" fmla="*/ 2147483647 w 74"/>
                <a:gd name="T71" fmla="*/ 2147483647 h 97"/>
                <a:gd name="T72" fmla="*/ 2147483647 w 74"/>
                <a:gd name="T73" fmla="*/ 2147483647 h 97"/>
                <a:gd name="T74" fmla="*/ 2147483647 w 74"/>
                <a:gd name="T75" fmla="*/ 2147483647 h 97"/>
                <a:gd name="T76" fmla="*/ 2147483647 w 74"/>
                <a:gd name="T77" fmla="*/ 2147483647 h 97"/>
                <a:gd name="T78" fmla="*/ 2147483647 w 74"/>
                <a:gd name="T79" fmla="*/ 2147483647 h 97"/>
                <a:gd name="T80" fmla="*/ 2147483647 w 74"/>
                <a:gd name="T81" fmla="*/ 2147483647 h 97"/>
                <a:gd name="T82" fmla="*/ 2147483647 w 74"/>
                <a:gd name="T83" fmla="*/ 2147483647 h 97"/>
                <a:gd name="T84" fmla="*/ 2147483647 w 74"/>
                <a:gd name="T85" fmla="*/ 2147483647 h 97"/>
                <a:gd name="T86" fmla="*/ 2147483647 w 74"/>
                <a:gd name="T87" fmla="*/ 2147483647 h 97"/>
                <a:gd name="T88" fmla="*/ 2147483647 w 74"/>
                <a:gd name="T89" fmla="*/ 2147483647 h 97"/>
                <a:gd name="T90" fmla="*/ 2147483647 w 74"/>
                <a:gd name="T91" fmla="*/ 2147483647 h 97"/>
                <a:gd name="T92" fmla="*/ 2147483647 w 74"/>
                <a:gd name="T93" fmla="*/ 2147483647 h 97"/>
                <a:gd name="T94" fmla="*/ 2147483647 w 74"/>
                <a:gd name="T95" fmla="*/ 2147483647 h 97"/>
                <a:gd name="T96" fmla="*/ 2147483647 w 74"/>
                <a:gd name="T97" fmla="*/ 2147483647 h 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30"/>
          <p:cNvGrpSpPr/>
          <p:nvPr/>
        </p:nvGrpSpPr>
        <p:grpSpPr>
          <a:xfrm>
            <a:off x="3393760" y="1356542"/>
            <a:ext cx="1337072" cy="1030208"/>
            <a:chOff x="4525013" y="1808163"/>
            <a:chExt cx="1782762" cy="1373187"/>
          </a:xfrm>
        </p:grpSpPr>
        <p:sp>
          <p:nvSpPr>
            <p:cNvPr id="3" name="Freeform 8"/>
            <p:cNvSpPr/>
            <p:nvPr/>
          </p:nvSpPr>
          <p:spPr bwMode="auto">
            <a:xfrm>
              <a:off x="4525013" y="1808163"/>
              <a:ext cx="1187450" cy="1373187"/>
            </a:xfrm>
            <a:custGeom>
              <a:avLst/>
              <a:gdLst>
                <a:gd name="T0" fmla="*/ 0 w 1240"/>
                <a:gd name="T1" fmla="*/ 0 h 1434"/>
                <a:gd name="T2" fmla="*/ 1136953689 w 1240"/>
                <a:gd name="T3" fmla="*/ 658313892 h 1434"/>
                <a:gd name="T4" fmla="*/ 0 w 1240"/>
                <a:gd name="T5" fmla="*/ 1314793994 h 1434"/>
                <a:gd name="T6" fmla="*/ 305326912 w 1240"/>
                <a:gd name="T7" fmla="*/ 658313892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chemeClr val="accent1"/>
            </a:solidFill>
            <a:ln>
              <a:noFill/>
            </a:ln>
          </p:spPr>
          <p:txBody>
            <a:bodyPr/>
            <a:lstStyle/>
            <a:p>
              <a:endParaRPr lang="zh-CN" altLang="en-US"/>
            </a:p>
          </p:txBody>
        </p:sp>
        <p:sp>
          <p:nvSpPr>
            <p:cNvPr id="4" name="Freeform 9"/>
            <p:cNvSpPr/>
            <p:nvPr/>
          </p:nvSpPr>
          <p:spPr bwMode="auto">
            <a:xfrm>
              <a:off x="5120325" y="1808163"/>
              <a:ext cx="1187450" cy="1373187"/>
            </a:xfrm>
            <a:custGeom>
              <a:avLst/>
              <a:gdLst>
                <a:gd name="T0" fmla="*/ 0 w 1240"/>
                <a:gd name="T1" fmla="*/ 0 h 1434"/>
                <a:gd name="T2" fmla="*/ 99942112 w 1240"/>
                <a:gd name="T3" fmla="*/ 214547541 h 1434"/>
                <a:gd name="T4" fmla="*/ 866469816 w 1240"/>
                <a:gd name="T5" fmla="*/ 658313892 h 1434"/>
                <a:gd name="T6" fmla="*/ 99942112 w 1240"/>
                <a:gd name="T7" fmla="*/ 1100246453 h 1434"/>
                <a:gd name="T8" fmla="*/ 0 w 1240"/>
                <a:gd name="T9" fmla="*/ 1314793994 h 1434"/>
                <a:gd name="T10" fmla="*/ 1136954646 w 1240"/>
                <a:gd name="T11" fmla="*/ 658313892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chemeClr val="accent1"/>
            </a:solidFill>
            <a:ln>
              <a:noFill/>
            </a:ln>
          </p:spPr>
          <p:txBody>
            <a:bodyPr/>
            <a:lstStyle/>
            <a:p>
              <a:endParaRPr lang="zh-CN" altLang="en-US"/>
            </a:p>
          </p:txBody>
        </p:sp>
        <p:sp>
          <p:nvSpPr>
            <p:cNvPr id="5" name="Freeform 21"/>
            <p:cNvSpPr/>
            <p:nvPr/>
          </p:nvSpPr>
          <p:spPr bwMode="auto">
            <a:xfrm>
              <a:off x="5220338" y="2398713"/>
              <a:ext cx="211137" cy="209550"/>
            </a:xfrm>
            <a:custGeom>
              <a:avLst/>
              <a:gdLst>
                <a:gd name="T0" fmla="*/ 165266259 w 129"/>
                <a:gd name="T1" fmla="*/ 0 h 128"/>
                <a:gd name="T2" fmla="*/ 63974511 w 129"/>
                <a:gd name="T3" fmla="*/ 47967305 h 128"/>
                <a:gd name="T4" fmla="*/ 63974511 w 129"/>
                <a:gd name="T5" fmla="*/ 277142972 h 128"/>
                <a:gd name="T6" fmla="*/ 295881500 w 129"/>
                <a:gd name="T7" fmla="*/ 277142972 h 128"/>
                <a:gd name="T8" fmla="*/ 343861974 w 129"/>
                <a:gd name="T9" fmla="*/ 175879571 h 128"/>
                <a:gd name="T10" fmla="*/ 165266259 w 129"/>
                <a:gd name="T11" fmla="*/ 175879571 h 128"/>
                <a:gd name="T12" fmla="*/ 165266259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22"/>
            <p:cNvSpPr/>
            <p:nvPr/>
          </p:nvSpPr>
          <p:spPr bwMode="auto">
            <a:xfrm>
              <a:off x="5337813" y="2381250"/>
              <a:ext cx="109537" cy="109538"/>
            </a:xfrm>
            <a:custGeom>
              <a:avLst/>
              <a:gdLst>
                <a:gd name="T0" fmla="*/ 126971102 w 68"/>
                <a:gd name="T1" fmla="*/ 51824361 h 68"/>
                <a:gd name="T2" fmla="*/ 0 w 68"/>
                <a:gd name="T3" fmla="*/ 5182114 h 68"/>
                <a:gd name="T4" fmla="*/ 0 w 68"/>
                <a:gd name="T5" fmla="*/ 176203149 h 68"/>
                <a:gd name="T6" fmla="*/ 171022695 w 68"/>
                <a:gd name="T7" fmla="*/ 176203149 h 68"/>
                <a:gd name="T8" fmla="*/ 126971102 w 68"/>
                <a:gd name="T9" fmla="*/ 51824361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1" name="组合 6"/>
          <p:cNvGrpSpPr/>
          <p:nvPr/>
        </p:nvGrpSpPr>
        <p:grpSpPr>
          <a:xfrm>
            <a:off x="4284520" y="2264688"/>
            <a:ext cx="564455" cy="582358"/>
            <a:chOff x="3862388" y="1625601"/>
            <a:chExt cx="608013" cy="628649"/>
          </a:xfrm>
          <a:solidFill>
            <a:schemeClr val="accent1"/>
          </a:solidFill>
        </p:grpSpPr>
        <p:sp>
          <p:nvSpPr>
            <p:cNvPr id="8"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latin typeface="+mn-lt"/>
                <a:ea typeface="+mn-ea"/>
              </a:endParaRPr>
            </a:p>
          </p:txBody>
        </p:sp>
        <p:sp>
          <p:nvSpPr>
            <p:cNvPr id="9"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latin typeface="+mn-lt"/>
                <a:ea typeface="+mn-ea"/>
              </a:endParaRPr>
            </a:p>
          </p:txBody>
        </p:sp>
        <p:sp>
          <p:nvSpPr>
            <p:cNvPr id="10"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latin typeface="+mn-lt"/>
                <a:ea typeface="+mn-ea"/>
              </a:endParaRPr>
            </a:p>
          </p:txBody>
        </p:sp>
        <p:sp>
          <p:nvSpPr>
            <p:cNvPr id="11" name="Oval 40"/>
            <p:cNvSpPr>
              <a:spLocks noChangeArrowheads="1"/>
            </p:cNvSpPr>
            <p:nvPr/>
          </p:nvSpPr>
          <p:spPr bwMode="auto">
            <a:xfrm>
              <a:off x="4121150" y="1895475"/>
              <a:ext cx="88900" cy="87312"/>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latin typeface="+mn-lt"/>
                <a:ea typeface="+mn-ea"/>
              </a:endParaRPr>
            </a:p>
          </p:txBody>
        </p:sp>
      </p:grpSp>
      <p:grpSp>
        <p:nvGrpSpPr>
          <p:cNvPr id="32" name="组合 33"/>
          <p:cNvGrpSpPr/>
          <p:nvPr/>
        </p:nvGrpSpPr>
        <p:grpSpPr>
          <a:xfrm>
            <a:off x="3352088" y="2572545"/>
            <a:ext cx="933450" cy="1213622"/>
            <a:chOff x="4469450" y="3429000"/>
            <a:chExt cx="1244600" cy="1617663"/>
          </a:xfrm>
        </p:grpSpPr>
        <p:sp>
          <p:nvSpPr>
            <p:cNvPr id="14" name="Freeform 14"/>
            <p:cNvSpPr/>
            <p:nvPr/>
          </p:nvSpPr>
          <p:spPr bwMode="auto">
            <a:xfrm rot="10800000">
              <a:off x="4469450" y="3429000"/>
              <a:ext cx="1244600" cy="1077913"/>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Freeform 15"/>
            <p:cNvSpPr/>
            <p:nvPr/>
          </p:nvSpPr>
          <p:spPr bwMode="auto">
            <a:xfrm rot="10800000">
              <a:off x="4469450" y="3967163"/>
              <a:ext cx="1244600" cy="1079500"/>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Oval 42"/>
            <p:cNvSpPr>
              <a:spLocks noChangeArrowheads="1"/>
            </p:cNvSpPr>
            <p:nvPr/>
          </p:nvSpPr>
          <p:spPr bwMode="auto">
            <a:xfrm>
              <a:off x="5002850" y="421322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sp>
          <p:nvSpPr>
            <p:cNvPr id="19" name="Oval 43"/>
            <p:cNvSpPr>
              <a:spLocks noChangeArrowheads="1"/>
            </p:cNvSpPr>
            <p:nvPr/>
          </p:nvSpPr>
          <p:spPr bwMode="auto">
            <a:xfrm>
              <a:off x="5090163" y="419417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sp>
          <p:nvSpPr>
            <p:cNvPr id="20" name="Oval 44"/>
            <p:cNvSpPr>
              <a:spLocks noChangeArrowheads="1"/>
            </p:cNvSpPr>
            <p:nvPr/>
          </p:nvSpPr>
          <p:spPr bwMode="auto">
            <a:xfrm>
              <a:off x="5002850" y="429736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sp>
          <p:nvSpPr>
            <p:cNvPr id="21" name="Oval 45"/>
            <p:cNvSpPr>
              <a:spLocks noChangeArrowheads="1"/>
            </p:cNvSpPr>
            <p:nvPr/>
          </p:nvSpPr>
          <p:spPr bwMode="auto">
            <a:xfrm>
              <a:off x="5090163" y="429736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grpSp>
      <p:grpSp>
        <p:nvGrpSpPr>
          <p:cNvPr id="33" name="组合 32"/>
          <p:cNvGrpSpPr/>
          <p:nvPr/>
        </p:nvGrpSpPr>
        <p:grpSpPr>
          <a:xfrm>
            <a:off x="4468895" y="2754766"/>
            <a:ext cx="1289447" cy="1063556"/>
            <a:chOff x="5958525" y="3671888"/>
            <a:chExt cx="1719263" cy="1417637"/>
          </a:xfrm>
        </p:grpSpPr>
        <p:sp>
          <p:nvSpPr>
            <p:cNvPr id="16" name="Freeform 14"/>
            <p:cNvSpPr/>
            <p:nvPr/>
          </p:nvSpPr>
          <p:spPr bwMode="auto">
            <a:xfrm rot="5400000">
              <a:off x="5822794" y="3807619"/>
              <a:ext cx="1417637" cy="1146175"/>
            </a:xfrm>
            <a:custGeom>
              <a:avLst/>
              <a:gdLst>
                <a:gd name="T0" fmla="*/ 2147483647 w 556"/>
                <a:gd name="T1" fmla="*/ 0 h 482"/>
                <a:gd name="T2" fmla="*/ 2147483647 w 556"/>
                <a:gd name="T3" fmla="*/ 243267321 h 482"/>
                <a:gd name="T4" fmla="*/ 1806324509 w 556"/>
                <a:gd name="T5" fmla="*/ 2070598429 h 482"/>
                <a:gd name="T6" fmla="*/ 591279565 w 556"/>
                <a:gd name="T7" fmla="*/ 243267321 h 482"/>
                <a:gd name="T8" fmla="*/ 0 w 556"/>
                <a:gd name="T9" fmla="*/ 0 h 482"/>
                <a:gd name="T10" fmla="*/ 1806324509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3"/>
            </a:solidFill>
            <a:ln>
              <a:noFill/>
            </a:ln>
          </p:spPr>
          <p:txBody>
            <a:bodyPr/>
            <a:lstStyle/>
            <a:p>
              <a:endParaRPr lang="zh-CN" altLang="en-US"/>
            </a:p>
          </p:txBody>
        </p:sp>
        <p:sp>
          <p:nvSpPr>
            <p:cNvPr id="17" name="Freeform 15"/>
            <p:cNvSpPr/>
            <p:nvPr/>
          </p:nvSpPr>
          <p:spPr bwMode="auto">
            <a:xfrm rot="5400000">
              <a:off x="6395882" y="3807619"/>
              <a:ext cx="1417637" cy="1146175"/>
            </a:xfrm>
            <a:custGeom>
              <a:avLst/>
              <a:gdLst>
                <a:gd name="T0" fmla="*/ 2147483647 w 556"/>
                <a:gd name="T1" fmla="*/ 0 h 482"/>
                <a:gd name="T2" fmla="*/ 1806324509 w 556"/>
                <a:gd name="T3" fmla="*/ 2147483647 h 482"/>
                <a:gd name="T4" fmla="*/ 0 w 556"/>
                <a:gd name="T5" fmla="*/ 0 h 482"/>
                <a:gd name="T6" fmla="*/ 1806324509 w 556"/>
                <a:gd name="T7" fmla="*/ 735459121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accent3"/>
            </a:solidFill>
            <a:ln>
              <a:noFill/>
            </a:ln>
          </p:spPr>
          <p:txBody>
            <a:bodyPr/>
            <a:lstStyle/>
            <a:p>
              <a:endParaRPr lang="zh-CN" altLang="en-US"/>
            </a:p>
          </p:txBody>
        </p:sp>
        <p:sp>
          <p:nvSpPr>
            <p:cNvPr id="22" name="Freeform 36"/>
            <p:cNvSpPr/>
            <p:nvPr/>
          </p:nvSpPr>
          <p:spPr bwMode="auto">
            <a:xfrm>
              <a:off x="6715763" y="4259263"/>
              <a:ext cx="222250" cy="195262"/>
            </a:xfrm>
            <a:custGeom>
              <a:avLst/>
              <a:gdLst>
                <a:gd name="T0" fmla="*/ 368672944 w 134"/>
                <a:gd name="T1" fmla="*/ 55567894 h 117"/>
                <a:gd name="T2" fmla="*/ 313647825 w 134"/>
                <a:gd name="T3" fmla="*/ 0 h 117"/>
                <a:gd name="T4" fmla="*/ 258621047 w 134"/>
                <a:gd name="T5" fmla="*/ 55567894 h 117"/>
                <a:gd name="T6" fmla="*/ 275128914 w 134"/>
                <a:gd name="T7" fmla="*/ 94466754 h 117"/>
                <a:gd name="T8" fmla="*/ 211849032 w 134"/>
                <a:gd name="T9" fmla="*/ 247278462 h 117"/>
                <a:gd name="T10" fmla="*/ 159575500 w 134"/>
                <a:gd name="T11" fmla="*/ 130585218 h 117"/>
                <a:gd name="T12" fmla="*/ 115553414 w 134"/>
                <a:gd name="T13" fmla="*/ 125029430 h 117"/>
                <a:gd name="T14" fmla="*/ 74284575 w 134"/>
                <a:gd name="T15" fmla="*/ 175039866 h 117"/>
                <a:gd name="T16" fmla="*/ 57776707 w 134"/>
                <a:gd name="T17" fmla="*/ 172261138 h 117"/>
                <a:gd name="T18" fmla="*/ 0 w 134"/>
                <a:gd name="T19" fmla="*/ 227830700 h 117"/>
                <a:gd name="T20" fmla="*/ 57776707 w 134"/>
                <a:gd name="T21" fmla="*/ 283398594 h 117"/>
                <a:gd name="T22" fmla="*/ 112803485 w 134"/>
                <a:gd name="T23" fmla="*/ 227830700 h 117"/>
                <a:gd name="T24" fmla="*/ 110051897 w 134"/>
                <a:gd name="T25" fmla="*/ 216715786 h 117"/>
                <a:gd name="T26" fmla="*/ 129311353 w 134"/>
                <a:gd name="T27" fmla="*/ 194489297 h 117"/>
                <a:gd name="T28" fmla="*/ 189839647 w 134"/>
                <a:gd name="T29" fmla="*/ 325074514 h 117"/>
                <a:gd name="T30" fmla="*/ 236611662 w 134"/>
                <a:gd name="T31" fmla="*/ 325074514 h 117"/>
                <a:gd name="T32" fmla="*/ 327404104 w 134"/>
                <a:gd name="T33" fmla="*/ 108358728 h 117"/>
                <a:gd name="T34" fmla="*/ 368672944 w 134"/>
                <a:gd name="T35" fmla="*/ 55567894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4" name="组合 31"/>
          <p:cNvGrpSpPr/>
          <p:nvPr/>
        </p:nvGrpSpPr>
        <p:grpSpPr>
          <a:xfrm>
            <a:off x="4785600" y="1342250"/>
            <a:ext cx="1062038" cy="1289845"/>
            <a:chOff x="6380800" y="1789113"/>
            <a:chExt cx="1416050" cy="1719262"/>
          </a:xfrm>
        </p:grpSpPr>
        <p:sp>
          <p:nvSpPr>
            <p:cNvPr id="12" name="Freeform 14"/>
            <p:cNvSpPr/>
            <p:nvPr/>
          </p:nvSpPr>
          <p:spPr bwMode="auto">
            <a:xfrm>
              <a:off x="6380800" y="2362200"/>
              <a:ext cx="1416050" cy="1146175"/>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Freeform 15"/>
            <p:cNvSpPr/>
            <p:nvPr/>
          </p:nvSpPr>
          <p:spPr bwMode="auto">
            <a:xfrm>
              <a:off x="6380800" y="1789113"/>
              <a:ext cx="1416050" cy="1146175"/>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Rectangle 27"/>
            <p:cNvSpPr>
              <a:spLocks noChangeArrowheads="1"/>
            </p:cNvSpPr>
            <p:nvPr/>
          </p:nvSpPr>
          <p:spPr bwMode="auto">
            <a:xfrm>
              <a:off x="7033263" y="254793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sp>
          <p:nvSpPr>
            <p:cNvPr id="24" name="Rectangle 28"/>
            <p:cNvSpPr>
              <a:spLocks noChangeArrowheads="1"/>
            </p:cNvSpPr>
            <p:nvPr/>
          </p:nvSpPr>
          <p:spPr bwMode="auto">
            <a:xfrm>
              <a:off x="7074538" y="252412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sp>
          <p:nvSpPr>
            <p:cNvPr id="25" name="Rectangle 29"/>
            <p:cNvSpPr>
              <a:spLocks noChangeArrowheads="1"/>
            </p:cNvSpPr>
            <p:nvPr/>
          </p:nvSpPr>
          <p:spPr bwMode="auto">
            <a:xfrm>
              <a:off x="7111050" y="250825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sp>
          <p:nvSpPr>
            <p:cNvPr id="26" name="Rectangle 30"/>
            <p:cNvSpPr>
              <a:spLocks noChangeArrowheads="1"/>
            </p:cNvSpPr>
            <p:nvPr/>
          </p:nvSpPr>
          <p:spPr bwMode="auto">
            <a:xfrm>
              <a:off x="7149150" y="260667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grpSp>
      <p:sp>
        <p:nvSpPr>
          <p:cNvPr id="27" name="TextBox 57"/>
          <p:cNvSpPr txBox="1"/>
          <p:nvPr/>
        </p:nvSpPr>
        <p:spPr bwMode="auto">
          <a:xfrm>
            <a:off x="1089901" y="1554247"/>
            <a:ext cx="2005013" cy="609398"/>
          </a:xfrm>
          <a:prstGeom prst="rect">
            <a:avLst/>
          </a:prstGeom>
          <a:noFill/>
        </p:spPr>
        <p:txBody>
          <a:bodyPr lIns="68580" tIns="34290" rIns="68580" bIns="34290">
            <a:spAutoFit/>
          </a:bodyPr>
          <a:lstStyle/>
          <a:p>
            <a:pPr algn="just">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bwMode="auto">
          <a:xfrm>
            <a:off x="6104813" y="1554247"/>
            <a:ext cx="2005013" cy="609398"/>
          </a:xfrm>
          <a:prstGeom prst="rect">
            <a:avLst/>
          </a:prstGeom>
          <a:noFill/>
        </p:spPr>
        <p:txBody>
          <a:bodyPr lIns="68580" tIns="34290" rIns="68580" bIns="34290">
            <a:spAutoFit/>
          </a:bodyPr>
          <a:lstStyle/>
          <a:p>
            <a:pPr algn="just">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TextBox 57"/>
          <p:cNvSpPr txBox="1"/>
          <p:nvPr/>
        </p:nvSpPr>
        <p:spPr bwMode="auto">
          <a:xfrm>
            <a:off x="1089901" y="2953662"/>
            <a:ext cx="2005013" cy="609398"/>
          </a:xfrm>
          <a:prstGeom prst="rect">
            <a:avLst/>
          </a:prstGeom>
          <a:noFill/>
        </p:spPr>
        <p:txBody>
          <a:bodyPr lIns="68580" tIns="34290" rIns="68580" bIns="34290">
            <a:spAutoFit/>
          </a:bodyPr>
          <a:lstStyle/>
          <a:p>
            <a:pPr algn="just">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57"/>
          <p:cNvSpPr txBox="1"/>
          <p:nvPr/>
        </p:nvSpPr>
        <p:spPr bwMode="auto">
          <a:xfrm>
            <a:off x="6104813" y="2953662"/>
            <a:ext cx="2005013" cy="609398"/>
          </a:xfrm>
          <a:prstGeom prst="rect">
            <a:avLst/>
          </a:prstGeom>
          <a:noFill/>
        </p:spPr>
        <p:txBody>
          <a:bodyPr lIns="68580" tIns="34290" rIns="68580" bIns="34290">
            <a:spAutoFit/>
          </a:bodyPr>
          <a:lstStyle/>
          <a:p>
            <a:pPr algn="just">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4550" fill="hold"/>
                                        <p:tgtEl>
                                          <p:spTgt spid="31"/>
                                        </p:tgtEl>
                                        <p:attrNameLst>
                                          <p:attrName>r</p:attrName>
                                        </p:attrNameLst>
                                      </p:cBhvr>
                                    </p:animRot>
                                  </p:childTnLst>
                                </p:cTn>
                              </p:par>
                              <p:par>
                                <p:cTn id="11" presetID="22" presetClass="entr" presetSubtype="8" fill="hold" nodeType="withEffect">
                                  <p:stCondLst>
                                    <p:cond delay="5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1" fill="hold" nodeType="withEffect">
                                  <p:stCondLst>
                                    <p:cond delay="1050"/>
                                  </p:stCondLst>
                                  <p:childTnLst>
                                    <p:set>
                                      <p:cBhvr>
                                        <p:cTn id="15" dur="1" fill="hold">
                                          <p:stCondLst>
                                            <p:cond delay="0"/>
                                          </p:stCondLst>
                                        </p:cTn>
                                        <p:tgtEl>
                                          <p:spTgt spid="34"/>
                                        </p:tgtEl>
                                        <p:attrNameLst>
                                          <p:attrName>style.visibility</p:attrName>
                                        </p:attrNameLst>
                                      </p:cBhvr>
                                      <p:to>
                                        <p:strVal val="visible"/>
                                      </p:to>
                                    </p:set>
                                    <p:animEffect transition="in" filter="wipe(up)">
                                      <p:cBhvr>
                                        <p:cTn id="16" dur="500"/>
                                        <p:tgtEl>
                                          <p:spTgt spid="34"/>
                                        </p:tgtEl>
                                      </p:cBhvr>
                                    </p:animEffect>
                                  </p:childTnLst>
                                </p:cTn>
                              </p:par>
                              <p:par>
                                <p:cTn id="17" presetID="22" presetClass="entr" presetSubtype="2" fill="hold" nodeType="withEffect">
                                  <p:stCondLst>
                                    <p:cond delay="1550"/>
                                  </p:stCondLst>
                                  <p:childTnLst>
                                    <p:set>
                                      <p:cBhvr>
                                        <p:cTn id="18" dur="1" fill="hold">
                                          <p:stCondLst>
                                            <p:cond delay="0"/>
                                          </p:stCondLst>
                                        </p:cTn>
                                        <p:tgtEl>
                                          <p:spTgt spid="33"/>
                                        </p:tgtEl>
                                        <p:attrNameLst>
                                          <p:attrName>style.visibility</p:attrName>
                                        </p:attrNameLst>
                                      </p:cBhvr>
                                      <p:to>
                                        <p:strVal val="visible"/>
                                      </p:to>
                                    </p:set>
                                    <p:animEffect transition="in" filter="wipe(right)">
                                      <p:cBhvr>
                                        <p:cTn id="19" dur="500"/>
                                        <p:tgtEl>
                                          <p:spTgt spid="33"/>
                                        </p:tgtEl>
                                      </p:cBhvr>
                                    </p:animEffect>
                                  </p:childTnLst>
                                </p:cTn>
                              </p:par>
                              <p:par>
                                <p:cTn id="20" presetID="22" presetClass="entr" presetSubtype="4" fill="hold" nodeType="withEffect">
                                  <p:stCondLst>
                                    <p:cond delay="215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par>
                                <p:cTn id="23" presetID="42" presetClass="entr" presetSubtype="0" fill="hold" grpId="0" nodeType="withEffect">
                                  <p:stCondLst>
                                    <p:cond delay="275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305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335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365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7200" y="397564"/>
            <a:ext cx="8249477" cy="435333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1" cstate="screen"/>
          <a:srcRect/>
          <a:stretch>
            <a:fillRect/>
          </a:stretch>
        </p:blipFill>
        <p:spPr>
          <a:xfrm>
            <a:off x="467140" y="2614531"/>
            <a:ext cx="8239538" cy="2137970"/>
          </a:xfrm>
          <a:prstGeom prst="rect">
            <a:avLst/>
          </a:prstGeom>
        </p:spPr>
      </p:pic>
      <p:sp>
        <p:nvSpPr>
          <p:cNvPr id="3" name="Oval 3"/>
          <p:cNvSpPr/>
          <p:nvPr/>
        </p:nvSpPr>
        <p:spPr>
          <a:xfrm>
            <a:off x="4315928" y="898159"/>
            <a:ext cx="668069" cy="666653"/>
          </a:xfrm>
          <a:prstGeom prst="ellipse">
            <a:avLst/>
          </a:prstGeom>
          <a:solidFill>
            <a:schemeClr val="accent4"/>
          </a:solidFill>
          <a:ln w="476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sz="2000" b="1" dirty="0">
                <a:solidFill>
                  <a:srgbClr val="FFFFFF"/>
                </a:solidFill>
              </a:rPr>
              <a:t>03</a:t>
            </a:r>
            <a:endParaRPr lang="zh-CN" altLang="zh-CN" sz="2000" b="1" dirty="0">
              <a:solidFill>
                <a:srgbClr val="FFFFFF"/>
              </a:solidFill>
            </a:endParaRPr>
          </a:p>
        </p:txBody>
      </p:sp>
      <p:sp>
        <p:nvSpPr>
          <p:cNvPr id="5" name="TextBox 20"/>
          <p:cNvSpPr txBox="1"/>
          <p:nvPr/>
        </p:nvSpPr>
        <p:spPr>
          <a:xfrm>
            <a:off x="4162275" y="1832614"/>
            <a:ext cx="1005403" cy="338554"/>
          </a:xfrm>
          <a:prstGeom prst="rect">
            <a:avLst/>
          </a:prstGeom>
          <a:noFill/>
        </p:spPr>
        <p:txBody>
          <a:bodyPr wrap="none">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工作体会</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Rectangle 37"/>
          <p:cNvSpPr/>
          <p:nvPr/>
        </p:nvSpPr>
        <p:spPr>
          <a:xfrm>
            <a:off x="3306714" y="2229407"/>
            <a:ext cx="2776453" cy="400110"/>
          </a:xfrm>
          <a:prstGeom prst="rect">
            <a:avLst/>
          </a:prstGeom>
        </p:spPr>
        <p:txBody>
          <a:bodyPr wrap="square">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5205758" y="2528251"/>
            <a:ext cx="0" cy="398666"/>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05758" y="2532966"/>
            <a:ext cx="36031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3968127" y="2528251"/>
            <a:ext cx="5845" cy="398666"/>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607807" y="2532966"/>
            <a:ext cx="36031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822768" y="3516852"/>
            <a:ext cx="1" cy="54671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372970" y="3516852"/>
            <a:ext cx="1" cy="54671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55001" y="3161717"/>
            <a:ext cx="897526" cy="184634"/>
          </a:xfrm>
          <a:prstGeom prst="rect">
            <a:avLst/>
          </a:prstGeom>
          <a:noFill/>
        </p:spPr>
        <p:txBody>
          <a:bodyPr wrap="non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6637027" y="3334018"/>
            <a:ext cx="1333472" cy="443121"/>
          </a:xfrm>
          <a:prstGeom prst="rect">
            <a:avLst/>
          </a:prstGeom>
          <a:noFill/>
        </p:spPr>
        <p:txBody>
          <a:bodyPr wrap="square" lIns="0" tIns="0" rIns="0" bIns="0" rtlCol="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557044" y="3133356"/>
            <a:ext cx="897526" cy="184634"/>
          </a:xfrm>
          <a:prstGeom prst="rect">
            <a:avLst/>
          </a:prstGeom>
          <a:noFill/>
        </p:spPr>
        <p:txBody>
          <a:bodyPr wrap="non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339073" y="3305658"/>
            <a:ext cx="1333472" cy="443121"/>
          </a:xfrm>
          <a:prstGeom prst="rect">
            <a:avLst/>
          </a:prstGeom>
          <a:noFill/>
        </p:spPr>
        <p:txBody>
          <a:bodyPr wrap="square" lIns="0" tIns="0" rIns="0" bIns="0" rtlCol="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1"/>
          <p:cNvSpPr txBox="1"/>
          <p:nvPr/>
        </p:nvSpPr>
        <p:spPr>
          <a:xfrm>
            <a:off x="4123243" y="1759747"/>
            <a:ext cx="897526" cy="184634"/>
          </a:xfrm>
          <a:prstGeom prst="rect">
            <a:avLst/>
          </a:prstGeom>
          <a:noFill/>
        </p:spPr>
        <p:txBody>
          <a:bodyPr wrap="non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2494141" y="2070155"/>
            <a:ext cx="897526" cy="184634"/>
          </a:xfrm>
          <a:prstGeom prst="rect">
            <a:avLst/>
          </a:prstGeom>
          <a:noFill/>
        </p:spPr>
        <p:txBody>
          <a:bodyPr wrap="non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2181135" y="2242456"/>
            <a:ext cx="1333472" cy="443121"/>
          </a:xfrm>
          <a:prstGeom prst="rect">
            <a:avLst/>
          </a:prstGeom>
          <a:noFill/>
        </p:spPr>
        <p:txBody>
          <a:bodyPr wrap="square" lIns="0" tIns="0" rIns="0" bIns="0" rtlCol="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5886865" y="2061146"/>
            <a:ext cx="897526" cy="184634"/>
          </a:xfrm>
          <a:prstGeom prst="rect">
            <a:avLst/>
          </a:prstGeom>
          <a:noFill/>
        </p:spPr>
        <p:txBody>
          <a:bodyPr wrap="non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5668892" y="2233447"/>
            <a:ext cx="1333472" cy="443121"/>
          </a:xfrm>
          <a:prstGeom prst="rect">
            <a:avLst/>
          </a:prstGeom>
          <a:noFill/>
        </p:spPr>
        <p:txBody>
          <a:bodyPr wrap="square" lIns="0" tIns="0" rIns="0" bIns="0" rtlCol="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3877928" y="1922060"/>
            <a:ext cx="1333472" cy="443121"/>
          </a:xfrm>
          <a:prstGeom prst="rect">
            <a:avLst/>
          </a:prstGeom>
          <a:noFill/>
        </p:spPr>
        <p:txBody>
          <a:bodyPr wrap="square" lIns="0" tIns="0" rIns="0" bIns="0" rtlCol="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8" name="Straight Connector 67"/>
          <p:cNvCxnSpPr/>
          <p:nvPr/>
        </p:nvCxnSpPr>
        <p:spPr>
          <a:xfrm>
            <a:off x="2825106" y="4066897"/>
            <a:ext cx="782701"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590268" y="4063561"/>
            <a:ext cx="782701"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4" name="AutoShape 44"/>
          <p:cNvSpPr/>
          <p:nvPr/>
        </p:nvSpPr>
        <p:spPr bwMode="auto">
          <a:xfrm>
            <a:off x="2715337" y="1676737"/>
            <a:ext cx="357404" cy="3420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2"/>
          </a:solidFill>
          <a:ln>
            <a:noFill/>
          </a:ln>
          <a:effectLst/>
        </p:spPr>
        <p:txBody>
          <a:bodyPr lIns="33076" tIns="33076" rIns="33076" bIns="33076"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91"/>
          <p:cNvSpPr/>
          <p:nvPr/>
        </p:nvSpPr>
        <p:spPr bwMode="auto">
          <a:xfrm>
            <a:off x="6212330" y="1687844"/>
            <a:ext cx="293664" cy="323176"/>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33076" tIns="33076" rIns="33076" bIns="33076"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43"/>
          <p:cNvSpPr/>
          <p:nvPr/>
        </p:nvSpPr>
        <p:spPr bwMode="auto">
          <a:xfrm>
            <a:off x="7129060" y="2760819"/>
            <a:ext cx="329355" cy="361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5"/>
          </a:solidFill>
          <a:ln>
            <a:noFill/>
          </a:ln>
          <a:effectLst/>
        </p:spPr>
        <p:txBody>
          <a:bodyPr lIns="33076" tIns="33076" rIns="33076" bIns="33076"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24"/>
          <p:cNvSpPr/>
          <p:nvPr/>
        </p:nvSpPr>
        <p:spPr bwMode="auto">
          <a:xfrm>
            <a:off x="4358632" y="1339995"/>
            <a:ext cx="431376" cy="387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accent1"/>
          </a:solidFill>
          <a:ln>
            <a:noFill/>
          </a:ln>
          <a:effectLst/>
        </p:spPr>
        <p:txBody>
          <a:bodyPr lIns="33076" tIns="33076" rIns="33076" bIns="33076"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23"/>
          <p:cNvSpPr/>
          <p:nvPr/>
        </p:nvSpPr>
        <p:spPr bwMode="auto">
          <a:xfrm>
            <a:off x="1833293" y="2735488"/>
            <a:ext cx="332464" cy="36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33076" tIns="33076" rIns="33076" bIns="33076"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83"/>
          <p:cNvGrpSpPr/>
          <p:nvPr/>
        </p:nvGrpSpPr>
        <p:grpSpPr>
          <a:xfrm>
            <a:off x="4193198" y="2325476"/>
            <a:ext cx="758363" cy="2827495"/>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67" tIns="20933" rIns="41867" bIns="20933"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58" tIns="23258" rIns="23258" bIns="23258"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84"/>
          <p:cNvGrpSpPr/>
          <p:nvPr/>
        </p:nvGrpSpPr>
        <p:grpSpPr>
          <a:xfrm>
            <a:off x="3653085" y="3012742"/>
            <a:ext cx="864097" cy="1571254"/>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67" tIns="20933" rIns="41867" bIns="20933"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58" tIns="23258" rIns="23258" bIns="23258"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86"/>
          <p:cNvGrpSpPr/>
          <p:nvPr/>
        </p:nvGrpSpPr>
        <p:grpSpPr>
          <a:xfrm>
            <a:off x="4689564" y="3739224"/>
            <a:ext cx="723401" cy="82823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67" tIns="20933" rIns="41867" bIns="20933"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58" tIns="23258" rIns="23258" bIns="23258"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87"/>
          <p:cNvGrpSpPr/>
          <p:nvPr/>
        </p:nvGrpSpPr>
        <p:grpSpPr>
          <a:xfrm>
            <a:off x="4648670" y="3009774"/>
            <a:ext cx="864521" cy="1571254"/>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67" tIns="20933" rIns="41867" bIns="20933"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58" tIns="23258" rIns="23258" bIns="23258"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85"/>
          <p:cNvGrpSpPr/>
          <p:nvPr/>
        </p:nvGrpSpPr>
        <p:grpSpPr>
          <a:xfrm>
            <a:off x="3749706" y="3739224"/>
            <a:ext cx="723824" cy="82823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67" tIns="20933" rIns="41867" bIns="20933"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58" tIns="23258" rIns="23258" bIns="23258"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5500"/>
                            </p:stCondLst>
                            <p:childTnLst>
                              <p:par>
                                <p:cTn id="54" presetID="22" presetClass="entr" presetSubtype="8"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par>
                          <p:cTn id="57" fill="hold">
                            <p:stCondLst>
                              <p:cond delay="6000"/>
                            </p:stCondLst>
                            <p:childTnLst>
                              <p:par>
                                <p:cTn id="58" presetID="22" presetClass="entr" presetSubtype="1"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up)">
                                      <p:cBhvr>
                                        <p:cTn id="60" dur="500"/>
                                        <p:tgtEl>
                                          <p:spTgt spid="9"/>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par>
                          <p:cTn id="73" fill="hold">
                            <p:stCondLst>
                              <p:cond delay="8000"/>
                            </p:stCondLst>
                            <p:childTnLst>
                              <p:par>
                                <p:cTn id="74" presetID="22" presetClass="entr" presetSubtype="2"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right)">
                                      <p:cBhvr>
                                        <p:cTn id="76" dur="500"/>
                                        <p:tgtEl>
                                          <p:spTgt spid="8"/>
                                        </p:tgtEl>
                                      </p:cBhvr>
                                    </p:animEffect>
                                  </p:childTnLst>
                                </p:cTn>
                              </p:par>
                            </p:childTnLst>
                          </p:cTn>
                        </p:par>
                        <p:par>
                          <p:cTn id="77" fill="hold">
                            <p:stCondLst>
                              <p:cond delay="8500"/>
                            </p:stCondLst>
                            <p:childTnLst>
                              <p:par>
                                <p:cTn id="78" presetID="22" presetClass="entr" presetSubtype="1" fill="hold"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up)">
                                      <p:cBhvr>
                                        <p:cTn id="80" dur="500"/>
                                        <p:tgtEl>
                                          <p:spTgt spid="7"/>
                                        </p:tgtEl>
                                      </p:cBhvr>
                                    </p:animEffect>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500"/>
                                        <p:tgtEl>
                                          <p:spTgt spid="78"/>
                                        </p:tgtEl>
                                      </p:cBhvr>
                                    </p:animEffect>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par>
                          <p:cTn id="89" fill="hold">
                            <p:stCondLst>
                              <p:cond delay="100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par>
                          <p:cTn id="93" fill="hold">
                            <p:stCondLst>
                              <p:cond delay="10500"/>
                            </p:stCondLst>
                            <p:childTnLst>
                              <p:par>
                                <p:cTn id="94" presetID="22" presetClass="entr" presetSubtype="1"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up)">
                                      <p:cBhvr>
                                        <p:cTn id="96" dur="500"/>
                                        <p:tgtEl>
                                          <p:spTgt spid="11"/>
                                        </p:tgtEl>
                                      </p:cBhvr>
                                    </p:animEffect>
                                  </p:childTnLst>
                                </p:cTn>
                              </p:par>
                            </p:childTnLst>
                          </p:cTn>
                        </p:par>
                        <p:par>
                          <p:cTn id="97" fill="hold">
                            <p:stCondLst>
                              <p:cond delay="11000"/>
                            </p:stCondLst>
                            <p:childTnLst>
                              <p:par>
                                <p:cTn id="98" presetID="22" presetClass="entr" presetSubtype="8" fill="hold" nodeType="after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wipe(left)">
                                      <p:cBhvr>
                                        <p:cTn id="100" dur="500"/>
                                        <p:tgtEl>
                                          <p:spTgt spid="68"/>
                                        </p:tgtEl>
                                      </p:cBhvr>
                                    </p:animEffect>
                                  </p:childTnLst>
                                </p:cTn>
                              </p:par>
                            </p:childTnLst>
                          </p:cTn>
                        </p:par>
                        <p:par>
                          <p:cTn id="101" fill="hold">
                            <p:stCondLst>
                              <p:cond delay="11500"/>
                            </p:stCondLst>
                            <p:childTnLst>
                              <p:par>
                                <p:cTn id="102" presetID="10" presetClass="entr" presetSubtype="0" fill="hold" grpId="0" nodeType="after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fade">
                                      <p:cBhvr>
                                        <p:cTn id="104" dur="500"/>
                                        <p:tgtEl>
                                          <p:spTgt spid="76"/>
                                        </p:tgtEl>
                                      </p:cBhvr>
                                    </p:animEffect>
                                  </p:childTnLst>
                                </p:cTn>
                              </p:par>
                            </p:childTnLst>
                          </p:cTn>
                        </p:par>
                        <p:par>
                          <p:cTn id="105" fill="hold">
                            <p:stCondLst>
                              <p:cond delay="12000"/>
                            </p:stCondLst>
                            <p:childTnLst>
                              <p:par>
                                <p:cTn id="106" presetID="10"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500"/>
                                        <p:tgtEl>
                                          <p:spTgt spid="18"/>
                                        </p:tgtEl>
                                      </p:cBhvr>
                                    </p:animEffect>
                                  </p:childTnLst>
                                </p:cTn>
                              </p:par>
                            </p:childTnLst>
                          </p:cTn>
                        </p:par>
                        <p:par>
                          <p:cTn id="109" fill="hold">
                            <p:stCondLst>
                              <p:cond delay="12500"/>
                            </p:stCondLst>
                            <p:childTnLst>
                              <p:par>
                                <p:cTn id="110" presetID="10" presetClass="entr" presetSubtype="0" fill="hold" grpId="0" nodeType="after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500"/>
                                        <p:tgtEl>
                                          <p:spTgt spid="19"/>
                                        </p:tgtEl>
                                      </p:cBhvr>
                                    </p:animEffect>
                                  </p:childTnLst>
                                </p:cTn>
                              </p:par>
                            </p:childTnLst>
                          </p:cTn>
                        </p:par>
                        <p:par>
                          <p:cTn id="113" fill="hold">
                            <p:stCondLst>
                              <p:cond delay="13000"/>
                            </p:stCondLst>
                            <p:childTnLst>
                              <p:par>
                                <p:cTn id="114" presetID="22" presetClass="entr" presetSubtype="1" fill="hold" nodeType="after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wipe(up)">
                                      <p:cBhvr>
                                        <p:cTn id="116" dur="500"/>
                                        <p:tgtEl>
                                          <p:spTgt spid="12"/>
                                        </p:tgtEl>
                                      </p:cBhvr>
                                    </p:animEffect>
                                  </p:childTnLst>
                                </p:cTn>
                              </p:par>
                            </p:childTnLst>
                          </p:cTn>
                        </p:par>
                        <p:par>
                          <p:cTn id="117" fill="hold">
                            <p:stCondLst>
                              <p:cond delay="13500"/>
                            </p:stCondLst>
                            <p:childTnLst>
                              <p:par>
                                <p:cTn id="118" presetID="22" presetClass="entr" presetSubtype="2" fill="hold"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wipe(right)">
                                      <p:cBhvr>
                                        <p:cTn id="1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47" grpId="0"/>
      <p:bldP spid="74" grpId="0" animBg="1"/>
      <p:bldP spid="75" grpId="0" animBg="1"/>
      <p:bldP spid="76" grpId="0" animBg="1"/>
      <p:bldP spid="77" grpId="0" animBg="1"/>
      <p:bldP spid="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808355" y="203200"/>
            <a:ext cx="7109460" cy="57023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文本框 23"/>
          <p:cNvSpPr txBox="1"/>
          <p:nvPr/>
        </p:nvSpPr>
        <p:spPr>
          <a:xfrm>
            <a:off x="868680" y="304165"/>
            <a:ext cx="3048000" cy="368300"/>
          </a:xfrm>
          <a:prstGeom prst="rect">
            <a:avLst/>
          </a:prstGeom>
          <a:noFill/>
        </p:spPr>
        <p:txBody>
          <a:bodyPr wrap="square" rtlCol="0">
            <a:spAutoFit/>
          </a:bodyPr>
          <a:p>
            <a:r>
              <a:rPr lang="zh-CN" altLang="en-US"/>
              <a:t>课题组</a:t>
            </a:r>
            <a:r>
              <a:rPr lang="zh-CN" altLang="en-US"/>
              <a:t>成员</a:t>
            </a:r>
            <a:endParaRPr lang="zh-CN" altLang="en-US"/>
          </a:p>
        </p:txBody>
      </p:sp>
      <p:pic>
        <p:nvPicPr>
          <p:cNvPr id="27" name="图片 26"/>
          <p:cNvPicPr/>
          <p:nvPr/>
        </p:nvPicPr>
        <p:blipFill>
          <a:blip r:embed="rId1"/>
          <a:srcRect t="-1734" b="2020"/>
          <a:stretch>
            <a:fillRect/>
          </a:stretch>
        </p:blipFill>
        <p:spPr>
          <a:xfrm>
            <a:off x="6909435" y="773430"/>
            <a:ext cx="2000885" cy="3941445"/>
          </a:xfrm>
          <a:prstGeom prst="rect">
            <a:avLst/>
          </a:prstGeom>
        </p:spPr>
      </p:pic>
      <p:pic>
        <p:nvPicPr>
          <p:cNvPr id="28" name="图片 27"/>
          <p:cNvPicPr/>
          <p:nvPr/>
        </p:nvPicPr>
        <p:blipFill>
          <a:blip r:embed="rId2"/>
          <a:stretch>
            <a:fillRect/>
          </a:stretch>
        </p:blipFill>
        <p:spPr>
          <a:xfrm>
            <a:off x="119380" y="672148"/>
            <a:ext cx="6096000" cy="4048124"/>
          </a:xfrm>
          <a:prstGeom prst="rect">
            <a:avLst/>
          </a:prstGeom>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655830" y="1028726"/>
            <a:ext cx="1080120" cy="1026431"/>
            <a:chOff x="874440" y="1371212"/>
            <a:chExt cx="1440160" cy="1368152"/>
          </a:xfrm>
        </p:grpSpPr>
        <p:sp>
          <p:nvSpPr>
            <p:cNvPr id="8" name="矩形 22"/>
            <p:cNvSpPr/>
            <p:nvPr/>
          </p:nvSpPr>
          <p:spPr>
            <a:xfrm>
              <a:off x="874440" y="1371212"/>
              <a:ext cx="1440160" cy="1368152"/>
            </a:xfrm>
            <a:prstGeom prst="rect">
              <a:avLst/>
            </a:prstGeom>
            <a:solidFill>
              <a:schemeClr val="accent1"/>
            </a:solidFill>
            <a:ln w="25400" cap="flat" cmpd="sng" algn="ctr">
              <a:solidFill>
                <a:sysClr val="window" lastClr="FFFFFF"/>
              </a:solidFill>
              <a:prstDash val="solid"/>
            </a:ln>
            <a:effectLst/>
          </p:spPr>
          <p:txBody>
            <a:bodyPr rtlCol="0" anchor="ctr"/>
            <a:lstStyle/>
            <a:p>
              <a:pPr algn="ctr" defTabSz="685800">
                <a:defRPr/>
              </a:pPr>
              <a:endParaRPr lang="en-US" sz="1100" kern="0" dirty="0">
                <a:solidFill>
                  <a:sysClr val="window" lastClr="FFFFFF"/>
                </a:solidFill>
                <a:latin typeface="Calibri" panose="020F0502020204030204"/>
              </a:endParaRPr>
            </a:p>
          </p:txBody>
        </p:sp>
        <p:sp>
          <p:nvSpPr>
            <p:cNvPr id="20" name="TextBox 19"/>
            <p:cNvSpPr txBox="1"/>
            <p:nvPr/>
          </p:nvSpPr>
          <p:spPr>
            <a:xfrm flipH="1">
              <a:off x="1123396" y="1676723"/>
              <a:ext cx="942247" cy="59399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685800">
                <a:defRPr/>
              </a:pPr>
              <a:r>
                <a:rPr lang="en-US" altLang="zh-CN" sz="2800" b="0" dirty="0">
                  <a:solidFill>
                    <a:sysClr val="window" lastClr="FFFFFF"/>
                  </a:solidFill>
                  <a:latin typeface="+mj-lt"/>
                  <a:cs typeface="Times New Roman" panose="02020603050405020304" charset="0"/>
                </a:rPr>
                <a:t>01</a:t>
              </a:r>
              <a:endParaRPr lang="zh-CN" altLang="en-US" sz="2800" b="0" dirty="0">
                <a:solidFill>
                  <a:sysClr val="window" lastClr="FFFFFF"/>
                </a:solidFill>
                <a:latin typeface="+mj-lt"/>
                <a:cs typeface="Times New Roman" panose="02020603050405020304" charset="0"/>
              </a:endParaRPr>
            </a:p>
          </p:txBody>
        </p:sp>
      </p:grpSp>
      <p:grpSp>
        <p:nvGrpSpPr>
          <p:cNvPr id="4" name="Group 11"/>
          <p:cNvGrpSpPr/>
          <p:nvPr/>
        </p:nvGrpSpPr>
        <p:grpSpPr>
          <a:xfrm>
            <a:off x="979866" y="1893089"/>
            <a:ext cx="1080120" cy="1026431"/>
            <a:chOff x="1306488" y="2523340"/>
            <a:chExt cx="1440160" cy="1368152"/>
          </a:xfrm>
        </p:grpSpPr>
        <p:sp>
          <p:nvSpPr>
            <p:cNvPr id="11" name="矩形 25"/>
            <p:cNvSpPr/>
            <p:nvPr/>
          </p:nvSpPr>
          <p:spPr>
            <a:xfrm>
              <a:off x="1306488" y="2523340"/>
              <a:ext cx="1440160" cy="1368152"/>
            </a:xfrm>
            <a:prstGeom prst="rect">
              <a:avLst/>
            </a:prstGeom>
            <a:solidFill>
              <a:schemeClr val="accent2"/>
            </a:solidFill>
            <a:ln w="25400" cap="flat" cmpd="sng" algn="ctr">
              <a:solidFill>
                <a:sysClr val="window" lastClr="FFFFFF"/>
              </a:solidFill>
              <a:prstDash val="solid"/>
            </a:ln>
            <a:effectLst>
              <a:outerShdw dist="114300" algn="l" rotWithShape="0">
                <a:sysClr val="window" lastClr="FFFFFF">
                  <a:alpha val="80000"/>
                </a:sysClr>
              </a:outerShdw>
            </a:effectLst>
          </p:spPr>
          <p:txBody>
            <a:bodyPr rtlCol="0" anchor="ctr"/>
            <a:lstStyle/>
            <a:p>
              <a:pPr algn="ctr" defTabSz="685800">
                <a:defRPr/>
              </a:pPr>
              <a:endParaRPr lang="en-US" sz="1100" kern="0" dirty="0">
                <a:solidFill>
                  <a:sysClr val="window" lastClr="FFFFFF"/>
                </a:solidFill>
                <a:latin typeface="Calibri" panose="020F0502020204030204"/>
              </a:endParaRPr>
            </a:p>
          </p:txBody>
        </p:sp>
        <p:sp>
          <p:nvSpPr>
            <p:cNvPr id="21" name="TextBox 20"/>
            <p:cNvSpPr txBox="1"/>
            <p:nvPr/>
          </p:nvSpPr>
          <p:spPr>
            <a:xfrm flipH="1">
              <a:off x="1555444" y="2865492"/>
              <a:ext cx="942247" cy="59399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685800">
                <a:defRPr/>
              </a:pPr>
              <a:r>
                <a:rPr lang="en-US" altLang="zh-CN" sz="2800" b="0" dirty="0">
                  <a:solidFill>
                    <a:sysClr val="window" lastClr="FFFFFF"/>
                  </a:solidFill>
                  <a:latin typeface="+mj-lt"/>
                  <a:cs typeface="Times New Roman" panose="02020603050405020304" charset="0"/>
                </a:rPr>
                <a:t>02</a:t>
              </a:r>
              <a:endParaRPr lang="zh-CN" altLang="en-US" sz="2800" b="0" dirty="0">
                <a:solidFill>
                  <a:sysClr val="window" lastClr="FFFFFF"/>
                </a:solidFill>
                <a:latin typeface="+mj-lt"/>
                <a:cs typeface="Times New Roman" panose="02020603050405020304" charset="0"/>
              </a:endParaRPr>
            </a:p>
          </p:txBody>
        </p:sp>
      </p:grpSp>
      <p:grpSp>
        <p:nvGrpSpPr>
          <p:cNvPr id="5" name="Group 14"/>
          <p:cNvGrpSpPr/>
          <p:nvPr/>
        </p:nvGrpSpPr>
        <p:grpSpPr>
          <a:xfrm>
            <a:off x="655830" y="2757452"/>
            <a:ext cx="1080120" cy="1026431"/>
            <a:chOff x="874440" y="3675468"/>
            <a:chExt cx="1440160" cy="1368152"/>
          </a:xfrm>
        </p:grpSpPr>
        <p:sp>
          <p:nvSpPr>
            <p:cNvPr id="14" name="矩形 28"/>
            <p:cNvSpPr/>
            <p:nvPr/>
          </p:nvSpPr>
          <p:spPr>
            <a:xfrm>
              <a:off x="874440" y="3675468"/>
              <a:ext cx="1440160" cy="1368152"/>
            </a:xfrm>
            <a:prstGeom prst="rect">
              <a:avLst/>
            </a:prstGeom>
            <a:solidFill>
              <a:schemeClr val="accent3"/>
            </a:solidFill>
            <a:ln w="25400" cap="flat" cmpd="sng" algn="ctr">
              <a:solidFill>
                <a:sysClr val="window" lastClr="FFFFFF"/>
              </a:solidFill>
              <a:prstDash val="solid"/>
            </a:ln>
            <a:effectLst/>
          </p:spPr>
          <p:txBody>
            <a:bodyPr rtlCol="0" anchor="ctr"/>
            <a:lstStyle/>
            <a:p>
              <a:pPr algn="ctr" defTabSz="685800">
                <a:defRPr/>
              </a:pPr>
              <a:endParaRPr lang="en-US" sz="1100" kern="0" dirty="0">
                <a:solidFill>
                  <a:sysClr val="window" lastClr="FFFFFF"/>
                </a:solidFill>
                <a:latin typeface="Calibri" panose="020F0502020204030204"/>
              </a:endParaRPr>
            </a:p>
          </p:txBody>
        </p:sp>
        <p:sp>
          <p:nvSpPr>
            <p:cNvPr id="22" name="TextBox 21"/>
            <p:cNvSpPr txBox="1"/>
            <p:nvPr/>
          </p:nvSpPr>
          <p:spPr>
            <a:xfrm flipH="1">
              <a:off x="1084320" y="4001698"/>
              <a:ext cx="942247" cy="59399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685800">
                <a:defRPr/>
              </a:pPr>
              <a:r>
                <a:rPr lang="en-US" altLang="zh-CN" sz="2800" b="0" dirty="0">
                  <a:solidFill>
                    <a:sysClr val="window" lastClr="FFFFFF"/>
                  </a:solidFill>
                  <a:latin typeface="+mj-lt"/>
                  <a:cs typeface="Times New Roman" panose="02020603050405020304" charset="0"/>
                </a:rPr>
                <a:t>03</a:t>
              </a:r>
              <a:endParaRPr lang="zh-CN" altLang="en-US" sz="2800" b="0" dirty="0">
                <a:solidFill>
                  <a:sysClr val="window" lastClr="FFFFFF"/>
                </a:solidFill>
                <a:latin typeface="+mj-lt"/>
                <a:cs typeface="Times New Roman" panose="02020603050405020304" charset="0"/>
              </a:endParaRPr>
            </a:p>
          </p:txBody>
        </p:sp>
      </p:grpSp>
      <p:grpSp>
        <p:nvGrpSpPr>
          <p:cNvPr id="6" name="Group 17"/>
          <p:cNvGrpSpPr/>
          <p:nvPr/>
        </p:nvGrpSpPr>
        <p:grpSpPr>
          <a:xfrm>
            <a:off x="979866" y="3621815"/>
            <a:ext cx="1080120" cy="1026431"/>
            <a:chOff x="1306488" y="4827596"/>
            <a:chExt cx="1440160" cy="1368152"/>
          </a:xfrm>
        </p:grpSpPr>
        <p:sp>
          <p:nvSpPr>
            <p:cNvPr id="17" name="矩形 31"/>
            <p:cNvSpPr/>
            <p:nvPr/>
          </p:nvSpPr>
          <p:spPr>
            <a:xfrm>
              <a:off x="1306488" y="4827596"/>
              <a:ext cx="1440160" cy="1368152"/>
            </a:xfrm>
            <a:prstGeom prst="rect">
              <a:avLst/>
            </a:prstGeom>
            <a:solidFill>
              <a:schemeClr val="accent4"/>
            </a:solidFill>
            <a:ln w="25400" cap="flat" cmpd="sng" algn="ctr">
              <a:solidFill>
                <a:sysClr val="window" lastClr="FFFFFF"/>
              </a:solidFill>
              <a:prstDash val="solid"/>
            </a:ln>
            <a:effectLst/>
          </p:spPr>
          <p:txBody>
            <a:bodyPr rtlCol="0" anchor="ctr"/>
            <a:lstStyle/>
            <a:p>
              <a:pPr algn="ctr" defTabSz="685800">
                <a:defRPr/>
              </a:pPr>
              <a:endParaRPr lang="en-US" sz="1100" kern="0" dirty="0">
                <a:solidFill>
                  <a:sysClr val="window" lastClr="FFFFFF"/>
                </a:solidFill>
                <a:latin typeface="Calibri" panose="020F0502020204030204"/>
              </a:endParaRPr>
            </a:p>
          </p:txBody>
        </p:sp>
        <p:sp>
          <p:nvSpPr>
            <p:cNvPr id="23" name="TextBox 22"/>
            <p:cNvSpPr txBox="1"/>
            <p:nvPr/>
          </p:nvSpPr>
          <p:spPr>
            <a:xfrm flipH="1">
              <a:off x="1516368" y="5190467"/>
              <a:ext cx="942247" cy="59399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685800">
                <a:defRPr/>
              </a:pPr>
              <a:r>
                <a:rPr lang="en-US" altLang="zh-CN" sz="2800" b="0" dirty="0">
                  <a:solidFill>
                    <a:sysClr val="window" lastClr="FFFFFF"/>
                  </a:solidFill>
                  <a:latin typeface="+mj-lt"/>
                  <a:cs typeface="Times New Roman" panose="02020603050405020304" charset="0"/>
                </a:rPr>
                <a:t>04</a:t>
              </a:r>
              <a:endParaRPr lang="zh-CN" altLang="en-US" sz="2800" b="0" dirty="0">
                <a:solidFill>
                  <a:sysClr val="window" lastClr="FFFFFF"/>
                </a:solidFill>
                <a:latin typeface="+mj-lt"/>
                <a:cs typeface="Times New Roman" panose="02020603050405020304" charset="0"/>
              </a:endParaRPr>
            </a:p>
          </p:txBody>
        </p:sp>
      </p:grpSp>
      <p:grpSp>
        <p:nvGrpSpPr>
          <p:cNvPr id="7" name="Group 3"/>
          <p:cNvGrpSpPr/>
          <p:nvPr/>
        </p:nvGrpSpPr>
        <p:grpSpPr>
          <a:xfrm>
            <a:off x="2384022" y="1079849"/>
            <a:ext cx="3348372" cy="1026431"/>
            <a:chOff x="3178696" y="1439355"/>
            <a:chExt cx="4464496" cy="1368152"/>
          </a:xfrm>
        </p:grpSpPr>
        <p:sp>
          <p:nvSpPr>
            <p:cNvPr id="10" name="矩形 24"/>
            <p:cNvSpPr/>
            <p:nvPr/>
          </p:nvSpPr>
          <p:spPr>
            <a:xfrm>
              <a:off x="3178696" y="1439355"/>
              <a:ext cx="4464496" cy="1368152"/>
            </a:xfrm>
            <a:prstGeom prst="rect">
              <a:avLst/>
            </a:prstGeom>
            <a:solidFill>
              <a:schemeClr val="accent1">
                <a:alpha val="60000"/>
              </a:schemeClr>
            </a:solidFill>
            <a:ln w="25400" cap="flat" cmpd="sng" algn="ctr">
              <a:solidFill>
                <a:sysClr val="window" lastClr="FFFFFF"/>
              </a:solidFill>
              <a:prstDash val="solid"/>
            </a:ln>
            <a:effectLst/>
          </p:spPr>
          <p:txBody>
            <a:bodyPr rtlCol="0" anchor="ctr"/>
            <a:lstStyle/>
            <a:p>
              <a:pPr algn="ctr" defTabSz="685800">
                <a:defRPr/>
              </a:pPr>
              <a:endParaRPr lang="en-US" sz="900" kern="0" dirty="0">
                <a:solidFill>
                  <a:schemeClr val="bg1"/>
                </a:solidFill>
                <a:latin typeface="微软雅黑" panose="020B0503020204020204" pitchFamily="34" charset="-122"/>
                <a:ea typeface="微软雅黑" panose="020B0503020204020204" pitchFamily="34" charset="-122"/>
              </a:endParaRPr>
            </a:p>
          </p:txBody>
        </p:sp>
        <p:sp>
          <p:nvSpPr>
            <p:cNvPr id="29" name="Rectangle 28"/>
            <p:cNvSpPr/>
            <p:nvPr/>
          </p:nvSpPr>
          <p:spPr>
            <a:xfrm>
              <a:off x="3450024" y="1649024"/>
              <a:ext cx="3921839" cy="676899"/>
            </a:xfrm>
            <a:prstGeom prst="rect">
              <a:avLst/>
            </a:prstGeom>
          </p:spPr>
          <p:txBody>
            <a:bodyPr wrap="square">
              <a:spAutoFit/>
            </a:bodyPr>
            <a:lstStyle/>
            <a:p>
              <a:r>
                <a:rPr lang="zh-CN" altLang="en-US" sz="900" dirty="0">
                  <a:solidFill>
                    <a:schemeClr val="bg1"/>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的内容打在这里，或者通过复制您的文本后，在此框中选择粘贴，并选择只保留文字。您的内容打在这里，或者通过复制您的文本后，</a:t>
              </a:r>
              <a:endParaRPr lang="en-GB" sz="900" dirty="0">
                <a:solidFill>
                  <a:schemeClr val="bg1"/>
                </a:solidFill>
                <a:latin typeface="微软雅黑" panose="020B0503020204020204" pitchFamily="34" charset="-122"/>
                <a:ea typeface="微软雅黑" panose="020B0503020204020204" pitchFamily="34" charset="-122"/>
              </a:endParaRPr>
            </a:p>
          </p:txBody>
        </p:sp>
      </p:grpSp>
      <p:grpSp>
        <p:nvGrpSpPr>
          <p:cNvPr id="9" name="Group 4"/>
          <p:cNvGrpSpPr/>
          <p:nvPr/>
        </p:nvGrpSpPr>
        <p:grpSpPr>
          <a:xfrm>
            <a:off x="2708058" y="1893089"/>
            <a:ext cx="3348372" cy="1026431"/>
            <a:chOff x="3610744" y="2523340"/>
            <a:chExt cx="4464496" cy="1368152"/>
          </a:xfrm>
        </p:grpSpPr>
        <p:sp>
          <p:nvSpPr>
            <p:cNvPr id="13" name="矩形 27"/>
            <p:cNvSpPr/>
            <p:nvPr/>
          </p:nvSpPr>
          <p:spPr>
            <a:xfrm>
              <a:off x="3610744" y="2523340"/>
              <a:ext cx="4464496" cy="1368152"/>
            </a:xfrm>
            <a:prstGeom prst="rect">
              <a:avLst/>
            </a:prstGeom>
            <a:solidFill>
              <a:schemeClr val="accent2">
                <a:alpha val="60000"/>
              </a:schemeClr>
            </a:solidFill>
            <a:ln w="25400" cap="flat" cmpd="sng" algn="ctr">
              <a:solidFill>
                <a:sysClr val="window" lastClr="FFFFFF"/>
              </a:solidFill>
              <a:prstDash val="solid"/>
            </a:ln>
            <a:effectLst/>
          </p:spPr>
          <p:txBody>
            <a:bodyPr rtlCol="0" anchor="ctr"/>
            <a:lstStyle/>
            <a:p>
              <a:pPr algn="ctr" defTabSz="685800">
                <a:defRPr/>
              </a:pPr>
              <a:endParaRPr lang="en-US" sz="900" kern="0" dirty="0">
                <a:solidFill>
                  <a:schemeClr val="bg1"/>
                </a:solidFill>
                <a:latin typeface="微软雅黑" panose="020B0503020204020204" pitchFamily="34" charset="-122"/>
                <a:ea typeface="微软雅黑" panose="020B0503020204020204" pitchFamily="34" charset="-122"/>
              </a:endParaRPr>
            </a:p>
          </p:txBody>
        </p:sp>
        <p:sp>
          <p:nvSpPr>
            <p:cNvPr id="30" name="Rectangle 29"/>
            <p:cNvSpPr/>
            <p:nvPr/>
          </p:nvSpPr>
          <p:spPr>
            <a:xfrm>
              <a:off x="3882072" y="2807507"/>
              <a:ext cx="3921839" cy="676899"/>
            </a:xfrm>
            <a:prstGeom prst="rect">
              <a:avLst/>
            </a:prstGeom>
          </p:spPr>
          <p:txBody>
            <a:bodyPr wrap="square">
              <a:spAutoFit/>
            </a:bodyPr>
            <a:lstStyle/>
            <a:p>
              <a:r>
                <a:rPr lang="zh-CN" altLang="en-US" sz="900" dirty="0">
                  <a:solidFill>
                    <a:schemeClr val="bg1"/>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的内容打在这里，或者通过复制您的文本后，在此框中选择粘贴，并选择只保留文字。您的内容打在这里，或者通过复制您的文本后</a:t>
              </a:r>
              <a:endParaRPr lang="en-GB" sz="900" dirty="0">
                <a:solidFill>
                  <a:schemeClr val="bg1"/>
                </a:solidFill>
                <a:latin typeface="微软雅黑" panose="020B0503020204020204" pitchFamily="34" charset="-122"/>
                <a:ea typeface="微软雅黑" panose="020B0503020204020204" pitchFamily="34" charset="-122"/>
              </a:endParaRPr>
            </a:p>
          </p:txBody>
        </p:sp>
      </p:grpSp>
      <p:grpSp>
        <p:nvGrpSpPr>
          <p:cNvPr id="12" name="Group 5"/>
          <p:cNvGrpSpPr/>
          <p:nvPr/>
        </p:nvGrpSpPr>
        <p:grpSpPr>
          <a:xfrm>
            <a:off x="2384022" y="2757452"/>
            <a:ext cx="3348372" cy="1026431"/>
            <a:chOff x="3178696" y="3675468"/>
            <a:chExt cx="4464496" cy="1368152"/>
          </a:xfrm>
        </p:grpSpPr>
        <p:sp>
          <p:nvSpPr>
            <p:cNvPr id="16" name="矩形 30"/>
            <p:cNvSpPr/>
            <p:nvPr/>
          </p:nvSpPr>
          <p:spPr>
            <a:xfrm>
              <a:off x="3178696" y="3675468"/>
              <a:ext cx="4464496" cy="1368152"/>
            </a:xfrm>
            <a:prstGeom prst="rect">
              <a:avLst/>
            </a:prstGeom>
            <a:solidFill>
              <a:schemeClr val="accent3">
                <a:alpha val="70000"/>
              </a:schemeClr>
            </a:solidFill>
            <a:ln w="25400" cap="flat" cmpd="sng" algn="ctr">
              <a:solidFill>
                <a:sysClr val="window" lastClr="FFFFFF"/>
              </a:solidFill>
              <a:prstDash val="solid"/>
            </a:ln>
            <a:effectLst/>
          </p:spPr>
          <p:txBody>
            <a:bodyPr rtlCol="0" anchor="ctr"/>
            <a:lstStyle/>
            <a:p>
              <a:pPr algn="ctr" defTabSz="685800">
                <a:defRPr/>
              </a:pPr>
              <a:endParaRPr lang="en-US" sz="900" kern="0" dirty="0">
                <a:solidFill>
                  <a:schemeClr val="bg1"/>
                </a:solidFill>
                <a:latin typeface="微软雅黑" panose="020B0503020204020204" pitchFamily="34" charset="-122"/>
                <a:ea typeface="微软雅黑" panose="020B0503020204020204" pitchFamily="34" charset="-122"/>
              </a:endParaRPr>
            </a:p>
          </p:txBody>
        </p:sp>
        <p:sp>
          <p:nvSpPr>
            <p:cNvPr id="31" name="Rectangle 30"/>
            <p:cNvSpPr/>
            <p:nvPr/>
          </p:nvSpPr>
          <p:spPr>
            <a:xfrm>
              <a:off x="3450023" y="3939724"/>
              <a:ext cx="3921839" cy="676899"/>
            </a:xfrm>
            <a:prstGeom prst="rect">
              <a:avLst/>
            </a:prstGeom>
          </p:spPr>
          <p:txBody>
            <a:bodyPr wrap="square">
              <a:spAutoFit/>
            </a:bodyPr>
            <a:lstStyle/>
            <a:p>
              <a:r>
                <a:rPr lang="zh-CN" altLang="en-US" sz="900" dirty="0">
                  <a:solidFill>
                    <a:schemeClr val="bg1"/>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的内容打在这里，或者通过复制您的文本后，在此框中选择粘贴，并选择只保留文字。您的内容打在这里，或者通过复制您的</a:t>
              </a:r>
              <a:endParaRPr lang="en-GB" sz="900" dirty="0">
                <a:solidFill>
                  <a:schemeClr val="bg1"/>
                </a:solidFill>
                <a:latin typeface="微软雅黑" panose="020B0503020204020204" pitchFamily="34" charset="-122"/>
                <a:ea typeface="微软雅黑" panose="020B0503020204020204" pitchFamily="34" charset="-122"/>
              </a:endParaRPr>
            </a:p>
          </p:txBody>
        </p:sp>
      </p:grpSp>
      <p:grpSp>
        <p:nvGrpSpPr>
          <p:cNvPr id="15" name="Group 6"/>
          <p:cNvGrpSpPr/>
          <p:nvPr/>
        </p:nvGrpSpPr>
        <p:grpSpPr>
          <a:xfrm>
            <a:off x="2708058" y="3621815"/>
            <a:ext cx="3348372" cy="1026431"/>
            <a:chOff x="3610744" y="4827596"/>
            <a:chExt cx="4464496" cy="1368152"/>
          </a:xfrm>
        </p:grpSpPr>
        <p:sp>
          <p:nvSpPr>
            <p:cNvPr id="19" name="矩形 33"/>
            <p:cNvSpPr/>
            <p:nvPr/>
          </p:nvSpPr>
          <p:spPr>
            <a:xfrm>
              <a:off x="3610744" y="4827596"/>
              <a:ext cx="4464496" cy="1368152"/>
            </a:xfrm>
            <a:prstGeom prst="rect">
              <a:avLst/>
            </a:prstGeom>
            <a:solidFill>
              <a:schemeClr val="accent4">
                <a:alpha val="60000"/>
              </a:schemeClr>
            </a:solidFill>
            <a:ln w="25400" cap="flat" cmpd="sng" algn="ctr">
              <a:solidFill>
                <a:sysClr val="window" lastClr="FFFFFF"/>
              </a:solidFill>
              <a:prstDash val="solid"/>
            </a:ln>
            <a:effectLst/>
          </p:spPr>
          <p:txBody>
            <a:bodyPr rtlCol="0" anchor="ctr"/>
            <a:lstStyle/>
            <a:p>
              <a:pPr algn="ctr" defTabSz="685800">
                <a:defRPr/>
              </a:pPr>
              <a:endParaRPr lang="en-US" sz="900" kern="0" dirty="0">
                <a:solidFill>
                  <a:schemeClr val="bg1"/>
                </a:solidFill>
                <a:latin typeface="微软雅黑" panose="020B0503020204020204" pitchFamily="34" charset="-122"/>
                <a:ea typeface="微软雅黑" panose="020B0503020204020204" pitchFamily="34" charset="-122"/>
              </a:endParaRPr>
            </a:p>
          </p:txBody>
        </p:sp>
        <p:sp>
          <p:nvSpPr>
            <p:cNvPr id="32" name="Rectangle 31"/>
            <p:cNvSpPr/>
            <p:nvPr/>
          </p:nvSpPr>
          <p:spPr>
            <a:xfrm>
              <a:off x="3882072" y="5200949"/>
              <a:ext cx="3921839" cy="676899"/>
            </a:xfrm>
            <a:prstGeom prst="rect">
              <a:avLst/>
            </a:prstGeom>
          </p:spPr>
          <p:txBody>
            <a:bodyPr wrap="square">
              <a:spAutoFit/>
            </a:bodyPr>
            <a:lstStyle/>
            <a:p>
              <a:r>
                <a:rPr lang="zh-CN" altLang="en-US" sz="900" dirty="0">
                  <a:solidFill>
                    <a:schemeClr val="bg1"/>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的内容打在这里，或者通过复制您的文本后，在此框中选择粘贴，并选择只保留文字。您的内容打在这里，或者通过复制您的文本后</a:t>
              </a:r>
              <a:endParaRPr lang="en-GB" sz="900" dirty="0">
                <a:solidFill>
                  <a:schemeClr val="bg1"/>
                </a:solidFill>
                <a:latin typeface="微软雅黑" panose="020B0503020204020204" pitchFamily="34" charset="-122"/>
                <a:ea typeface="微软雅黑" panose="020B0503020204020204" pitchFamily="34" charset="-122"/>
              </a:endParaRPr>
            </a:p>
          </p:txBody>
        </p:sp>
      </p:grpSp>
      <p:sp>
        <p:nvSpPr>
          <p:cNvPr id="35" name="Rectangle 34"/>
          <p:cNvSpPr/>
          <p:nvPr/>
        </p:nvSpPr>
        <p:spPr>
          <a:xfrm>
            <a:off x="6259927" y="1955456"/>
            <a:ext cx="2730560" cy="484748"/>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Rectangle 35"/>
          <p:cNvSpPr/>
          <p:nvPr/>
        </p:nvSpPr>
        <p:spPr>
          <a:xfrm>
            <a:off x="6260696" y="2671258"/>
            <a:ext cx="2729790" cy="761747"/>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的内容打在这里，或者通过复制您的文本后，在此框中选择粘贴，并选择只保留文字。您的内容打在这里，或者通过复制您的文本后，，或者通过复制您的文本后，在此框中选择粘贴，并选择只保留文字。</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230215" y="1569824"/>
            <a:ext cx="754053" cy="253916"/>
          </a:xfrm>
          <a:prstGeom prst="rect">
            <a:avLst/>
          </a:prstGeom>
          <a:noFill/>
        </p:spPr>
        <p:txBody>
          <a:bodyPr wrap="non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16" presetClass="entr" presetSubtype="21"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p:nvPr/>
        </p:nvSpPr>
        <p:spPr bwMode="auto">
          <a:xfrm>
            <a:off x="2232983" y="2653888"/>
            <a:ext cx="148518" cy="1676407"/>
          </a:xfrm>
          <a:custGeom>
            <a:avLst/>
            <a:gdLst>
              <a:gd name="T0" fmla="*/ 0 w 88"/>
              <a:gd name="T1" fmla="*/ 0 h 993"/>
              <a:gd name="T2" fmla="*/ 88 w 88"/>
              <a:gd name="T3" fmla="*/ 0 h 993"/>
              <a:gd name="T4" fmla="*/ 88 w 88"/>
              <a:gd name="T5" fmla="*/ 993 h 993"/>
              <a:gd name="T6" fmla="*/ 0 w 88"/>
              <a:gd name="T7" fmla="*/ 993 h 993"/>
              <a:gd name="T8" fmla="*/ 0 w 88"/>
              <a:gd name="T9" fmla="*/ 0 h 993"/>
              <a:gd name="T10" fmla="*/ 0 w 88"/>
              <a:gd name="T11" fmla="*/ 0 h 993"/>
            </a:gdLst>
            <a:ahLst/>
            <a:cxnLst>
              <a:cxn ang="0">
                <a:pos x="T0" y="T1"/>
              </a:cxn>
              <a:cxn ang="0">
                <a:pos x="T2" y="T3"/>
              </a:cxn>
              <a:cxn ang="0">
                <a:pos x="T4" y="T5"/>
              </a:cxn>
              <a:cxn ang="0">
                <a:pos x="T6" y="T7"/>
              </a:cxn>
              <a:cxn ang="0">
                <a:pos x="T8" y="T9"/>
              </a:cxn>
              <a:cxn ang="0">
                <a:pos x="T10" y="T11"/>
              </a:cxn>
            </a:cxnLst>
            <a:rect l="0" t="0" r="r" b="b"/>
            <a:pathLst>
              <a:path w="88" h="993">
                <a:moveTo>
                  <a:pt x="0" y="0"/>
                </a:moveTo>
                <a:lnTo>
                  <a:pt x="88" y="0"/>
                </a:lnTo>
                <a:lnTo>
                  <a:pt x="88" y="993"/>
                </a:lnTo>
                <a:lnTo>
                  <a:pt x="0" y="993"/>
                </a:lnTo>
                <a:lnTo>
                  <a:pt x="0" y="0"/>
                </a:lnTo>
                <a:lnTo>
                  <a:pt x="0" y="0"/>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9" name="Freeform 7"/>
          <p:cNvSpPr/>
          <p:nvPr/>
        </p:nvSpPr>
        <p:spPr bwMode="auto">
          <a:xfrm>
            <a:off x="2313993" y="2653888"/>
            <a:ext cx="602510" cy="1676407"/>
          </a:xfrm>
          <a:custGeom>
            <a:avLst/>
            <a:gdLst>
              <a:gd name="T0" fmla="*/ 0 w 357"/>
              <a:gd name="T1" fmla="*/ 0 h 993"/>
              <a:gd name="T2" fmla="*/ 267 w 357"/>
              <a:gd name="T3" fmla="*/ 993 h 993"/>
              <a:gd name="T4" fmla="*/ 357 w 357"/>
              <a:gd name="T5" fmla="*/ 993 h 993"/>
              <a:gd name="T6" fmla="*/ 90 w 357"/>
              <a:gd name="T7" fmla="*/ 0 h 993"/>
              <a:gd name="T8" fmla="*/ 0 w 357"/>
              <a:gd name="T9" fmla="*/ 0 h 993"/>
              <a:gd name="T10" fmla="*/ 0 w 357"/>
              <a:gd name="T11" fmla="*/ 0 h 993"/>
            </a:gdLst>
            <a:ahLst/>
            <a:cxnLst>
              <a:cxn ang="0">
                <a:pos x="T0" y="T1"/>
              </a:cxn>
              <a:cxn ang="0">
                <a:pos x="T2" y="T3"/>
              </a:cxn>
              <a:cxn ang="0">
                <a:pos x="T4" y="T5"/>
              </a:cxn>
              <a:cxn ang="0">
                <a:pos x="T6" y="T7"/>
              </a:cxn>
              <a:cxn ang="0">
                <a:pos x="T8" y="T9"/>
              </a:cxn>
              <a:cxn ang="0">
                <a:pos x="T10" y="T11"/>
              </a:cxn>
            </a:cxnLst>
            <a:rect l="0" t="0" r="r" b="b"/>
            <a:pathLst>
              <a:path w="357" h="993">
                <a:moveTo>
                  <a:pt x="0" y="0"/>
                </a:moveTo>
                <a:lnTo>
                  <a:pt x="267" y="993"/>
                </a:lnTo>
                <a:lnTo>
                  <a:pt x="357" y="993"/>
                </a:lnTo>
                <a:lnTo>
                  <a:pt x="90" y="0"/>
                </a:lnTo>
                <a:lnTo>
                  <a:pt x="0" y="0"/>
                </a:lnTo>
                <a:lnTo>
                  <a:pt x="0" y="0"/>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30" name="Freeform 8"/>
          <p:cNvSpPr/>
          <p:nvPr/>
        </p:nvSpPr>
        <p:spPr bwMode="auto">
          <a:xfrm>
            <a:off x="1697981" y="2653888"/>
            <a:ext cx="599135" cy="1676407"/>
          </a:xfrm>
          <a:custGeom>
            <a:avLst/>
            <a:gdLst>
              <a:gd name="T0" fmla="*/ 355 w 355"/>
              <a:gd name="T1" fmla="*/ 0 h 993"/>
              <a:gd name="T2" fmla="*/ 90 w 355"/>
              <a:gd name="T3" fmla="*/ 993 h 993"/>
              <a:gd name="T4" fmla="*/ 0 w 355"/>
              <a:gd name="T5" fmla="*/ 993 h 993"/>
              <a:gd name="T6" fmla="*/ 265 w 355"/>
              <a:gd name="T7" fmla="*/ 0 h 993"/>
              <a:gd name="T8" fmla="*/ 355 w 355"/>
              <a:gd name="T9" fmla="*/ 0 h 993"/>
              <a:gd name="T10" fmla="*/ 355 w 355"/>
              <a:gd name="T11" fmla="*/ 0 h 993"/>
            </a:gdLst>
            <a:ahLst/>
            <a:cxnLst>
              <a:cxn ang="0">
                <a:pos x="T0" y="T1"/>
              </a:cxn>
              <a:cxn ang="0">
                <a:pos x="T2" y="T3"/>
              </a:cxn>
              <a:cxn ang="0">
                <a:pos x="T4" y="T5"/>
              </a:cxn>
              <a:cxn ang="0">
                <a:pos x="T6" y="T7"/>
              </a:cxn>
              <a:cxn ang="0">
                <a:pos x="T8" y="T9"/>
              </a:cxn>
              <a:cxn ang="0">
                <a:pos x="T10" y="T11"/>
              </a:cxn>
            </a:cxnLst>
            <a:rect l="0" t="0" r="r" b="b"/>
            <a:pathLst>
              <a:path w="355" h="993">
                <a:moveTo>
                  <a:pt x="355" y="0"/>
                </a:moveTo>
                <a:lnTo>
                  <a:pt x="90" y="993"/>
                </a:lnTo>
                <a:lnTo>
                  <a:pt x="0" y="993"/>
                </a:lnTo>
                <a:lnTo>
                  <a:pt x="265" y="0"/>
                </a:lnTo>
                <a:lnTo>
                  <a:pt x="355" y="0"/>
                </a:lnTo>
                <a:lnTo>
                  <a:pt x="355" y="0"/>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31" name="Freeform 9"/>
          <p:cNvSpPr/>
          <p:nvPr/>
        </p:nvSpPr>
        <p:spPr bwMode="auto">
          <a:xfrm>
            <a:off x="955392" y="1463690"/>
            <a:ext cx="2698637" cy="1752376"/>
          </a:xfrm>
          <a:custGeom>
            <a:avLst/>
            <a:gdLst>
              <a:gd name="T0" fmla="*/ 23 w 676"/>
              <a:gd name="T1" fmla="*/ 439 h 439"/>
              <a:gd name="T2" fmla="*/ 653 w 676"/>
              <a:gd name="T3" fmla="*/ 439 h 439"/>
              <a:gd name="T4" fmla="*/ 676 w 676"/>
              <a:gd name="T5" fmla="*/ 417 h 439"/>
              <a:gd name="T6" fmla="*/ 676 w 676"/>
              <a:gd name="T7" fmla="*/ 23 h 439"/>
              <a:gd name="T8" fmla="*/ 653 w 676"/>
              <a:gd name="T9" fmla="*/ 0 h 439"/>
              <a:gd name="T10" fmla="*/ 23 w 676"/>
              <a:gd name="T11" fmla="*/ 0 h 439"/>
              <a:gd name="T12" fmla="*/ 0 w 676"/>
              <a:gd name="T13" fmla="*/ 23 h 439"/>
              <a:gd name="T14" fmla="*/ 0 w 676"/>
              <a:gd name="T15" fmla="*/ 417 h 439"/>
              <a:gd name="T16" fmla="*/ 23 w 676"/>
              <a:gd name="T17"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6" h="439">
                <a:moveTo>
                  <a:pt x="23" y="439"/>
                </a:moveTo>
                <a:cubicBezTo>
                  <a:pt x="653" y="439"/>
                  <a:pt x="653" y="439"/>
                  <a:pt x="653" y="439"/>
                </a:cubicBezTo>
                <a:cubicBezTo>
                  <a:pt x="666" y="439"/>
                  <a:pt x="676" y="429"/>
                  <a:pt x="676" y="417"/>
                </a:cubicBezTo>
                <a:cubicBezTo>
                  <a:pt x="676" y="23"/>
                  <a:pt x="676" y="23"/>
                  <a:pt x="676" y="23"/>
                </a:cubicBezTo>
                <a:cubicBezTo>
                  <a:pt x="676" y="10"/>
                  <a:pt x="666" y="0"/>
                  <a:pt x="653" y="0"/>
                </a:cubicBezTo>
                <a:cubicBezTo>
                  <a:pt x="23" y="0"/>
                  <a:pt x="23" y="0"/>
                  <a:pt x="23" y="0"/>
                </a:cubicBezTo>
                <a:cubicBezTo>
                  <a:pt x="11" y="0"/>
                  <a:pt x="0" y="10"/>
                  <a:pt x="0" y="23"/>
                </a:cubicBezTo>
                <a:cubicBezTo>
                  <a:pt x="0" y="417"/>
                  <a:pt x="0" y="417"/>
                  <a:pt x="0" y="417"/>
                </a:cubicBezTo>
                <a:cubicBezTo>
                  <a:pt x="0" y="429"/>
                  <a:pt x="11" y="439"/>
                  <a:pt x="23" y="439"/>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32" name="Freeform 10"/>
          <p:cNvSpPr/>
          <p:nvPr/>
        </p:nvSpPr>
        <p:spPr bwMode="auto">
          <a:xfrm>
            <a:off x="1130913" y="1635889"/>
            <a:ext cx="2352658" cy="1409667"/>
          </a:xfrm>
          <a:custGeom>
            <a:avLst/>
            <a:gdLst>
              <a:gd name="T0" fmla="*/ 0 w 1394"/>
              <a:gd name="T1" fmla="*/ 835 h 835"/>
              <a:gd name="T2" fmla="*/ 1394 w 1394"/>
              <a:gd name="T3" fmla="*/ 835 h 835"/>
              <a:gd name="T4" fmla="*/ 1394 w 1394"/>
              <a:gd name="T5" fmla="*/ 0 h 835"/>
              <a:gd name="T6" fmla="*/ 0 w 1394"/>
              <a:gd name="T7" fmla="*/ 0 h 835"/>
              <a:gd name="T8" fmla="*/ 0 w 1394"/>
              <a:gd name="T9" fmla="*/ 835 h 835"/>
              <a:gd name="T10" fmla="*/ 0 w 1394"/>
              <a:gd name="T11" fmla="*/ 835 h 835"/>
            </a:gdLst>
            <a:ahLst/>
            <a:cxnLst>
              <a:cxn ang="0">
                <a:pos x="T0" y="T1"/>
              </a:cxn>
              <a:cxn ang="0">
                <a:pos x="T2" y="T3"/>
              </a:cxn>
              <a:cxn ang="0">
                <a:pos x="T4" y="T5"/>
              </a:cxn>
              <a:cxn ang="0">
                <a:pos x="T6" y="T7"/>
              </a:cxn>
              <a:cxn ang="0">
                <a:pos x="T8" y="T9"/>
              </a:cxn>
              <a:cxn ang="0">
                <a:pos x="T10" y="T11"/>
              </a:cxn>
            </a:cxnLst>
            <a:rect l="0" t="0" r="r" b="b"/>
            <a:pathLst>
              <a:path w="1394" h="835">
                <a:moveTo>
                  <a:pt x="0" y="835"/>
                </a:moveTo>
                <a:lnTo>
                  <a:pt x="1394" y="835"/>
                </a:lnTo>
                <a:lnTo>
                  <a:pt x="1394" y="0"/>
                </a:lnTo>
                <a:lnTo>
                  <a:pt x="0" y="0"/>
                </a:lnTo>
                <a:lnTo>
                  <a:pt x="0" y="835"/>
                </a:lnTo>
                <a:lnTo>
                  <a:pt x="0" y="835"/>
                </a:lnTo>
                <a:close/>
              </a:path>
            </a:pathLst>
          </a:custGeom>
          <a:solidFill>
            <a:srgbClr val="2C6E8C"/>
          </a:solidFill>
          <a:ln>
            <a:noFill/>
          </a:ln>
        </p:spPr>
        <p:txBody>
          <a:bodyPr vert="horz" wrap="square" lIns="68580" tIns="34290" rIns="68580" bIns="34290" numCol="1" anchor="t" anchorCtr="0" compatLnSpc="1"/>
          <a:lstStyle/>
          <a:p>
            <a:endParaRPr lang="zh-CN" altLang="en-US"/>
          </a:p>
        </p:txBody>
      </p:sp>
      <p:sp>
        <p:nvSpPr>
          <p:cNvPr id="33" name="Freeform 11"/>
          <p:cNvSpPr/>
          <p:nvPr/>
        </p:nvSpPr>
        <p:spPr bwMode="auto">
          <a:xfrm>
            <a:off x="1183232" y="1688225"/>
            <a:ext cx="2300339" cy="1357332"/>
          </a:xfrm>
          <a:custGeom>
            <a:avLst/>
            <a:gdLst>
              <a:gd name="T0" fmla="*/ 0 w 1363"/>
              <a:gd name="T1" fmla="*/ 804 h 804"/>
              <a:gd name="T2" fmla="*/ 1363 w 1363"/>
              <a:gd name="T3" fmla="*/ 804 h 804"/>
              <a:gd name="T4" fmla="*/ 1363 w 1363"/>
              <a:gd name="T5" fmla="*/ 0 h 804"/>
              <a:gd name="T6" fmla="*/ 0 w 1363"/>
              <a:gd name="T7" fmla="*/ 0 h 804"/>
              <a:gd name="T8" fmla="*/ 0 w 1363"/>
              <a:gd name="T9" fmla="*/ 804 h 804"/>
              <a:gd name="T10" fmla="*/ 0 w 1363"/>
              <a:gd name="T11" fmla="*/ 804 h 804"/>
            </a:gdLst>
            <a:ahLst/>
            <a:cxnLst>
              <a:cxn ang="0">
                <a:pos x="T0" y="T1"/>
              </a:cxn>
              <a:cxn ang="0">
                <a:pos x="T2" y="T3"/>
              </a:cxn>
              <a:cxn ang="0">
                <a:pos x="T4" y="T5"/>
              </a:cxn>
              <a:cxn ang="0">
                <a:pos x="T6" y="T7"/>
              </a:cxn>
              <a:cxn ang="0">
                <a:pos x="T8" y="T9"/>
              </a:cxn>
              <a:cxn ang="0">
                <a:pos x="T10" y="T11"/>
              </a:cxn>
            </a:cxnLst>
            <a:rect l="0" t="0" r="r" b="b"/>
            <a:pathLst>
              <a:path w="1363" h="804">
                <a:moveTo>
                  <a:pt x="0" y="804"/>
                </a:moveTo>
                <a:lnTo>
                  <a:pt x="1363" y="804"/>
                </a:lnTo>
                <a:lnTo>
                  <a:pt x="1363" y="0"/>
                </a:lnTo>
                <a:lnTo>
                  <a:pt x="0" y="0"/>
                </a:lnTo>
                <a:lnTo>
                  <a:pt x="0" y="804"/>
                </a:lnTo>
                <a:lnTo>
                  <a:pt x="0" y="804"/>
                </a:lnTo>
                <a:close/>
              </a:path>
            </a:pathLst>
          </a:custGeom>
          <a:solidFill>
            <a:srgbClr val="F5EDE8"/>
          </a:solidFill>
          <a:ln>
            <a:noFill/>
          </a:ln>
        </p:spPr>
        <p:txBody>
          <a:bodyPr vert="horz" wrap="square" lIns="68580" tIns="34290" rIns="68580" bIns="34290" numCol="1" anchor="t" anchorCtr="0" compatLnSpc="1"/>
          <a:lstStyle/>
          <a:p>
            <a:endParaRPr lang="zh-CN" altLang="en-US"/>
          </a:p>
        </p:txBody>
      </p:sp>
      <p:sp>
        <p:nvSpPr>
          <p:cNvPr id="34" name="Freeform 12"/>
          <p:cNvSpPr/>
          <p:nvPr/>
        </p:nvSpPr>
        <p:spPr bwMode="auto">
          <a:xfrm>
            <a:off x="1682792" y="3543582"/>
            <a:ext cx="1248900" cy="104670"/>
          </a:xfrm>
          <a:custGeom>
            <a:avLst/>
            <a:gdLst>
              <a:gd name="T0" fmla="*/ 13 w 313"/>
              <a:gd name="T1" fmla="*/ 0 h 26"/>
              <a:gd name="T2" fmla="*/ 300 w 313"/>
              <a:gd name="T3" fmla="*/ 0 h 26"/>
              <a:gd name="T4" fmla="*/ 313 w 313"/>
              <a:gd name="T5" fmla="*/ 13 h 26"/>
              <a:gd name="T6" fmla="*/ 313 w 313"/>
              <a:gd name="T7" fmla="*/ 13 h 26"/>
              <a:gd name="T8" fmla="*/ 300 w 313"/>
              <a:gd name="T9" fmla="*/ 26 h 26"/>
              <a:gd name="T10" fmla="*/ 13 w 313"/>
              <a:gd name="T11" fmla="*/ 26 h 26"/>
              <a:gd name="T12" fmla="*/ 0 w 313"/>
              <a:gd name="T13" fmla="*/ 13 h 26"/>
              <a:gd name="T14" fmla="*/ 0 w 313"/>
              <a:gd name="T15" fmla="*/ 13 h 26"/>
              <a:gd name="T16" fmla="*/ 13 w 313"/>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26">
                <a:moveTo>
                  <a:pt x="13" y="0"/>
                </a:moveTo>
                <a:cubicBezTo>
                  <a:pt x="300" y="0"/>
                  <a:pt x="300" y="0"/>
                  <a:pt x="300" y="0"/>
                </a:cubicBezTo>
                <a:cubicBezTo>
                  <a:pt x="307" y="0"/>
                  <a:pt x="313" y="6"/>
                  <a:pt x="313" y="13"/>
                </a:cubicBezTo>
                <a:cubicBezTo>
                  <a:pt x="313" y="13"/>
                  <a:pt x="313" y="13"/>
                  <a:pt x="313" y="13"/>
                </a:cubicBezTo>
                <a:cubicBezTo>
                  <a:pt x="313" y="20"/>
                  <a:pt x="307" y="26"/>
                  <a:pt x="300" y="26"/>
                </a:cubicBezTo>
                <a:cubicBezTo>
                  <a:pt x="13" y="26"/>
                  <a:pt x="13" y="26"/>
                  <a:pt x="13" y="26"/>
                </a:cubicBezTo>
                <a:cubicBezTo>
                  <a:pt x="5" y="26"/>
                  <a:pt x="0" y="20"/>
                  <a:pt x="0" y="13"/>
                </a:cubicBezTo>
                <a:cubicBezTo>
                  <a:pt x="0" y="13"/>
                  <a:pt x="0" y="13"/>
                  <a:pt x="0" y="13"/>
                </a:cubicBezTo>
                <a:cubicBezTo>
                  <a:pt x="0" y="6"/>
                  <a:pt x="5" y="0"/>
                  <a:pt x="13" y="0"/>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35" name="Freeform 13"/>
          <p:cNvSpPr>
            <a:spLocks noEditPoints="1"/>
          </p:cNvSpPr>
          <p:nvPr/>
        </p:nvSpPr>
        <p:spPr bwMode="auto">
          <a:xfrm>
            <a:off x="2121595" y="1799647"/>
            <a:ext cx="1210084" cy="1141239"/>
          </a:xfrm>
          <a:custGeom>
            <a:avLst/>
            <a:gdLst>
              <a:gd name="T0" fmla="*/ 175 w 303"/>
              <a:gd name="T1" fmla="*/ 11 h 286"/>
              <a:gd name="T2" fmla="*/ 78 w 303"/>
              <a:gd name="T3" fmla="*/ 10 h 286"/>
              <a:gd name="T4" fmla="*/ 73 w 303"/>
              <a:gd name="T5" fmla="*/ 13 h 286"/>
              <a:gd name="T6" fmla="*/ 48 w 303"/>
              <a:gd name="T7" fmla="*/ 18 h 286"/>
              <a:gd name="T8" fmla="*/ 43 w 303"/>
              <a:gd name="T9" fmla="*/ 29 h 286"/>
              <a:gd name="T10" fmla="*/ 49 w 303"/>
              <a:gd name="T11" fmla="*/ 28 h 286"/>
              <a:gd name="T12" fmla="*/ 140 w 303"/>
              <a:gd name="T13" fmla="*/ 18 h 286"/>
              <a:gd name="T14" fmla="*/ 171 w 303"/>
              <a:gd name="T15" fmla="*/ 24 h 286"/>
              <a:gd name="T16" fmla="*/ 210 w 303"/>
              <a:gd name="T17" fmla="*/ 21 h 286"/>
              <a:gd name="T18" fmla="*/ 259 w 303"/>
              <a:gd name="T19" fmla="*/ 28 h 286"/>
              <a:gd name="T20" fmla="*/ 247 w 303"/>
              <a:gd name="T21" fmla="*/ 57 h 286"/>
              <a:gd name="T22" fmla="*/ 237 w 303"/>
              <a:gd name="T23" fmla="*/ 52 h 286"/>
              <a:gd name="T24" fmla="*/ 215 w 303"/>
              <a:gd name="T25" fmla="*/ 119 h 286"/>
              <a:gd name="T26" fmla="*/ 208 w 303"/>
              <a:gd name="T27" fmla="*/ 136 h 286"/>
              <a:gd name="T28" fmla="*/ 182 w 303"/>
              <a:gd name="T29" fmla="*/ 170 h 286"/>
              <a:gd name="T30" fmla="*/ 153 w 303"/>
              <a:gd name="T31" fmla="*/ 162 h 286"/>
              <a:gd name="T32" fmla="*/ 116 w 303"/>
              <a:gd name="T33" fmla="*/ 153 h 286"/>
              <a:gd name="T34" fmla="*/ 105 w 303"/>
              <a:gd name="T35" fmla="*/ 171 h 286"/>
              <a:gd name="T36" fmla="*/ 22 w 303"/>
              <a:gd name="T37" fmla="*/ 181 h 286"/>
              <a:gd name="T38" fmla="*/ 50 w 303"/>
              <a:gd name="T39" fmla="*/ 140 h 286"/>
              <a:gd name="T40" fmla="*/ 60 w 303"/>
              <a:gd name="T41" fmla="*/ 128 h 286"/>
              <a:gd name="T42" fmla="*/ 39 w 303"/>
              <a:gd name="T43" fmla="*/ 116 h 286"/>
              <a:gd name="T44" fmla="*/ 40 w 303"/>
              <a:gd name="T45" fmla="*/ 95 h 286"/>
              <a:gd name="T46" fmla="*/ 52 w 303"/>
              <a:gd name="T47" fmla="*/ 73 h 286"/>
              <a:gd name="T48" fmla="*/ 35 w 303"/>
              <a:gd name="T49" fmla="*/ 78 h 286"/>
              <a:gd name="T50" fmla="*/ 56 w 303"/>
              <a:gd name="T51" fmla="*/ 56 h 286"/>
              <a:gd name="T52" fmla="*/ 84 w 303"/>
              <a:gd name="T53" fmla="*/ 64 h 286"/>
              <a:gd name="T54" fmla="*/ 112 w 303"/>
              <a:gd name="T55" fmla="*/ 48 h 286"/>
              <a:gd name="T56" fmla="*/ 125 w 303"/>
              <a:gd name="T57" fmla="*/ 46 h 286"/>
              <a:gd name="T58" fmla="*/ 135 w 303"/>
              <a:gd name="T59" fmla="*/ 20 h 286"/>
              <a:gd name="T60" fmla="*/ 142 w 303"/>
              <a:gd name="T61" fmla="*/ 25 h 286"/>
              <a:gd name="T62" fmla="*/ 86 w 303"/>
              <a:gd name="T63" fmla="*/ 45 h 286"/>
              <a:gd name="T64" fmla="*/ 125 w 303"/>
              <a:gd name="T65" fmla="*/ 46 h 286"/>
              <a:gd name="T66" fmla="*/ 171 w 303"/>
              <a:gd name="T67" fmla="*/ 64 h 286"/>
              <a:gd name="T68" fmla="*/ 65 w 303"/>
              <a:gd name="T69" fmla="*/ 75 h 286"/>
              <a:gd name="T70" fmla="*/ 63 w 303"/>
              <a:gd name="T71" fmla="*/ 77 h 286"/>
              <a:gd name="T72" fmla="*/ 232 w 303"/>
              <a:gd name="T73" fmla="*/ 102 h 286"/>
              <a:gd name="T74" fmla="*/ 173 w 303"/>
              <a:gd name="T75" fmla="*/ 94 h 286"/>
              <a:gd name="T76" fmla="*/ 22 w 303"/>
              <a:gd name="T77" fmla="*/ 93 h 286"/>
              <a:gd name="T78" fmla="*/ 51 w 303"/>
              <a:gd name="T79" fmla="*/ 89 h 286"/>
              <a:gd name="T80" fmla="*/ 168 w 303"/>
              <a:gd name="T81" fmla="*/ 98 h 286"/>
              <a:gd name="T82" fmla="*/ 239 w 303"/>
              <a:gd name="T83" fmla="*/ 108 h 286"/>
              <a:gd name="T84" fmla="*/ 133 w 303"/>
              <a:gd name="T85" fmla="*/ 111 h 286"/>
              <a:gd name="T86" fmla="*/ 77 w 303"/>
              <a:gd name="T87" fmla="*/ 120 h 286"/>
              <a:gd name="T88" fmla="*/ 113 w 303"/>
              <a:gd name="T89" fmla="*/ 110 h 286"/>
              <a:gd name="T90" fmla="*/ 223 w 303"/>
              <a:gd name="T91" fmla="*/ 129 h 286"/>
              <a:gd name="T92" fmla="*/ 65 w 303"/>
              <a:gd name="T93" fmla="*/ 133 h 286"/>
              <a:gd name="T94" fmla="*/ 34 w 303"/>
              <a:gd name="T95" fmla="*/ 174 h 286"/>
              <a:gd name="T96" fmla="*/ 197 w 303"/>
              <a:gd name="T97" fmla="*/ 193 h 286"/>
              <a:gd name="T98" fmla="*/ 224 w 303"/>
              <a:gd name="T99" fmla="*/ 190 h 286"/>
              <a:gd name="T100" fmla="*/ 230 w 303"/>
              <a:gd name="T101" fmla="*/ 191 h 286"/>
              <a:gd name="T102" fmla="*/ 180 w 303"/>
              <a:gd name="T103" fmla="*/ 193 h 286"/>
              <a:gd name="T104" fmla="*/ 262 w 303"/>
              <a:gd name="T105" fmla="*/ 197 h 286"/>
              <a:gd name="T106" fmla="*/ 222 w 303"/>
              <a:gd name="T107" fmla="*/ 203 h 286"/>
              <a:gd name="T108" fmla="*/ 277 w 303"/>
              <a:gd name="T109" fmla="*/ 208 h 286"/>
              <a:gd name="T110" fmla="*/ 234 w 303"/>
              <a:gd name="T111" fmla="*/ 251 h 286"/>
              <a:gd name="T112" fmla="*/ 219 w 303"/>
              <a:gd name="T113" fmla="*/ 215 h 286"/>
              <a:gd name="T114" fmla="*/ 283 w 303"/>
              <a:gd name="T115" fmla="*/ 216 h 286"/>
              <a:gd name="T116" fmla="*/ 286 w 303"/>
              <a:gd name="T117" fmla="*/ 269 h 286"/>
              <a:gd name="T118" fmla="*/ 269 w 303"/>
              <a:gd name="T119" fmla="*/ 285 h 286"/>
              <a:gd name="T120" fmla="*/ 219 w 303"/>
              <a:gd name="T121" fmla="*/ 172 h 286"/>
              <a:gd name="T122" fmla="*/ 25 w 303"/>
              <a:gd name="T123" fmla="*/ 176 h 286"/>
              <a:gd name="T124" fmla="*/ 103 w 303"/>
              <a:gd name="T125" fmla="*/ 2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 h="286">
                <a:moveTo>
                  <a:pt x="117" y="2"/>
                </a:moveTo>
                <a:cubicBezTo>
                  <a:pt x="118" y="2"/>
                  <a:pt x="118" y="2"/>
                  <a:pt x="118" y="2"/>
                </a:cubicBezTo>
                <a:cubicBezTo>
                  <a:pt x="117" y="2"/>
                  <a:pt x="117" y="2"/>
                  <a:pt x="117" y="3"/>
                </a:cubicBezTo>
                <a:cubicBezTo>
                  <a:pt x="119" y="4"/>
                  <a:pt x="119" y="4"/>
                  <a:pt x="119" y="4"/>
                </a:cubicBezTo>
                <a:cubicBezTo>
                  <a:pt x="117" y="4"/>
                  <a:pt x="117" y="7"/>
                  <a:pt x="115" y="6"/>
                </a:cubicBezTo>
                <a:cubicBezTo>
                  <a:pt x="114" y="6"/>
                  <a:pt x="114" y="5"/>
                  <a:pt x="113" y="6"/>
                </a:cubicBezTo>
                <a:cubicBezTo>
                  <a:pt x="113" y="4"/>
                  <a:pt x="113" y="2"/>
                  <a:pt x="114" y="0"/>
                </a:cubicBezTo>
                <a:cubicBezTo>
                  <a:pt x="115" y="0"/>
                  <a:pt x="116" y="2"/>
                  <a:pt x="117" y="2"/>
                </a:cubicBezTo>
                <a:close/>
                <a:moveTo>
                  <a:pt x="121" y="5"/>
                </a:moveTo>
                <a:cubicBezTo>
                  <a:pt x="121" y="5"/>
                  <a:pt x="121" y="5"/>
                  <a:pt x="121" y="5"/>
                </a:cubicBezTo>
                <a:cubicBezTo>
                  <a:pt x="122" y="5"/>
                  <a:pt x="123" y="5"/>
                  <a:pt x="123" y="6"/>
                </a:cubicBezTo>
                <a:cubicBezTo>
                  <a:pt x="125" y="7"/>
                  <a:pt x="122" y="9"/>
                  <a:pt x="125" y="9"/>
                </a:cubicBezTo>
                <a:cubicBezTo>
                  <a:pt x="125" y="9"/>
                  <a:pt x="125" y="9"/>
                  <a:pt x="125" y="9"/>
                </a:cubicBezTo>
                <a:cubicBezTo>
                  <a:pt x="124" y="12"/>
                  <a:pt x="122" y="9"/>
                  <a:pt x="120" y="10"/>
                </a:cubicBezTo>
                <a:cubicBezTo>
                  <a:pt x="119" y="11"/>
                  <a:pt x="119" y="8"/>
                  <a:pt x="117" y="9"/>
                </a:cubicBezTo>
                <a:cubicBezTo>
                  <a:pt x="118" y="8"/>
                  <a:pt x="118" y="7"/>
                  <a:pt x="118" y="7"/>
                </a:cubicBezTo>
                <a:cubicBezTo>
                  <a:pt x="117" y="7"/>
                  <a:pt x="117" y="7"/>
                  <a:pt x="117" y="7"/>
                </a:cubicBezTo>
                <a:cubicBezTo>
                  <a:pt x="117" y="6"/>
                  <a:pt x="119" y="5"/>
                  <a:pt x="119" y="5"/>
                </a:cubicBezTo>
                <a:cubicBezTo>
                  <a:pt x="120" y="4"/>
                  <a:pt x="120" y="5"/>
                  <a:pt x="121" y="5"/>
                </a:cubicBezTo>
                <a:close/>
                <a:moveTo>
                  <a:pt x="179" y="6"/>
                </a:moveTo>
                <a:cubicBezTo>
                  <a:pt x="179" y="8"/>
                  <a:pt x="180" y="10"/>
                  <a:pt x="182" y="10"/>
                </a:cubicBezTo>
                <a:cubicBezTo>
                  <a:pt x="182" y="10"/>
                  <a:pt x="182" y="10"/>
                  <a:pt x="182" y="10"/>
                </a:cubicBezTo>
                <a:cubicBezTo>
                  <a:pt x="181" y="9"/>
                  <a:pt x="181" y="9"/>
                  <a:pt x="180" y="8"/>
                </a:cubicBezTo>
                <a:cubicBezTo>
                  <a:pt x="180" y="8"/>
                  <a:pt x="180" y="7"/>
                  <a:pt x="180" y="6"/>
                </a:cubicBezTo>
                <a:cubicBezTo>
                  <a:pt x="183" y="7"/>
                  <a:pt x="183" y="7"/>
                  <a:pt x="183" y="7"/>
                </a:cubicBezTo>
                <a:cubicBezTo>
                  <a:pt x="183" y="7"/>
                  <a:pt x="183" y="7"/>
                  <a:pt x="183" y="7"/>
                </a:cubicBezTo>
                <a:cubicBezTo>
                  <a:pt x="183" y="8"/>
                  <a:pt x="184" y="9"/>
                  <a:pt x="183" y="9"/>
                </a:cubicBezTo>
                <a:cubicBezTo>
                  <a:pt x="182" y="9"/>
                  <a:pt x="182" y="10"/>
                  <a:pt x="182" y="10"/>
                </a:cubicBezTo>
                <a:cubicBezTo>
                  <a:pt x="182" y="10"/>
                  <a:pt x="182" y="10"/>
                  <a:pt x="183" y="10"/>
                </a:cubicBezTo>
                <a:cubicBezTo>
                  <a:pt x="182" y="11"/>
                  <a:pt x="182" y="11"/>
                  <a:pt x="181" y="10"/>
                </a:cubicBezTo>
                <a:cubicBezTo>
                  <a:pt x="180" y="12"/>
                  <a:pt x="180" y="12"/>
                  <a:pt x="180" y="12"/>
                </a:cubicBezTo>
                <a:cubicBezTo>
                  <a:pt x="180" y="12"/>
                  <a:pt x="179" y="12"/>
                  <a:pt x="179" y="12"/>
                </a:cubicBezTo>
                <a:cubicBezTo>
                  <a:pt x="178" y="12"/>
                  <a:pt x="180" y="13"/>
                  <a:pt x="179" y="13"/>
                </a:cubicBezTo>
                <a:cubicBezTo>
                  <a:pt x="179" y="13"/>
                  <a:pt x="178" y="13"/>
                  <a:pt x="178" y="13"/>
                </a:cubicBezTo>
                <a:cubicBezTo>
                  <a:pt x="178" y="13"/>
                  <a:pt x="178" y="13"/>
                  <a:pt x="178" y="13"/>
                </a:cubicBezTo>
                <a:cubicBezTo>
                  <a:pt x="177" y="12"/>
                  <a:pt x="175" y="12"/>
                  <a:pt x="175" y="11"/>
                </a:cubicBezTo>
                <a:cubicBezTo>
                  <a:pt x="175" y="11"/>
                  <a:pt x="175" y="11"/>
                  <a:pt x="175" y="11"/>
                </a:cubicBezTo>
                <a:cubicBezTo>
                  <a:pt x="174" y="10"/>
                  <a:pt x="174" y="9"/>
                  <a:pt x="173" y="8"/>
                </a:cubicBezTo>
                <a:cubicBezTo>
                  <a:pt x="174" y="8"/>
                  <a:pt x="173" y="7"/>
                  <a:pt x="174" y="6"/>
                </a:cubicBezTo>
                <a:cubicBezTo>
                  <a:pt x="175" y="7"/>
                  <a:pt x="176" y="8"/>
                  <a:pt x="177" y="9"/>
                </a:cubicBezTo>
                <a:cubicBezTo>
                  <a:pt x="178" y="8"/>
                  <a:pt x="176" y="7"/>
                  <a:pt x="177" y="6"/>
                </a:cubicBezTo>
                <a:cubicBezTo>
                  <a:pt x="178" y="6"/>
                  <a:pt x="178" y="6"/>
                  <a:pt x="179" y="6"/>
                </a:cubicBezTo>
                <a:close/>
                <a:moveTo>
                  <a:pt x="191" y="7"/>
                </a:moveTo>
                <a:cubicBezTo>
                  <a:pt x="190" y="8"/>
                  <a:pt x="190" y="8"/>
                  <a:pt x="189" y="8"/>
                </a:cubicBezTo>
                <a:cubicBezTo>
                  <a:pt x="188" y="8"/>
                  <a:pt x="186" y="8"/>
                  <a:pt x="185" y="6"/>
                </a:cubicBezTo>
                <a:cubicBezTo>
                  <a:pt x="186" y="7"/>
                  <a:pt x="187" y="6"/>
                  <a:pt x="188" y="7"/>
                </a:cubicBezTo>
                <a:cubicBezTo>
                  <a:pt x="189" y="6"/>
                  <a:pt x="190" y="6"/>
                  <a:pt x="191" y="7"/>
                </a:cubicBezTo>
                <a:close/>
                <a:moveTo>
                  <a:pt x="101" y="7"/>
                </a:moveTo>
                <a:cubicBezTo>
                  <a:pt x="100" y="6"/>
                  <a:pt x="100" y="6"/>
                  <a:pt x="100" y="6"/>
                </a:cubicBezTo>
                <a:cubicBezTo>
                  <a:pt x="101" y="6"/>
                  <a:pt x="101" y="6"/>
                  <a:pt x="101" y="6"/>
                </a:cubicBezTo>
                <a:cubicBezTo>
                  <a:pt x="101" y="7"/>
                  <a:pt x="101" y="7"/>
                  <a:pt x="101" y="7"/>
                </a:cubicBezTo>
                <a:close/>
                <a:moveTo>
                  <a:pt x="79" y="6"/>
                </a:moveTo>
                <a:cubicBezTo>
                  <a:pt x="78" y="6"/>
                  <a:pt x="78" y="6"/>
                  <a:pt x="78" y="6"/>
                </a:cubicBezTo>
                <a:cubicBezTo>
                  <a:pt x="79" y="5"/>
                  <a:pt x="79" y="5"/>
                  <a:pt x="79" y="5"/>
                </a:cubicBezTo>
                <a:cubicBezTo>
                  <a:pt x="79" y="6"/>
                  <a:pt x="79" y="6"/>
                  <a:pt x="79" y="6"/>
                </a:cubicBezTo>
                <a:cubicBezTo>
                  <a:pt x="79" y="6"/>
                  <a:pt x="79" y="6"/>
                  <a:pt x="79" y="6"/>
                </a:cubicBezTo>
                <a:close/>
                <a:moveTo>
                  <a:pt x="86" y="9"/>
                </a:moveTo>
                <a:cubicBezTo>
                  <a:pt x="86" y="9"/>
                  <a:pt x="86" y="9"/>
                  <a:pt x="85" y="10"/>
                </a:cubicBezTo>
                <a:cubicBezTo>
                  <a:pt x="85" y="9"/>
                  <a:pt x="85" y="9"/>
                  <a:pt x="84" y="8"/>
                </a:cubicBezTo>
                <a:cubicBezTo>
                  <a:pt x="84" y="8"/>
                  <a:pt x="85" y="7"/>
                  <a:pt x="85" y="7"/>
                </a:cubicBezTo>
                <a:cubicBezTo>
                  <a:pt x="86" y="8"/>
                  <a:pt x="86" y="8"/>
                  <a:pt x="86" y="9"/>
                </a:cubicBezTo>
                <a:close/>
                <a:moveTo>
                  <a:pt x="79" y="8"/>
                </a:moveTo>
                <a:cubicBezTo>
                  <a:pt x="79" y="8"/>
                  <a:pt x="79" y="8"/>
                  <a:pt x="78" y="8"/>
                </a:cubicBezTo>
                <a:cubicBezTo>
                  <a:pt x="78" y="7"/>
                  <a:pt x="78" y="7"/>
                  <a:pt x="78" y="7"/>
                </a:cubicBezTo>
                <a:cubicBezTo>
                  <a:pt x="79" y="8"/>
                  <a:pt x="79" y="8"/>
                  <a:pt x="79" y="8"/>
                </a:cubicBezTo>
                <a:close/>
                <a:moveTo>
                  <a:pt x="79" y="9"/>
                </a:moveTo>
                <a:cubicBezTo>
                  <a:pt x="79" y="8"/>
                  <a:pt x="79" y="8"/>
                  <a:pt x="79" y="8"/>
                </a:cubicBezTo>
                <a:cubicBezTo>
                  <a:pt x="79" y="9"/>
                  <a:pt x="78" y="9"/>
                  <a:pt x="79" y="9"/>
                </a:cubicBezTo>
                <a:cubicBezTo>
                  <a:pt x="79" y="9"/>
                  <a:pt x="79" y="9"/>
                  <a:pt x="79" y="9"/>
                </a:cubicBezTo>
                <a:cubicBezTo>
                  <a:pt x="79" y="9"/>
                  <a:pt x="79" y="9"/>
                  <a:pt x="79" y="9"/>
                </a:cubicBezTo>
                <a:cubicBezTo>
                  <a:pt x="79" y="9"/>
                  <a:pt x="79" y="9"/>
                  <a:pt x="79" y="9"/>
                </a:cubicBezTo>
                <a:cubicBezTo>
                  <a:pt x="78" y="10"/>
                  <a:pt x="78" y="10"/>
                  <a:pt x="78" y="10"/>
                </a:cubicBezTo>
                <a:cubicBezTo>
                  <a:pt x="79" y="10"/>
                  <a:pt x="80" y="10"/>
                  <a:pt x="80" y="11"/>
                </a:cubicBezTo>
                <a:cubicBezTo>
                  <a:pt x="80" y="11"/>
                  <a:pt x="80" y="11"/>
                  <a:pt x="80" y="11"/>
                </a:cubicBezTo>
                <a:cubicBezTo>
                  <a:pt x="80" y="12"/>
                  <a:pt x="80" y="12"/>
                  <a:pt x="80" y="12"/>
                </a:cubicBezTo>
                <a:cubicBezTo>
                  <a:pt x="79" y="12"/>
                  <a:pt x="79" y="12"/>
                  <a:pt x="79" y="13"/>
                </a:cubicBezTo>
                <a:cubicBezTo>
                  <a:pt x="79" y="12"/>
                  <a:pt x="79" y="12"/>
                  <a:pt x="79" y="12"/>
                </a:cubicBezTo>
                <a:cubicBezTo>
                  <a:pt x="79" y="11"/>
                  <a:pt x="78" y="11"/>
                  <a:pt x="78" y="11"/>
                </a:cubicBezTo>
                <a:cubicBezTo>
                  <a:pt x="77" y="11"/>
                  <a:pt x="77" y="11"/>
                  <a:pt x="77" y="11"/>
                </a:cubicBezTo>
                <a:cubicBezTo>
                  <a:pt x="77" y="11"/>
                  <a:pt x="77" y="11"/>
                  <a:pt x="77" y="11"/>
                </a:cubicBezTo>
                <a:cubicBezTo>
                  <a:pt x="78" y="10"/>
                  <a:pt x="78" y="11"/>
                  <a:pt x="79" y="11"/>
                </a:cubicBezTo>
                <a:cubicBezTo>
                  <a:pt x="79" y="11"/>
                  <a:pt x="79" y="11"/>
                  <a:pt x="79" y="11"/>
                </a:cubicBezTo>
                <a:cubicBezTo>
                  <a:pt x="80" y="11"/>
                  <a:pt x="80" y="11"/>
                  <a:pt x="80" y="11"/>
                </a:cubicBezTo>
                <a:cubicBezTo>
                  <a:pt x="80" y="10"/>
                  <a:pt x="78" y="10"/>
                  <a:pt x="78" y="10"/>
                </a:cubicBezTo>
                <a:cubicBezTo>
                  <a:pt x="78" y="9"/>
                  <a:pt x="78" y="9"/>
                  <a:pt x="78" y="8"/>
                </a:cubicBezTo>
                <a:cubicBezTo>
                  <a:pt x="78" y="8"/>
                  <a:pt x="78" y="9"/>
                  <a:pt x="79" y="9"/>
                </a:cubicBezTo>
                <a:close/>
                <a:moveTo>
                  <a:pt x="83" y="10"/>
                </a:moveTo>
                <a:cubicBezTo>
                  <a:pt x="84" y="11"/>
                  <a:pt x="84" y="10"/>
                  <a:pt x="85" y="10"/>
                </a:cubicBezTo>
                <a:cubicBezTo>
                  <a:pt x="85" y="11"/>
                  <a:pt x="83" y="11"/>
                  <a:pt x="84" y="12"/>
                </a:cubicBezTo>
                <a:cubicBezTo>
                  <a:pt x="85" y="12"/>
                  <a:pt x="85" y="12"/>
                  <a:pt x="85" y="12"/>
                </a:cubicBezTo>
                <a:cubicBezTo>
                  <a:pt x="84" y="13"/>
                  <a:pt x="84" y="13"/>
                  <a:pt x="83" y="13"/>
                </a:cubicBezTo>
                <a:cubicBezTo>
                  <a:pt x="82" y="12"/>
                  <a:pt x="82" y="12"/>
                  <a:pt x="82" y="11"/>
                </a:cubicBezTo>
                <a:cubicBezTo>
                  <a:pt x="83" y="11"/>
                  <a:pt x="83" y="11"/>
                  <a:pt x="83" y="10"/>
                </a:cubicBezTo>
                <a:cubicBezTo>
                  <a:pt x="83" y="10"/>
                  <a:pt x="82" y="10"/>
                  <a:pt x="82" y="10"/>
                </a:cubicBezTo>
                <a:cubicBezTo>
                  <a:pt x="83" y="9"/>
                  <a:pt x="83" y="9"/>
                  <a:pt x="84" y="10"/>
                </a:cubicBezTo>
                <a:cubicBezTo>
                  <a:pt x="83" y="10"/>
                  <a:pt x="83" y="10"/>
                  <a:pt x="83" y="10"/>
                </a:cubicBezTo>
                <a:close/>
                <a:moveTo>
                  <a:pt x="74" y="13"/>
                </a:moveTo>
                <a:cubicBezTo>
                  <a:pt x="74" y="13"/>
                  <a:pt x="74" y="12"/>
                  <a:pt x="74" y="13"/>
                </a:cubicBezTo>
                <a:cubicBezTo>
                  <a:pt x="75" y="13"/>
                  <a:pt x="74" y="13"/>
                  <a:pt x="74" y="14"/>
                </a:cubicBezTo>
                <a:cubicBezTo>
                  <a:pt x="74" y="13"/>
                  <a:pt x="74" y="14"/>
                  <a:pt x="73" y="14"/>
                </a:cubicBezTo>
                <a:cubicBezTo>
                  <a:pt x="74" y="14"/>
                  <a:pt x="74" y="14"/>
                  <a:pt x="74" y="14"/>
                </a:cubicBezTo>
                <a:cubicBezTo>
                  <a:pt x="74" y="15"/>
                  <a:pt x="72" y="15"/>
                  <a:pt x="73" y="16"/>
                </a:cubicBezTo>
                <a:cubicBezTo>
                  <a:pt x="73" y="16"/>
                  <a:pt x="73" y="16"/>
                  <a:pt x="72" y="17"/>
                </a:cubicBezTo>
                <a:cubicBezTo>
                  <a:pt x="72" y="16"/>
                  <a:pt x="72" y="16"/>
                  <a:pt x="72" y="16"/>
                </a:cubicBezTo>
                <a:cubicBezTo>
                  <a:pt x="71" y="17"/>
                  <a:pt x="71" y="17"/>
                  <a:pt x="71" y="17"/>
                </a:cubicBezTo>
                <a:cubicBezTo>
                  <a:pt x="70" y="16"/>
                  <a:pt x="72" y="14"/>
                  <a:pt x="71" y="14"/>
                </a:cubicBezTo>
                <a:cubicBezTo>
                  <a:pt x="72" y="15"/>
                  <a:pt x="73" y="14"/>
                  <a:pt x="73" y="13"/>
                </a:cubicBezTo>
                <a:cubicBezTo>
                  <a:pt x="73" y="13"/>
                  <a:pt x="73" y="13"/>
                  <a:pt x="73" y="13"/>
                </a:cubicBezTo>
                <a:cubicBezTo>
                  <a:pt x="74" y="12"/>
                  <a:pt x="74" y="12"/>
                  <a:pt x="74" y="12"/>
                </a:cubicBezTo>
                <a:cubicBezTo>
                  <a:pt x="74" y="12"/>
                  <a:pt x="73" y="13"/>
                  <a:pt x="74" y="13"/>
                </a:cubicBezTo>
                <a:close/>
                <a:moveTo>
                  <a:pt x="78" y="12"/>
                </a:moveTo>
                <a:cubicBezTo>
                  <a:pt x="77" y="12"/>
                  <a:pt x="77" y="12"/>
                  <a:pt x="77" y="12"/>
                </a:cubicBezTo>
                <a:cubicBezTo>
                  <a:pt x="78" y="12"/>
                  <a:pt x="78" y="12"/>
                  <a:pt x="78" y="12"/>
                </a:cubicBezTo>
                <a:cubicBezTo>
                  <a:pt x="78" y="12"/>
                  <a:pt x="78" y="12"/>
                  <a:pt x="78" y="12"/>
                </a:cubicBezTo>
                <a:close/>
                <a:moveTo>
                  <a:pt x="72" y="13"/>
                </a:moveTo>
                <a:cubicBezTo>
                  <a:pt x="72" y="14"/>
                  <a:pt x="72" y="14"/>
                  <a:pt x="72" y="14"/>
                </a:cubicBezTo>
                <a:cubicBezTo>
                  <a:pt x="71" y="14"/>
                  <a:pt x="71" y="13"/>
                  <a:pt x="70" y="13"/>
                </a:cubicBezTo>
                <a:cubicBezTo>
                  <a:pt x="69" y="14"/>
                  <a:pt x="70" y="14"/>
                  <a:pt x="70" y="15"/>
                </a:cubicBezTo>
                <a:cubicBezTo>
                  <a:pt x="70" y="15"/>
                  <a:pt x="70" y="15"/>
                  <a:pt x="70" y="15"/>
                </a:cubicBezTo>
                <a:cubicBezTo>
                  <a:pt x="69" y="16"/>
                  <a:pt x="69" y="14"/>
                  <a:pt x="68" y="15"/>
                </a:cubicBezTo>
                <a:cubicBezTo>
                  <a:pt x="68" y="14"/>
                  <a:pt x="69" y="13"/>
                  <a:pt x="70" y="13"/>
                </a:cubicBezTo>
                <a:cubicBezTo>
                  <a:pt x="70" y="13"/>
                  <a:pt x="71" y="13"/>
                  <a:pt x="72" y="13"/>
                </a:cubicBezTo>
                <a:close/>
                <a:moveTo>
                  <a:pt x="82" y="14"/>
                </a:moveTo>
                <a:cubicBezTo>
                  <a:pt x="81" y="15"/>
                  <a:pt x="81" y="15"/>
                  <a:pt x="81" y="15"/>
                </a:cubicBezTo>
                <a:cubicBezTo>
                  <a:pt x="81" y="15"/>
                  <a:pt x="81" y="14"/>
                  <a:pt x="81" y="14"/>
                </a:cubicBezTo>
                <a:cubicBezTo>
                  <a:pt x="81" y="15"/>
                  <a:pt x="81" y="15"/>
                  <a:pt x="81" y="15"/>
                </a:cubicBezTo>
                <a:cubicBezTo>
                  <a:pt x="81" y="15"/>
                  <a:pt x="81" y="15"/>
                  <a:pt x="81" y="15"/>
                </a:cubicBezTo>
                <a:cubicBezTo>
                  <a:pt x="81" y="15"/>
                  <a:pt x="80" y="15"/>
                  <a:pt x="80" y="15"/>
                </a:cubicBezTo>
                <a:cubicBezTo>
                  <a:pt x="79" y="14"/>
                  <a:pt x="79" y="14"/>
                  <a:pt x="79" y="14"/>
                </a:cubicBezTo>
                <a:cubicBezTo>
                  <a:pt x="80" y="14"/>
                  <a:pt x="81" y="14"/>
                  <a:pt x="81" y="13"/>
                </a:cubicBezTo>
                <a:cubicBezTo>
                  <a:pt x="81" y="13"/>
                  <a:pt x="82" y="13"/>
                  <a:pt x="82" y="14"/>
                </a:cubicBezTo>
                <a:close/>
                <a:moveTo>
                  <a:pt x="84" y="15"/>
                </a:moveTo>
                <a:cubicBezTo>
                  <a:pt x="84" y="15"/>
                  <a:pt x="83" y="16"/>
                  <a:pt x="83" y="16"/>
                </a:cubicBezTo>
                <a:cubicBezTo>
                  <a:pt x="83" y="15"/>
                  <a:pt x="83" y="15"/>
                  <a:pt x="83" y="15"/>
                </a:cubicBezTo>
                <a:cubicBezTo>
                  <a:pt x="84" y="15"/>
                  <a:pt x="84" y="15"/>
                  <a:pt x="84" y="15"/>
                </a:cubicBezTo>
                <a:cubicBezTo>
                  <a:pt x="84" y="15"/>
                  <a:pt x="84" y="15"/>
                  <a:pt x="84" y="15"/>
                </a:cubicBezTo>
                <a:close/>
                <a:moveTo>
                  <a:pt x="75" y="17"/>
                </a:moveTo>
                <a:cubicBezTo>
                  <a:pt x="75" y="17"/>
                  <a:pt x="75" y="17"/>
                  <a:pt x="75" y="17"/>
                </a:cubicBezTo>
                <a:cubicBezTo>
                  <a:pt x="75" y="17"/>
                  <a:pt x="75" y="16"/>
                  <a:pt x="75" y="16"/>
                </a:cubicBezTo>
                <a:cubicBezTo>
                  <a:pt x="75" y="16"/>
                  <a:pt x="75" y="16"/>
                  <a:pt x="75" y="17"/>
                </a:cubicBezTo>
                <a:close/>
                <a:moveTo>
                  <a:pt x="47" y="19"/>
                </a:moveTo>
                <a:cubicBezTo>
                  <a:pt x="47" y="19"/>
                  <a:pt x="47" y="19"/>
                  <a:pt x="47" y="20"/>
                </a:cubicBezTo>
                <a:cubicBezTo>
                  <a:pt x="48" y="20"/>
                  <a:pt x="48" y="19"/>
                  <a:pt x="48" y="19"/>
                </a:cubicBezTo>
                <a:cubicBezTo>
                  <a:pt x="47" y="19"/>
                  <a:pt x="48" y="18"/>
                  <a:pt x="48" y="18"/>
                </a:cubicBezTo>
                <a:cubicBezTo>
                  <a:pt x="48" y="17"/>
                  <a:pt x="48" y="17"/>
                  <a:pt x="48" y="17"/>
                </a:cubicBezTo>
                <a:cubicBezTo>
                  <a:pt x="48" y="19"/>
                  <a:pt x="48" y="19"/>
                  <a:pt x="48" y="19"/>
                </a:cubicBezTo>
                <a:cubicBezTo>
                  <a:pt x="49" y="17"/>
                  <a:pt x="51" y="19"/>
                  <a:pt x="52" y="19"/>
                </a:cubicBezTo>
                <a:cubicBezTo>
                  <a:pt x="53" y="20"/>
                  <a:pt x="51" y="21"/>
                  <a:pt x="51" y="23"/>
                </a:cubicBezTo>
                <a:cubicBezTo>
                  <a:pt x="50" y="22"/>
                  <a:pt x="50" y="22"/>
                  <a:pt x="49" y="23"/>
                </a:cubicBezTo>
                <a:cubicBezTo>
                  <a:pt x="49" y="23"/>
                  <a:pt x="49" y="23"/>
                  <a:pt x="49" y="23"/>
                </a:cubicBezTo>
                <a:cubicBezTo>
                  <a:pt x="49" y="23"/>
                  <a:pt x="48" y="22"/>
                  <a:pt x="47" y="23"/>
                </a:cubicBezTo>
                <a:cubicBezTo>
                  <a:pt x="45" y="22"/>
                  <a:pt x="45" y="22"/>
                  <a:pt x="45" y="22"/>
                </a:cubicBezTo>
                <a:cubicBezTo>
                  <a:pt x="46" y="22"/>
                  <a:pt x="47" y="22"/>
                  <a:pt x="47" y="21"/>
                </a:cubicBezTo>
                <a:cubicBezTo>
                  <a:pt x="46" y="20"/>
                  <a:pt x="43" y="22"/>
                  <a:pt x="44" y="19"/>
                </a:cubicBezTo>
                <a:cubicBezTo>
                  <a:pt x="44" y="19"/>
                  <a:pt x="44" y="19"/>
                  <a:pt x="44" y="20"/>
                </a:cubicBezTo>
                <a:cubicBezTo>
                  <a:pt x="45" y="19"/>
                  <a:pt x="45" y="18"/>
                  <a:pt x="45" y="17"/>
                </a:cubicBezTo>
                <a:cubicBezTo>
                  <a:pt x="46" y="18"/>
                  <a:pt x="45" y="19"/>
                  <a:pt x="47" y="19"/>
                </a:cubicBezTo>
                <a:close/>
                <a:moveTo>
                  <a:pt x="57" y="18"/>
                </a:moveTo>
                <a:cubicBezTo>
                  <a:pt x="58" y="17"/>
                  <a:pt x="58" y="17"/>
                  <a:pt x="58" y="17"/>
                </a:cubicBezTo>
                <a:cubicBezTo>
                  <a:pt x="57" y="18"/>
                  <a:pt x="57" y="18"/>
                  <a:pt x="57" y="18"/>
                </a:cubicBezTo>
                <a:cubicBezTo>
                  <a:pt x="57" y="18"/>
                  <a:pt x="57" y="18"/>
                  <a:pt x="57" y="18"/>
                </a:cubicBezTo>
                <a:close/>
                <a:moveTo>
                  <a:pt x="44" y="22"/>
                </a:moveTo>
                <a:cubicBezTo>
                  <a:pt x="44" y="23"/>
                  <a:pt x="45" y="23"/>
                  <a:pt x="45" y="24"/>
                </a:cubicBezTo>
                <a:cubicBezTo>
                  <a:pt x="46" y="24"/>
                  <a:pt x="46" y="24"/>
                  <a:pt x="46" y="24"/>
                </a:cubicBezTo>
                <a:cubicBezTo>
                  <a:pt x="46" y="24"/>
                  <a:pt x="46" y="24"/>
                  <a:pt x="46" y="24"/>
                </a:cubicBezTo>
                <a:cubicBezTo>
                  <a:pt x="47" y="25"/>
                  <a:pt x="47" y="25"/>
                  <a:pt x="47" y="25"/>
                </a:cubicBezTo>
                <a:cubicBezTo>
                  <a:pt x="46" y="25"/>
                  <a:pt x="45" y="26"/>
                  <a:pt x="45" y="28"/>
                </a:cubicBezTo>
                <a:cubicBezTo>
                  <a:pt x="45" y="28"/>
                  <a:pt x="45" y="28"/>
                  <a:pt x="45" y="28"/>
                </a:cubicBezTo>
                <a:cubicBezTo>
                  <a:pt x="45" y="28"/>
                  <a:pt x="45" y="29"/>
                  <a:pt x="45" y="29"/>
                </a:cubicBezTo>
                <a:cubicBezTo>
                  <a:pt x="45" y="29"/>
                  <a:pt x="45" y="30"/>
                  <a:pt x="45" y="30"/>
                </a:cubicBezTo>
                <a:cubicBezTo>
                  <a:pt x="44" y="31"/>
                  <a:pt x="44" y="33"/>
                  <a:pt x="44" y="35"/>
                </a:cubicBezTo>
                <a:cubicBezTo>
                  <a:pt x="43" y="35"/>
                  <a:pt x="43" y="35"/>
                  <a:pt x="43" y="35"/>
                </a:cubicBezTo>
                <a:cubicBezTo>
                  <a:pt x="43" y="34"/>
                  <a:pt x="43" y="34"/>
                  <a:pt x="42" y="33"/>
                </a:cubicBezTo>
                <a:cubicBezTo>
                  <a:pt x="43" y="33"/>
                  <a:pt x="43" y="33"/>
                  <a:pt x="43" y="33"/>
                </a:cubicBezTo>
                <a:cubicBezTo>
                  <a:pt x="42" y="33"/>
                  <a:pt x="41" y="32"/>
                  <a:pt x="40" y="31"/>
                </a:cubicBezTo>
                <a:cubicBezTo>
                  <a:pt x="41" y="30"/>
                  <a:pt x="41" y="30"/>
                  <a:pt x="41" y="30"/>
                </a:cubicBezTo>
                <a:cubicBezTo>
                  <a:pt x="41" y="31"/>
                  <a:pt x="42" y="30"/>
                  <a:pt x="42" y="31"/>
                </a:cubicBezTo>
                <a:cubicBezTo>
                  <a:pt x="42" y="30"/>
                  <a:pt x="42" y="30"/>
                  <a:pt x="42" y="30"/>
                </a:cubicBezTo>
                <a:cubicBezTo>
                  <a:pt x="42" y="30"/>
                  <a:pt x="42" y="30"/>
                  <a:pt x="41" y="30"/>
                </a:cubicBezTo>
                <a:cubicBezTo>
                  <a:pt x="43" y="29"/>
                  <a:pt x="43" y="29"/>
                  <a:pt x="43" y="29"/>
                </a:cubicBezTo>
                <a:cubicBezTo>
                  <a:pt x="43" y="29"/>
                  <a:pt x="42" y="29"/>
                  <a:pt x="41" y="29"/>
                </a:cubicBezTo>
                <a:cubicBezTo>
                  <a:pt x="41" y="30"/>
                  <a:pt x="40" y="29"/>
                  <a:pt x="40" y="29"/>
                </a:cubicBezTo>
                <a:cubicBezTo>
                  <a:pt x="40" y="29"/>
                  <a:pt x="40" y="29"/>
                  <a:pt x="40" y="29"/>
                </a:cubicBezTo>
                <a:cubicBezTo>
                  <a:pt x="41" y="29"/>
                  <a:pt x="42" y="27"/>
                  <a:pt x="43" y="27"/>
                </a:cubicBezTo>
                <a:cubicBezTo>
                  <a:pt x="43" y="27"/>
                  <a:pt x="42" y="26"/>
                  <a:pt x="43" y="26"/>
                </a:cubicBezTo>
                <a:cubicBezTo>
                  <a:pt x="42" y="26"/>
                  <a:pt x="42" y="26"/>
                  <a:pt x="42" y="26"/>
                </a:cubicBezTo>
                <a:cubicBezTo>
                  <a:pt x="41" y="27"/>
                  <a:pt x="41" y="27"/>
                  <a:pt x="41" y="27"/>
                </a:cubicBezTo>
                <a:cubicBezTo>
                  <a:pt x="41" y="26"/>
                  <a:pt x="42" y="25"/>
                  <a:pt x="41" y="25"/>
                </a:cubicBezTo>
                <a:cubicBezTo>
                  <a:pt x="39" y="26"/>
                  <a:pt x="42" y="27"/>
                  <a:pt x="40" y="28"/>
                </a:cubicBezTo>
                <a:cubicBezTo>
                  <a:pt x="39" y="28"/>
                  <a:pt x="39" y="27"/>
                  <a:pt x="38" y="27"/>
                </a:cubicBezTo>
                <a:cubicBezTo>
                  <a:pt x="39" y="27"/>
                  <a:pt x="39" y="27"/>
                  <a:pt x="39" y="27"/>
                </a:cubicBezTo>
                <a:cubicBezTo>
                  <a:pt x="37" y="25"/>
                  <a:pt x="37" y="25"/>
                  <a:pt x="37" y="25"/>
                </a:cubicBezTo>
                <a:cubicBezTo>
                  <a:pt x="38" y="25"/>
                  <a:pt x="38" y="25"/>
                  <a:pt x="38" y="25"/>
                </a:cubicBezTo>
                <a:cubicBezTo>
                  <a:pt x="38" y="25"/>
                  <a:pt x="38" y="25"/>
                  <a:pt x="38" y="25"/>
                </a:cubicBezTo>
                <a:cubicBezTo>
                  <a:pt x="37" y="24"/>
                  <a:pt x="37" y="24"/>
                  <a:pt x="37" y="24"/>
                </a:cubicBezTo>
                <a:cubicBezTo>
                  <a:pt x="38" y="24"/>
                  <a:pt x="38" y="24"/>
                  <a:pt x="38" y="23"/>
                </a:cubicBezTo>
                <a:cubicBezTo>
                  <a:pt x="37" y="23"/>
                  <a:pt x="37" y="23"/>
                  <a:pt x="37" y="23"/>
                </a:cubicBezTo>
                <a:cubicBezTo>
                  <a:pt x="37" y="23"/>
                  <a:pt x="37" y="23"/>
                  <a:pt x="37" y="24"/>
                </a:cubicBezTo>
                <a:cubicBezTo>
                  <a:pt x="36" y="23"/>
                  <a:pt x="36" y="22"/>
                  <a:pt x="37" y="21"/>
                </a:cubicBezTo>
                <a:cubicBezTo>
                  <a:pt x="37" y="21"/>
                  <a:pt x="37" y="22"/>
                  <a:pt x="37" y="22"/>
                </a:cubicBezTo>
                <a:cubicBezTo>
                  <a:pt x="38" y="22"/>
                  <a:pt x="38" y="21"/>
                  <a:pt x="38" y="21"/>
                </a:cubicBezTo>
                <a:cubicBezTo>
                  <a:pt x="38" y="22"/>
                  <a:pt x="39" y="21"/>
                  <a:pt x="39" y="21"/>
                </a:cubicBezTo>
                <a:cubicBezTo>
                  <a:pt x="38" y="22"/>
                  <a:pt x="38" y="22"/>
                  <a:pt x="38" y="22"/>
                </a:cubicBezTo>
                <a:cubicBezTo>
                  <a:pt x="39" y="22"/>
                  <a:pt x="39" y="22"/>
                  <a:pt x="39" y="23"/>
                </a:cubicBezTo>
                <a:cubicBezTo>
                  <a:pt x="40" y="22"/>
                  <a:pt x="40" y="21"/>
                  <a:pt x="40" y="21"/>
                </a:cubicBezTo>
                <a:cubicBezTo>
                  <a:pt x="41" y="22"/>
                  <a:pt x="41" y="25"/>
                  <a:pt x="42" y="24"/>
                </a:cubicBezTo>
                <a:cubicBezTo>
                  <a:pt x="41" y="23"/>
                  <a:pt x="41" y="21"/>
                  <a:pt x="42" y="20"/>
                </a:cubicBezTo>
                <a:cubicBezTo>
                  <a:pt x="42" y="21"/>
                  <a:pt x="43" y="21"/>
                  <a:pt x="44" y="22"/>
                </a:cubicBezTo>
                <a:close/>
                <a:moveTo>
                  <a:pt x="38" y="28"/>
                </a:moveTo>
                <a:cubicBezTo>
                  <a:pt x="37" y="27"/>
                  <a:pt x="37" y="26"/>
                  <a:pt x="37" y="25"/>
                </a:cubicBezTo>
                <a:cubicBezTo>
                  <a:pt x="38" y="28"/>
                  <a:pt x="38" y="28"/>
                  <a:pt x="38" y="28"/>
                </a:cubicBezTo>
                <a:close/>
                <a:moveTo>
                  <a:pt x="48" y="27"/>
                </a:moveTo>
                <a:cubicBezTo>
                  <a:pt x="48" y="27"/>
                  <a:pt x="48" y="27"/>
                  <a:pt x="48" y="27"/>
                </a:cubicBezTo>
                <a:cubicBezTo>
                  <a:pt x="48" y="28"/>
                  <a:pt x="48" y="27"/>
                  <a:pt x="49" y="28"/>
                </a:cubicBezTo>
                <a:cubicBezTo>
                  <a:pt x="49" y="27"/>
                  <a:pt x="49" y="27"/>
                  <a:pt x="49" y="27"/>
                </a:cubicBezTo>
                <a:cubicBezTo>
                  <a:pt x="50" y="27"/>
                  <a:pt x="49" y="28"/>
                  <a:pt x="49" y="28"/>
                </a:cubicBezTo>
                <a:cubicBezTo>
                  <a:pt x="49" y="28"/>
                  <a:pt x="49" y="28"/>
                  <a:pt x="49" y="28"/>
                </a:cubicBezTo>
                <a:cubicBezTo>
                  <a:pt x="50" y="29"/>
                  <a:pt x="50" y="29"/>
                  <a:pt x="51" y="29"/>
                </a:cubicBezTo>
                <a:cubicBezTo>
                  <a:pt x="50" y="30"/>
                  <a:pt x="50" y="30"/>
                  <a:pt x="49" y="31"/>
                </a:cubicBezTo>
                <a:cubicBezTo>
                  <a:pt x="49" y="31"/>
                  <a:pt x="50" y="30"/>
                  <a:pt x="49" y="30"/>
                </a:cubicBezTo>
                <a:cubicBezTo>
                  <a:pt x="49" y="30"/>
                  <a:pt x="48" y="31"/>
                  <a:pt x="48" y="31"/>
                </a:cubicBezTo>
                <a:cubicBezTo>
                  <a:pt x="48" y="30"/>
                  <a:pt x="49" y="29"/>
                  <a:pt x="47" y="28"/>
                </a:cubicBezTo>
                <a:cubicBezTo>
                  <a:pt x="48" y="28"/>
                  <a:pt x="48" y="28"/>
                  <a:pt x="48" y="28"/>
                </a:cubicBezTo>
                <a:cubicBezTo>
                  <a:pt x="47" y="28"/>
                  <a:pt x="47" y="27"/>
                  <a:pt x="47" y="26"/>
                </a:cubicBezTo>
                <a:cubicBezTo>
                  <a:pt x="48" y="26"/>
                  <a:pt x="49" y="26"/>
                  <a:pt x="48" y="27"/>
                </a:cubicBezTo>
                <a:close/>
                <a:moveTo>
                  <a:pt x="128" y="8"/>
                </a:moveTo>
                <a:cubicBezTo>
                  <a:pt x="129" y="7"/>
                  <a:pt x="130" y="8"/>
                  <a:pt x="131" y="8"/>
                </a:cubicBezTo>
                <a:cubicBezTo>
                  <a:pt x="131" y="9"/>
                  <a:pt x="132" y="10"/>
                  <a:pt x="132" y="10"/>
                </a:cubicBezTo>
                <a:cubicBezTo>
                  <a:pt x="131" y="12"/>
                  <a:pt x="129" y="12"/>
                  <a:pt x="129" y="14"/>
                </a:cubicBezTo>
                <a:cubicBezTo>
                  <a:pt x="127" y="13"/>
                  <a:pt x="128" y="11"/>
                  <a:pt x="127" y="10"/>
                </a:cubicBezTo>
                <a:cubicBezTo>
                  <a:pt x="127" y="10"/>
                  <a:pt x="127" y="8"/>
                  <a:pt x="126" y="8"/>
                </a:cubicBezTo>
                <a:cubicBezTo>
                  <a:pt x="126" y="8"/>
                  <a:pt x="126" y="8"/>
                  <a:pt x="126" y="8"/>
                </a:cubicBezTo>
                <a:cubicBezTo>
                  <a:pt x="127" y="7"/>
                  <a:pt x="126" y="7"/>
                  <a:pt x="127" y="6"/>
                </a:cubicBezTo>
                <a:cubicBezTo>
                  <a:pt x="127" y="7"/>
                  <a:pt x="128" y="7"/>
                  <a:pt x="128" y="8"/>
                </a:cubicBezTo>
                <a:close/>
                <a:moveTo>
                  <a:pt x="117" y="7"/>
                </a:moveTo>
                <a:cubicBezTo>
                  <a:pt x="117" y="8"/>
                  <a:pt x="116" y="8"/>
                  <a:pt x="115" y="9"/>
                </a:cubicBezTo>
                <a:cubicBezTo>
                  <a:pt x="116" y="8"/>
                  <a:pt x="116" y="8"/>
                  <a:pt x="116" y="8"/>
                </a:cubicBezTo>
                <a:cubicBezTo>
                  <a:pt x="114" y="7"/>
                  <a:pt x="114" y="7"/>
                  <a:pt x="114" y="7"/>
                </a:cubicBezTo>
                <a:cubicBezTo>
                  <a:pt x="115" y="7"/>
                  <a:pt x="116" y="6"/>
                  <a:pt x="117" y="7"/>
                </a:cubicBezTo>
                <a:close/>
                <a:moveTo>
                  <a:pt x="173" y="12"/>
                </a:moveTo>
                <a:cubicBezTo>
                  <a:pt x="171" y="10"/>
                  <a:pt x="171" y="10"/>
                  <a:pt x="171" y="10"/>
                </a:cubicBezTo>
                <a:cubicBezTo>
                  <a:pt x="172" y="10"/>
                  <a:pt x="173" y="10"/>
                  <a:pt x="173" y="12"/>
                </a:cubicBezTo>
                <a:close/>
                <a:moveTo>
                  <a:pt x="136" y="10"/>
                </a:moveTo>
                <a:cubicBezTo>
                  <a:pt x="135" y="10"/>
                  <a:pt x="135" y="11"/>
                  <a:pt x="135" y="11"/>
                </a:cubicBezTo>
                <a:cubicBezTo>
                  <a:pt x="135" y="11"/>
                  <a:pt x="135" y="10"/>
                  <a:pt x="136" y="10"/>
                </a:cubicBezTo>
                <a:close/>
                <a:moveTo>
                  <a:pt x="136" y="14"/>
                </a:moveTo>
                <a:cubicBezTo>
                  <a:pt x="136" y="15"/>
                  <a:pt x="135" y="16"/>
                  <a:pt x="135" y="16"/>
                </a:cubicBezTo>
                <a:cubicBezTo>
                  <a:pt x="136" y="16"/>
                  <a:pt x="137" y="16"/>
                  <a:pt x="137" y="15"/>
                </a:cubicBezTo>
                <a:cubicBezTo>
                  <a:pt x="137" y="17"/>
                  <a:pt x="137" y="15"/>
                  <a:pt x="138" y="15"/>
                </a:cubicBezTo>
                <a:cubicBezTo>
                  <a:pt x="139" y="15"/>
                  <a:pt x="139" y="16"/>
                  <a:pt x="139" y="16"/>
                </a:cubicBezTo>
                <a:cubicBezTo>
                  <a:pt x="139" y="17"/>
                  <a:pt x="139" y="18"/>
                  <a:pt x="139" y="18"/>
                </a:cubicBezTo>
                <a:cubicBezTo>
                  <a:pt x="139" y="19"/>
                  <a:pt x="140" y="18"/>
                  <a:pt x="140" y="18"/>
                </a:cubicBezTo>
                <a:cubicBezTo>
                  <a:pt x="140" y="18"/>
                  <a:pt x="141" y="17"/>
                  <a:pt x="141" y="17"/>
                </a:cubicBezTo>
                <a:cubicBezTo>
                  <a:pt x="140" y="16"/>
                  <a:pt x="140" y="16"/>
                  <a:pt x="140" y="16"/>
                </a:cubicBezTo>
                <a:cubicBezTo>
                  <a:pt x="141" y="16"/>
                  <a:pt x="142" y="16"/>
                  <a:pt x="143" y="15"/>
                </a:cubicBezTo>
                <a:cubicBezTo>
                  <a:pt x="144" y="15"/>
                  <a:pt x="146" y="16"/>
                  <a:pt x="147" y="17"/>
                </a:cubicBezTo>
                <a:cubicBezTo>
                  <a:pt x="147" y="17"/>
                  <a:pt x="147" y="17"/>
                  <a:pt x="147" y="17"/>
                </a:cubicBezTo>
                <a:cubicBezTo>
                  <a:pt x="147" y="17"/>
                  <a:pt x="147" y="17"/>
                  <a:pt x="147" y="17"/>
                </a:cubicBezTo>
                <a:cubicBezTo>
                  <a:pt x="148" y="17"/>
                  <a:pt x="148" y="18"/>
                  <a:pt x="149" y="18"/>
                </a:cubicBezTo>
                <a:cubicBezTo>
                  <a:pt x="148" y="19"/>
                  <a:pt x="148" y="18"/>
                  <a:pt x="148" y="18"/>
                </a:cubicBezTo>
                <a:cubicBezTo>
                  <a:pt x="149" y="20"/>
                  <a:pt x="149" y="20"/>
                  <a:pt x="149" y="20"/>
                </a:cubicBezTo>
                <a:cubicBezTo>
                  <a:pt x="149" y="19"/>
                  <a:pt x="149" y="19"/>
                  <a:pt x="149" y="19"/>
                </a:cubicBezTo>
                <a:cubicBezTo>
                  <a:pt x="150" y="20"/>
                  <a:pt x="150" y="21"/>
                  <a:pt x="150" y="21"/>
                </a:cubicBezTo>
                <a:cubicBezTo>
                  <a:pt x="149" y="23"/>
                  <a:pt x="149" y="24"/>
                  <a:pt x="148" y="25"/>
                </a:cubicBezTo>
                <a:cubicBezTo>
                  <a:pt x="148" y="27"/>
                  <a:pt x="148" y="29"/>
                  <a:pt x="147" y="29"/>
                </a:cubicBezTo>
                <a:cubicBezTo>
                  <a:pt x="148" y="30"/>
                  <a:pt x="147" y="30"/>
                  <a:pt x="147" y="31"/>
                </a:cubicBezTo>
                <a:cubicBezTo>
                  <a:pt x="147" y="31"/>
                  <a:pt x="149" y="31"/>
                  <a:pt x="149" y="31"/>
                </a:cubicBezTo>
                <a:cubicBezTo>
                  <a:pt x="150" y="29"/>
                  <a:pt x="151" y="29"/>
                  <a:pt x="151" y="27"/>
                </a:cubicBezTo>
                <a:cubicBezTo>
                  <a:pt x="150" y="27"/>
                  <a:pt x="150" y="28"/>
                  <a:pt x="149" y="28"/>
                </a:cubicBezTo>
                <a:cubicBezTo>
                  <a:pt x="150" y="27"/>
                  <a:pt x="150" y="27"/>
                  <a:pt x="150" y="27"/>
                </a:cubicBezTo>
                <a:cubicBezTo>
                  <a:pt x="150" y="27"/>
                  <a:pt x="150" y="27"/>
                  <a:pt x="151" y="27"/>
                </a:cubicBezTo>
                <a:cubicBezTo>
                  <a:pt x="151" y="27"/>
                  <a:pt x="151" y="27"/>
                  <a:pt x="151" y="27"/>
                </a:cubicBezTo>
                <a:cubicBezTo>
                  <a:pt x="151" y="27"/>
                  <a:pt x="152" y="28"/>
                  <a:pt x="153" y="28"/>
                </a:cubicBezTo>
                <a:cubicBezTo>
                  <a:pt x="154" y="27"/>
                  <a:pt x="154" y="27"/>
                  <a:pt x="154" y="27"/>
                </a:cubicBezTo>
                <a:cubicBezTo>
                  <a:pt x="153" y="27"/>
                  <a:pt x="153" y="27"/>
                  <a:pt x="153" y="27"/>
                </a:cubicBezTo>
                <a:cubicBezTo>
                  <a:pt x="155" y="28"/>
                  <a:pt x="155" y="28"/>
                  <a:pt x="155" y="28"/>
                </a:cubicBezTo>
                <a:cubicBezTo>
                  <a:pt x="156" y="25"/>
                  <a:pt x="158" y="27"/>
                  <a:pt x="160" y="25"/>
                </a:cubicBezTo>
                <a:cubicBezTo>
                  <a:pt x="160" y="26"/>
                  <a:pt x="160" y="26"/>
                  <a:pt x="160" y="26"/>
                </a:cubicBezTo>
                <a:cubicBezTo>
                  <a:pt x="160" y="26"/>
                  <a:pt x="160" y="26"/>
                  <a:pt x="160" y="27"/>
                </a:cubicBezTo>
                <a:cubicBezTo>
                  <a:pt x="161" y="27"/>
                  <a:pt x="161" y="27"/>
                  <a:pt x="162" y="27"/>
                </a:cubicBezTo>
                <a:cubicBezTo>
                  <a:pt x="163" y="27"/>
                  <a:pt x="163" y="27"/>
                  <a:pt x="163" y="27"/>
                </a:cubicBezTo>
                <a:cubicBezTo>
                  <a:pt x="163" y="28"/>
                  <a:pt x="165" y="27"/>
                  <a:pt x="165" y="27"/>
                </a:cubicBezTo>
                <a:cubicBezTo>
                  <a:pt x="166" y="26"/>
                  <a:pt x="167" y="27"/>
                  <a:pt x="167" y="26"/>
                </a:cubicBezTo>
                <a:cubicBezTo>
                  <a:pt x="167" y="25"/>
                  <a:pt x="166" y="25"/>
                  <a:pt x="166" y="24"/>
                </a:cubicBezTo>
                <a:cubicBezTo>
                  <a:pt x="167" y="23"/>
                  <a:pt x="168" y="23"/>
                  <a:pt x="169" y="23"/>
                </a:cubicBezTo>
                <a:cubicBezTo>
                  <a:pt x="169" y="24"/>
                  <a:pt x="169" y="24"/>
                  <a:pt x="169" y="24"/>
                </a:cubicBezTo>
                <a:cubicBezTo>
                  <a:pt x="170" y="24"/>
                  <a:pt x="170" y="23"/>
                  <a:pt x="171" y="23"/>
                </a:cubicBezTo>
                <a:cubicBezTo>
                  <a:pt x="171" y="24"/>
                  <a:pt x="171" y="24"/>
                  <a:pt x="171" y="24"/>
                </a:cubicBezTo>
                <a:cubicBezTo>
                  <a:pt x="172" y="23"/>
                  <a:pt x="173" y="24"/>
                  <a:pt x="174" y="25"/>
                </a:cubicBezTo>
                <a:cubicBezTo>
                  <a:pt x="174" y="25"/>
                  <a:pt x="174" y="25"/>
                  <a:pt x="174" y="25"/>
                </a:cubicBezTo>
                <a:cubicBezTo>
                  <a:pt x="174" y="25"/>
                  <a:pt x="174" y="25"/>
                  <a:pt x="174" y="25"/>
                </a:cubicBezTo>
                <a:cubicBezTo>
                  <a:pt x="174" y="26"/>
                  <a:pt x="174" y="26"/>
                  <a:pt x="174" y="26"/>
                </a:cubicBezTo>
                <a:cubicBezTo>
                  <a:pt x="174" y="26"/>
                  <a:pt x="174" y="27"/>
                  <a:pt x="175" y="27"/>
                </a:cubicBezTo>
                <a:cubicBezTo>
                  <a:pt x="175" y="26"/>
                  <a:pt x="175" y="26"/>
                  <a:pt x="175" y="26"/>
                </a:cubicBezTo>
                <a:cubicBezTo>
                  <a:pt x="176" y="26"/>
                  <a:pt x="176" y="27"/>
                  <a:pt x="176" y="28"/>
                </a:cubicBezTo>
                <a:cubicBezTo>
                  <a:pt x="175" y="28"/>
                  <a:pt x="175" y="27"/>
                  <a:pt x="174" y="28"/>
                </a:cubicBezTo>
                <a:cubicBezTo>
                  <a:pt x="175" y="30"/>
                  <a:pt x="178" y="29"/>
                  <a:pt x="179" y="31"/>
                </a:cubicBezTo>
                <a:cubicBezTo>
                  <a:pt x="180" y="31"/>
                  <a:pt x="180" y="31"/>
                  <a:pt x="180" y="32"/>
                </a:cubicBezTo>
                <a:cubicBezTo>
                  <a:pt x="181" y="31"/>
                  <a:pt x="181" y="32"/>
                  <a:pt x="182" y="31"/>
                </a:cubicBezTo>
                <a:cubicBezTo>
                  <a:pt x="182" y="30"/>
                  <a:pt x="181" y="28"/>
                  <a:pt x="180" y="27"/>
                </a:cubicBezTo>
                <a:cubicBezTo>
                  <a:pt x="181" y="28"/>
                  <a:pt x="183" y="28"/>
                  <a:pt x="184" y="28"/>
                </a:cubicBezTo>
                <a:cubicBezTo>
                  <a:pt x="184" y="27"/>
                  <a:pt x="184" y="27"/>
                  <a:pt x="185" y="27"/>
                </a:cubicBezTo>
                <a:cubicBezTo>
                  <a:pt x="187" y="28"/>
                  <a:pt x="188" y="25"/>
                  <a:pt x="189" y="26"/>
                </a:cubicBezTo>
                <a:cubicBezTo>
                  <a:pt x="189" y="26"/>
                  <a:pt x="190" y="26"/>
                  <a:pt x="190" y="25"/>
                </a:cubicBezTo>
                <a:cubicBezTo>
                  <a:pt x="190" y="24"/>
                  <a:pt x="189" y="24"/>
                  <a:pt x="188" y="24"/>
                </a:cubicBezTo>
                <a:cubicBezTo>
                  <a:pt x="188" y="23"/>
                  <a:pt x="189" y="23"/>
                  <a:pt x="188" y="22"/>
                </a:cubicBezTo>
                <a:cubicBezTo>
                  <a:pt x="188" y="23"/>
                  <a:pt x="188" y="23"/>
                  <a:pt x="187" y="23"/>
                </a:cubicBezTo>
                <a:cubicBezTo>
                  <a:pt x="187" y="23"/>
                  <a:pt x="187" y="22"/>
                  <a:pt x="187" y="22"/>
                </a:cubicBezTo>
                <a:cubicBezTo>
                  <a:pt x="188" y="22"/>
                  <a:pt x="188" y="21"/>
                  <a:pt x="189" y="21"/>
                </a:cubicBezTo>
                <a:cubicBezTo>
                  <a:pt x="188" y="20"/>
                  <a:pt x="187" y="21"/>
                  <a:pt x="187" y="20"/>
                </a:cubicBezTo>
                <a:cubicBezTo>
                  <a:pt x="188" y="19"/>
                  <a:pt x="189" y="20"/>
                  <a:pt x="190" y="20"/>
                </a:cubicBezTo>
                <a:cubicBezTo>
                  <a:pt x="192" y="20"/>
                  <a:pt x="194" y="19"/>
                  <a:pt x="196" y="20"/>
                </a:cubicBezTo>
                <a:cubicBezTo>
                  <a:pt x="195" y="19"/>
                  <a:pt x="197" y="19"/>
                  <a:pt x="198" y="19"/>
                </a:cubicBezTo>
                <a:cubicBezTo>
                  <a:pt x="199" y="19"/>
                  <a:pt x="199" y="19"/>
                  <a:pt x="200" y="20"/>
                </a:cubicBezTo>
                <a:cubicBezTo>
                  <a:pt x="200" y="20"/>
                  <a:pt x="200" y="20"/>
                  <a:pt x="200" y="20"/>
                </a:cubicBezTo>
                <a:cubicBezTo>
                  <a:pt x="200" y="20"/>
                  <a:pt x="200" y="20"/>
                  <a:pt x="200" y="20"/>
                </a:cubicBezTo>
                <a:cubicBezTo>
                  <a:pt x="199" y="20"/>
                  <a:pt x="199" y="21"/>
                  <a:pt x="199" y="21"/>
                </a:cubicBezTo>
                <a:cubicBezTo>
                  <a:pt x="200" y="21"/>
                  <a:pt x="200" y="21"/>
                  <a:pt x="201" y="21"/>
                </a:cubicBezTo>
                <a:cubicBezTo>
                  <a:pt x="201" y="21"/>
                  <a:pt x="201" y="22"/>
                  <a:pt x="201" y="22"/>
                </a:cubicBezTo>
                <a:cubicBezTo>
                  <a:pt x="202" y="21"/>
                  <a:pt x="202" y="21"/>
                  <a:pt x="202" y="21"/>
                </a:cubicBezTo>
                <a:cubicBezTo>
                  <a:pt x="202" y="23"/>
                  <a:pt x="202" y="23"/>
                  <a:pt x="202" y="23"/>
                </a:cubicBezTo>
                <a:cubicBezTo>
                  <a:pt x="203" y="20"/>
                  <a:pt x="204" y="22"/>
                  <a:pt x="205" y="22"/>
                </a:cubicBezTo>
                <a:cubicBezTo>
                  <a:pt x="205" y="22"/>
                  <a:pt x="205" y="23"/>
                  <a:pt x="205" y="23"/>
                </a:cubicBezTo>
                <a:cubicBezTo>
                  <a:pt x="207" y="24"/>
                  <a:pt x="208" y="21"/>
                  <a:pt x="210" y="21"/>
                </a:cubicBezTo>
                <a:cubicBezTo>
                  <a:pt x="211" y="20"/>
                  <a:pt x="213" y="20"/>
                  <a:pt x="214" y="20"/>
                </a:cubicBezTo>
                <a:cubicBezTo>
                  <a:pt x="218" y="21"/>
                  <a:pt x="215" y="26"/>
                  <a:pt x="219" y="24"/>
                </a:cubicBezTo>
                <a:cubicBezTo>
                  <a:pt x="220" y="24"/>
                  <a:pt x="220" y="27"/>
                  <a:pt x="221" y="25"/>
                </a:cubicBezTo>
                <a:cubicBezTo>
                  <a:pt x="221" y="24"/>
                  <a:pt x="221" y="24"/>
                  <a:pt x="221" y="23"/>
                </a:cubicBezTo>
                <a:cubicBezTo>
                  <a:pt x="223" y="21"/>
                  <a:pt x="225" y="23"/>
                  <a:pt x="227" y="22"/>
                </a:cubicBezTo>
                <a:cubicBezTo>
                  <a:pt x="228" y="21"/>
                  <a:pt x="226" y="20"/>
                  <a:pt x="227" y="19"/>
                </a:cubicBezTo>
                <a:cubicBezTo>
                  <a:pt x="228" y="19"/>
                  <a:pt x="229" y="19"/>
                  <a:pt x="229" y="20"/>
                </a:cubicBezTo>
                <a:cubicBezTo>
                  <a:pt x="229" y="20"/>
                  <a:pt x="228" y="20"/>
                  <a:pt x="228" y="20"/>
                </a:cubicBezTo>
                <a:cubicBezTo>
                  <a:pt x="228" y="20"/>
                  <a:pt x="228" y="20"/>
                  <a:pt x="228" y="20"/>
                </a:cubicBezTo>
                <a:cubicBezTo>
                  <a:pt x="228" y="20"/>
                  <a:pt x="228" y="20"/>
                  <a:pt x="228" y="20"/>
                </a:cubicBezTo>
                <a:cubicBezTo>
                  <a:pt x="229" y="21"/>
                  <a:pt x="229" y="23"/>
                  <a:pt x="231" y="22"/>
                </a:cubicBezTo>
                <a:cubicBezTo>
                  <a:pt x="231" y="23"/>
                  <a:pt x="232" y="24"/>
                  <a:pt x="233" y="23"/>
                </a:cubicBezTo>
                <a:cubicBezTo>
                  <a:pt x="233" y="23"/>
                  <a:pt x="234" y="22"/>
                  <a:pt x="233" y="21"/>
                </a:cubicBezTo>
                <a:cubicBezTo>
                  <a:pt x="232" y="20"/>
                  <a:pt x="230" y="20"/>
                  <a:pt x="230" y="18"/>
                </a:cubicBezTo>
                <a:cubicBezTo>
                  <a:pt x="233" y="18"/>
                  <a:pt x="235" y="16"/>
                  <a:pt x="238" y="17"/>
                </a:cubicBezTo>
                <a:cubicBezTo>
                  <a:pt x="240" y="16"/>
                  <a:pt x="242" y="17"/>
                  <a:pt x="243" y="17"/>
                </a:cubicBezTo>
                <a:cubicBezTo>
                  <a:pt x="244" y="18"/>
                  <a:pt x="246" y="17"/>
                  <a:pt x="247" y="18"/>
                </a:cubicBezTo>
                <a:cubicBezTo>
                  <a:pt x="248" y="18"/>
                  <a:pt x="249" y="18"/>
                  <a:pt x="250" y="18"/>
                </a:cubicBezTo>
                <a:cubicBezTo>
                  <a:pt x="251" y="18"/>
                  <a:pt x="251" y="18"/>
                  <a:pt x="251" y="18"/>
                </a:cubicBezTo>
                <a:cubicBezTo>
                  <a:pt x="251" y="18"/>
                  <a:pt x="251" y="18"/>
                  <a:pt x="251" y="18"/>
                </a:cubicBezTo>
                <a:cubicBezTo>
                  <a:pt x="253" y="18"/>
                  <a:pt x="254" y="20"/>
                  <a:pt x="255" y="22"/>
                </a:cubicBezTo>
                <a:cubicBezTo>
                  <a:pt x="255" y="21"/>
                  <a:pt x="256" y="22"/>
                  <a:pt x="257" y="21"/>
                </a:cubicBezTo>
                <a:cubicBezTo>
                  <a:pt x="255" y="21"/>
                  <a:pt x="255" y="20"/>
                  <a:pt x="254" y="19"/>
                </a:cubicBezTo>
                <a:cubicBezTo>
                  <a:pt x="255" y="18"/>
                  <a:pt x="255" y="18"/>
                  <a:pt x="255" y="18"/>
                </a:cubicBezTo>
                <a:cubicBezTo>
                  <a:pt x="255" y="19"/>
                  <a:pt x="255" y="19"/>
                  <a:pt x="255" y="19"/>
                </a:cubicBezTo>
                <a:cubicBezTo>
                  <a:pt x="256" y="18"/>
                  <a:pt x="256" y="18"/>
                  <a:pt x="256" y="17"/>
                </a:cubicBezTo>
                <a:cubicBezTo>
                  <a:pt x="257" y="17"/>
                  <a:pt x="257" y="17"/>
                  <a:pt x="258" y="18"/>
                </a:cubicBezTo>
                <a:cubicBezTo>
                  <a:pt x="258" y="17"/>
                  <a:pt x="259" y="19"/>
                  <a:pt x="260" y="18"/>
                </a:cubicBezTo>
                <a:cubicBezTo>
                  <a:pt x="260" y="19"/>
                  <a:pt x="260" y="20"/>
                  <a:pt x="261" y="20"/>
                </a:cubicBezTo>
                <a:cubicBezTo>
                  <a:pt x="261" y="20"/>
                  <a:pt x="261" y="20"/>
                  <a:pt x="261" y="20"/>
                </a:cubicBezTo>
                <a:cubicBezTo>
                  <a:pt x="261" y="21"/>
                  <a:pt x="260" y="22"/>
                  <a:pt x="259" y="23"/>
                </a:cubicBezTo>
                <a:cubicBezTo>
                  <a:pt x="260" y="24"/>
                  <a:pt x="262" y="24"/>
                  <a:pt x="261" y="26"/>
                </a:cubicBezTo>
                <a:cubicBezTo>
                  <a:pt x="262" y="26"/>
                  <a:pt x="262" y="26"/>
                  <a:pt x="263" y="26"/>
                </a:cubicBezTo>
                <a:cubicBezTo>
                  <a:pt x="263" y="26"/>
                  <a:pt x="262" y="27"/>
                  <a:pt x="262" y="27"/>
                </a:cubicBezTo>
                <a:cubicBezTo>
                  <a:pt x="263" y="27"/>
                  <a:pt x="263" y="27"/>
                  <a:pt x="263" y="27"/>
                </a:cubicBezTo>
                <a:cubicBezTo>
                  <a:pt x="262" y="28"/>
                  <a:pt x="260" y="26"/>
                  <a:pt x="259" y="28"/>
                </a:cubicBezTo>
                <a:cubicBezTo>
                  <a:pt x="258" y="28"/>
                  <a:pt x="257" y="26"/>
                  <a:pt x="256" y="27"/>
                </a:cubicBezTo>
                <a:cubicBezTo>
                  <a:pt x="256" y="28"/>
                  <a:pt x="256" y="28"/>
                  <a:pt x="256" y="28"/>
                </a:cubicBezTo>
                <a:cubicBezTo>
                  <a:pt x="256" y="28"/>
                  <a:pt x="255" y="28"/>
                  <a:pt x="255" y="29"/>
                </a:cubicBezTo>
                <a:cubicBezTo>
                  <a:pt x="255" y="28"/>
                  <a:pt x="254" y="29"/>
                  <a:pt x="254" y="28"/>
                </a:cubicBezTo>
                <a:cubicBezTo>
                  <a:pt x="254" y="27"/>
                  <a:pt x="254" y="27"/>
                  <a:pt x="253" y="27"/>
                </a:cubicBezTo>
                <a:cubicBezTo>
                  <a:pt x="253" y="26"/>
                  <a:pt x="253" y="27"/>
                  <a:pt x="253" y="27"/>
                </a:cubicBezTo>
                <a:cubicBezTo>
                  <a:pt x="253" y="27"/>
                  <a:pt x="253" y="27"/>
                  <a:pt x="253" y="27"/>
                </a:cubicBezTo>
                <a:cubicBezTo>
                  <a:pt x="252" y="28"/>
                  <a:pt x="252" y="28"/>
                  <a:pt x="252" y="28"/>
                </a:cubicBezTo>
                <a:cubicBezTo>
                  <a:pt x="253" y="28"/>
                  <a:pt x="253" y="28"/>
                  <a:pt x="253" y="28"/>
                </a:cubicBezTo>
                <a:cubicBezTo>
                  <a:pt x="252" y="28"/>
                  <a:pt x="252" y="28"/>
                  <a:pt x="252" y="28"/>
                </a:cubicBezTo>
                <a:cubicBezTo>
                  <a:pt x="253" y="30"/>
                  <a:pt x="255" y="29"/>
                  <a:pt x="255" y="31"/>
                </a:cubicBezTo>
                <a:cubicBezTo>
                  <a:pt x="255" y="32"/>
                  <a:pt x="255" y="33"/>
                  <a:pt x="255" y="33"/>
                </a:cubicBezTo>
                <a:cubicBezTo>
                  <a:pt x="255" y="33"/>
                  <a:pt x="255" y="34"/>
                  <a:pt x="255" y="35"/>
                </a:cubicBezTo>
                <a:cubicBezTo>
                  <a:pt x="254" y="35"/>
                  <a:pt x="253" y="35"/>
                  <a:pt x="252" y="35"/>
                </a:cubicBezTo>
                <a:cubicBezTo>
                  <a:pt x="252" y="36"/>
                  <a:pt x="251" y="35"/>
                  <a:pt x="251" y="35"/>
                </a:cubicBezTo>
                <a:cubicBezTo>
                  <a:pt x="252" y="37"/>
                  <a:pt x="252" y="37"/>
                  <a:pt x="252" y="37"/>
                </a:cubicBezTo>
                <a:cubicBezTo>
                  <a:pt x="253" y="36"/>
                  <a:pt x="253" y="36"/>
                  <a:pt x="253" y="36"/>
                </a:cubicBezTo>
                <a:cubicBezTo>
                  <a:pt x="253" y="36"/>
                  <a:pt x="254" y="37"/>
                  <a:pt x="254" y="37"/>
                </a:cubicBezTo>
                <a:cubicBezTo>
                  <a:pt x="255" y="37"/>
                  <a:pt x="255" y="37"/>
                  <a:pt x="255" y="37"/>
                </a:cubicBezTo>
                <a:cubicBezTo>
                  <a:pt x="255" y="37"/>
                  <a:pt x="255" y="38"/>
                  <a:pt x="256" y="38"/>
                </a:cubicBezTo>
                <a:cubicBezTo>
                  <a:pt x="256" y="38"/>
                  <a:pt x="256" y="38"/>
                  <a:pt x="256" y="38"/>
                </a:cubicBezTo>
                <a:cubicBezTo>
                  <a:pt x="257" y="38"/>
                  <a:pt x="257" y="39"/>
                  <a:pt x="257" y="39"/>
                </a:cubicBezTo>
                <a:cubicBezTo>
                  <a:pt x="256" y="39"/>
                  <a:pt x="256" y="39"/>
                  <a:pt x="256" y="39"/>
                </a:cubicBezTo>
                <a:cubicBezTo>
                  <a:pt x="257" y="40"/>
                  <a:pt x="257" y="39"/>
                  <a:pt x="257" y="39"/>
                </a:cubicBezTo>
                <a:cubicBezTo>
                  <a:pt x="259" y="40"/>
                  <a:pt x="259" y="41"/>
                  <a:pt x="260" y="42"/>
                </a:cubicBezTo>
                <a:cubicBezTo>
                  <a:pt x="260" y="43"/>
                  <a:pt x="260" y="43"/>
                  <a:pt x="260" y="43"/>
                </a:cubicBezTo>
                <a:cubicBezTo>
                  <a:pt x="259" y="44"/>
                  <a:pt x="258" y="42"/>
                  <a:pt x="257" y="44"/>
                </a:cubicBezTo>
                <a:cubicBezTo>
                  <a:pt x="257" y="45"/>
                  <a:pt x="256" y="46"/>
                  <a:pt x="255" y="47"/>
                </a:cubicBezTo>
                <a:cubicBezTo>
                  <a:pt x="255" y="48"/>
                  <a:pt x="254" y="49"/>
                  <a:pt x="254" y="50"/>
                </a:cubicBezTo>
                <a:cubicBezTo>
                  <a:pt x="254" y="50"/>
                  <a:pt x="254" y="50"/>
                  <a:pt x="254" y="50"/>
                </a:cubicBezTo>
                <a:cubicBezTo>
                  <a:pt x="254" y="51"/>
                  <a:pt x="253" y="53"/>
                  <a:pt x="254" y="54"/>
                </a:cubicBezTo>
                <a:cubicBezTo>
                  <a:pt x="254" y="55"/>
                  <a:pt x="254" y="55"/>
                  <a:pt x="254" y="55"/>
                </a:cubicBezTo>
                <a:cubicBezTo>
                  <a:pt x="253" y="55"/>
                  <a:pt x="251" y="52"/>
                  <a:pt x="250" y="54"/>
                </a:cubicBezTo>
                <a:cubicBezTo>
                  <a:pt x="248" y="54"/>
                  <a:pt x="249" y="56"/>
                  <a:pt x="249" y="57"/>
                </a:cubicBezTo>
                <a:cubicBezTo>
                  <a:pt x="248" y="55"/>
                  <a:pt x="248" y="55"/>
                  <a:pt x="248" y="55"/>
                </a:cubicBezTo>
                <a:cubicBezTo>
                  <a:pt x="247" y="55"/>
                  <a:pt x="246" y="56"/>
                  <a:pt x="247" y="57"/>
                </a:cubicBezTo>
                <a:cubicBezTo>
                  <a:pt x="246" y="56"/>
                  <a:pt x="246" y="57"/>
                  <a:pt x="245" y="57"/>
                </a:cubicBezTo>
                <a:cubicBezTo>
                  <a:pt x="244" y="58"/>
                  <a:pt x="246" y="60"/>
                  <a:pt x="246" y="62"/>
                </a:cubicBezTo>
                <a:cubicBezTo>
                  <a:pt x="246" y="63"/>
                  <a:pt x="246" y="64"/>
                  <a:pt x="247" y="65"/>
                </a:cubicBezTo>
                <a:cubicBezTo>
                  <a:pt x="248" y="65"/>
                  <a:pt x="248" y="65"/>
                  <a:pt x="248" y="65"/>
                </a:cubicBezTo>
                <a:cubicBezTo>
                  <a:pt x="248" y="64"/>
                  <a:pt x="247" y="64"/>
                  <a:pt x="248" y="64"/>
                </a:cubicBezTo>
                <a:cubicBezTo>
                  <a:pt x="248" y="64"/>
                  <a:pt x="248" y="64"/>
                  <a:pt x="249" y="64"/>
                </a:cubicBezTo>
                <a:cubicBezTo>
                  <a:pt x="248" y="66"/>
                  <a:pt x="248" y="66"/>
                  <a:pt x="249" y="68"/>
                </a:cubicBezTo>
                <a:cubicBezTo>
                  <a:pt x="250" y="67"/>
                  <a:pt x="250" y="67"/>
                  <a:pt x="250" y="67"/>
                </a:cubicBezTo>
                <a:cubicBezTo>
                  <a:pt x="250" y="68"/>
                  <a:pt x="251" y="68"/>
                  <a:pt x="251" y="69"/>
                </a:cubicBezTo>
                <a:cubicBezTo>
                  <a:pt x="250" y="69"/>
                  <a:pt x="250" y="69"/>
                  <a:pt x="250" y="68"/>
                </a:cubicBezTo>
                <a:cubicBezTo>
                  <a:pt x="249" y="69"/>
                  <a:pt x="249" y="69"/>
                  <a:pt x="249" y="69"/>
                </a:cubicBezTo>
                <a:cubicBezTo>
                  <a:pt x="249" y="71"/>
                  <a:pt x="250" y="73"/>
                  <a:pt x="251" y="74"/>
                </a:cubicBezTo>
                <a:cubicBezTo>
                  <a:pt x="251" y="75"/>
                  <a:pt x="250" y="75"/>
                  <a:pt x="249" y="76"/>
                </a:cubicBezTo>
                <a:cubicBezTo>
                  <a:pt x="250" y="77"/>
                  <a:pt x="249" y="78"/>
                  <a:pt x="250" y="79"/>
                </a:cubicBezTo>
                <a:cubicBezTo>
                  <a:pt x="249" y="80"/>
                  <a:pt x="249" y="80"/>
                  <a:pt x="249" y="80"/>
                </a:cubicBezTo>
                <a:cubicBezTo>
                  <a:pt x="249" y="82"/>
                  <a:pt x="250" y="83"/>
                  <a:pt x="249" y="84"/>
                </a:cubicBezTo>
                <a:cubicBezTo>
                  <a:pt x="249" y="85"/>
                  <a:pt x="248" y="85"/>
                  <a:pt x="249" y="86"/>
                </a:cubicBezTo>
                <a:cubicBezTo>
                  <a:pt x="246" y="85"/>
                  <a:pt x="248" y="82"/>
                  <a:pt x="245" y="81"/>
                </a:cubicBezTo>
                <a:cubicBezTo>
                  <a:pt x="243" y="77"/>
                  <a:pt x="240" y="74"/>
                  <a:pt x="240" y="70"/>
                </a:cubicBezTo>
                <a:cubicBezTo>
                  <a:pt x="240" y="69"/>
                  <a:pt x="241" y="67"/>
                  <a:pt x="240" y="66"/>
                </a:cubicBezTo>
                <a:cubicBezTo>
                  <a:pt x="240" y="66"/>
                  <a:pt x="240" y="66"/>
                  <a:pt x="240" y="66"/>
                </a:cubicBezTo>
                <a:cubicBezTo>
                  <a:pt x="240" y="66"/>
                  <a:pt x="240" y="66"/>
                  <a:pt x="240" y="66"/>
                </a:cubicBezTo>
                <a:cubicBezTo>
                  <a:pt x="240" y="66"/>
                  <a:pt x="240" y="66"/>
                  <a:pt x="240" y="66"/>
                </a:cubicBezTo>
                <a:cubicBezTo>
                  <a:pt x="241" y="65"/>
                  <a:pt x="243" y="64"/>
                  <a:pt x="242" y="62"/>
                </a:cubicBezTo>
                <a:cubicBezTo>
                  <a:pt x="242" y="61"/>
                  <a:pt x="242" y="60"/>
                  <a:pt x="242" y="59"/>
                </a:cubicBezTo>
                <a:cubicBezTo>
                  <a:pt x="243" y="58"/>
                  <a:pt x="241" y="55"/>
                  <a:pt x="244" y="54"/>
                </a:cubicBezTo>
                <a:cubicBezTo>
                  <a:pt x="243" y="54"/>
                  <a:pt x="243" y="54"/>
                  <a:pt x="243" y="54"/>
                </a:cubicBezTo>
                <a:cubicBezTo>
                  <a:pt x="243" y="52"/>
                  <a:pt x="243" y="52"/>
                  <a:pt x="242" y="50"/>
                </a:cubicBezTo>
                <a:cubicBezTo>
                  <a:pt x="242" y="50"/>
                  <a:pt x="241" y="50"/>
                  <a:pt x="242" y="49"/>
                </a:cubicBezTo>
                <a:cubicBezTo>
                  <a:pt x="242" y="49"/>
                  <a:pt x="243" y="49"/>
                  <a:pt x="242" y="48"/>
                </a:cubicBezTo>
                <a:cubicBezTo>
                  <a:pt x="242" y="48"/>
                  <a:pt x="241" y="47"/>
                  <a:pt x="240" y="48"/>
                </a:cubicBezTo>
                <a:cubicBezTo>
                  <a:pt x="239" y="49"/>
                  <a:pt x="241" y="51"/>
                  <a:pt x="241" y="52"/>
                </a:cubicBezTo>
                <a:cubicBezTo>
                  <a:pt x="239" y="52"/>
                  <a:pt x="240" y="55"/>
                  <a:pt x="239" y="56"/>
                </a:cubicBezTo>
                <a:cubicBezTo>
                  <a:pt x="239" y="55"/>
                  <a:pt x="239" y="55"/>
                  <a:pt x="239" y="55"/>
                </a:cubicBezTo>
                <a:cubicBezTo>
                  <a:pt x="239" y="55"/>
                  <a:pt x="239" y="55"/>
                  <a:pt x="239" y="55"/>
                </a:cubicBezTo>
                <a:cubicBezTo>
                  <a:pt x="237" y="55"/>
                  <a:pt x="238" y="53"/>
                  <a:pt x="237" y="52"/>
                </a:cubicBezTo>
                <a:cubicBezTo>
                  <a:pt x="237" y="52"/>
                  <a:pt x="237" y="52"/>
                  <a:pt x="237" y="53"/>
                </a:cubicBezTo>
                <a:cubicBezTo>
                  <a:pt x="236" y="52"/>
                  <a:pt x="235" y="54"/>
                  <a:pt x="234" y="53"/>
                </a:cubicBezTo>
                <a:cubicBezTo>
                  <a:pt x="233" y="54"/>
                  <a:pt x="232" y="55"/>
                  <a:pt x="233" y="55"/>
                </a:cubicBezTo>
                <a:cubicBezTo>
                  <a:pt x="233" y="57"/>
                  <a:pt x="233" y="58"/>
                  <a:pt x="233" y="60"/>
                </a:cubicBezTo>
                <a:cubicBezTo>
                  <a:pt x="232" y="61"/>
                  <a:pt x="233" y="62"/>
                  <a:pt x="234" y="62"/>
                </a:cubicBezTo>
                <a:cubicBezTo>
                  <a:pt x="234" y="63"/>
                  <a:pt x="232" y="62"/>
                  <a:pt x="232" y="63"/>
                </a:cubicBezTo>
                <a:cubicBezTo>
                  <a:pt x="231" y="63"/>
                  <a:pt x="230" y="65"/>
                  <a:pt x="230" y="63"/>
                </a:cubicBezTo>
                <a:cubicBezTo>
                  <a:pt x="231" y="63"/>
                  <a:pt x="231" y="63"/>
                  <a:pt x="231" y="63"/>
                </a:cubicBezTo>
                <a:cubicBezTo>
                  <a:pt x="230" y="62"/>
                  <a:pt x="228" y="62"/>
                  <a:pt x="226" y="62"/>
                </a:cubicBezTo>
                <a:cubicBezTo>
                  <a:pt x="226" y="63"/>
                  <a:pt x="226" y="63"/>
                  <a:pt x="226" y="63"/>
                </a:cubicBezTo>
                <a:cubicBezTo>
                  <a:pt x="226" y="64"/>
                  <a:pt x="226" y="64"/>
                  <a:pt x="226" y="64"/>
                </a:cubicBezTo>
                <a:cubicBezTo>
                  <a:pt x="225" y="65"/>
                  <a:pt x="222" y="63"/>
                  <a:pt x="223" y="65"/>
                </a:cubicBezTo>
                <a:cubicBezTo>
                  <a:pt x="222" y="65"/>
                  <a:pt x="222" y="65"/>
                  <a:pt x="222" y="65"/>
                </a:cubicBezTo>
                <a:cubicBezTo>
                  <a:pt x="221" y="64"/>
                  <a:pt x="220" y="65"/>
                  <a:pt x="219" y="66"/>
                </a:cubicBezTo>
                <a:cubicBezTo>
                  <a:pt x="219" y="65"/>
                  <a:pt x="219" y="65"/>
                  <a:pt x="219" y="65"/>
                </a:cubicBezTo>
                <a:cubicBezTo>
                  <a:pt x="216" y="66"/>
                  <a:pt x="219" y="68"/>
                  <a:pt x="217" y="69"/>
                </a:cubicBezTo>
                <a:cubicBezTo>
                  <a:pt x="217" y="71"/>
                  <a:pt x="216" y="73"/>
                  <a:pt x="215" y="74"/>
                </a:cubicBezTo>
                <a:cubicBezTo>
                  <a:pt x="216" y="77"/>
                  <a:pt x="214" y="78"/>
                  <a:pt x="213" y="81"/>
                </a:cubicBezTo>
                <a:cubicBezTo>
                  <a:pt x="214" y="81"/>
                  <a:pt x="215" y="81"/>
                  <a:pt x="216" y="81"/>
                </a:cubicBezTo>
                <a:cubicBezTo>
                  <a:pt x="217" y="83"/>
                  <a:pt x="217" y="83"/>
                  <a:pt x="217" y="83"/>
                </a:cubicBezTo>
                <a:cubicBezTo>
                  <a:pt x="217" y="83"/>
                  <a:pt x="217" y="83"/>
                  <a:pt x="218" y="82"/>
                </a:cubicBezTo>
                <a:cubicBezTo>
                  <a:pt x="218" y="83"/>
                  <a:pt x="218" y="83"/>
                  <a:pt x="218" y="83"/>
                </a:cubicBezTo>
                <a:cubicBezTo>
                  <a:pt x="219" y="84"/>
                  <a:pt x="219" y="83"/>
                  <a:pt x="219" y="83"/>
                </a:cubicBezTo>
                <a:cubicBezTo>
                  <a:pt x="219" y="82"/>
                  <a:pt x="220" y="82"/>
                  <a:pt x="219" y="81"/>
                </a:cubicBezTo>
                <a:cubicBezTo>
                  <a:pt x="220" y="82"/>
                  <a:pt x="221" y="81"/>
                  <a:pt x="222" y="82"/>
                </a:cubicBezTo>
                <a:cubicBezTo>
                  <a:pt x="222" y="82"/>
                  <a:pt x="223" y="83"/>
                  <a:pt x="224" y="84"/>
                </a:cubicBezTo>
                <a:cubicBezTo>
                  <a:pt x="224" y="84"/>
                  <a:pt x="224" y="84"/>
                  <a:pt x="224" y="84"/>
                </a:cubicBezTo>
                <a:cubicBezTo>
                  <a:pt x="224" y="85"/>
                  <a:pt x="225" y="85"/>
                  <a:pt x="224" y="85"/>
                </a:cubicBezTo>
                <a:cubicBezTo>
                  <a:pt x="224" y="86"/>
                  <a:pt x="224" y="86"/>
                  <a:pt x="224" y="86"/>
                </a:cubicBezTo>
                <a:cubicBezTo>
                  <a:pt x="226" y="88"/>
                  <a:pt x="225" y="92"/>
                  <a:pt x="227" y="94"/>
                </a:cubicBezTo>
                <a:cubicBezTo>
                  <a:pt x="228" y="97"/>
                  <a:pt x="226" y="99"/>
                  <a:pt x="226" y="102"/>
                </a:cubicBezTo>
                <a:cubicBezTo>
                  <a:pt x="226" y="102"/>
                  <a:pt x="226" y="102"/>
                  <a:pt x="226" y="102"/>
                </a:cubicBezTo>
                <a:cubicBezTo>
                  <a:pt x="224" y="105"/>
                  <a:pt x="224" y="109"/>
                  <a:pt x="221" y="111"/>
                </a:cubicBezTo>
                <a:cubicBezTo>
                  <a:pt x="219" y="110"/>
                  <a:pt x="219" y="110"/>
                  <a:pt x="219" y="110"/>
                </a:cubicBezTo>
                <a:cubicBezTo>
                  <a:pt x="219" y="111"/>
                  <a:pt x="215" y="113"/>
                  <a:pt x="217" y="115"/>
                </a:cubicBezTo>
                <a:cubicBezTo>
                  <a:pt x="216" y="117"/>
                  <a:pt x="214" y="117"/>
                  <a:pt x="215" y="119"/>
                </a:cubicBezTo>
                <a:cubicBezTo>
                  <a:pt x="217" y="121"/>
                  <a:pt x="220" y="124"/>
                  <a:pt x="220" y="127"/>
                </a:cubicBezTo>
                <a:cubicBezTo>
                  <a:pt x="219" y="127"/>
                  <a:pt x="219" y="128"/>
                  <a:pt x="219" y="128"/>
                </a:cubicBezTo>
                <a:cubicBezTo>
                  <a:pt x="218" y="128"/>
                  <a:pt x="217" y="128"/>
                  <a:pt x="216" y="129"/>
                </a:cubicBezTo>
                <a:cubicBezTo>
                  <a:pt x="214" y="128"/>
                  <a:pt x="217" y="126"/>
                  <a:pt x="214" y="125"/>
                </a:cubicBezTo>
                <a:cubicBezTo>
                  <a:pt x="215" y="124"/>
                  <a:pt x="215" y="124"/>
                  <a:pt x="215" y="124"/>
                </a:cubicBezTo>
                <a:cubicBezTo>
                  <a:pt x="215" y="124"/>
                  <a:pt x="214" y="123"/>
                  <a:pt x="214" y="122"/>
                </a:cubicBezTo>
                <a:cubicBezTo>
                  <a:pt x="212" y="123"/>
                  <a:pt x="212" y="123"/>
                  <a:pt x="212" y="123"/>
                </a:cubicBezTo>
                <a:cubicBezTo>
                  <a:pt x="212" y="122"/>
                  <a:pt x="212" y="122"/>
                  <a:pt x="212" y="121"/>
                </a:cubicBezTo>
                <a:cubicBezTo>
                  <a:pt x="212" y="121"/>
                  <a:pt x="212" y="121"/>
                  <a:pt x="212" y="121"/>
                </a:cubicBezTo>
                <a:cubicBezTo>
                  <a:pt x="211" y="121"/>
                  <a:pt x="212" y="120"/>
                  <a:pt x="212" y="119"/>
                </a:cubicBezTo>
                <a:cubicBezTo>
                  <a:pt x="211" y="119"/>
                  <a:pt x="210" y="119"/>
                  <a:pt x="210" y="118"/>
                </a:cubicBezTo>
                <a:cubicBezTo>
                  <a:pt x="210" y="119"/>
                  <a:pt x="209" y="119"/>
                  <a:pt x="208" y="119"/>
                </a:cubicBezTo>
                <a:cubicBezTo>
                  <a:pt x="206" y="121"/>
                  <a:pt x="206" y="121"/>
                  <a:pt x="206" y="121"/>
                </a:cubicBezTo>
                <a:cubicBezTo>
                  <a:pt x="206" y="121"/>
                  <a:pt x="206" y="121"/>
                  <a:pt x="206" y="121"/>
                </a:cubicBezTo>
                <a:cubicBezTo>
                  <a:pt x="207" y="120"/>
                  <a:pt x="207" y="120"/>
                  <a:pt x="207" y="120"/>
                </a:cubicBezTo>
                <a:cubicBezTo>
                  <a:pt x="206" y="120"/>
                  <a:pt x="206" y="119"/>
                  <a:pt x="206" y="118"/>
                </a:cubicBezTo>
                <a:cubicBezTo>
                  <a:pt x="207" y="117"/>
                  <a:pt x="207" y="117"/>
                  <a:pt x="207" y="117"/>
                </a:cubicBezTo>
                <a:cubicBezTo>
                  <a:pt x="206" y="117"/>
                  <a:pt x="205" y="115"/>
                  <a:pt x="204" y="117"/>
                </a:cubicBezTo>
                <a:cubicBezTo>
                  <a:pt x="204" y="118"/>
                  <a:pt x="202" y="119"/>
                  <a:pt x="202" y="121"/>
                </a:cubicBezTo>
                <a:cubicBezTo>
                  <a:pt x="202" y="120"/>
                  <a:pt x="201" y="121"/>
                  <a:pt x="201" y="120"/>
                </a:cubicBezTo>
                <a:cubicBezTo>
                  <a:pt x="200" y="121"/>
                  <a:pt x="200" y="123"/>
                  <a:pt x="201" y="123"/>
                </a:cubicBezTo>
                <a:cubicBezTo>
                  <a:pt x="202" y="124"/>
                  <a:pt x="202" y="123"/>
                  <a:pt x="202" y="124"/>
                </a:cubicBezTo>
                <a:cubicBezTo>
                  <a:pt x="202" y="124"/>
                  <a:pt x="203" y="124"/>
                  <a:pt x="203" y="125"/>
                </a:cubicBezTo>
                <a:cubicBezTo>
                  <a:pt x="205" y="125"/>
                  <a:pt x="205" y="122"/>
                  <a:pt x="207" y="124"/>
                </a:cubicBezTo>
                <a:cubicBezTo>
                  <a:pt x="209" y="124"/>
                  <a:pt x="209" y="124"/>
                  <a:pt x="209" y="124"/>
                </a:cubicBezTo>
                <a:cubicBezTo>
                  <a:pt x="209" y="124"/>
                  <a:pt x="209" y="124"/>
                  <a:pt x="208" y="125"/>
                </a:cubicBezTo>
                <a:cubicBezTo>
                  <a:pt x="209" y="125"/>
                  <a:pt x="209" y="125"/>
                  <a:pt x="209" y="125"/>
                </a:cubicBezTo>
                <a:cubicBezTo>
                  <a:pt x="208" y="125"/>
                  <a:pt x="208" y="125"/>
                  <a:pt x="208" y="125"/>
                </a:cubicBezTo>
                <a:cubicBezTo>
                  <a:pt x="208" y="124"/>
                  <a:pt x="207" y="125"/>
                  <a:pt x="207" y="125"/>
                </a:cubicBezTo>
                <a:cubicBezTo>
                  <a:pt x="205" y="127"/>
                  <a:pt x="205" y="127"/>
                  <a:pt x="205" y="127"/>
                </a:cubicBezTo>
                <a:cubicBezTo>
                  <a:pt x="205" y="127"/>
                  <a:pt x="205" y="127"/>
                  <a:pt x="205" y="127"/>
                </a:cubicBezTo>
                <a:cubicBezTo>
                  <a:pt x="204" y="128"/>
                  <a:pt x="204" y="128"/>
                  <a:pt x="204" y="128"/>
                </a:cubicBezTo>
                <a:cubicBezTo>
                  <a:pt x="205" y="128"/>
                  <a:pt x="204" y="129"/>
                  <a:pt x="204" y="129"/>
                </a:cubicBezTo>
                <a:cubicBezTo>
                  <a:pt x="206" y="130"/>
                  <a:pt x="207" y="132"/>
                  <a:pt x="208" y="134"/>
                </a:cubicBezTo>
                <a:cubicBezTo>
                  <a:pt x="209" y="134"/>
                  <a:pt x="209" y="134"/>
                  <a:pt x="210" y="135"/>
                </a:cubicBezTo>
                <a:cubicBezTo>
                  <a:pt x="208" y="136"/>
                  <a:pt x="208" y="136"/>
                  <a:pt x="208" y="136"/>
                </a:cubicBezTo>
                <a:cubicBezTo>
                  <a:pt x="209" y="136"/>
                  <a:pt x="210" y="136"/>
                  <a:pt x="210" y="137"/>
                </a:cubicBezTo>
                <a:cubicBezTo>
                  <a:pt x="208" y="138"/>
                  <a:pt x="208" y="138"/>
                  <a:pt x="208" y="138"/>
                </a:cubicBezTo>
                <a:cubicBezTo>
                  <a:pt x="209" y="140"/>
                  <a:pt x="210" y="138"/>
                  <a:pt x="210" y="139"/>
                </a:cubicBezTo>
                <a:cubicBezTo>
                  <a:pt x="210" y="139"/>
                  <a:pt x="210" y="139"/>
                  <a:pt x="210" y="140"/>
                </a:cubicBezTo>
                <a:cubicBezTo>
                  <a:pt x="210" y="140"/>
                  <a:pt x="210" y="140"/>
                  <a:pt x="211" y="140"/>
                </a:cubicBezTo>
                <a:cubicBezTo>
                  <a:pt x="210" y="140"/>
                  <a:pt x="210" y="140"/>
                  <a:pt x="210" y="141"/>
                </a:cubicBezTo>
                <a:cubicBezTo>
                  <a:pt x="210" y="142"/>
                  <a:pt x="210" y="142"/>
                  <a:pt x="210" y="142"/>
                </a:cubicBezTo>
                <a:cubicBezTo>
                  <a:pt x="210" y="142"/>
                  <a:pt x="210" y="143"/>
                  <a:pt x="209" y="143"/>
                </a:cubicBezTo>
                <a:cubicBezTo>
                  <a:pt x="210" y="144"/>
                  <a:pt x="209" y="144"/>
                  <a:pt x="208" y="145"/>
                </a:cubicBezTo>
                <a:cubicBezTo>
                  <a:pt x="208" y="145"/>
                  <a:pt x="208" y="145"/>
                  <a:pt x="208" y="145"/>
                </a:cubicBezTo>
                <a:cubicBezTo>
                  <a:pt x="209" y="146"/>
                  <a:pt x="207" y="147"/>
                  <a:pt x="208" y="148"/>
                </a:cubicBezTo>
                <a:cubicBezTo>
                  <a:pt x="208" y="147"/>
                  <a:pt x="208" y="147"/>
                  <a:pt x="208" y="147"/>
                </a:cubicBezTo>
                <a:cubicBezTo>
                  <a:pt x="207" y="148"/>
                  <a:pt x="207" y="149"/>
                  <a:pt x="206" y="150"/>
                </a:cubicBezTo>
                <a:cubicBezTo>
                  <a:pt x="206" y="150"/>
                  <a:pt x="206" y="150"/>
                  <a:pt x="206" y="150"/>
                </a:cubicBezTo>
                <a:cubicBezTo>
                  <a:pt x="205" y="150"/>
                  <a:pt x="204" y="152"/>
                  <a:pt x="203" y="152"/>
                </a:cubicBezTo>
                <a:cubicBezTo>
                  <a:pt x="202" y="152"/>
                  <a:pt x="201" y="153"/>
                  <a:pt x="201" y="153"/>
                </a:cubicBezTo>
                <a:cubicBezTo>
                  <a:pt x="200" y="152"/>
                  <a:pt x="200" y="152"/>
                  <a:pt x="200" y="152"/>
                </a:cubicBezTo>
                <a:cubicBezTo>
                  <a:pt x="199" y="154"/>
                  <a:pt x="197" y="154"/>
                  <a:pt x="196" y="155"/>
                </a:cubicBezTo>
                <a:cubicBezTo>
                  <a:pt x="196" y="155"/>
                  <a:pt x="196" y="155"/>
                  <a:pt x="196" y="155"/>
                </a:cubicBezTo>
                <a:cubicBezTo>
                  <a:pt x="194" y="155"/>
                  <a:pt x="195" y="156"/>
                  <a:pt x="195" y="157"/>
                </a:cubicBezTo>
                <a:cubicBezTo>
                  <a:pt x="195" y="157"/>
                  <a:pt x="195" y="156"/>
                  <a:pt x="194" y="156"/>
                </a:cubicBezTo>
                <a:cubicBezTo>
                  <a:pt x="194" y="155"/>
                  <a:pt x="194" y="155"/>
                  <a:pt x="194" y="155"/>
                </a:cubicBezTo>
                <a:cubicBezTo>
                  <a:pt x="194" y="155"/>
                  <a:pt x="193" y="155"/>
                  <a:pt x="193" y="154"/>
                </a:cubicBezTo>
                <a:cubicBezTo>
                  <a:pt x="191" y="155"/>
                  <a:pt x="189" y="155"/>
                  <a:pt x="189" y="157"/>
                </a:cubicBezTo>
                <a:cubicBezTo>
                  <a:pt x="188" y="158"/>
                  <a:pt x="188" y="159"/>
                  <a:pt x="188" y="160"/>
                </a:cubicBezTo>
                <a:cubicBezTo>
                  <a:pt x="189" y="161"/>
                  <a:pt x="191" y="163"/>
                  <a:pt x="193" y="164"/>
                </a:cubicBezTo>
                <a:cubicBezTo>
                  <a:pt x="194" y="166"/>
                  <a:pt x="195" y="169"/>
                  <a:pt x="195" y="171"/>
                </a:cubicBezTo>
                <a:cubicBezTo>
                  <a:pt x="194" y="173"/>
                  <a:pt x="192" y="173"/>
                  <a:pt x="191" y="174"/>
                </a:cubicBezTo>
                <a:cubicBezTo>
                  <a:pt x="191" y="175"/>
                  <a:pt x="190" y="175"/>
                  <a:pt x="189" y="176"/>
                </a:cubicBezTo>
                <a:cubicBezTo>
                  <a:pt x="188" y="175"/>
                  <a:pt x="190" y="173"/>
                  <a:pt x="187" y="173"/>
                </a:cubicBezTo>
                <a:cubicBezTo>
                  <a:pt x="186" y="173"/>
                  <a:pt x="186" y="173"/>
                  <a:pt x="186" y="173"/>
                </a:cubicBezTo>
                <a:cubicBezTo>
                  <a:pt x="187" y="173"/>
                  <a:pt x="187" y="173"/>
                  <a:pt x="187" y="173"/>
                </a:cubicBezTo>
                <a:cubicBezTo>
                  <a:pt x="186" y="172"/>
                  <a:pt x="186" y="172"/>
                  <a:pt x="186" y="172"/>
                </a:cubicBezTo>
                <a:cubicBezTo>
                  <a:pt x="186" y="173"/>
                  <a:pt x="186" y="173"/>
                  <a:pt x="186" y="173"/>
                </a:cubicBezTo>
                <a:cubicBezTo>
                  <a:pt x="186" y="171"/>
                  <a:pt x="184" y="171"/>
                  <a:pt x="183" y="170"/>
                </a:cubicBezTo>
                <a:cubicBezTo>
                  <a:pt x="183" y="170"/>
                  <a:pt x="182" y="170"/>
                  <a:pt x="182" y="170"/>
                </a:cubicBezTo>
                <a:cubicBezTo>
                  <a:pt x="182" y="169"/>
                  <a:pt x="182" y="169"/>
                  <a:pt x="181" y="168"/>
                </a:cubicBezTo>
                <a:cubicBezTo>
                  <a:pt x="180" y="169"/>
                  <a:pt x="180" y="169"/>
                  <a:pt x="180" y="169"/>
                </a:cubicBezTo>
                <a:cubicBezTo>
                  <a:pt x="181" y="170"/>
                  <a:pt x="179" y="172"/>
                  <a:pt x="179" y="174"/>
                </a:cubicBezTo>
                <a:cubicBezTo>
                  <a:pt x="179" y="174"/>
                  <a:pt x="180" y="175"/>
                  <a:pt x="180" y="176"/>
                </a:cubicBezTo>
                <a:cubicBezTo>
                  <a:pt x="181" y="176"/>
                  <a:pt x="181" y="176"/>
                  <a:pt x="181" y="176"/>
                </a:cubicBezTo>
                <a:cubicBezTo>
                  <a:pt x="181" y="177"/>
                  <a:pt x="182" y="177"/>
                  <a:pt x="181" y="178"/>
                </a:cubicBezTo>
                <a:cubicBezTo>
                  <a:pt x="182" y="179"/>
                  <a:pt x="183" y="179"/>
                  <a:pt x="183" y="180"/>
                </a:cubicBezTo>
                <a:cubicBezTo>
                  <a:pt x="183" y="180"/>
                  <a:pt x="184" y="180"/>
                  <a:pt x="184" y="181"/>
                </a:cubicBezTo>
                <a:cubicBezTo>
                  <a:pt x="185" y="180"/>
                  <a:pt x="185" y="180"/>
                  <a:pt x="185" y="180"/>
                </a:cubicBezTo>
                <a:cubicBezTo>
                  <a:pt x="188" y="182"/>
                  <a:pt x="185" y="185"/>
                  <a:pt x="187" y="186"/>
                </a:cubicBezTo>
                <a:cubicBezTo>
                  <a:pt x="188" y="188"/>
                  <a:pt x="188" y="188"/>
                  <a:pt x="188" y="188"/>
                </a:cubicBezTo>
                <a:cubicBezTo>
                  <a:pt x="186" y="188"/>
                  <a:pt x="184" y="187"/>
                  <a:pt x="183" y="186"/>
                </a:cubicBezTo>
                <a:cubicBezTo>
                  <a:pt x="184" y="185"/>
                  <a:pt x="183" y="184"/>
                  <a:pt x="182" y="184"/>
                </a:cubicBezTo>
                <a:cubicBezTo>
                  <a:pt x="183" y="181"/>
                  <a:pt x="181" y="179"/>
                  <a:pt x="179" y="177"/>
                </a:cubicBezTo>
                <a:cubicBezTo>
                  <a:pt x="178" y="177"/>
                  <a:pt x="178" y="177"/>
                  <a:pt x="178" y="177"/>
                </a:cubicBezTo>
                <a:cubicBezTo>
                  <a:pt x="178" y="175"/>
                  <a:pt x="180" y="175"/>
                  <a:pt x="178" y="173"/>
                </a:cubicBezTo>
                <a:cubicBezTo>
                  <a:pt x="179" y="173"/>
                  <a:pt x="179" y="173"/>
                  <a:pt x="179" y="172"/>
                </a:cubicBezTo>
                <a:cubicBezTo>
                  <a:pt x="180" y="171"/>
                  <a:pt x="178" y="170"/>
                  <a:pt x="178" y="168"/>
                </a:cubicBezTo>
                <a:cubicBezTo>
                  <a:pt x="176" y="167"/>
                  <a:pt x="178" y="163"/>
                  <a:pt x="175" y="162"/>
                </a:cubicBezTo>
                <a:cubicBezTo>
                  <a:pt x="175" y="164"/>
                  <a:pt x="174" y="164"/>
                  <a:pt x="173" y="164"/>
                </a:cubicBezTo>
                <a:cubicBezTo>
                  <a:pt x="172" y="164"/>
                  <a:pt x="172" y="165"/>
                  <a:pt x="171" y="164"/>
                </a:cubicBezTo>
                <a:cubicBezTo>
                  <a:pt x="172" y="163"/>
                  <a:pt x="171" y="161"/>
                  <a:pt x="171" y="160"/>
                </a:cubicBezTo>
                <a:cubicBezTo>
                  <a:pt x="170" y="159"/>
                  <a:pt x="170" y="159"/>
                  <a:pt x="170" y="159"/>
                </a:cubicBezTo>
                <a:cubicBezTo>
                  <a:pt x="170" y="158"/>
                  <a:pt x="170" y="158"/>
                  <a:pt x="170" y="158"/>
                </a:cubicBezTo>
                <a:cubicBezTo>
                  <a:pt x="168" y="157"/>
                  <a:pt x="167" y="156"/>
                  <a:pt x="167" y="154"/>
                </a:cubicBezTo>
                <a:cubicBezTo>
                  <a:pt x="167" y="153"/>
                  <a:pt x="165" y="153"/>
                  <a:pt x="165" y="153"/>
                </a:cubicBezTo>
                <a:cubicBezTo>
                  <a:pt x="164" y="153"/>
                  <a:pt x="164" y="153"/>
                  <a:pt x="164" y="153"/>
                </a:cubicBezTo>
                <a:cubicBezTo>
                  <a:pt x="165" y="154"/>
                  <a:pt x="165" y="154"/>
                  <a:pt x="165" y="154"/>
                </a:cubicBezTo>
                <a:cubicBezTo>
                  <a:pt x="166" y="154"/>
                  <a:pt x="165" y="154"/>
                  <a:pt x="165" y="154"/>
                </a:cubicBezTo>
                <a:cubicBezTo>
                  <a:pt x="164" y="155"/>
                  <a:pt x="163" y="155"/>
                  <a:pt x="162" y="155"/>
                </a:cubicBezTo>
                <a:cubicBezTo>
                  <a:pt x="161" y="155"/>
                  <a:pt x="161" y="155"/>
                  <a:pt x="161" y="155"/>
                </a:cubicBezTo>
                <a:cubicBezTo>
                  <a:pt x="161" y="154"/>
                  <a:pt x="161" y="154"/>
                  <a:pt x="161" y="154"/>
                </a:cubicBezTo>
                <a:cubicBezTo>
                  <a:pt x="160" y="156"/>
                  <a:pt x="158" y="155"/>
                  <a:pt x="159" y="157"/>
                </a:cubicBezTo>
                <a:cubicBezTo>
                  <a:pt x="158" y="158"/>
                  <a:pt x="158" y="158"/>
                  <a:pt x="157" y="158"/>
                </a:cubicBezTo>
                <a:cubicBezTo>
                  <a:pt x="157" y="158"/>
                  <a:pt x="157" y="158"/>
                  <a:pt x="157" y="158"/>
                </a:cubicBezTo>
                <a:cubicBezTo>
                  <a:pt x="156" y="160"/>
                  <a:pt x="155" y="161"/>
                  <a:pt x="153" y="162"/>
                </a:cubicBezTo>
                <a:cubicBezTo>
                  <a:pt x="154" y="164"/>
                  <a:pt x="151" y="163"/>
                  <a:pt x="151" y="165"/>
                </a:cubicBezTo>
                <a:cubicBezTo>
                  <a:pt x="150" y="165"/>
                  <a:pt x="150" y="165"/>
                  <a:pt x="150" y="165"/>
                </a:cubicBezTo>
                <a:cubicBezTo>
                  <a:pt x="151" y="167"/>
                  <a:pt x="149" y="168"/>
                  <a:pt x="150" y="169"/>
                </a:cubicBezTo>
                <a:cubicBezTo>
                  <a:pt x="150" y="171"/>
                  <a:pt x="149" y="172"/>
                  <a:pt x="150" y="174"/>
                </a:cubicBezTo>
                <a:cubicBezTo>
                  <a:pt x="149" y="173"/>
                  <a:pt x="149" y="174"/>
                  <a:pt x="148" y="175"/>
                </a:cubicBezTo>
                <a:cubicBezTo>
                  <a:pt x="148" y="176"/>
                  <a:pt x="148" y="176"/>
                  <a:pt x="148" y="176"/>
                </a:cubicBezTo>
                <a:cubicBezTo>
                  <a:pt x="147" y="175"/>
                  <a:pt x="147" y="178"/>
                  <a:pt x="146" y="177"/>
                </a:cubicBezTo>
                <a:cubicBezTo>
                  <a:pt x="144" y="175"/>
                  <a:pt x="144" y="172"/>
                  <a:pt x="142" y="170"/>
                </a:cubicBezTo>
                <a:cubicBezTo>
                  <a:pt x="142" y="167"/>
                  <a:pt x="139" y="165"/>
                  <a:pt x="139" y="162"/>
                </a:cubicBezTo>
                <a:cubicBezTo>
                  <a:pt x="138" y="161"/>
                  <a:pt x="139" y="160"/>
                  <a:pt x="138" y="159"/>
                </a:cubicBezTo>
                <a:cubicBezTo>
                  <a:pt x="138" y="158"/>
                  <a:pt x="138" y="157"/>
                  <a:pt x="137" y="156"/>
                </a:cubicBezTo>
                <a:cubicBezTo>
                  <a:pt x="138" y="155"/>
                  <a:pt x="138" y="154"/>
                  <a:pt x="137" y="154"/>
                </a:cubicBezTo>
                <a:cubicBezTo>
                  <a:pt x="137" y="154"/>
                  <a:pt x="137" y="154"/>
                  <a:pt x="137" y="154"/>
                </a:cubicBezTo>
                <a:cubicBezTo>
                  <a:pt x="137" y="155"/>
                  <a:pt x="136" y="156"/>
                  <a:pt x="135" y="157"/>
                </a:cubicBezTo>
                <a:cubicBezTo>
                  <a:pt x="134" y="157"/>
                  <a:pt x="133" y="155"/>
                  <a:pt x="132" y="154"/>
                </a:cubicBezTo>
                <a:cubicBezTo>
                  <a:pt x="132" y="155"/>
                  <a:pt x="133" y="154"/>
                  <a:pt x="134" y="154"/>
                </a:cubicBezTo>
                <a:cubicBezTo>
                  <a:pt x="134" y="154"/>
                  <a:pt x="134" y="153"/>
                  <a:pt x="134" y="153"/>
                </a:cubicBezTo>
                <a:cubicBezTo>
                  <a:pt x="133" y="153"/>
                  <a:pt x="132" y="153"/>
                  <a:pt x="131" y="153"/>
                </a:cubicBezTo>
                <a:cubicBezTo>
                  <a:pt x="131" y="151"/>
                  <a:pt x="128" y="152"/>
                  <a:pt x="128" y="150"/>
                </a:cubicBezTo>
                <a:cubicBezTo>
                  <a:pt x="127" y="148"/>
                  <a:pt x="124" y="149"/>
                  <a:pt x="123" y="149"/>
                </a:cubicBezTo>
                <a:cubicBezTo>
                  <a:pt x="120" y="150"/>
                  <a:pt x="116" y="149"/>
                  <a:pt x="113" y="148"/>
                </a:cubicBezTo>
                <a:cubicBezTo>
                  <a:pt x="113" y="148"/>
                  <a:pt x="113" y="146"/>
                  <a:pt x="112" y="146"/>
                </a:cubicBezTo>
                <a:cubicBezTo>
                  <a:pt x="109" y="147"/>
                  <a:pt x="109" y="147"/>
                  <a:pt x="109" y="147"/>
                </a:cubicBezTo>
                <a:cubicBezTo>
                  <a:pt x="107" y="147"/>
                  <a:pt x="106" y="145"/>
                  <a:pt x="104" y="145"/>
                </a:cubicBezTo>
                <a:cubicBezTo>
                  <a:pt x="103" y="144"/>
                  <a:pt x="103" y="142"/>
                  <a:pt x="101" y="141"/>
                </a:cubicBezTo>
                <a:cubicBezTo>
                  <a:pt x="101" y="142"/>
                  <a:pt x="100" y="142"/>
                  <a:pt x="100" y="141"/>
                </a:cubicBezTo>
                <a:cubicBezTo>
                  <a:pt x="100" y="141"/>
                  <a:pt x="100" y="141"/>
                  <a:pt x="100" y="141"/>
                </a:cubicBezTo>
                <a:cubicBezTo>
                  <a:pt x="99" y="141"/>
                  <a:pt x="99" y="141"/>
                  <a:pt x="99" y="141"/>
                </a:cubicBezTo>
                <a:cubicBezTo>
                  <a:pt x="97" y="143"/>
                  <a:pt x="99" y="144"/>
                  <a:pt x="100" y="145"/>
                </a:cubicBezTo>
                <a:cubicBezTo>
                  <a:pt x="102" y="146"/>
                  <a:pt x="102" y="149"/>
                  <a:pt x="103" y="150"/>
                </a:cubicBezTo>
                <a:cubicBezTo>
                  <a:pt x="104" y="148"/>
                  <a:pt x="104" y="148"/>
                  <a:pt x="104" y="148"/>
                </a:cubicBezTo>
                <a:cubicBezTo>
                  <a:pt x="104" y="149"/>
                  <a:pt x="104" y="151"/>
                  <a:pt x="105" y="152"/>
                </a:cubicBezTo>
                <a:cubicBezTo>
                  <a:pt x="107" y="151"/>
                  <a:pt x="109" y="152"/>
                  <a:pt x="110" y="150"/>
                </a:cubicBezTo>
                <a:cubicBezTo>
                  <a:pt x="112" y="148"/>
                  <a:pt x="112" y="148"/>
                  <a:pt x="112" y="148"/>
                </a:cubicBezTo>
                <a:cubicBezTo>
                  <a:pt x="112" y="149"/>
                  <a:pt x="112" y="151"/>
                  <a:pt x="114" y="152"/>
                </a:cubicBezTo>
                <a:cubicBezTo>
                  <a:pt x="114" y="152"/>
                  <a:pt x="116" y="152"/>
                  <a:pt x="116" y="153"/>
                </a:cubicBezTo>
                <a:cubicBezTo>
                  <a:pt x="116" y="153"/>
                  <a:pt x="117" y="154"/>
                  <a:pt x="117" y="154"/>
                </a:cubicBezTo>
                <a:cubicBezTo>
                  <a:pt x="118" y="156"/>
                  <a:pt x="116" y="156"/>
                  <a:pt x="116" y="157"/>
                </a:cubicBezTo>
                <a:cubicBezTo>
                  <a:pt x="115" y="157"/>
                  <a:pt x="115" y="157"/>
                  <a:pt x="115" y="157"/>
                </a:cubicBezTo>
                <a:cubicBezTo>
                  <a:pt x="115" y="158"/>
                  <a:pt x="114" y="158"/>
                  <a:pt x="115" y="159"/>
                </a:cubicBezTo>
                <a:cubicBezTo>
                  <a:pt x="115" y="160"/>
                  <a:pt x="115" y="160"/>
                  <a:pt x="115" y="160"/>
                </a:cubicBezTo>
                <a:cubicBezTo>
                  <a:pt x="114" y="160"/>
                  <a:pt x="113" y="161"/>
                  <a:pt x="112" y="162"/>
                </a:cubicBezTo>
                <a:cubicBezTo>
                  <a:pt x="112" y="162"/>
                  <a:pt x="111" y="161"/>
                  <a:pt x="111" y="162"/>
                </a:cubicBezTo>
                <a:cubicBezTo>
                  <a:pt x="111" y="162"/>
                  <a:pt x="111" y="162"/>
                  <a:pt x="111" y="163"/>
                </a:cubicBezTo>
                <a:cubicBezTo>
                  <a:pt x="111" y="163"/>
                  <a:pt x="111" y="163"/>
                  <a:pt x="111" y="163"/>
                </a:cubicBezTo>
                <a:cubicBezTo>
                  <a:pt x="109" y="163"/>
                  <a:pt x="108" y="164"/>
                  <a:pt x="107" y="165"/>
                </a:cubicBezTo>
                <a:cubicBezTo>
                  <a:pt x="106" y="167"/>
                  <a:pt x="103" y="166"/>
                  <a:pt x="102" y="167"/>
                </a:cubicBezTo>
                <a:cubicBezTo>
                  <a:pt x="101" y="168"/>
                  <a:pt x="100" y="167"/>
                  <a:pt x="99" y="169"/>
                </a:cubicBezTo>
                <a:cubicBezTo>
                  <a:pt x="98" y="169"/>
                  <a:pt x="96" y="168"/>
                  <a:pt x="95" y="170"/>
                </a:cubicBezTo>
                <a:cubicBezTo>
                  <a:pt x="95" y="170"/>
                  <a:pt x="93" y="171"/>
                  <a:pt x="93" y="169"/>
                </a:cubicBezTo>
                <a:cubicBezTo>
                  <a:pt x="93" y="169"/>
                  <a:pt x="93" y="169"/>
                  <a:pt x="93" y="169"/>
                </a:cubicBezTo>
                <a:cubicBezTo>
                  <a:pt x="94" y="168"/>
                  <a:pt x="93" y="168"/>
                  <a:pt x="93" y="167"/>
                </a:cubicBezTo>
                <a:cubicBezTo>
                  <a:pt x="92" y="166"/>
                  <a:pt x="93" y="165"/>
                  <a:pt x="92" y="163"/>
                </a:cubicBezTo>
                <a:cubicBezTo>
                  <a:pt x="89" y="162"/>
                  <a:pt x="90" y="158"/>
                  <a:pt x="86" y="157"/>
                </a:cubicBezTo>
                <a:cubicBezTo>
                  <a:pt x="86" y="155"/>
                  <a:pt x="86" y="153"/>
                  <a:pt x="85" y="152"/>
                </a:cubicBezTo>
                <a:cubicBezTo>
                  <a:pt x="82" y="151"/>
                  <a:pt x="82" y="149"/>
                  <a:pt x="81" y="147"/>
                </a:cubicBezTo>
                <a:cubicBezTo>
                  <a:pt x="80" y="147"/>
                  <a:pt x="80" y="145"/>
                  <a:pt x="79" y="145"/>
                </a:cubicBezTo>
                <a:cubicBezTo>
                  <a:pt x="79" y="144"/>
                  <a:pt x="79" y="144"/>
                  <a:pt x="79" y="143"/>
                </a:cubicBezTo>
                <a:cubicBezTo>
                  <a:pt x="78" y="146"/>
                  <a:pt x="78" y="146"/>
                  <a:pt x="78" y="146"/>
                </a:cubicBezTo>
                <a:cubicBezTo>
                  <a:pt x="75" y="142"/>
                  <a:pt x="75" y="142"/>
                  <a:pt x="75" y="142"/>
                </a:cubicBezTo>
                <a:cubicBezTo>
                  <a:pt x="75" y="143"/>
                  <a:pt x="76" y="144"/>
                  <a:pt x="77" y="145"/>
                </a:cubicBezTo>
                <a:cubicBezTo>
                  <a:pt x="77" y="148"/>
                  <a:pt x="80" y="150"/>
                  <a:pt x="80" y="154"/>
                </a:cubicBezTo>
                <a:cubicBezTo>
                  <a:pt x="81" y="155"/>
                  <a:pt x="82" y="154"/>
                  <a:pt x="83" y="156"/>
                </a:cubicBezTo>
                <a:cubicBezTo>
                  <a:pt x="84" y="157"/>
                  <a:pt x="82" y="161"/>
                  <a:pt x="85" y="162"/>
                </a:cubicBezTo>
                <a:cubicBezTo>
                  <a:pt x="87" y="163"/>
                  <a:pt x="86" y="165"/>
                  <a:pt x="88" y="166"/>
                </a:cubicBezTo>
                <a:cubicBezTo>
                  <a:pt x="88" y="166"/>
                  <a:pt x="88" y="166"/>
                  <a:pt x="88" y="166"/>
                </a:cubicBezTo>
                <a:cubicBezTo>
                  <a:pt x="88" y="166"/>
                  <a:pt x="88" y="166"/>
                  <a:pt x="88" y="167"/>
                </a:cubicBezTo>
                <a:cubicBezTo>
                  <a:pt x="90" y="167"/>
                  <a:pt x="92" y="169"/>
                  <a:pt x="93" y="171"/>
                </a:cubicBezTo>
                <a:cubicBezTo>
                  <a:pt x="93" y="171"/>
                  <a:pt x="93" y="171"/>
                  <a:pt x="92" y="172"/>
                </a:cubicBezTo>
                <a:cubicBezTo>
                  <a:pt x="94" y="172"/>
                  <a:pt x="95" y="176"/>
                  <a:pt x="97" y="173"/>
                </a:cubicBezTo>
                <a:cubicBezTo>
                  <a:pt x="98" y="173"/>
                  <a:pt x="99" y="174"/>
                  <a:pt x="99" y="173"/>
                </a:cubicBezTo>
                <a:cubicBezTo>
                  <a:pt x="101" y="172"/>
                  <a:pt x="103" y="173"/>
                  <a:pt x="105" y="171"/>
                </a:cubicBezTo>
                <a:cubicBezTo>
                  <a:pt x="106" y="176"/>
                  <a:pt x="102" y="180"/>
                  <a:pt x="100" y="184"/>
                </a:cubicBezTo>
                <a:cubicBezTo>
                  <a:pt x="97" y="187"/>
                  <a:pt x="93" y="189"/>
                  <a:pt x="90" y="193"/>
                </a:cubicBezTo>
                <a:cubicBezTo>
                  <a:pt x="88" y="194"/>
                  <a:pt x="88" y="197"/>
                  <a:pt x="86" y="199"/>
                </a:cubicBezTo>
                <a:cubicBezTo>
                  <a:pt x="86" y="200"/>
                  <a:pt x="87" y="200"/>
                  <a:pt x="87" y="201"/>
                </a:cubicBezTo>
                <a:cubicBezTo>
                  <a:pt x="86" y="201"/>
                  <a:pt x="88" y="202"/>
                  <a:pt x="87" y="203"/>
                </a:cubicBezTo>
                <a:cubicBezTo>
                  <a:pt x="87" y="204"/>
                  <a:pt x="87" y="206"/>
                  <a:pt x="89" y="206"/>
                </a:cubicBezTo>
                <a:cubicBezTo>
                  <a:pt x="88" y="209"/>
                  <a:pt x="88" y="211"/>
                  <a:pt x="89" y="213"/>
                </a:cubicBezTo>
                <a:cubicBezTo>
                  <a:pt x="87" y="217"/>
                  <a:pt x="82" y="217"/>
                  <a:pt x="80" y="221"/>
                </a:cubicBezTo>
                <a:cubicBezTo>
                  <a:pt x="79" y="220"/>
                  <a:pt x="79" y="221"/>
                  <a:pt x="79" y="221"/>
                </a:cubicBezTo>
                <a:cubicBezTo>
                  <a:pt x="79" y="223"/>
                  <a:pt x="81" y="225"/>
                  <a:pt x="79" y="227"/>
                </a:cubicBezTo>
                <a:cubicBezTo>
                  <a:pt x="80" y="228"/>
                  <a:pt x="79" y="229"/>
                  <a:pt x="78" y="229"/>
                </a:cubicBezTo>
                <a:cubicBezTo>
                  <a:pt x="77" y="229"/>
                  <a:pt x="76" y="230"/>
                  <a:pt x="75" y="231"/>
                </a:cubicBezTo>
                <a:cubicBezTo>
                  <a:pt x="76" y="232"/>
                  <a:pt x="75" y="234"/>
                  <a:pt x="74" y="235"/>
                </a:cubicBezTo>
                <a:cubicBezTo>
                  <a:pt x="71" y="238"/>
                  <a:pt x="69" y="243"/>
                  <a:pt x="65" y="244"/>
                </a:cubicBezTo>
                <a:cubicBezTo>
                  <a:pt x="64" y="243"/>
                  <a:pt x="64" y="245"/>
                  <a:pt x="63" y="245"/>
                </a:cubicBezTo>
                <a:cubicBezTo>
                  <a:pt x="61" y="244"/>
                  <a:pt x="59" y="244"/>
                  <a:pt x="58" y="245"/>
                </a:cubicBezTo>
                <a:cubicBezTo>
                  <a:pt x="56" y="244"/>
                  <a:pt x="55" y="247"/>
                  <a:pt x="53" y="244"/>
                </a:cubicBezTo>
                <a:cubicBezTo>
                  <a:pt x="53" y="245"/>
                  <a:pt x="53" y="245"/>
                  <a:pt x="53" y="245"/>
                </a:cubicBezTo>
                <a:cubicBezTo>
                  <a:pt x="53" y="244"/>
                  <a:pt x="53" y="243"/>
                  <a:pt x="52" y="242"/>
                </a:cubicBezTo>
                <a:cubicBezTo>
                  <a:pt x="54" y="242"/>
                  <a:pt x="52" y="240"/>
                  <a:pt x="52" y="239"/>
                </a:cubicBezTo>
                <a:cubicBezTo>
                  <a:pt x="52" y="235"/>
                  <a:pt x="48" y="233"/>
                  <a:pt x="49" y="229"/>
                </a:cubicBezTo>
                <a:cubicBezTo>
                  <a:pt x="48" y="228"/>
                  <a:pt x="48" y="226"/>
                  <a:pt x="48" y="225"/>
                </a:cubicBezTo>
                <a:cubicBezTo>
                  <a:pt x="46" y="223"/>
                  <a:pt x="46" y="220"/>
                  <a:pt x="44" y="218"/>
                </a:cubicBezTo>
                <a:cubicBezTo>
                  <a:pt x="43" y="215"/>
                  <a:pt x="45" y="214"/>
                  <a:pt x="45" y="211"/>
                </a:cubicBezTo>
                <a:cubicBezTo>
                  <a:pt x="46" y="209"/>
                  <a:pt x="49" y="209"/>
                  <a:pt x="47" y="206"/>
                </a:cubicBezTo>
                <a:cubicBezTo>
                  <a:pt x="45" y="204"/>
                  <a:pt x="48" y="201"/>
                  <a:pt x="45" y="200"/>
                </a:cubicBezTo>
                <a:cubicBezTo>
                  <a:pt x="46" y="199"/>
                  <a:pt x="46" y="199"/>
                  <a:pt x="46" y="199"/>
                </a:cubicBezTo>
                <a:cubicBezTo>
                  <a:pt x="45" y="199"/>
                  <a:pt x="45" y="197"/>
                  <a:pt x="44" y="196"/>
                </a:cubicBezTo>
                <a:cubicBezTo>
                  <a:pt x="42" y="195"/>
                  <a:pt x="40" y="193"/>
                  <a:pt x="40" y="191"/>
                </a:cubicBezTo>
                <a:cubicBezTo>
                  <a:pt x="41" y="191"/>
                  <a:pt x="40" y="190"/>
                  <a:pt x="41" y="189"/>
                </a:cubicBezTo>
                <a:cubicBezTo>
                  <a:pt x="40" y="188"/>
                  <a:pt x="43" y="186"/>
                  <a:pt x="41" y="184"/>
                </a:cubicBezTo>
                <a:cubicBezTo>
                  <a:pt x="41" y="184"/>
                  <a:pt x="41" y="183"/>
                  <a:pt x="40" y="182"/>
                </a:cubicBezTo>
                <a:cubicBezTo>
                  <a:pt x="38" y="183"/>
                  <a:pt x="36" y="184"/>
                  <a:pt x="35" y="182"/>
                </a:cubicBezTo>
                <a:cubicBezTo>
                  <a:pt x="35" y="181"/>
                  <a:pt x="33" y="180"/>
                  <a:pt x="32" y="180"/>
                </a:cubicBezTo>
                <a:cubicBezTo>
                  <a:pt x="29" y="179"/>
                  <a:pt x="26" y="183"/>
                  <a:pt x="22" y="182"/>
                </a:cubicBezTo>
                <a:cubicBezTo>
                  <a:pt x="22" y="181"/>
                  <a:pt x="22" y="181"/>
                  <a:pt x="22" y="181"/>
                </a:cubicBezTo>
                <a:cubicBezTo>
                  <a:pt x="22" y="182"/>
                  <a:pt x="22" y="182"/>
                  <a:pt x="21" y="182"/>
                </a:cubicBezTo>
                <a:cubicBezTo>
                  <a:pt x="20" y="182"/>
                  <a:pt x="19" y="181"/>
                  <a:pt x="18" y="182"/>
                </a:cubicBezTo>
                <a:cubicBezTo>
                  <a:pt x="17" y="182"/>
                  <a:pt x="16" y="182"/>
                  <a:pt x="15" y="183"/>
                </a:cubicBezTo>
                <a:cubicBezTo>
                  <a:pt x="13" y="183"/>
                  <a:pt x="12" y="181"/>
                  <a:pt x="10" y="180"/>
                </a:cubicBezTo>
                <a:cubicBezTo>
                  <a:pt x="10" y="178"/>
                  <a:pt x="9" y="179"/>
                  <a:pt x="8" y="179"/>
                </a:cubicBezTo>
                <a:cubicBezTo>
                  <a:pt x="8" y="178"/>
                  <a:pt x="7" y="177"/>
                  <a:pt x="7" y="175"/>
                </a:cubicBezTo>
                <a:cubicBezTo>
                  <a:pt x="6" y="174"/>
                  <a:pt x="5" y="173"/>
                  <a:pt x="4" y="172"/>
                </a:cubicBezTo>
                <a:cubicBezTo>
                  <a:pt x="4" y="170"/>
                  <a:pt x="2" y="172"/>
                  <a:pt x="1" y="170"/>
                </a:cubicBezTo>
                <a:cubicBezTo>
                  <a:pt x="2" y="170"/>
                  <a:pt x="0" y="169"/>
                  <a:pt x="1" y="169"/>
                </a:cubicBezTo>
                <a:cubicBezTo>
                  <a:pt x="1" y="168"/>
                  <a:pt x="1" y="167"/>
                  <a:pt x="0" y="167"/>
                </a:cubicBezTo>
                <a:cubicBezTo>
                  <a:pt x="2" y="165"/>
                  <a:pt x="4" y="162"/>
                  <a:pt x="2" y="159"/>
                </a:cubicBezTo>
                <a:cubicBezTo>
                  <a:pt x="3" y="159"/>
                  <a:pt x="2" y="158"/>
                  <a:pt x="2" y="158"/>
                </a:cubicBezTo>
                <a:cubicBezTo>
                  <a:pt x="2" y="157"/>
                  <a:pt x="1" y="157"/>
                  <a:pt x="1" y="156"/>
                </a:cubicBezTo>
                <a:cubicBezTo>
                  <a:pt x="1" y="155"/>
                  <a:pt x="3" y="154"/>
                  <a:pt x="3" y="152"/>
                </a:cubicBezTo>
                <a:cubicBezTo>
                  <a:pt x="5" y="151"/>
                  <a:pt x="5" y="148"/>
                  <a:pt x="7" y="147"/>
                </a:cubicBezTo>
                <a:cubicBezTo>
                  <a:pt x="7" y="146"/>
                  <a:pt x="8" y="146"/>
                  <a:pt x="8" y="146"/>
                </a:cubicBezTo>
                <a:cubicBezTo>
                  <a:pt x="10" y="146"/>
                  <a:pt x="10" y="144"/>
                  <a:pt x="11" y="144"/>
                </a:cubicBezTo>
                <a:cubicBezTo>
                  <a:pt x="12" y="143"/>
                  <a:pt x="13" y="142"/>
                  <a:pt x="12" y="140"/>
                </a:cubicBezTo>
                <a:cubicBezTo>
                  <a:pt x="12" y="139"/>
                  <a:pt x="14" y="139"/>
                  <a:pt x="13" y="138"/>
                </a:cubicBezTo>
                <a:cubicBezTo>
                  <a:pt x="15" y="136"/>
                  <a:pt x="18" y="135"/>
                  <a:pt x="18" y="132"/>
                </a:cubicBezTo>
                <a:cubicBezTo>
                  <a:pt x="19" y="132"/>
                  <a:pt x="19" y="132"/>
                  <a:pt x="19" y="132"/>
                </a:cubicBezTo>
                <a:cubicBezTo>
                  <a:pt x="19" y="133"/>
                  <a:pt x="19" y="133"/>
                  <a:pt x="20" y="133"/>
                </a:cubicBezTo>
                <a:cubicBezTo>
                  <a:pt x="22" y="133"/>
                  <a:pt x="24" y="135"/>
                  <a:pt x="26" y="132"/>
                </a:cubicBezTo>
                <a:cubicBezTo>
                  <a:pt x="28" y="131"/>
                  <a:pt x="29" y="131"/>
                  <a:pt x="32" y="131"/>
                </a:cubicBezTo>
                <a:cubicBezTo>
                  <a:pt x="33" y="130"/>
                  <a:pt x="34" y="132"/>
                  <a:pt x="36" y="130"/>
                </a:cubicBezTo>
                <a:cubicBezTo>
                  <a:pt x="36" y="130"/>
                  <a:pt x="36" y="131"/>
                  <a:pt x="37" y="131"/>
                </a:cubicBezTo>
                <a:cubicBezTo>
                  <a:pt x="37" y="130"/>
                  <a:pt x="39" y="131"/>
                  <a:pt x="40" y="130"/>
                </a:cubicBezTo>
                <a:cubicBezTo>
                  <a:pt x="41" y="130"/>
                  <a:pt x="41" y="130"/>
                  <a:pt x="41" y="130"/>
                </a:cubicBezTo>
                <a:cubicBezTo>
                  <a:pt x="41" y="130"/>
                  <a:pt x="41" y="131"/>
                  <a:pt x="41" y="131"/>
                </a:cubicBezTo>
                <a:cubicBezTo>
                  <a:pt x="42" y="131"/>
                  <a:pt x="42" y="130"/>
                  <a:pt x="42" y="130"/>
                </a:cubicBezTo>
                <a:cubicBezTo>
                  <a:pt x="39" y="132"/>
                  <a:pt x="45" y="133"/>
                  <a:pt x="41" y="135"/>
                </a:cubicBezTo>
                <a:cubicBezTo>
                  <a:pt x="41" y="135"/>
                  <a:pt x="41" y="135"/>
                  <a:pt x="41" y="135"/>
                </a:cubicBezTo>
                <a:cubicBezTo>
                  <a:pt x="41" y="136"/>
                  <a:pt x="42" y="136"/>
                  <a:pt x="43" y="136"/>
                </a:cubicBezTo>
                <a:cubicBezTo>
                  <a:pt x="43" y="137"/>
                  <a:pt x="44" y="137"/>
                  <a:pt x="44" y="137"/>
                </a:cubicBezTo>
                <a:cubicBezTo>
                  <a:pt x="46" y="137"/>
                  <a:pt x="48" y="137"/>
                  <a:pt x="49" y="138"/>
                </a:cubicBezTo>
                <a:cubicBezTo>
                  <a:pt x="49" y="139"/>
                  <a:pt x="49" y="140"/>
                  <a:pt x="50" y="140"/>
                </a:cubicBezTo>
                <a:cubicBezTo>
                  <a:pt x="53" y="139"/>
                  <a:pt x="55" y="144"/>
                  <a:pt x="56" y="141"/>
                </a:cubicBezTo>
                <a:cubicBezTo>
                  <a:pt x="56" y="140"/>
                  <a:pt x="56" y="139"/>
                  <a:pt x="56" y="138"/>
                </a:cubicBezTo>
                <a:cubicBezTo>
                  <a:pt x="58" y="137"/>
                  <a:pt x="59" y="137"/>
                  <a:pt x="60" y="138"/>
                </a:cubicBezTo>
                <a:cubicBezTo>
                  <a:pt x="63" y="139"/>
                  <a:pt x="65" y="140"/>
                  <a:pt x="68" y="140"/>
                </a:cubicBezTo>
                <a:cubicBezTo>
                  <a:pt x="70" y="142"/>
                  <a:pt x="71" y="138"/>
                  <a:pt x="74" y="140"/>
                </a:cubicBezTo>
                <a:cubicBezTo>
                  <a:pt x="74" y="140"/>
                  <a:pt x="74" y="140"/>
                  <a:pt x="74" y="140"/>
                </a:cubicBezTo>
                <a:cubicBezTo>
                  <a:pt x="74" y="140"/>
                  <a:pt x="74" y="140"/>
                  <a:pt x="75" y="140"/>
                </a:cubicBezTo>
                <a:cubicBezTo>
                  <a:pt x="75" y="141"/>
                  <a:pt x="76" y="139"/>
                  <a:pt x="77" y="140"/>
                </a:cubicBezTo>
                <a:cubicBezTo>
                  <a:pt x="79" y="138"/>
                  <a:pt x="79" y="136"/>
                  <a:pt x="80" y="133"/>
                </a:cubicBezTo>
                <a:cubicBezTo>
                  <a:pt x="79" y="132"/>
                  <a:pt x="80" y="131"/>
                  <a:pt x="79" y="130"/>
                </a:cubicBezTo>
                <a:cubicBezTo>
                  <a:pt x="79" y="130"/>
                  <a:pt x="78" y="130"/>
                  <a:pt x="78" y="130"/>
                </a:cubicBezTo>
                <a:cubicBezTo>
                  <a:pt x="77" y="131"/>
                  <a:pt x="76" y="132"/>
                  <a:pt x="74" y="131"/>
                </a:cubicBezTo>
                <a:cubicBezTo>
                  <a:pt x="74" y="130"/>
                  <a:pt x="73" y="130"/>
                  <a:pt x="71" y="130"/>
                </a:cubicBezTo>
                <a:cubicBezTo>
                  <a:pt x="71" y="131"/>
                  <a:pt x="70" y="131"/>
                  <a:pt x="70" y="131"/>
                </a:cubicBezTo>
                <a:cubicBezTo>
                  <a:pt x="69" y="131"/>
                  <a:pt x="69" y="130"/>
                  <a:pt x="68" y="130"/>
                </a:cubicBezTo>
                <a:cubicBezTo>
                  <a:pt x="68" y="131"/>
                  <a:pt x="68" y="131"/>
                  <a:pt x="68" y="131"/>
                </a:cubicBezTo>
                <a:cubicBezTo>
                  <a:pt x="66" y="129"/>
                  <a:pt x="66" y="129"/>
                  <a:pt x="66" y="129"/>
                </a:cubicBezTo>
                <a:cubicBezTo>
                  <a:pt x="66" y="129"/>
                  <a:pt x="66" y="129"/>
                  <a:pt x="66" y="129"/>
                </a:cubicBezTo>
                <a:cubicBezTo>
                  <a:pt x="66" y="128"/>
                  <a:pt x="65" y="128"/>
                  <a:pt x="64" y="128"/>
                </a:cubicBezTo>
                <a:cubicBezTo>
                  <a:pt x="64" y="127"/>
                  <a:pt x="64" y="127"/>
                  <a:pt x="64" y="127"/>
                </a:cubicBezTo>
                <a:cubicBezTo>
                  <a:pt x="65" y="128"/>
                  <a:pt x="65" y="128"/>
                  <a:pt x="65" y="128"/>
                </a:cubicBezTo>
                <a:cubicBezTo>
                  <a:pt x="66" y="127"/>
                  <a:pt x="65" y="126"/>
                  <a:pt x="65" y="125"/>
                </a:cubicBezTo>
                <a:cubicBezTo>
                  <a:pt x="65" y="125"/>
                  <a:pt x="65" y="125"/>
                  <a:pt x="65" y="125"/>
                </a:cubicBezTo>
                <a:cubicBezTo>
                  <a:pt x="65" y="124"/>
                  <a:pt x="65" y="123"/>
                  <a:pt x="64" y="122"/>
                </a:cubicBezTo>
                <a:cubicBezTo>
                  <a:pt x="63" y="122"/>
                  <a:pt x="62" y="123"/>
                  <a:pt x="62" y="122"/>
                </a:cubicBezTo>
                <a:cubicBezTo>
                  <a:pt x="61" y="123"/>
                  <a:pt x="61" y="123"/>
                  <a:pt x="61" y="123"/>
                </a:cubicBezTo>
                <a:cubicBezTo>
                  <a:pt x="61" y="124"/>
                  <a:pt x="61" y="124"/>
                  <a:pt x="61" y="124"/>
                </a:cubicBezTo>
                <a:cubicBezTo>
                  <a:pt x="61" y="124"/>
                  <a:pt x="61" y="124"/>
                  <a:pt x="60" y="124"/>
                </a:cubicBezTo>
                <a:cubicBezTo>
                  <a:pt x="59" y="123"/>
                  <a:pt x="59" y="123"/>
                  <a:pt x="59" y="123"/>
                </a:cubicBezTo>
                <a:cubicBezTo>
                  <a:pt x="58" y="124"/>
                  <a:pt x="61" y="125"/>
                  <a:pt x="59" y="126"/>
                </a:cubicBezTo>
                <a:cubicBezTo>
                  <a:pt x="60" y="126"/>
                  <a:pt x="60" y="126"/>
                  <a:pt x="60" y="126"/>
                </a:cubicBezTo>
                <a:cubicBezTo>
                  <a:pt x="60" y="126"/>
                  <a:pt x="59" y="127"/>
                  <a:pt x="59" y="127"/>
                </a:cubicBezTo>
                <a:cubicBezTo>
                  <a:pt x="60" y="127"/>
                  <a:pt x="60" y="127"/>
                  <a:pt x="60" y="127"/>
                </a:cubicBezTo>
                <a:cubicBezTo>
                  <a:pt x="60" y="127"/>
                  <a:pt x="60" y="127"/>
                  <a:pt x="60" y="126"/>
                </a:cubicBezTo>
                <a:cubicBezTo>
                  <a:pt x="61" y="127"/>
                  <a:pt x="62" y="128"/>
                  <a:pt x="61" y="129"/>
                </a:cubicBezTo>
                <a:cubicBezTo>
                  <a:pt x="61" y="128"/>
                  <a:pt x="61" y="128"/>
                  <a:pt x="60" y="128"/>
                </a:cubicBezTo>
                <a:cubicBezTo>
                  <a:pt x="60" y="129"/>
                  <a:pt x="60" y="129"/>
                  <a:pt x="60" y="129"/>
                </a:cubicBezTo>
                <a:cubicBezTo>
                  <a:pt x="60" y="129"/>
                  <a:pt x="61" y="129"/>
                  <a:pt x="60" y="129"/>
                </a:cubicBezTo>
                <a:cubicBezTo>
                  <a:pt x="60" y="129"/>
                  <a:pt x="60" y="129"/>
                  <a:pt x="60" y="129"/>
                </a:cubicBezTo>
                <a:cubicBezTo>
                  <a:pt x="59" y="130"/>
                  <a:pt x="60" y="130"/>
                  <a:pt x="60" y="131"/>
                </a:cubicBezTo>
                <a:cubicBezTo>
                  <a:pt x="60" y="131"/>
                  <a:pt x="60" y="130"/>
                  <a:pt x="60" y="130"/>
                </a:cubicBezTo>
                <a:cubicBezTo>
                  <a:pt x="59" y="131"/>
                  <a:pt x="59" y="131"/>
                  <a:pt x="59" y="131"/>
                </a:cubicBezTo>
                <a:cubicBezTo>
                  <a:pt x="59" y="130"/>
                  <a:pt x="59" y="130"/>
                  <a:pt x="58" y="130"/>
                </a:cubicBezTo>
                <a:cubicBezTo>
                  <a:pt x="59" y="129"/>
                  <a:pt x="56" y="129"/>
                  <a:pt x="58" y="128"/>
                </a:cubicBezTo>
                <a:cubicBezTo>
                  <a:pt x="57" y="127"/>
                  <a:pt x="56" y="125"/>
                  <a:pt x="55" y="124"/>
                </a:cubicBezTo>
                <a:cubicBezTo>
                  <a:pt x="54" y="124"/>
                  <a:pt x="55" y="123"/>
                  <a:pt x="54" y="122"/>
                </a:cubicBezTo>
                <a:cubicBezTo>
                  <a:pt x="55" y="121"/>
                  <a:pt x="53" y="120"/>
                  <a:pt x="53" y="119"/>
                </a:cubicBezTo>
                <a:cubicBezTo>
                  <a:pt x="52" y="119"/>
                  <a:pt x="51" y="119"/>
                  <a:pt x="51" y="118"/>
                </a:cubicBezTo>
                <a:cubicBezTo>
                  <a:pt x="50" y="118"/>
                  <a:pt x="49" y="117"/>
                  <a:pt x="48" y="117"/>
                </a:cubicBezTo>
                <a:cubicBezTo>
                  <a:pt x="48" y="116"/>
                  <a:pt x="46" y="115"/>
                  <a:pt x="47" y="115"/>
                </a:cubicBezTo>
                <a:cubicBezTo>
                  <a:pt x="47" y="114"/>
                  <a:pt x="47" y="114"/>
                  <a:pt x="47" y="114"/>
                </a:cubicBezTo>
                <a:cubicBezTo>
                  <a:pt x="46" y="115"/>
                  <a:pt x="46" y="115"/>
                  <a:pt x="46" y="115"/>
                </a:cubicBezTo>
                <a:cubicBezTo>
                  <a:pt x="45" y="114"/>
                  <a:pt x="45" y="114"/>
                  <a:pt x="45" y="114"/>
                </a:cubicBezTo>
                <a:cubicBezTo>
                  <a:pt x="45" y="114"/>
                  <a:pt x="43" y="114"/>
                  <a:pt x="44" y="115"/>
                </a:cubicBezTo>
                <a:cubicBezTo>
                  <a:pt x="43" y="117"/>
                  <a:pt x="47" y="118"/>
                  <a:pt x="47" y="120"/>
                </a:cubicBezTo>
                <a:cubicBezTo>
                  <a:pt x="47" y="121"/>
                  <a:pt x="48" y="121"/>
                  <a:pt x="49" y="121"/>
                </a:cubicBezTo>
                <a:cubicBezTo>
                  <a:pt x="49" y="121"/>
                  <a:pt x="49" y="121"/>
                  <a:pt x="49" y="121"/>
                </a:cubicBezTo>
                <a:cubicBezTo>
                  <a:pt x="50" y="122"/>
                  <a:pt x="52" y="123"/>
                  <a:pt x="53" y="124"/>
                </a:cubicBezTo>
                <a:cubicBezTo>
                  <a:pt x="53" y="125"/>
                  <a:pt x="53" y="125"/>
                  <a:pt x="53" y="125"/>
                </a:cubicBezTo>
                <a:cubicBezTo>
                  <a:pt x="53" y="124"/>
                  <a:pt x="52" y="124"/>
                  <a:pt x="51" y="124"/>
                </a:cubicBezTo>
                <a:cubicBezTo>
                  <a:pt x="51" y="124"/>
                  <a:pt x="50" y="124"/>
                  <a:pt x="50" y="125"/>
                </a:cubicBezTo>
                <a:cubicBezTo>
                  <a:pt x="52" y="126"/>
                  <a:pt x="50" y="127"/>
                  <a:pt x="50" y="128"/>
                </a:cubicBezTo>
                <a:cubicBezTo>
                  <a:pt x="50" y="128"/>
                  <a:pt x="50" y="129"/>
                  <a:pt x="49" y="128"/>
                </a:cubicBezTo>
                <a:cubicBezTo>
                  <a:pt x="49" y="128"/>
                  <a:pt x="49" y="128"/>
                  <a:pt x="49" y="128"/>
                </a:cubicBezTo>
                <a:cubicBezTo>
                  <a:pt x="48" y="129"/>
                  <a:pt x="48" y="129"/>
                  <a:pt x="48" y="131"/>
                </a:cubicBezTo>
                <a:cubicBezTo>
                  <a:pt x="47" y="130"/>
                  <a:pt x="45" y="130"/>
                  <a:pt x="45" y="129"/>
                </a:cubicBezTo>
                <a:cubicBezTo>
                  <a:pt x="45" y="128"/>
                  <a:pt x="46" y="128"/>
                  <a:pt x="46" y="129"/>
                </a:cubicBezTo>
                <a:cubicBezTo>
                  <a:pt x="47" y="128"/>
                  <a:pt x="50" y="129"/>
                  <a:pt x="50" y="127"/>
                </a:cubicBezTo>
                <a:cubicBezTo>
                  <a:pt x="49" y="126"/>
                  <a:pt x="50" y="124"/>
                  <a:pt x="48" y="124"/>
                </a:cubicBezTo>
                <a:cubicBezTo>
                  <a:pt x="48" y="123"/>
                  <a:pt x="46" y="122"/>
                  <a:pt x="44" y="122"/>
                </a:cubicBezTo>
                <a:cubicBezTo>
                  <a:pt x="43" y="120"/>
                  <a:pt x="41" y="118"/>
                  <a:pt x="40" y="116"/>
                </a:cubicBezTo>
                <a:cubicBezTo>
                  <a:pt x="39" y="116"/>
                  <a:pt x="39" y="116"/>
                  <a:pt x="39" y="116"/>
                </a:cubicBezTo>
                <a:cubicBezTo>
                  <a:pt x="37" y="116"/>
                  <a:pt x="35" y="121"/>
                  <a:pt x="33" y="118"/>
                </a:cubicBezTo>
                <a:cubicBezTo>
                  <a:pt x="33" y="118"/>
                  <a:pt x="32" y="118"/>
                  <a:pt x="32" y="118"/>
                </a:cubicBezTo>
                <a:cubicBezTo>
                  <a:pt x="30" y="119"/>
                  <a:pt x="31" y="120"/>
                  <a:pt x="30" y="122"/>
                </a:cubicBezTo>
                <a:cubicBezTo>
                  <a:pt x="28" y="122"/>
                  <a:pt x="27" y="124"/>
                  <a:pt x="26" y="125"/>
                </a:cubicBezTo>
                <a:cubicBezTo>
                  <a:pt x="27" y="127"/>
                  <a:pt x="27" y="127"/>
                  <a:pt x="27" y="127"/>
                </a:cubicBezTo>
                <a:cubicBezTo>
                  <a:pt x="25" y="128"/>
                  <a:pt x="25" y="129"/>
                  <a:pt x="24" y="130"/>
                </a:cubicBezTo>
                <a:cubicBezTo>
                  <a:pt x="21" y="128"/>
                  <a:pt x="18" y="135"/>
                  <a:pt x="17" y="130"/>
                </a:cubicBezTo>
                <a:cubicBezTo>
                  <a:pt x="16" y="129"/>
                  <a:pt x="15" y="130"/>
                  <a:pt x="14" y="129"/>
                </a:cubicBezTo>
                <a:cubicBezTo>
                  <a:pt x="14" y="130"/>
                  <a:pt x="14" y="130"/>
                  <a:pt x="14" y="130"/>
                </a:cubicBezTo>
                <a:cubicBezTo>
                  <a:pt x="14" y="128"/>
                  <a:pt x="14" y="127"/>
                  <a:pt x="13" y="126"/>
                </a:cubicBezTo>
                <a:cubicBezTo>
                  <a:pt x="13" y="127"/>
                  <a:pt x="13" y="127"/>
                  <a:pt x="13" y="127"/>
                </a:cubicBezTo>
                <a:cubicBezTo>
                  <a:pt x="14" y="124"/>
                  <a:pt x="15" y="121"/>
                  <a:pt x="14" y="119"/>
                </a:cubicBezTo>
                <a:cubicBezTo>
                  <a:pt x="15" y="117"/>
                  <a:pt x="16" y="118"/>
                  <a:pt x="18" y="118"/>
                </a:cubicBezTo>
                <a:cubicBezTo>
                  <a:pt x="19" y="119"/>
                  <a:pt x="21" y="117"/>
                  <a:pt x="22" y="118"/>
                </a:cubicBezTo>
                <a:cubicBezTo>
                  <a:pt x="23" y="118"/>
                  <a:pt x="24" y="119"/>
                  <a:pt x="25" y="118"/>
                </a:cubicBezTo>
                <a:cubicBezTo>
                  <a:pt x="25" y="117"/>
                  <a:pt x="25" y="115"/>
                  <a:pt x="25" y="114"/>
                </a:cubicBezTo>
                <a:cubicBezTo>
                  <a:pt x="26" y="112"/>
                  <a:pt x="23" y="112"/>
                  <a:pt x="23" y="111"/>
                </a:cubicBezTo>
                <a:cubicBezTo>
                  <a:pt x="23" y="110"/>
                  <a:pt x="20" y="110"/>
                  <a:pt x="20" y="109"/>
                </a:cubicBezTo>
                <a:cubicBezTo>
                  <a:pt x="21" y="109"/>
                  <a:pt x="22" y="107"/>
                  <a:pt x="23" y="108"/>
                </a:cubicBezTo>
                <a:cubicBezTo>
                  <a:pt x="23" y="108"/>
                  <a:pt x="24" y="108"/>
                  <a:pt x="25" y="108"/>
                </a:cubicBezTo>
                <a:cubicBezTo>
                  <a:pt x="25" y="107"/>
                  <a:pt x="25" y="107"/>
                  <a:pt x="24" y="106"/>
                </a:cubicBezTo>
                <a:cubicBezTo>
                  <a:pt x="25" y="106"/>
                  <a:pt x="25" y="108"/>
                  <a:pt x="27" y="107"/>
                </a:cubicBezTo>
                <a:cubicBezTo>
                  <a:pt x="27" y="105"/>
                  <a:pt x="30" y="106"/>
                  <a:pt x="29" y="104"/>
                </a:cubicBezTo>
                <a:cubicBezTo>
                  <a:pt x="30" y="104"/>
                  <a:pt x="31" y="103"/>
                  <a:pt x="32" y="103"/>
                </a:cubicBezTo>
                <a:cubicBezTo>
                  <a:pt x="32" y="101"/>
                  <a:pt x="32" y="99"/>
                  <a:pt x="34" y="99"/>
                </a:cubicBezTo>
                <a:cubicBezTo>
                  <a:pt x="34" y="99"/>
                  <a:pt x="36" y="99"/>
                  <a:pt x="36" y="98"/>
                </a:cubicBezTo>
                <a:cubicBezTo>
                  <a:pt x="36" y="98"/>
                  <a:pt x="37" y="98"/>
                  <a:pt x="37" y="99"/>
                </a:cubicBezTo>
                <a:cubicBezTo>
                  <a:pt x="38" y="98"/>
                  <a:pt x="39" y="98"/>
                  <a:pt x="38" y="96"/>
                </a:cubicBezTo>
                <a:cubicBezTo>
                  <a:pt x="38" y="96"/>
                  <a:pt x="38" y="94"/>
                  <a:pt x="37" y="94"/>
                </a:cubicBezTo>
                <a:cubicBezTo>
                  <a:pt x="38" y="93"/>
                  <a:pt x="37" y="92"/>
                  <a:pt x="38" y="92"/>
                </a:cubicBezTo>
                <a:cubicBezTo>
                  <a:pt x="38" y="91"/>
                  <a:pt x="38" y="91"/>
                  <a:pt x="37" y="91"/>
                </a:cubicBezTo>
                <a:cubicBezTo>
                  <a:pt x="38" y="91"/>
                  <a:pt x="39" y="90"/>
                  <a:pt x="40" y="89"/>
                </a:cubicBezTo>
                <a:cubicBezTo>
                  <a:pt x="40" y="91"/>
                  <a:pt x="39" y="92"/>
                  <a:pt x="40" y="92"/>
                </a:cubicBezTo>
                <a:cubicBezTo>
                  <a:pt x="41" y="92"/>
                  <a:pt x="41" y="92"/>
                  <a:pt x="41" y="92"/>
                </a:cubicBezTo>
                <a:cubicBezTo>
                  <a:pt x="39" y="94"/>
                  <a:pt x="39" y="94"/>
                  <a:pt x="39" y="94"/>
                </a:cubicBezTo>
                <a:cubicBezTo>
                  <a:pt x="39" y="94"/>
                  <a:pt x="41" y="94"/>
                  <a:pt x="40" y="95"/>
                </a:cubicBezTo>
                <a:cubicBezTo>
                  <a:pt x="40" y="95"/>
                  <a:pt x="39" y="94"/>
                  <a:pt x="39" y="94"/>
                </a:cubicBezTo>
                <a:cubicBezTo>
                  <a:pt x="38" y="95"/>
                  <a:pt x="40" y="96"/>
                  <a:pt x="40" y="97"/>
                </a:cubicBezTo>
                <a:cubicBezTo>
                  <a:pt x="40" y="96"/>
                  <a:pt x="41" y="97"/>
                  <a:pt x="41" y="97"/>
                </a:cubicBezTo>
                <a:cubicBezTo>
                  <a:pt x="41" y="97"/>
                  <a:pt x="41" y="97"/>
                  <a:pt x="41" y="97"/>
                </a:cubicBezTo>
                <a:cubicBezTo>
                  <a:pt x="42" y="98"/>
                  <a:pt x="42" y="96"/>
                  <a:pt x="44" y="96"/>
                </a:cubicBezTo>
                <a:cubicBezTo>
                  <a:pt x="44" y="96"/>
                  <a:pt x="44" y="96"/>
                  <a:pt x="44" y="96"/>
                </a:cubicBezTo>
                <a:cubicBezTo>
                  <a:pt x="44" y="97"/>
                  <a:pt x="45" y="97"/>
                  <a:pt x="45" y="98"/>
                </a:cubicBezTo>
                <a:cubicBezTo>
                  <a:pt x="47" y="97"/>
                  <a:pt x="48" y="96"/>
                  <a:pt x="50" y="95"/>
                </a:cubicBezTo>
                <a:cubicBezTo>
                  <a:pt x="51" y="94"/>
                  <a:pt x="52" y="98"/>
                  <a:pt x="53" y="95"/>
                </a:cubicBezTo>
                <a:cubicBezTo>
                  <a:pt x="53" y="95"/>
                  <a:pt x="53" y="95"/>
                  <a:pt x="53" y="95"/>
                </a:cubicBezTo>
                <a:cubicBezTo>
                  <a:pt x="54" y="96"/>
                  <a:pt x="54" y="94"/>
                  <a:pt x="55" y="95"/>
                </a:cubicBezTo>
                <a:cubicBezTo>
                  <a:pt x="56" y="94"/>
                  <a:pt x="55" y="93"/>
                  <a:pt x="55" y="92"/>
                </a:cubicBezTo>
                <a:cubicBezTo>
                  <a:pt x="54" y="91"/>
                  <a:pt x="55" y="90"/>
                  <a:pt x="55" y="89"/>
                </a:cubicBezTo>
                <a:cubicBezTo>
                  <a:pt x="57" y="88"/>
                  <a:pt x="57" y="90"/>
                  <a:pt x="58" y="91"/>
                </a:cubicBezTo>
                <a:cubicBezTo>
                  <a:pt x="59" y="90"/>
                  <a:pt x="58" y="89"/>
                  <a:pt x="59" y="88"/>
                </a:cubicBezTo>
                <a:cubicBezTo>
                  <a:pt x="59" y="87"/>
                  <a:pt x="58" y="87"/>
                  <a:pt x="58" y="87"/>
                </a:cubicBezTo>
                <a:cubicBezTo>
                  <a:pt x="58" y="87"/>
                  <a:pt x="57" y="86"/>
                  <a:pt x="57" y="85"/>
                </a:cubicBezTo>
                <a:cubicBezTo>
                  <a:pt x="58" y="85"/>
                  <a:pt x="58" y="85"/>
                  <a:pt x="59" y="84"/>
                </a:cubicBezTo>
                <a:cubicBezTo>
                  <a:pt x="59" y="85"/>
                  <a:pt x="60" y="84"/>
                  <a:pt x="60" y="84"/>
                </a:cubicBezTo>
                <a:cubicBezTo>
                  <a:pt x="61" y="84"/>
                  <a:pt x="63" y="86"/>
                  <a:pt x="63" y="84"/>
                </a:cubicBezTo>
                <a:cubicBezTo>
                  <a:pt x="64" y="84"/>
                  <a:pt x="65" y="83"/>
                  <a:pt x="65" y="83"/>
                </a:cubicBezTo>
                <a:cubicBezTo>
                  <a:pt x="64" y="82"/>
                  <a:pt x="64" y="82"/>
                  <a:pt x="64" y="82"/>
                </a:cubicBezTo>
                <a:cubicBezTo>
                  <a:pt x="64" y="81"/>
                  <a:pt x="64" y="81"/>
                  <a:pt x="64" y="81"/>
                </a:cubicBezTo>
                <a:cubicBezTo>
                  <a:pt x="64" y="81"/>
                  <a:pt x="64" y="81"/>
                  <a:pt x="63" y="81"/>
                </a:cubicBezTo>
                <a:cubicBezTo>
                  <a:pt x="63" y="82"/>
                  <a:pt x="63" y="82"/>
                  <a:pt x="63" y="82"/>
                </a:cubicBezTo>
                <a:cubicBezTo>
                  <a:pt x="62" y="82"/>
                  <a:pt x="61" y="82"/>
                  <a:pt x="60" y="82"/>
                </a:cubicBezTo>
                <a:cubicBezTo>
                  <a:pt x="59" y="82"/>
                  <a:pt x="58" y="83"/>
                  <a:pt x="56" y="83"/>
                </a:cubicBezTo>
                <a:cubicBezTo>
                  <a:pt x="56" y="82"/>
                  <a:pt x="52" y="82"/>
                  <a:pt x="54" y="79"/>
                </a:cubicBezTo>
                <a:cubicBezTo>
                  <a:pt x="53" y="78"/>
                  <a:pt x="53" y="77"/>
                  <a:pt x="53" y="75"/>
                </a:cubicBezTo>
                <a:cubicBezTo>
                  <a:pt x="54" y="75"/>
                  <a:pt x="54" y="75"/>
                  <a:pt x="54" y="76"/>
                </a:cubicBezTo>
                <a:cubicBezTo>
                  <a:pt x="55" y="74"/>
                  <a:pt x="56" y="71"/>
                  <a:pt x="58" y="71"/>
                </a:cubicBezTo>
                <a:cubicBezTo>
                  <a:pt x="58" y="69"/>
                  <a:pt x="57" y="69"/>
                  <a:pt x="56" y="68"/>
                </a:cubicBezTo>
                <a:cubicBezTo>
                  <a:pt x="56" y="68"/>
                  <a:pt x="55" y="68"/>
                  <a:pt x="55" y="69"/>
                </a:cubicBezTo>
                <a:cubicBezTo>
                  <a:pt x="54" y="68"/>
                  <a:pt x="54" y="68"/>
                  <a:pt x="54" y="68"/>
                </a:cubicBezTo>
                <a:cubicBezTo>
                  <a:pt x="53" y="69"/>
                  <a:pt x="53" y="70"/>
                  <a:pt x="52" y="71"/>
                </a:cubicBezTo>
                <a:cubicBezTo>
                  <a:pt x="54" y="72"/>
                  <a:pt x="52" y="72"/>
                  <a:pt x="52" y="73"/>
                </a:cubicBezTo>
                <a:cubicBezTo>
                  <a:pt x="50" y="75"/>
                  <a:pt x="48" y="77"/>
                  <a:pt x="48" y="79"/>
                </a:cubicBezTo>
                <a:cubicBezTo>
                  <a:pt x="48" y="80"/>
                  <a:pt x="47" y="82"/>
                  <a:pt x="49" y="82"/>
                </a:cubicBezTo>
                <a:cubicBezTo>
                  <a:pt x="50" y="82"/>
                  <a:pt x="50" y="83"/>
                  <a:pt x="51" y="84"/>
                </a:cubicBezTo>
                <a:cubicBezTo>
                  <a:pt x="51" y="84"/>
                  <a:pt x="50" y="84"/>
                  <a:pt x="50" y="85"/>
                </a:cubicBezTo>
                <a:cubicBezTo>
                  <a:pt x="51" y="85"/>
                  <a:pt x="51" y="85"/>
                  <a:pt x="51" y="85"/>
                </a:cubicBezTo>
                <a:cubicBezTo>
                  <a:pt x="48" y="87"/>
                  <a:pt x="48" y="87"/>
                  <a:pt x="48" y="87"/>
                </a:cubicBezTo>
                <a:cubicBezTo>
                  <a:pt x="49" y="88"/>
                  <a:pt x="47" y="90"/>
                  <a:pt x="48" y="91"/>
                </a:cubicBezTo>
                <a:cubicBezTo>
                  <a:pt x="48" y="91"/>
                  <a:pt x="49" y="91"/>
                  <a:pt x="49" y="91"/>
                </a:cubicBezTo>
                <a:cubicBezTo>
                  <a:pt x="49" y="91"/>
                  <a:pt x="48" y="91"/>
                  <a:pt x="48" y="92"/>
                </a:cubicBezTo>
                <a:cubicBezTo>
                  <a:pt x="48" y="92"/>
                  <a:pt x="48" y="92"/>
                  <a:pt x="48" y="91"/>
                </a:cubicBezTo>
                <a:cubicBezTo>
                  <a:pt x="47" y="91"/>
                  <a:pt x="48" y="92"/>
                  <a:pt x="47" y="92"/>
                </a:cubicBezTo>
                <a:cubicBezTo>
                  <a:pt x="46" y="92"/>
                  <a:pt x="45" y="92"/>
                  <a:pt x="45" y="93"/>
                </a:cubicBezTo>
                <a:cubicBezTo>
                  <a:pt x="45" y="94"/>
                  <a:pt x="45" y="94"/>
                  <a:pt x="45" y="94"/>
                </a:cubicBezTo>
                <a:cubicBezTo>
                  <a:pt x="44" y="94"/>
                  <a:pt x="44" y="94"/>
                  <a:pt x="44" y="94"/>
                </a:cubicBezTo>
                <a:cubicBezTo>
                  <a:pt x="44" y="93"/>
                  <a:pt x="42" y="93"/>
                  <a:pt x="44" y="92"/>
                </a:cubicBezTo>
                <a:cubicBezTo>
                  <a:pt x="42" y="91"/>
                  <a:pt x="42" y="88"/>
                  <a:pt x="41" y="86"/>
                </a:cubicBezTo>
                <a:cubicBezTo>
                  <a:pt x="41" y="86"/>
                  <a:pt x="41" y="86"/>
                  <a:pt x="41" y="86"/>
                </a:cubicBezTo>
                <a:cubicBezTo>
                  <a:pt x="40" y="84"/>
                  <a:pt x="40" y="84"/>
                  <a:pt x="40" y="84"/>
                </a:cubicBezTo>
                <a:cubicBezTo>
                  <a:pt x="39" y="85"/>
                  <a:pt x="40" y="85"/>
                  <a:pt x="40" y="85"/>
                </a:cubicBezTo>
                <a:cubicBezTo>
                  <a:pt x="40" y="85"/>
                  <a:pt x="40" y="85"/>
                  <a:pt x="40" y="85"/>
                </a:cubicBezTo>
                <a:cubicBezTo>
                  <a:pt x="38" y="86"/>
                  <a:pt x="38" y="88"/>
                  <a:pt x="36" y="88"/>
                </a:cubicBezTo>
                <a:cubicBezTo>
                  <a:pt x="35" y="88"/>
                  <a:pt x="34" y="87"/>
                  <a:pt x="33" y="87"/>
                </a:cubicBezTo>
                <a:cubicBezTo>
                  <a:pt x="34" y="86"/>
                  <a:pt x="34" y="86"/>
                  <a:pt x="34" y="86"/>
                </a:cubicBezTo>
                <a:cubicBezTo>
                  <a:pt x="34" y="86"/>
                  <a:pt x="34" y="86"/>
                  <a:pt x="34" y="86"/>
                </a:cubicBezTo>
                <a:cubicBezTo>
                  <a:pt x="34" y="86"/>
                  <a:pt x="34" y="85"/>
                  <a:pt x="34" y="85"/>
                </a:cubicBezTo>
                <a:cubicBezTo>
                  <a:pt x="34" y="84"/>
                  <a:pt x="33" y="86"/>
                  <a:pt x="33" y="85"/>
                </a:cubicBezTo>
                <a:cubicBezTo>
                  <a:pt x="34" y="85"/>
                  <a:pt x="34" y="84"/>
                  <a:pt x="34" y="83"/>
                </a:cubicBezTo>
                <a:cubicBezTo>
                  <a:pt x="34" y="83"/>
                  <a:pt x="34" y="83"/>
                  <a:pt x="34" y="83"/>
                </a:cubicBezTo>
                <a:cubicBezTo>
                  <a:pt x="34" y="83"/>
                  <a:pt x="34" y="83"/>
                  <a:pt x="33" y="83"/>
                </a:cubicBezTo>
                <a:cubicBezTo>
                  <a:pt x="33" y="83"/>
                  <a:pt x="33" y="82"/>
                  <a:pt x="34" y="82"/>
                </a:cubicBezTo>
                <a:cubicBezTo>
                  <a:pt x="33" y="82"/>
                  <a:pt x="33" y="82"/>
                  <a:pt x="33" y="82"/>
                </a:cubicBezTo>
                <a:cubicBezTo>
                  <a:pt x="33" y="82"/>
                  <a:pt x="33" y="82"/>
                  <a:pt x="33" y="81"/>
                </a:cubicBezTo>
                <a:cubicBezTo>
                  <a:pt x="33" y="81"/>
                  <a:pt x="33" y="80"/>
                  <a:pt x="33" y="80"/>
                </a:cubicBezTo>
                <a:cubicBezTo>
                  <a:pt x="33" y="79"/>
                  <a:pt x="33" y="79"/>
                  <a:pt x="33" y="79"/>
                </a:cubicBezTo>
                <a:cubicBezTo>
                  <a:pt x="33" y="79"/>
                  <a:pt x="33" y="79"/>
                  <a:pt x="33" y="79"/>
                </a:cubicBezTo>
                <a:cubicBezTo>
                  <a:pt x="35" y="78"/>
                  <a:pt x="35" y="78"/>
                  <a:pt x="35" y="78"/>
                </a:cubicBezTo>
                <a:cubicBezTo>
                  <a:pt x="34" y="77"/>
                  <a:pt x="34" y="77"/>
                  <a:pt x="34" y="77"/>
                </a:cubicBezTo>
                <a:cubicBezTo>
                  <a:pt x="35" y="77"/>
                  <a:pt x="35" y="78"/>
                  <a:pt x="36" y="77"/>
                </a:cubicBezTo>
                <a:cubicBezTo>
                  <a:pt x="36" y="77"/>
                  <a:pt x="35" y="77"/>
                  <a:pt x="35" y="77"/>
                </a:cubicBezTo>
                <a:cubicBezTo>
                  <a:pt x="35" y="76"/>
                  <a:pt x="36" y="77"/>
                  <a:pt x="37" y="77"/>
                </a:cubicBezTo>
                <a:cubicBezTo>
                  <a:pt x="38" y="75"/>
                  <a:pt x="38" y="73"/>
                  <a:pt x="40" y="72"/>
                </a:cubicBezTo>
                <a:cubicBezTo>
                  <a:pt x="42" y="71"/>
                  <a:pt x="41" y="70"/>
                  <a:pt x="42" y="68"/>
                </a:cubicBezTo>
                <a:cubicBezTo>
                  <a:pt x="42" y="68"/>
                  <a:pt x="42" y="68"/>
                  <a:pt x="42" y="68"/>
                </a:cubicBezTo>
                <a:cubicBezTo>
                  <a:pt x="42" y="68"/>
                  <a:pt x="43" y="68"/>
                  <a:pt x="43" y="68"/>
                </a:cubicBezTo>
                <a:cubicBezTo>
                  <a:pt x="42" y="67"/>
                  <a:pt x="43" y="66"/>
                  <a:pt x="43" y="66"/>
                </a:cubicBezTo>
                <a:cubicBezTo>
                  <a:pt x="43" y="65"/>
                  <a:pt x="44" y="65"/>
                  <a:pt x="44" y="65"/>
                </a:cubicBezTo>
                <a:cubicBezTo>
                  <a:pt x="44" y="65"/>
                  <a:pt x="44" y="64"/>
                  <a:pt x="44" y="65"/>
                </a:cubicBezTo>
                <a:cubicBezTo>
                  <a:pt x="44" y="64"/>
                  <a:pt x="45" y="64"/>
                  <a:pt x="45" y="63"/>
                </a:cubicBezTo>
                <a:cubicBezTo>
                  <a:pt x="44" y="63"/>
                  <a:pt x="44" y="63"/>
                  <a:pt x="44" y="63"/>
                </a:cubicBezTo>
                <a:cubicBezTo>
                  <a:pt x="45" y="63"/>
                  <a:pt x="45" y="63"/>
                  <a:pt x="45" y="63"/>
                </a:cubicBezTo>
                <a:cubicBezTo>
                  <a:pt x="45" y="62"/>
                  <a:pt x="45" y="62"/>
                  <a:pt x="45" y="62"/>
                </a:cubicBezTo>
                <a:cubicBezTo>
                  <a:pt x="45" y="62"/>
                  <a:pt x="48" y="62"/>
                  <a:pt x="47" y="61"/>
                </a:cubicBezTo>
                <a:cubicBezTo>
                  <a:pt x="46" y="61"/>
                  <a:pt x="46" y="61"/>
                  <a:pt x="46" y="61"/>
                </a:cubicBezTo>
                <a:cubicBezTo>
                  <a:pt x="46" y="60"/>
                  <a:pt x="48" y="61"/>
                  <a:pt x="47" y="59"/>
                </a:cubicBezTo>
                <a:cubicBezTo>
                  <a:pt x="47" y="59"/>
                  <a:pt x="47" y="59"/>
                  <a:pt x="46" y="59"/>
                </a:cubicBezTo>
                <a:cubicBezTo>
                  <a:pt x="46" y="59"/>
                  <a:pt x="46" y="58"/>
                  <a:pt x="47" y="58"/>
                </a:cubicBezTo>
                <a:cubicBezTo>
                  <a:pt x="47" y="58"/>
                  <a:pt x="48" y="59"/>
                  <a:pt x="48" y="58"/>
                </a:cubicBezTo>
                <a:cubicBezTo>
                  <a:pt x="48" y="58"/>
                  <a:pt x="48" y="58"/>
                  <a:pt x="48" y="58"/>
                </a:cubicBezTo>
                <a:cubicBezTo>
                  <a:pt x="48" y="58"/>
                  <a:pt x="48" y="57"/>
                  <a:pt x="48" y="58"/>
                </a:cubicBezTo>
                <a:cubicBezTo>
                  <a:pt x="48" y="58"/>
                  <a:pt x="48" y="58"/>
                  <a:pt x="48" y="58"/>
                </a:cubicBezTo>
                <a:cubicBezTo>
                  <a:pt x="49" y="59"/>
                  <a:pt x="49" y="57"/>
                  <a:pt x="50" y="57"/>
                </a:cubicBezTo>
                <a:cubicBezTo>
                  <a:pt x="50" y="58"/>
                  <a:pt x="50" y="58"/>
                  <a:pt x="50" y="58"/>
                </a:cubicBezTo>
                <a:cubicBezTo>
                  <a:pt x="51" y="58"/>
                  <a:pt x="50" y="57"/>
                  <a:pt x="51" y="57"/>
                </a:cubicBezTo>
                <a:cubicBezTo>
                  <a:pt x="52" y="57"/>
                  <a:pt x="52" y="57"/>
                  <a:pt x="52" y="57"/>
                </a:cubicBezTo>
                <a:cubicBezTo>
                  <a:pt x="52" y="57"/>
                  <a:pt x="52" y="57"/>
                  <a:pt x="52" y="57"/>
                </a:cubicBezTo>
                <a:cubicBezTo>
                  <a:pt x="52" y="56"/>
                  <a:pt x="51" y="56"/>
                  <a:pt x="51" y="56"/>
                </a:cubicBezTo>
                <a:cubicBezTo>
                  <a:pt x="52" y="55"/>
                  <a:pt x="54" y="59"/>
                  <a:pt x="53" y="56"/>
                </a:cubicBezTo>
                <a:cubicBezTo>
                  <a:pt x="55" y="54"/>
                  <a:pt x="55" y="54"/>
                  <a:pt x="55" y="54"/>
                </a:cubicBezTo>
                <a:cubicBezTo>
                  <a:pt x="55" y="54"/>
                  <a:pt x="55" y="54"/>
                  <a:pt x="55" y="54"/>
                </a:cubicBezTo>
                <a:cubicBezTo>
                  <a:pt x="55" y="54"/>
                  <a:pt x="55" y="54"/>
                  <a:pt x="55" y="54"/>
                </a:cubicBezTo>
                <a:cubicBezTo>
                  <a:pt x="55" y="54"/>
                  <a:pt x="56" y="54"/>
                  <a:pt x="56" y="54"/>
                </a:cubicBezTo>
                <a:cubicBezTo>
                  <a:pt x="56" y="55"/>
                  <a:pt x="55" y="55"/>
                  <a:pt x="56" y="56"/>
                </a:cubicBezTo>
                <a:cubicBezTo>
                  <a:pt x="56" y="55"/>
                  <a:pt x="57" y="54"/>
                  <a:pt x="57" y="54"/>
                </a:cubicBezTo>
                <a:cubicBezTo>
                  <a:pt x="57" y="54"/>
                  <a:pt x="57" y="55"/>
                  <a:pt x="57" y="55"/>
                </a:cubicBezTo>
                <a:cubicBezTo>
                  <a:pt x="58" y="55"/>
                  <a:pt x="58" y="54"/>
                  <a:pt x="58" y="54"/>
                </a:cubicBezTo>
                <a:cubicBezTo>
                  <a:pt x="58" y="53"/>
                  <a:pt x="58" y="53"/>
                  <a:pt x="58" y="53"/>
                </a:cubicBezTo>
                <a:cubicBezTo>
                  <a:pt x="58" y="53"/>
                  <a:pt x="58" y="53"/>
                  <a:pt x="59" y="53"/>
                </a:cubicBezTo>
                <a:cubicBezTo>
                  <a:pt x="59" y="53"/>
                  <a:pt x="59" y="53"/>
                  <a:pt x="59" y="53"/>
                </a:cubicBezTo>
                <a:cubicBezTo>
                  <a:pt x="59" y="54"/>
                  <a:pt x="59" y="54"/>
                  <a:pt x="59" y="54"/>
                </a:cubicBezTo>
                <a:cubicBezTo>
                  <a:pt x="59" y="53"/>
                  <a:pt x="59" y="54"/>
                  <a:pt x="59" y="54"/>
                </a:cubicBezTo>
                <a:cubicBezTo>
                  <a:pt x="59" y="54"/>
                  <a:pt x="59" y="55"/>
                  <a:pt x="60" y="55"/>
                </a:cubicBezTo>
                <a:cubicBezTo>
                  <a:pt x="60" y="54"/>
                  <a:pt x="60" y="54"/>
                  <a:pt x="60" y="54"/>
                </a:cubicBezTo>
                <a:cubicBezTo>
                  <a:pt x="61" y="54"/>
                  <a:pt x="62" y="54"/>
                  <a:pt x="63" y="55"/>
                </a:cubicBezTo>
                <a:cubicBezTo>
                  <a:pt x="62" y="56"/>
                  <a:pt x="61" y="56"/>
                  <a:pt x="60" y="56"/>
                </a:cubicBezTo>
                <a:cubicBezTo>
                  <a:pt x="61" y="57"/>
                  <a:pt x="62" y="56"/>
                  <a:pt x="63" y="57"/>
                </a:cubicBezTo>
                <a:cubicBezTo>
                  <a:pt x="64" y="56"/>
                  <a:pt x="64" y="56"/>
                  <a:pt x="64" y="56"/>
                </a:cubicBezTo>
                <a:cubicBezTo>
                  <a:pt x="65" y="57"/>
                  <a:pt x="65" y="57"/>
                  <a:pt x="65" y="57"/>
                </a:cubicBezTo>
                <a:cubicBezTo>
                  <a:pt x="65" y="57"/>
                  <a:pt x="65" y="57"/>
                  <a:pt x="64" y="57"/>
                </a:cubicBezTo>
                <a:cubicBezTo>
                  <a:pt x="64" y="57"/>
                  <a:pt x="64" y="57"/>
                  <a:pt x="64" y="57"/>
                </a:cubicBezTo>
                <a:cubicBezTo>
                  <a:pt x="66" y="59"/>
                  <a:pt x="68" y="57"/>
                  <a:pt x="70" y="58"/>
                </a:cubicBezTo>
                <a:cubicBezTo>
                  <a:pt x="72" y="61"/>
                  <a:pt x="77" y="61"/>
                  <a:pt x="77" y="65"/>
                </a:cubicBezTo>
                <a:cubicBezTo>
                  <a:pt x="76" y="66"/>
                  <a:pt x="75" y="66"/>
                  <a:pt x="74" y="67"/>
                </a:cubicBezTo>
                <a:cubicBezTo>
                  <a:pt x="71" y="67"/>
                  <a:pt x="68" y="64"/>
                  <a:pt x="66" y="65"/>
                </a:cubicBezTo>
                <a:cubicBezTo>
                  <a:pt x="67" y="67"/>
                  <a:pt x="70" y="66"/>
                  <a:pt x="69" y="69"/>
                </a:cubicBezTo>
                <a:cubicBezTo>
                  <a:pt x="71" y="70"/>
                  <a:pt x="70" y="72"/>
                  <a:pt x="71" y="72"/>
                </a:cubicBezTo>
                <a:cubicBezTo>
                  <a:pt x="72" y="73"/>
                  <a:pt x="73" y="73"/>
                  <a:pt x="74" y="73"/>
                </a:cubicBezTo>
                <a:cubicBezTo>
                  <a:pt x="74" y="73"/>
                  <a:pt x="74" y="73"/>
                  <a:pt x="75" y="72"/>
                </a:cubicBezTo>
                <a:cubicBezTo>
                  <a:pt x="74" y="71"/>
                  <a:pt x="71" y="72"/>
                  <a:pt x="72" y="69"/>
                </a:cubicBezTo>
                <a:cubicBezTo>
                  <a:pt x="74" y="70"/>
                  <a:pt x="75" y="71"/>
                  <a:pt x="76" y="71"/>
                </a:cubicBezTo>
                <a:cubicBezTo>
                  <a:pt x="77" y="71"/>
                  <a:pt x="77" y="70"/>
                  <a:pt x="77" y="70"/>
                </a:cubicBezTo>
                <a:cubicBezTo>
                  <a:pt x="76" y="69"/>
                  <a:pt x="76" y="68"/>
                  <a:pt x="77" y="67"/>
                </a:cubicBezTo>
                <a:cubicBezTo>
                  <a:pt x="78" y="66"/>
                  <a:pt x="79" y="65"/>
                  <a:pt x="81" y="66"/>
                </a:cubicBezTo>
                <a:cubicBezTo>
                  <a:pt x="81" y="66"/>
                  <a:pt x="82" y="64"/>
                  <a:pt x="81" y="63"/>
                </a:cubicBezTo>
                <a:cubicBezTo>
                  <a:pt x="79" y="63"/>
                  <a:pt x="81" y="62"/>
                  <a:pt x="80" y="60"/>
                </a:cubicBezTo>
                <a:cubicBezTo>
                  <a:pt x="79" y="59"/>
                  <a:pt x="79" y="59"/>
                  <a:pt x="79" y="59"/>
                </a:cubicBezTo>
                <a:cubicBezTo>
                  <a:pt x="80" y="60"/>
                  <a:pt x="82" y="59"/>
                  <a:pt x="83" y="61"/>
                </a:cubicBezTo>
                <a:cubicBezTo>
                  <a:pt x="81" y="62"/>
                  <a:pt x="81" y="62"/>
                  <a:pt x="81" y="62"/>
                </a:cubicBezTo>
                <a:cubicBezTo>
                  <a:pt x="82" y="63"/>
                  <a:pt x="83" y="64"/>
                  <a:pt x="84" y="64"/>
                </a:cubicBezTo>
                <a:cubicBezTo>
                  <a:pt x="86" y="63"/>
                  <a:pt x="84" y="61"/>
                  <a:pt x="86" y="61"/>
                </a:cubicBezTo>
                <a:cubicBezTo>
                  <a:pt x="86" y="61"/>
                  <a:pt x="86" y="61"/>
                  <a:pt x="86" y="61"/>
                </a:cubicBezTo>
                <a:cubicBezTo>
                  <a:pt x="87" y="60"/>
                  <a:pt x="88" y="59"/>
                  <a:pt x="89" y="58"/>
                </a:cubicBezTo>
                <a:cubicBezTo>
                  <a:pt x="89" y="59"/>
                  <a:pt x="90" y="59"/>
                  <a:pt x="90" y="59"/>
                </a:cubicBezTo>
                <a:cubicBezTo>
                  <a:pt x="90" y="59"/>
                  <a:pt x="90" y="59"/>
                  <a:pt x="90" y="59"/>
                </a:cubicBezTo>
                <a:cubicBezTo>
                  <a:pt x="90" y="58"/>
                  <a:pt x="90" y="58"/>
                  <a:pt x="90" y="58"/>
                </a:cubicBezTo>
                <a:cubicBezTo>
                  <a:pt x="90" y="58"/>
                  <a:pt x="91" y="59"/>
                  <a:pt x="91" y="58"/>
                </a:cubicBezTo>
                <a:cubicBezTo>
                  <a:pt x="91" y="58"/>
                  <a:pt x="91" y="58"/>
                  <a:pt x="91" y="57"/>
                </a:cubicBezTo>
                <a:cubicBezTo>
                  <a:pt x="91" y="57"/>
                  <a:pt x="91" y="57"/>
                  <a:pt x="91" y="57"/>
                </a:cubicBezTo>
                <a:cubicBezTo>
                  <a:pt x="91" y="57"/>
                  <a:pt x="92" y="58"/>
                  <a:pt x="92" y="58"/>
                </a:cubicBezTo>
                <a:cubicBezTo>
                  <a:pt x="91" y="58"/>
                  <a:pt x="91" y="59"/>
                  <a:pt x="91" y="59"/>
                </a:cubicBezTo>
                <a:cubicBezTo>
                  <a:pt x="92" y="59"/>
                  <a:pt x="92" y="59"/>
                  <a:pt x="92" y="59"/>
                </a:cubicBezTo>
                <a:cubicBezTo>
                  <a:pt x="92" y="59"/>
                  <a:pt x="92" y="59"/>
                  <a:pt x="92" y="59"/>
                </a:cubicBezTo>
                <a:cubicBezTo>
                  <a:pt x="92" y="59"/>
                  <a:pt x="92" y="59"/>
                  <a:pt x="92" y="59"/>
                </a:cubicBezTo>
                <a:cubicBezTo>
                  <a:pt x="93" y="59"/>
                  <a:pt x="93" y="59"/>
                  <a:pt x="93" y="59"/>
                </a:cubicBezTo>
                <a:cubicBezTo>
                  <a:pt x="93" y="59"/>
                  <a:pt x="93" y="59"/>
                  <a:pt x="93" y="59"/>
                </a:cubicBezTo>
                <a:cubicBezTo>
                  <a:pt x="93" y="58"/>
                  <a:pt x="94" y="57"/>
                  <a:pt x="95" y="58"/>
                </a:cubicBezTo>
                <a:cubicBezTo>
                  <a:pt x="96" y="58"/>
                  <a:pt x="97" y="57"/>
                  <a:pt x="98" y="56"/>
                </a:cubicBezTo>
                <a:cubicBezTo>
                  <a:pt x="98" y="57"/>
                  <a:pt x="98" y="58"/>
                  <a:pt x="99" y="58"/>
                </a:cubicBezTo>
                <a:cubicBezTo>
                  <a:pt x="99" y="58"/>
                  <a:pt x="99" y="58"/>
                  <a:pt x="99" y="58"/>
                </a:cubicBezTo>
                <a:cubicBezTo>
                  <a:pt x="99" y="57"/>
                  <a:pt x="99" y="57"/>
                  <a:pt x="99" y="57"/>
                </a:cubicBezTo>
                <a:cubicBezTo>
                  <a:pt x="99" y="57"/>
                  <a:pt x="99" y="57"/>
                  <a:pt x="99" y="57"/>
                </a:cubicBezTo>
                <a:cubicBezTo>
                  <a:pt x="100" y="56"/>
                  <a:pt x="100" y="56"/>
                  <a:pt x="100" y="56"/>
                </a:cubicBezTo>
                <a:cubicBezTo>
                  <a:pt x="99" y="54"/>
                  <a:pt x="98" y="54"/>
                  <a:pt x="96" y="52"/>
                </a:cubicBezTo>
                <a:cubicBezTo>
                  <a:pt x="96" y="51"/>
                  <a:pt x="96" y="51"/>
                  <a:pt x="96" y="51"/>
                </a:cubicBezTo>
                <a:cubicBezTo>
                  <a:pt x="97" y="52"/>
                  <a:pt x="98" y="53"/>
                  <a:pt x="99" y="53"/>
                </a:cubicBezTo>
                <a:cubicBezTo>
                  <a:pt x="103" y="52"/>
                  <a:pt x="105" y="55"/>
                  <a:pt x="108" y="55"/>
                </a:cubicBezTo>
                <a:cubicBezTo>
                  <a:pt x="110" y="57"/>
                  <a:pt x="110" y="57"/>
                  <a:pt x="110" y="57"/>
                </a:cubicBezTo>
                <a:cubicBezTo>
                  <a:pt x="110" y="57"/>
                  <a:pt x="110" y="56"/>
                  <a:pt x="110" y="55"/>
                </a:cubicBezTo>
                <a:cubicBezTo>
                  <a:pt x="108" y="55"/>
                  <a:pt x="108" y="52"/>
                  <a:pt x="107" y="53"/>
                </a:cubicBezTo>
                <a:cubicBezTo>
                  <a:pt x="106" y="52"/>
                  <a:pt x="106" y="52"/>
                  <a:pt x="107" y="51"/>
                </a:cubicBezTo>
                <a:cubicBezTo>
                  <a:pt x="106" y="49"/>
                  <a:pt x="103" y="48"/>
                  <a:pt x="106" y="46"/>
                </a:cubicBezTo>
                <a:cubicBezTo>
                  <a:pt x="106" y="44"/>
                  <a:pt x="106" y="43"/>
                  <a:pt x="106" y="41"/>
                </a:cubicBezTo>
                <a:cubicBezTo>
                  <a:pt x="107" y="41"/>
                  <a:pt x="108" y="41"/>
                  <a:pt x="110" y="42"/>
                </a:cubicBezTo>
                <a:cubicBezTo>
                  <a:pt x="110" y="43"/>
                  <a:pt x="110" y="44"/>
                  <a:pt x="110" y="45"/>
                </a:cubicBezTo>
                <a:cubicBezTo>
                  <a:pt x="109" y="47"/>
                  <a:pt x="112" y="47"/>
                  <a:pt x="112" y="48"/>
                </a:cubicBezTo>
                <a:cubicBezTo>
                  <a:pt x="113" y="51"/>
                  <a:pt x="113" y="54"/>
                  <a:pt x="116" y="55"/>
                </a:cubicBezTo>
                <a:cubicBezTo>
                  <a:pt x="115" y="56"/>
                  <a:pt x="116" y="57"/>
                  <a:pt x="116" y="57"/>
                </a:cubicBezTo>
                <a:cubicBezTo>
                  <a:pt x="116" y="58"/>
                  <a:pt x="116" y="60"/>
                  <a:pt x="115" y="61"/>
                </a:cubicBezTo>
                <a:cubicBezTo>
                  <a:pt x="115" y="61"/>
                  <a:pt x="115" y="61"/>
                  <a:pt x="115" y="61"/>
                </a:cubicBezTo>
                <a:cubicBezTo>
                  <a:pt x="114" y="63"/>
                  <a:pt x="114" y="60"/>
                  <a:pt x="113" y="61"/>
                </a:cubicBezTo>
                <a:cubicBezTo>
                  <a:pt x="114" y="61"/>
                  <a:pt x="114" y="61"/>
                  <a:pt x="114" y="61"/>
                </a:cubicBezTo>
                <a:cubicBezTo>
                  <a:pt x="113" y="60"/>
                  <a:pt x="112" y="61"/>
                  <a:pt x="111" y="61"/>
                </a:cubicBezTo>
                <a:cubicBezTo>
                  <a:pt x="113" y="62"/>
                  <a:pt x="115" y="62"/>
                  <a:pt x="116" y="62"/>
                </a:cubicBezTo>
                <a:cubicBezTo>
                  <a:pt x="117" y="61"/>
                  <a:pt x="117" y="60"/>
                  <a:pt x="118" y="59"/>
                </a:cubicBezTo>
                <a:cubicBezTo>
                  <a:pt x="118" y="59"/>
                  <a:pt x="117" y="58"/>
                  <a:pt x="118" y="58"/>
                </a:cubicBezTo>
                <a:cubicBezTo>
                  <a:pt x="119" y="56"/>
                  <a:pt x="117" y="56"/>
                  <a:pt x="117" y="54"/>
                </a:cubicBezTo>
                <a:cubicBezTo>
                  <a:pt x="119" y="53"/>
                  <a:pt x="119" y="53"/>
                  <a:pt x="119" y="53"/>
                </a:cubicBezTo>
                <a:cubicBezTo>
                  <a:pt x="121" y="53"/>
                  <a:pt x="120" y="57"/>
                  <a:pt x="123" y="57"/>
                </a:cubicBezTo>
                <a:cubicBezTo>
                  <a:pt x="122" y="57"/>
                  <a:pt x="121" y="56"/>
                  <a:pt x="121" y="55"/>
                </a:cubicBezTo>
                <a:cubicBezTo>
                  <a:pt x="122" y="55"/>
                  <a:pt x="122" y="55"/>
                  <a:pt x="122" y="55"/>
                </a:cubicBezTo>
                <a:cubicBezTo>
                  <a:pt x="121" y="53"/>
                  <a:pt x="119" y="53"/>
                  <a:pt x="118" y="52"/>
                </a:cubicBezTo>
                <a:cubicBezTo>
                  <a:pt x="117" y="53"/>
                  <a:pt x="116" y="53"/>
                  <a:pt x="116" y="53"/>
                </a:cubicBezTo>
                <a:cubicBezTo>
                  <a:pt x="114" y="51"/>
                  <a:pt x="116" y="47"/>
                  <a:pt x="112" y="46"/>
                </a:cubicBezTo>
                <a:cubicBezTo>
                  <a:pt x="113" y="45"/>
                  <a:pt x="111" y="44"/>
                  <a:pt x="113" y="43"/>
                </a:cubicBezTo>
                <a:cubicBezTo>
                  <a:pt x="113" y="42"/>
                  <a:pt x="112" y="42"/>
                  <a:pt x="112" y="41"/>
                </a:cubicBezTo>
                <a:cubicBezTo>
                  <a:pt x="114" y="42"/>
                  <a:pt x="113" y="44"/>
                  <a:pt x="114" y="46"/>
                </a:cubicBezTo>
                <a:cubicBezTo>
                  <a:pt x="116" y="47"/>
                  <a:pt x="117" y="45"/>
                  <a:pt x="118" y="47"/>
                </a:cubicBezTo>
                <a:cubicBezTo>
                  <a:pt x="119" y="46"/>
                  <a:pt x="119" y="46"/>
                  <a:pt x="119" y="46"/>
                </a:cubicBezTo>
                <a:cubicBezTo>
                  <a:pt x="118" y="46"/>
                  <a:pt x="118" y="45"/>
                  <a:pt x="117" y="45"/>
                </a:cubicBezTo>
                <a:cubicBezTo>
                  <a:pt x="117" y="45"/>
                  <a:pt x="116" y="45"/>
                  <a:pt x="115" y="44"/>
                </a:cubicBezTo>
                <a:cubicBezTo>
                  <a:pt x="115" y="44"/>
                  <a:pt x="114" y="44"/>
                  <a:pt x="115" y="43"/>
                </a:cubicBezTo>
                <a:cubicBezTo>
                  <a:pt x="115" y="43"/>
                  <a:pt x="117" y="45"/>
                  <a:pt x="117" y="43"/>
                </a:cubicBezTo>
                <a:cubicBezTo>
                  <a:pt x="117" y="43"/>
                  <a:pt x="117" y="42"/>
                  <a:pt x="116" y="42"/>
                </a:cubicBezTo>
                <a:cubicBezTo>
                  <a:pt x="116" y="42"/>
                  <a:pt x="116" y="42"/>
                  <a:pt x="116" y="42"/>
                </a:cubicBezTo>
                <a:cubicBezTo>
                  <a:pt x="116" y="42"/>
                  <a:pt x="117" y="42"/>
                  <a:pt x="116" y="41"/>
                </a:cubicBezTo>
                <a:cubicBezTo>
                  <a:pt x="116" y="41"/>
                  <a:pt x="116" y="42"/>
                  <a:pt x="115" y="42"/>
                </a:cubicBezTo>
                <a:cubicBezTo>
                  <a:pt x="116" y="41"/>
                  <a:pt x="115" y="40"/>
                  <a:pt x="116" y="41"/>
                </a:cubicBezTo>
                <a:cubicBezTo>
                  <a:pt x="116" y="42"/>
                  <a:pt x="118" y="41"/>
                  <a:pt x="118" y="42"/>
                </a:cubicBezTo>
                <a:cubicBezTo>
                  <a:pt x="120" y="42"/>
                  <a:pt x="121" y="44"/>
                  <a:pt x="123" y="43"/>
                </a:cubicBezTo>
                <a:cubicBezTo>
                  <a:pt x="122" y="45"/>
                  <a:pt x="124" y="46"/>
                  <a:pt x="124" y="47"/>
                </a:cubicBezTo>
                <a:cubicBezTo>
                  <a:pt x="125" y="46"/>
                  <a:pt x="125" y="46"/>
                  <a:pt x="125" y="46"/>
                </a:cubicBezTo>
                <a:cubicBezTo>
                  <a:pt x="125" y="46"/>
                  <a:pt x="125" y="46"/>
                  <a:pt x="125" y="46"/>
                </a:cubicBezTo>
                <a:cubicBezTo>
                  <a:pt x="126" y="46"/>
                  <a:pt x="125" y="45"/>
                  <a:pt x="125" y="45"/>
                </a:cubicBezTo>
                <a:cubicBezTo>
                  <a:pt x="124" y="45"/>
                  <a:pt x="124" y="44"/>
                  <a:pt x="124" y="43"/>
                </a:cubicBezTo>
                <a:cubicBezTo>
                  <a:pt x="122" y="42"/>
                  <a:pt x="122" y="40"/>
                  <a:pt x="119" y="40"/>
                </a:cubicBezTo>
                <a:cubicBezTo>
                  <a:pt x="119" y="40"/>
                  <a:pt x="119" y="38"/>
                  <a:pt x="118" y="38"/>
                </a:cubicBezTo>
                <a:cubicBezTo>
                  <a:pt x="117" y="36"/>
                  <a:pt x="119" y="36"/>
                  <a:pt x="120" y="36"/>
                </a:cubicBezTo>
                <a:cubicBezTo>
                  <a:pt x="122" y="35"/>
                  <a:pt x="123" y="35"/>
                  <a:pt x="124" y="34"/>
                </a:cubicBezTo>
                <a:cubicBezTo>
                  <a:pt x="124" y="35"/>
                  <a:pt x="122" y="36"/>
                  <a:pt x="124" y="36"/>
                </a:cubicBezTo>
                <a:cubicBezTo>
                  <a:pt x="124" y="36"/>
                  <a:pt x="124" y="36"/>
                  <a:pt x="124" y="36"/>
                </a:cubicBezTo>
                <a:cubicBezTo>
                  <a:pt x="124" y="36"/>
                  <a:pt x="124" y="35"/>
                  <a:pt x="124" y="35"/>
                </a:cubicBezTo>
                <a:cubicBezTo>
                  <a:pt x="124" y="35"/>
                  <a:pt x="125" y="34"/>
                  <a:pt x="125" y="34"/>
                </a:cubicBezTo>
                <a:cubicBezTo>
                  <a:pt x="122" y="32"/>
                  <a:pt x="122" y="32"/>
                  <a:pt x="122" y="32"/>
                </a:cubicBezTo>
                <a:cubicBezTo>
                  <a:pt x="122" y="32"/>
                  <a:pt x="122" y="32"/>
                  <a:pt x="122" y="32"/>
                </a:cubicBezTo>
                <a:cubicBezTo>
                  <a:pt x="122" y="31"/>
                  <a:pt x="122" y="31"/>
                  <a:pt x="122" y="31"/>
                </a:cubicBezTo>
                <a:cubicBezTo>
                  <a:pt x="122" y="32"/>
                  <a:pt x="122" y="32"/>
                  <a:pt x="122" y="32"/>
                </a:cubicBezTo>
                <a:cubicBezTo>
                  <a:pt x="122" y="32"/>
                  <a:pt x="121" y="31"/>
                  <a:pt x="121" y="31"/>
                </a:cubicBezTo>
                <a:cubicBezTo>
                  <a:pt x="122" y="31"/>
                  <a:pt x="122" y="31"/>
                  <a:pt x="122" y="31"/>
                </a:cubicBezTo>
                <a:cubicBezTo>
                  <a:pt x="122" y="30"/>
                  <a:pt x="122" y="30"/>
                  <a:pt x="123" y="29"/>
                </a:cubicBezTo>
                <a:cubicBezTo>
                  <a:pt x="122" y="29"/>
                  <a:pt x="122" y="29"/>
                  <a:pt x="122" y="29"/>
                </a:cubicBezTo>
                <a:cubicBezTo>
                  <a:pt x="123" y="27"/>
                  <a:pt x="125" y="26"/>
                  <a:pt x="127" y="24"/>
                </a:cubicBezTo>
                <a:cubicBezTo>
                  <a:pt x="127" y="24"/>
                  <a:pt x="127" y="24"/>
                  <a:pt x="126" y="24"/>
                </a:cubicBezTo>
                <a:cubicBezTo>
                  <a:pt x="126" y="23"/>
                  <a:pt x="128" y="23"/>
                  <a:pt x="129" y="23"/>
                </a:cubicBezTo>
                <a:cubicBezTo>
                  <a:pt x="129" y="22"/>
                  <a:pt x="129" y="22"/>
                  <a:pt x="129" y="22"/>
                </a:cubicBezTo>
                <a:cubicBezTo>
                  <a:pt x="130" y="22"/>
                  <a:pt x="130" y="22"/>
                  <a:pt x="130" y="22"/>
                </a:cubicBezTo>
                <a:cubicBezTo>
                  <a:pt x="130" y="23"/>
                  <a:pt x="130" y="23"/>
                  <a:pt x="130" y="23"/>
                </a:cubicBezTo>
                <a:cubicBezTo>
                  <a:pt x="129" y="22"/>
                  <a:pt x="129" y="23"/>
                  <a:pt x="129" y="23"/>
                </a:cubicBezTo>
                <a:cubicBezTo>
                  <a:pt x="129" y="23"/>
                  <a:pt x="129" y="23"/>
                  <a:pt x="129" y="24"/>
                </a:cubicBezTo>
                <a:cubicBezTo>
                  <a:pt x="129" y="24"/>
                  <a:pt x="129" y="24"/>
                  <a:pt x="129" y="24"/>
                </a:cubicBezTo>
                <a:cubicBezTo>
                  <a:pt x="129" y="24"/>
                  <a:pt x="129" y="24"/>
                  <a:pt x="129" y="24"/>
                </a:cubicBezTo>
                <a:cubicBezTo>
                  <a:pt x="130" y="23"/>
                  <a:pt x="130" y="23"/>
                  <a:pt x="130" y="23"/>
                </a:cubicBezTo>
                <a:cubicBezTo>
                  <a:pt x="130" y="24"/>
                  <a:pt x="130" y="24"/>
                  <a:pt x="130" y="24"/>
                </a:cubicBezTo>
                <a:cubicBezTo>
                  <a:pt x="131" y="23"/>
                  <a:pt x="131" y="22"/>
                  <a:pt x="133" y="22"/>
                </a:cubicBezTo>
                <a:cubicBezTo>
                  <a:pt x="134" y="22"/>
                  <a:pt x="133" y="24"/>
                  <a:pt x="134" y="23"/>
                </a:cubicBezTo>
                <a:cubicBezTo>
                  <a:pt x="134" y="22"/>
                  <a:pt x="134" y="22"/>
                  <a:pt x="133" y="21"/>
                </a:cubicBezTo>
                <a:cubicBezTo>
                  <a:pt x="132" y="21"/>
                  <a:pt x="132" y="21"/>
                  <a:pt x="132" y="21"/>
                </a:cubicBezTo>
                <a:cubicBezTo>
                  <a:pt x="135" y="20"/>
                  <a:pt x="135" y="20"/>
                  <a:pt x="135" y="20"/>
                </a:cubicBezTo>
                <a:cubicBezTo>
                  <a:pt x="135" y="19"/>
                  <a:pt x="133" y="20"/>
                  <a:pt x="133" y="18"/>
                </a:cubicBezTo>
                <a:cubicBezTo>
                  <a:pt x="133" y="19"/>
                  <a:pt x="133" y="18"/>
                  <a:pt x="133" y="18"/>
                </a:cubicBezTo>
                <a:cubicBezTo>
                  <a:pt x="133" y="17"/>
                  <a:pt x="132" y="17"/>
                  <a:pt x="133" y="17"/>
                </a:cubicBezTo>
                <a:cubicBezTo>
                  <a:pt x="133" y="15"/>
                  <a:pt x="132" y="14"/>
                  <a:pt x="134" y="13"/>
                </a:cubicBezTo>
                <a:cubicBezTo>
                  <a:pt x="136" y="14"/>
                  <a:pt x="136" y="14"/>
                  <a:pt x="136" y="14"/>
                </a:cubicBezTo>
                <a:close/>
                <a:moveTo>
                  <a:pt x="183" y="15"/>
                </a:moveTo>
                <a:cubicBezTo>
                  <a:pt x="183" y="15"/>
                  <a:pt x="183" y="15"/>
                  <a:pt x="183" y="16"/>
                </a:cubicBezTo>
                <a:cubicBezTo>
                  <a:pt x="182" y="15"/>
                  <a:pt x="182" y="15"/>
                  <a:pt x="182" y="14"/>
                </a:cubicBezTo>
                <a:cubicBezTo>
                  <a:pt x="183" y="14"/>
                  <a:pt x="183" y="14"/>
                  <a:pt x="183" y="15"/>
                </a:cubicBezTo>
                <a:close/>
                <a:moveTo>
                  <a:pt x="188" y="17"/>
                </a:moveTo>
                <a:cubicBezTo>
                  <a:pt x="187" y="17"/>
                  <a:pt x="185" y="17"/>
                  <a:pt x="184" y="18"/>
                </a:cubicBezTo>
                <a:cubicBezTo>
                  <a:pt x="185" y="17"/>
                  <a:pt x="184" y="16"/>
                  <a:pt x="185" y="15"/>
                </a:cubicBezTo>
                <a:cubicBezTo>
                  <a:pt x="186" y="16"/>
                  <a:pt x="188" y="15"/>
                  <a:pt x="188" y="17"/>
                </a:cubicBezTo>
                <a:close/>
                <a:moveTo>
                  <a:pt x="178" y="17"/>
                </a:moveTo>
                <a:cubicBezTo>
                  <a:pt x="179" y="18"/>
                  <a:pt x="177" y="17"/>
                  <a:pt x="177" y="17"/>
                </a:cubicBezTo>
                <a:cubicBezTo>
                  <a:pt x="178" y="17"/>
                  <a:pt x="178" y="17"/>
                  <a:pt x="178" y="17"/>
                </a:cubicBezTo>
                <a:close/>
                <a:moveTo>
                  <a:pt x="127" y="18"/>
                </a:moveTo>
                <a:cubicBezTo>
                  <a:pt x="127" y="19"/>
                  <a:pt x="127" y="19"/>
                  <a:pt x="127" y="19"/>
                </a:cubicBezTo>
                <a:cubicBezTo>
                  <a:pt x="126" y="19"/>
                  <a:pt x="126" y="19"/>
                  <a:pt x="126" y="19"/>
                </a:cubicBezTo>
                <a:cubicBezTo>
                  <a:pt x="126" y="19"/>
                  <a:pt x="127" y="18"/>
                  <a:pt x="127" y="18"/>
                </a:cubicBezTo>
                <a:close/>
                <a:moveTo>
                  <a:pt x="193" y="21"/>
                </a:moveTo>
                <a:cubicBezTo>
                  <a:pt x="193" y="21"/>
                  <a:pt x="193" y="21"/>
                  <a:pt x="193" y="20"/>
                </a:cubicBezTo>
                <a:cubicBezTo>
                  <a:pt x="193" y="20"/>
                  <a:pt x="194" y="20"/>
                  <a:pt x="194" y="20"/>
                </a:cubicBezTo>
                <a:cubicBezTo>
                  <a:pt x="193" y="21"/>
                  <a:pt x="193" y="21"/>
                  <a:pt x="193" y="21"/>
                </a:cubicBezTo>
                <a:close/>
                <a:moveTo>
                  <a:pt x="196" y="22"/>
                </a:moveTo>
                <a:cubicBezTo>
                  <a:pt x="195" y="22"/>
                  <a:pt x="196" y="23"/>
                  <a:pt x="195" y="23"/>
                </a:cubicBezTo>
                <a:cubicBezTo>
                  <a:pt x="194" y="22"/>
                  <a:pt x="196" y="21"/>
                  <a:pt x="195" y="21"/>
                </a:cubicBezTo>
                <a:cubicBezTo>
                  <a:pt x="195" y="21"/>
                  <a:pt x="195" y="21"/>
                  <a:pt x="196" y="22"/>
                </a:cubicBezTo>
                <a:close/>
                <a:moveTo>
                  <a:pt x="152" y="25"/>
                </a:moveTo>
                <a:cubicBezTo>
                  <a:pt x="152" y="26"/>
                  <a:pt x="151" y="25"/>
                  <a:pt x="151" y="25"/>
                </a:cubicBezTo>
                <a:cubicBezTo>
                  <a:pt x="151" y="24"/>
                  <a:pt x="151" y="23"/>
                  <a:pt x="152" y="23"/>
                </a:cubicBezTo>
                <a:cubicBezTo>
                  <a:pt x="152" y="23"/>
                  <a:pt x="153" y="24"/>
                  <a:pt x="152" y="25"/>
                </a:cubicBezTo>
                <a:close/>
                <a:moveTo>
                  <a:pt x="141" y="24"/>
                </a:moveTo>
                <a:cubicBezTo>
                  <a:pt x="141" y="24"/>
                  <a:pt x="142" y="24"/>
                  <a:pt x="142" y="25"/>
                </a:cubicBezTo>
                <a:cubicBezTo>
                  <a:pt x="142" y="25"/>
                  <a:pt x="143" y="25"/>
                  <a:pt x="143" y="24"/>
                </a:cubicBezTo>
                <a:cubicBezTo>
                  <a:pt x="143" y="25"/>
                  <a:pt x="142" y="25"/>
                  <a:pt x="142" y="25"/>
                </a:cubicBezTo>
                <a:cubicBezTo>
                  <a:pt x="141" y="26"/>
                  <a:pt x="140" y="26"/>
                  <a:pt x="140" y="27"/>
                </a:cubicBezTo>
                <a:cubicBezTo>
                  <a:pt x="140" y="28"/>
                  <a:pt x="140" y="28"/>
                  <a:pt x="140" y="28"/>
                </a:cubicBezTo>
                <a:cubicBezTo>
                  <a:pt x="140" y="28"/>
                  <a:pt x="139" y="27"/>
                  <a:pt x="139" y="28"/>
                </a:cubicBezTo>
                <a:cubicBezTo>
                  <a:pt x="139" y="29"/>
                  <a:pt x="140" y="29"/>
                  <a:pt x="140" y="30"/>
                </a:cubicBezTo>
                <a:cubicBezTo>
                  <a:pt x="139" y="30"/>
                  <a:pt x="139" y="27"/>
                  <a:pt x="138" y="28"/>
                </a:cubicBezTo>
                <a:cubicBezTo>
                  <a:pt x="137" y="28"/>
                  <a:pt x="137" y="28"/>
                  <a:pt x="137" y="28"/>
                </a:cubicBezTo>
                <a:cubicBezTo>
                  <a:pt x="138" y="28"/>
                  <a:pt x="138" y="28"/>
                  <a:pt x="138" y="28"/>
                </a:cubicBezTo>
                <a:cubicBezTo>
                  <a:pt x="137" y="26"/>
                  <a:pt x="137" y="26"/>
                  <a:pt x="137" y="26"/>
                </a:cubicBezTo>
                <a:cubicBezTo>
                  <a:pt x="138" y="26"/>
                  <a:pt x="138" y="27"/>
                  <a:pt x="139" y="27"/>
                </a:cubicBezTo>
                <a:cubicBezTo>
                  <a:pt x="140" y="26"/>
                  <a:pt x="141" y="25"/>
                  <a:pt x="142" y="25"/>
                </a:cubicBezTo>
                <a:cubicBezTo>
                  <a:pt x="141" y="24"/>
                  <a:pt x="141" y="24"/>
                  <a:pt x="141" y="24"/>
                </a:cubicBezTo>
                <a:cubicBezTo>
                  <a:pt x="141" y="24"/>
                  <a:pt x="141" y="24"/>
                  <a:pt x="141" y="24"/>
                </a:cubicBezTo>
                <a:close/>
                <a:moveTo>
                  <a:pt x="99" y="27"/>
                </a:moveTo>
                <a:cubicBezTo>
                  <a:pt x="101" y="30"/>
                  <a:pt x="97" y="30"/>
                  <a:pt x="96" y="31"/>
                </a:cubicBezTo>
                <a:cubicBezTo>
                  <a:pt x="95" y="33"/>
                  <a:pt x="93" y="34"/>
                  <a:pt x="93" y="36"/>
                </a:cubicBezTo>
                <a:cubicBezTo>
                  <a:pt x="92" y="37"/>
                  <a:pt x="92" y="37"/>
                  <a:pt x="91" y="37"/>
                </a:cubicBezTo>
                <a:cubicBezTo>
                  <a:pt x="92" y="37"/>
                  <a:pt x="92" y="37"/>
                  <a:pt x="92" y="37"/>
                </a:cubicBezTo>
                <a:cubicBezTo>
                  <a:pt x="91" y="37"/>
                  <a:pt x="91" y="37"/>
                  <a:pt x="91" y="38"/>
                </a:cubicBezTo>
                <a:cubicBezTo>
                  <a:pt x="91" y="38"/>
                  <a:pt x="91" y="39"/>
                  <a:pt x="91" y="39"/>
                </a:cubicBezTo>
                <a:cubicBezTo>
                  <a:pt x="91" y="39"/>
                  <a:pt x="91" y="39"/>
                  <a:pt x="91" y="39"/>
                </a:cubicBezTo>
                <a:cubicBezTo>
                  <a:pt x="91" y="40"/>
                  <a:pt x="91" y="41"/>
                  <a:pt x="90" y="42"/>
                </a:cubicBezTo>
                <a:cubicBezTo>
                  <a:pt x="90" y="42"/>
                  <a:pt x="90" y="42"/>
                  <a:pt x="90" y="42"/>
                </a:cubicBezTo>
                <a:cubicBezTo>
                  <a:pt x="89" y="43"/>
                  <a:pt x="91" y="43"/>
                  <a:pt x="90" y="44"/>
                </a:cubicBezTo>
                <a:cubicBezTo>
                  <a:pt x="90" y="47"/>
                  <a:pt x="91" y="50"/>
                  <a:pt x="94" y="51"/>
                </a:cubicBezTo>
                <a:cubicBezTo>
                  <a:pt x="94" y="51"/>
                  <a:pt x="94" y="51"/>
                  <a:pt x="94" y="52"/>
                </a:cubicBezTo>
                <a:cubicBezTo>
                  <a:pt x="93" y="51"/>
                  <a:pt x="93" y="51"/>
                  <a:pt x="93" y="51"/>
                </a:cubicBezTo>
                <a:cubicBezTo>
                  <a:pt x="93" y="51"/>
                  <a:pt x="93" y="51"/>
                  <a:pt x="93" y="52"/>
                </a:cubicBezTo>
                <a:cubicBezTo>
                  <a:pt x="93" y="51"/>
                  <a:pt x="92" y="51"/>
                  <a:pt x="92" y="51"/>
                </a:cubicBezTo>
                <a:cubicBezTo>
                  <a:pt x="92" y="52"/>
                  <a:pt x="92" y="52"/>
                  <a:pt x="92" y="52"/>
                </a:cubicBezTo>
                <a:cubicBezTo>
                  <a:pt x="91" y="51"/>
                  <a:pt x="90" y="51"/>
                  <a:pt x="89" y="51"/>
                </a:cubicBezTo>
                <a:cubicBezTo>
                  <a:pt x="89" y="51"/>
                  <a:pt x="89" y="50"/>
                  <a:pt x="90" y="50"/>
                </a:cubicBezTo>
                <a:cubicBezTo>
                  <a:pt x="89" y="50"/>
                  <a:pt x="88" y="48"/>
                  <a:pt x="87" y="49"/>
                </a:cubicBezTo>
                <a:cubicBezTo>
                  <a:pt x="87" y="49"/>
                  <a:pt x="87" y="49"/>
                  <a:pt x="87" y="49"/>
                </a:cubicBezTo>
                <a:cubicBezTo>
                  <a:pt x="87" y="49"/>
                  <a:pt x="85" y="48"/>
                  <a:pt x="86" y="47"/>
                </a:cubicBezTo>
                <a:cubicBezTo>
                  <a:pt x="87" y="47"/>
                  <a:pt x="87" y="47"/>
                  <a:pt x="87" y="46"/>
                </a:cubicBezTo>
                <a:cubicBezTo>
                  <a:pt x="86" y="45"/>
                  <a:pt x="86" y="45"/>
                  <a:pt x="86" y="45"/>
                </a:cubicBezTo>
                <a:cubicBezTo>
                  <a:pt x="87" y="44"/>
                  <a:pt x="87" y="44"/>
                  <a:pt x="87" y="44"/>
                </a:cubicBezTo>
                <a:cubicBezTo>
                  <a:pt x="87" y="43"/>
                  <a:pt x="88" y="42"/>
                  <a:pt x="88" y="41"/>
                </a:cubicBezTo>
                <a:cubicBezTo>
                  <a:pt x="88" y="40"/>
                  <a:pt x="87" y="41"/>
                  <a:pt x="87" y="41"/>
                </a:cubicBezTo>
                <a:cubicBezTo>
                  <a:pt x="86" y="40"/>
                  <a:pt x="88" y="39"/>
                  <a:pt x="88" y="38"/>
                </a:cubicBezTo>
                <a:cubicBezTo>
                  <a:pt x="88" y="38"/>
                  <a:pt x="88" y="38"/>
                  <a:pt x="88" y="38"/>
                </a:cubicBezTo>
                <a:cubicBezTo>
                  <a:pt x="88" y="38"/>
                  <a:pt x="88" y="38"/>
                  <a:pt x="88" y="37"/>
                </a:cubicBezTo>
                <a:cubicBezTo>
                  <a:pt x="88" y="37"/>
                  <a:pt x="88" y="37"/>
                  <a:pt x="88" y="37"/>
                </a:cubicBezTo>
                <a:cubicBezTo>
                  <a:pt x="88" y="37"/>
                  <a:pt x="87" y="36"/>
                  <a:pt x="87" y="36"/>
                </a:cubicBezTo>
                <a:cubicBezTo>
                  <a:pt x="87" y="36"/>
                  <a:pt x="87" y="36"/>
                  <a:pt x="88" y="36"/>
                </a:cubicBezTo>
                <a:cubicBezTo>
                  <a:pt x="87" y="34"/>
                  <a:pt x="90" y="35"/>
                  <a:pt x="89" y="34"/>
                </a:cubicBezTo>
                <a:cubicBezTo>
                  <a:pt x="89" y="34"/>
                  <a:pt x="89" y="32"/>
                  <a:pt x="89" y="32"/>
                </a:cubicBezTo>
                <a:cubicBezTo>
                  <a:pt x="90" y="33"/>
                  <a:pt x="90" y="32"/>
                  <a:pt x="90" y="32"/>
                </a:cubicBezTo>
                <a:cubicBezTo>
                  <a:pt x="91" y="32"/>
                  <a:pt x="91" y="31"/>
                  <a:pt x="91" y="31"/>
                </a:cubicBezTo>
                <a:cubicBezTo>
                  <a:pt x="91" y="31"/>
                  <a:pt x="91" y="31"/>
                  <a:pt x="91" y="31"/>
                </a:cubicBezTo>
                <a:cubicBezTo>
                  <a:pt x="91" y="31"/>
                  <a:pt x="92" y="31"/>
                  <a:pt x="92" y="31"/>
                </a:cubicBezTo>
                <a:cubicBezTo>
                  <a:pt x="91" y="31"/>
                  <a:pt x="91" y="31"/>
                  <a:pt x="91" y="31"/>
                </a:cubicBezTo>
                <a:cubicBezTo>
                  <a:pt x="93" y="30"/>
                  <a:pt x="96" y="30"/>
                  <a:pt x="96" y="27"/>
                </a:cubicBezTo>
                <a:cubicBezTo>
                  <a:pt x="97" y="26"/>
                  <a:pt x="98" y="26"/>
                  <a:pt x="99" y="27"/>
                </a:cubicBezTo>
                <a:close/>
                <a:moveTo>
                  <a:pt x="189" y="27"/>
                </a:moveTo>
                <a:cubicBezTo>
                  <a:pt x="188" y="28"/>
                  <a:pt x="187" y="27"/>
                  <a:pt x="187" y="27"/>
                </a:cubicBezTo>
                <a:cubicBezTo>
                  <a:pt x="187" y="26"/>
                  <a:pt x="188" y="27"/>
                  <a:pt x="189" y="27"/>
                </a:cubicBezTo>
                <a:close/>
                <a:moveTo>
                  <a:pt x="147" y="33"/>
                </a:moveTo>
                <a:cubicBezTo>
                  <a:pt x="147" y="33"/>
                  <a:pt x="148" y="32"/>
                  <a:pt x="147" y="32"/>
                </a:cubicBezTo>
                <a:cubicBezTo>
                  <a:pt x="148" y="32"/>
                  <a:pt x="148" y="32"/>
                  <a:pt x="148" y="32"/>
                </a:cubicBezTo>
                <a:cubicBezTo>
                  <a:pt x="147" y="33"/>
                  <a:pt x="147" y="33"/>
                  <a:pt x="147" y="33"/>
                </a:cubicBezTo>
                <a:close/>
                <a:moveTo>
                  <a:pt x="117" y="40"/>
                </a:moveTo>
                <a:cubicBezTo>
                  <a:pt x="116" y="39"/>
                  <a:pt x="116" y="39"/>
                  <a:pt x="116" y="39"/>
                </a:cubicBezTo>
                <a:cubicBezTo>
                  <a:pt x="116" y="39"/>
                  <a:pt x="116" y="39"/>
                  <a:pt x="116" y="39"/>
                </a:cubicBezTo>
                <a:cubicBezTo>
                  <a:pt x="117" y="39"/>
                  <a:pt x="117" y="39"/>
                  <a:pt x="117" y="40"/>
                </a:cubicBezTo>
                <a:close/>
                <a:moveTo>
                  <a:pt x="107" y="40"/>
                </a:moveTo>
                <a:cubicBezTo>
                  <a:pt x="107" y="40"/>
                  <a:pt x="106" y="41"/>
                  <a:pt x="106" y="40"/>
                </a:cubicBezTo>
                <a:cubicBezTo>
                  <a:pt x="106" y="40"/>
                  <a:pt x="105" y="39"/>
                  <a:pt x="106" y="39"/>
                </a:cubicBezTo>
                <a:cubicBezTo>
                  <a:pt x="107" y="39"/>
                  <a:pt x="107" y="40"/>
                  <a:pt x="107" y="40"/>
                </a:cubicBezTo>
                <a:close/>
                <a:moveTo>
                  <a:pt x="125" y="48"/>
                </a:moveTo>
                <a:cubicBezTo>
                  <a:pt x="125" y="48"/>
                  <a:pt x="125" y="48"/>
                  <a:pt x="125" y="48"/>
                </a:cubicBezTo>
                <a:cubicBezTo>
                  <a:pt x="125" y="46"/>
                  <a:pt x="125" y="46"/>
                  <a:pt x="125" y="46"/>
                </a:cubicBezTo>
                <a:cubicBezTo>
                  <a:pt x="126" y="47"/>
                  <a:pt x="125" y="48"/>
                  <a:pt x="125" y="48"/>
                </a:cubicBezTo>
                <a:close/>
                <a:moveTo>
                  <a:pt x="128" y="49"/>
                </a:moveTo>
                <a:cubicBezTo>
                  <a:pt x="128" y="49"/>
                  <a:pt x="128" y="49"/>
                  <a:pt x="128" y="49"/>
                </a:cubicBezTo>
                <a:cubicBezTo>
                  <a:pt x="128" y="49"/>
                  <a:pt x="128" y="49"/>
                  <a:pt x="128" y="50"/>
                </a:cubicBezTo>
                <a:cubicBezTo>
                  <a:pt x="127" y="49"/>
                  <a:pt x="126" y="49"/>
                  <a:pt x="126" y="48"/>
                </a:cubicBezTo>
                <a:cubicBezTo>
                  <a:pt x="127" y="49"/>
                  <a:pt x="127" y="50"/>
                  <a:pt x="128" y="49"/>
                </a:cubicBezTo>
                <a:close/>
                <a:moveTo>
                  <a:pt x="89" y="50"/>
                </a:moveTo>
                <a:cubicBezTo>
                  <a:pt x="89" y="50"/>
                  <a:pt x="89" y="50"/>
                  <a:pt x="89" y="50"/>
                </a:cubicBezTo>
                <a:cubicBezTo>
                  <a:pt x="88" y="50"/>
                  <a:pt x="88" y="50"/>
                  <a:pt x="88" y="50"/>
                </a:cubicBezTo>
                <a:cubicBezTo>
                  <a:pt x="88" y="49"/>
                  <a:pt x="88" y="50"/>
                  <a:pt x="89" y="50"/>
                </a:cubicBezTo>
                <a:close/>
                <a:moveTo>
                  <a:pt x="86" y="57"/>
                </a:moveTo>
                <a:cubicBezTo>
                  <a:pt x="86" y="57"/>
                  <a:pt x="86" y="58"/>
                  <a:pt x="85" y="58"/>
                </a:cubicBezTo>
                <a:cubicBezTo>
                  <a:pt x="85" y="58"/>
                  <a:pt x="84" y="57"/>
                  <a:pt x="85" y="56"/>
                </a:cubicBezTo>
                <a:cubicBezTo>
                  <a:pt x="85" y="56"/>
                  <a:pt x="86" y="56"/>
                  <a:pt x="86" y="57"/>
                </a:cubicBezTo>
                <a:close/>
                <a:moveTo>
                  <a:pt x="60" y="58"/>
                </a:moveTo>
                <a:cubicBezTo>
                  <a:pt x="60" y="59"/>
                  <a:pt x="60" y="59"/>
                  <a:pt x="60" y="59"/>
                </a:cubicBezTo>
                <a:cubicBezTo>
                  <a:pt x="60" y="60"/>
                  <a:pt x="60" y="60"/>
                  <a:pt x="60" y="60"/>
                </a:cubicBezTo>
                <a:cubicBezTo>
                  <a:pt x="59" y="59"/>
                  <a:pt x="60" y="59"/>
                  <a:pt x="60" y="58"/>
                </a:cubicBezTo>
                <a:close/>
                <a:moveTo>
                  <a:pt x="248" y="59"/>
                </a:moveTo>
                <a:cubicBezTo>
                  <a:pt x="248" y="60"/>
                  <a:pt x="248" y="60"/>
                  <a:pt x="249" y="60"/>
                </a:cubicBezTo>
                <a:cubicBezTo>
                  <a:pt x="248" y="61"/>
                  <a:pt x="248" y="61"/>
                  <a:pt x="248" y="61"/>
                </a:cubicBezTo>
                <a:cubicBezTo>
                  <a:pt x="247" y="61"/>
                  <a:pt x="247" y="59"/>
                  <a:pt x="248" y="59"/>
                </a:cubicBezTo>
                <a:close/>
                <a:moveTo>
                  <a:pt x="45" y="61"/>
                </a:moveTo>
                <a:cubicBezTo>
                  <a:pt x="46" y="61"/>
                  <a:pt x="45" y="61"/>
                  <a:pt x="45" y="61"/>
                </a:cubicBezTo>
                <a:cubicBezTo>
                  <a:pt x="44" y="61"/>
                  <a:pt x="44" y="61"/>
                  <a:pt x="44" y="61"/>
                </a:cubicBezTo>
                <a:cubicBezTo>
                  <a:pt x="44" y="61"/>
                  <a:pt x="44" y="61"/>
                  <a:pt x="44" y="61"/>
                </a:cubicBezTo>
                <a:cubicBezTo>
                  <a:pt x="44" y="61"/>
                  <a:pt x="44" y="61"/>
                  <a:pt x="44" y="61"/>
                </a:cubicBezTo>
                <a:cubicBezTo>
                  <a:pt x="44" y="60"/>
                  <a:pt x="45" y="61"/>
                  <a:pt x="45" y="61"/>
                </a:cubicBezTo>
                <a:close/>
                <a:moveTo>
                  <a:pt x="67" y="63"/>
                </a:moveTo>
                <a:cubicBezTo>
                  <a:pt x="66" y="63"/>
                  <a:pt x="66" y="63"/>
                  <a:pt x="66" y="63"/>
                </a:cubicBezTo>
                <a:cubicBezTo>
                  <a:pt x="66" y="63"/>
                  <a:pt x="67" y="63"/>
                  <a:pt x="67" y="62"/>
                </a:cubicBezTo>
                <a:cubicBezTo>
                  <a:pt x="67" y="62"/>
                  <a:pt x="67" y="62"/>
                  <a:pt x="67" y="62"/>
                </a:cubicBezTo>
                <a:cubicBezTo>
                  <a:pt x="67" y="62"/>
                  <a:pt x="67" y="62"/>
                  <a:pt x="67" y="62"/>
                </a:cubicBezTo>
                <a:cubicBezTo>
                  <a:pt x="67" y="62"/>
                  <a:pt x="67" y="62"/>
                  <a:pt x="67" y="62"/>
                </a:cubicBezTo>
                <a:cubicBezTo>
                  <a:pt x="67" y="62"/>
                  <a:pt x="67" y="63"/>
                  <a:pt x="67" y="63"/>
                </a:cubicBezTo>
                <a:close/>
                <a:moveTo>
                  <a:pt x="171" y="64"/>
                </a:moveTo>
                <a:cubicBezTo>
                  <a:pt x="169" y="62"/>
                  <a:pt x="169" y="62"/>
                  <a:pt x="169" y="62"/>
                </a:cubicBezTo>
                <a:cubicBezTo>
                  <a:pt x="171" y="64"/>
                  <a:pt x="171" y="64"/>
                  <a:pt x="171" y="64"/>
                </a:cubicBezTo>
                <a:cubicBezTo>
                  <a:pt x="171" y="64"/>
                  <a:pt x="171" y="64"/>
                  <a:pt x="171" y="64"/>
                </a:cubicBezTo>
                <a:close/>
                <a:moveTo>
                  <a:pt x="172" y="67"/>
                </a:moveTo>
                <a:cubicBezTo>
                  <a:pt x="172" y="66"/>
                  <a:pt x="172" y="66"/>
                  <a:pt x="172" y="66"/>
                </a:cubicBezTo>
                <a:cubicBezTo>
                  <a:pt x="172" y="67"/>
                  <a:pt x="172" y="67"/>
                  <a:pt x="172" y="67"/>
                </a:cubicBezTo>
                <a:cubicBezTo>
                  <a:pt x="171" y="66"/>
                  <a:pt x="171" y="66"/>
                  <a:pt x="171" y="66"/>
                </a:cubicBezTo>
                <a:cubicBezTo>
                  <a:pt x="172" y="66"/>
                  <a:pt x="172" y="67"/>
                  <a:pt x="172" y="67"/>
                </a:cubicBezTo>
                <a:close/>
                <a:moveTo>
                  <a:pt x="49" y="69"/>
                </a:moveTo>
                <a:cubicBezTo>
                  <a:pt x="49" y="68"/>
                  <a:pt x="48" y="68"/>
                  <a:pt x="48" y="68"/>
                </a:cubicBezTo>
                <a:cubicBezTo>
                  <a:pt x="49" y="67"/>
                  <a:pt x="48" y="69"/>
                  <a:pt x="49" y="69"/>
                </a:cubicBezTo>
                <a:close/>
                <a:moveTo>
                  <a:pt x="67" y="69"/>
                </a:moveTo>
                <a:cubicBezTo>
                  <a:pt x="66" y="68"/>
                  <a:pt x="66" y="68"/>
                  <a:pt x="66" y="68"/>
                </a:cubicBezTo>
                <a:cubicBezTo>
                  <a:pt x="66" y="68"/>
                  <a:pt x="66" y="68"/>
                  <a:pt x="66" y="68"/>
                </a:cubicBezTo>
                <a:cubicBezTo>
                  <a:pt x="67" y="69"/>
                  <a:pt x="67" y="69"/>
                  <a:pt x="67" y="69"/>
                </a:cubicBezTo>
                <a:close/>
                <a:moveTo>
                  <a:pt x="258" y="72"/>
                </a:moveTo>
                <a:cubicBezTo>
                  <a:pt x="256" y="71"/>
                  <a:pt x="256" y="71"/>
                  <a:pt x="256" y="71"/>
                </a:cubicBezTo>
                <a:cubicBezTo>
                  <a:pt x="256" y="71"/>
                  <a:pt x="256" y="71"/>
                  <a:pt x="256" y="71"/>
                </a:cubicBezTo>
                <a:cubicBezTo>
                  <a:pt x="258" y="72"/>
                  <a:pt x="258" y="72"/>
                  <a:pt x="258" y="72"/>
                </a:cubicBezTo>
                <a:close/>
                <a:moveTo>
                  <a:pt x="62" y="72"/>
                </a:moveTo>
                <a:cubicBezTo>
                  <a:pt x="61" y="73"/>
                  <a:pt x="61" y="73"/>
                  <a:pt x="61" y="73"/>
                </a:cubicBezTo>
                <a:cubicBezTo>
                  <a:pt x="61" y="72"/>
                  <a:pt x="60" y="72"/>
                  <a:pt x="61" y="72"/>
                </a:cubicBezTo>
                <a:cubicBezTo>
                  <a:pt x="61" y="72"/>
                  <a:pt x="61" y="72"/>
                  <a:pt x="62" y="72"/>
                </a:cubicBezTo>
                <a:close/>
                <a:moveTo>
                  <a:pt x="71" y="74"/>
                </a:moveTo>
                <a:cubicBezTo>
                  <a:pt x="71" y="74"/>
                  <a:pt x="71" y="74"/>
                  <a:pt x="71" y="74"/>
                </a:cubicBezTo>
                <a:cubicBezTo>
                  <a:pt x="70" y="73"/>
                  <a:pt x="70" y="73"/>
                  <a:pt x="70" y="73"/>
                </a:cubicBezTo>
                <a:cubicBezTo>
                  <a:pt x="71" y="73"/>
                  <a:pt x="71" y="74"/>
                  <a:pt x="71" y="74"/>
                </a:cubicBezTo>
                <a:close/>
                <a:moveTo>
                  <a:pt x="40" y="74"/>
                </a:moveTo>
                <a:cubicBezTo>
                  <a:pt x="40" y="74"/>
                  <a:pt x="40" y="75"/>
                  <a:pt x="40" y="75"/>
                </a:cubicBezTo>
                <a:cubicBezTo>
                  <a:pt x="40" y="75"/>
                  <a:pt x="40" y="75"/>
                  <a:pt x="40" y="75"/>
                </a:cubicBezTo>
                <a:cubicBezTo>
                  <a:pt x="39" y="75"/>
                  <a:pt x="39" y="75"/>
                  <a:pt x="39" y="76"/>
                </a:cubicBezTo>
                <a:cubicBezTo>
                  <a:pt x="38" y="75"/>
                  <a:pt x="38" y="75"/>
                  <a:pt x="38" y="75"/>
                </a:cubicBezTo>
                <a:cubicBezTo>
                  <a:pt x="39" y="75"/>
                  <a:pt x="40" y="75"/>
                  <a:pt x="40" y="74"/>
                </a:cubicBezTo>
                <a:cubicBezTo>
                  <a:pt x="40" y="74"/>
                  <a:pt x="40" y="74"/>
                  <a:pt x="40" y="74"/>
                </a:cubicBezTo>
                <a:cubicBezTo>
                  <a:pt x="40" y="74"/>
                  <a:pt x="40" y="74"/>
                  <a:pt x="40" y="74"/>
                </a:cubicBezTo>
                <a:close/>
                <a:moveTo>
                  <a:pt x="65" y="75"/>
                </a:moveTo>
                <a:cubicBezTo>
                  <a:pt x="65" y="75"/>
                  <a:pt x="65" y="75"/>
                  <a:pt x="65" y="75"/>
                </a:cubicBezTo>
                <a:cubicBezTo>
                  <a:pt x="64" y="74"/>
                  <a:pt x="64" y="74"/>
                  <a:pt x="64" y="74"/>
                </a:cubicBezTo>
                <a:cubicBezTo>
                  <a:pt x="64" y="74"/>
                  <a:pt x="64" y="75"/>
                  <a:pt x="65" y="75"/>
                </a:cubicBezTo>
                <a:close/>
                <a:moveTo>
                  <a:pt x="63" y="77"/>
                </a:moveTo>
                <a:cubicBezTo>
                  <a:pt x="62" y="76"/>
                  <a:pt x="62" y="76"/>
                  <a:pt x="62" y="76"/>
                </a:cubicBezTo>
                <a:cubicBezTo>
                  <a:pt x="62" y="75"/>
                  <a:pt x="62" y="75"/>
                  <a:pt x="62" y="75"/>
                </a:cubicBezTo>
                <a:cubicBezTo>
                  <a:pt x="62" y="76"/>
                  <a:pt x="62" y="76"/>
                  <a:pt x="63" y="77"/>
                </a:cubicBezTo>
                <a:close/>
                <a:moveTo>
                  <a:pt x="61" y="76"/>
                </a:moveTo>
                <a:cubicBezTo>
                  <a:pt x="61" y="77"/>
                  <a:pt x="61" y="77"/>
                  <a:pt x="61" y="77"/>
                </a:cubicBezTo>
                <a:cubicBezTo>
                  <a:pt x="60" y="76"/>
                  <a:pt x="60" y="76"/>
                  <a:pt x="60" y="76"/>
                </a:cubicBezTo>
                <a:cubicBezTo>
                  <a:pt x="60" y="76"/>
                  <a:pt x="60" y="76"/>
                  <a:pt x="60" y="76"/>
                </a:cubicBezTo>
                <a:cubicBezTo>
                  <a:pt x="59" y="76"/>
                  <a:pt x="59" y="76"/>
                  <a:pt x="59" y="76"/>
                </a:cubicBezTo>
                <a:cubicBezTo>
                  <a:pt x="60" y="75"/>
                  <a:pt x="60" y="76"/>
                  <a:pt x="61" y="76"/>
                </a:cubicBezTo>
                <a:close/>
                <a:moveTo>
                  <a:pt x="72" y="77"/>
                </a:moveTo>
                <a:cubicBezTo>
                  <a:pt x="72" y="78"/>
                  <a:pt x="75" y="79"/>
                  <a:pt x="73" y="80"/>
                </a:cubicBezTo>
                <a:cubicBezTo>
                  <a:pt x="73" y="80"/>
                  <a:pt x="72" y="80"/>
                  <a:pt x="72" y="80"/>
                </a:cubicBezTo>
                <a:cubicBezTo>
                  <a:pt x="72" y="80"/>
                  <a:pt x="72" y="80"/>
                  <a:pt x="72" y="80"/>
                </a:cubicBezTo>
                <a:cubicBezTo>
                  <a:pt x="72" y="80"/>
                  <a:pt x="72" y="80"/>
                  <a:pt x="72" y="80"/>
                </a:cubicBezTo>
                <a:cubicBezTo>
                  <a:pt x="73" y="80"/>
                  <a:pt x="73" y="80"/>
                  <a:pt x="73" y="80"/>
                </a:cubicBezTo>
                <a:cubicBezTo>
                  <a:pt x="72" y="79"/>
                  <a:pt x="71" y="78"/>
                  <a:pt x="71" y="77"/>
                </a:cubicBezTo>
                <a:cubicBezTo>
                  <a:pt x="71" y="77"/>
                  <a:pt x="71" y="78"/>
                  <a:pt x="72" y="77"/>
                </a:cubicBezTo>
                <a:cubicBezTo>
                  <a:pt x="72" y="77"/>
                  <a:pt x="72" y="77"/>
                  <a:pt x="72" y="77"/>
                </a:cubicBezTo>
                <a:cubicBezTo>
                  <a:pt x="71" y="76"/>
                  <a:pt x="71" y="76"/>
                  <a:pt x="71" y="76"/>
                </a:cubicBezTo>
                <a:cubicBezTo>
                  <a:pt x="72" y="76"/>
                  <a:pt x="72" y="76"/>
                  <a:pt x="72" y="77"/>
                </a:cubicBezTo>
                <a:close/>
                <a:moveTo>
                  <a:pt x="63" y="77"/>
                </a:moveTo>
                <a:cubicBezTo>
                  <a:pt x="63" y="78"/>
                  <a:pt x="64" y="79"/>
                  <a:pt x="64" y="79"/>
                </a:cubicBezTo>
                <a:cubicBezTo>
                  <a:pt x="64" y="79"/>
                  <a:pt x="63" y="79"/>
                  <a:pt x="63" y="80"/>
                </a:cubicBezTo>
                <a:cubicBezTo>
                  <a:pt x="63" y="80"/>
                  <a:pt x="63" y="80"/>
                  <a:pt x="64" y="80"/>
                </a:cubicBezTo>
                <a:cubicBezTo>
                  <a:pt x="64" y="80"/>
                  <a:pt x="64" y="80"/>
                  <a:pt x="63" y="80"/>
                </a:cubicBezTo>
                <a:cubicBezTo>
                  <a:pt x="63" y="80"/>
                  <a:pt x="63" y="80"/>
                  <a:pt x="63" y="80"/>
                </a:cubicBezTo>
                <a:cubicBezTo>
                  <a:pt x="63" y="80"/>
                  <a:pt x="63" y="80"/>
                  <a:pt x="62" y="80"/>
                </a:cubicBezTo>
                <a:cubicBezTo>
                  <a:pt x="62" y="80"/>
                  <a:pt x="62" y="80"/>
                  <a:pt x="63" y="80"/>
                </a:cubicBezTo>
                <a:cubicBezTo>
                  <a:pt x="62" y="79"/>
                  <a:pt x="62" y="79"/>
                  <a:pt x="62" y="79"/>
                </a:cubicBezTo>
                <a:cubicBezTo>
                  <a:pt x="63" y="78"/>
                  <a:pt x="63" y="78"/>
                  <a:pt x="63" y="78"/>
                </a:cubicBezTo>
                <a:cubicBezTo>
                  <a:pt x="62" y="77"/>
                  <a:pt x="62" y="77"/>
                  <a:pt x="62" y="77"/>
                </a:cubicBezTo>
                <a:cubicBezTo>
                  <a:pt x="63" y="77"/>
                  <a:pt x="63" y="77"/>
                  <a:pt x="63" y="77"/>
                </a:cubicBezTo>
                <a:close/>
                <a:moveTo>
                  <a:pt x="60" y="80"/>
                </a:moveTo>
                <a:cubicBezTo>
                  <a:pt x="59" y="79"/>
                  <a:pt x="59" y="79"/>
                  <a:pt x="60" y="78"/>
                </a:cubicBezTo>
                <a:cubicBezTo>
                  <a:pt x="60" y="79"/>
                  <a:pt x="59" y="79"/>
                  <a:pt x="60" y="80"/>
                </a:cubicBezTo>
                <a:close/>
                <a:moveTo>
                  <a:pt x="58" y="78"/>
                </a:moveTo>
                <a:cubicBezTo>
                  <a:pt x="58" y="78"/>
                  <a:pt x="57" y="79"/>
                  <a:pt x="57" y="78"/>
                </a:cubicBezTo>
                <a:cubicBezTo>
                  <a:pt x="58" y="78"/>
                  <a:pt x="58" y="78"/>
                  <a:pt x="58" y="78"/>
                </a:cubicBezTo>
                <a:close/>
                <a:moveTo>
                  <a:pt x="69" y="81"/>
                </a:moveTo>
                <a:cubicBezTo>
                  <a:pt x="69" y="82"/>
                  <a:pt x="68" y="82"/>
                  <a:pt x="68" y="83"/>
                </a:cubicBezTo>
                <a:cubicBezTo>
                  <a:pt x="67" y="82"/>
                  <a:pt x="66" y="81"/>
                  <a:pt x="66" y="80"/>
                </a:cubicBezTo>
                <a:cubicBezTo>
                  <a:pt x="67" y="79"/>
                  <a:pt x="67" y="79"/>
                  <a:pt x="67" y="79"/>
                </a:cubicBezTo>
                <a:cubicBezTo>
                  <a:pt x="68" y="79"/>
                  <a:pt x="69" y="80"/>
                  <a:pt x="69" y="81"/>
                </a:cubicBezTo>
                <a:close/>
                <a:moveTo>
                  <a:pt x="57" y="80"/>
                </a:moveTo>
                <a:cubicBezTo>
                  <a:pt x="58" y="79"/>
                  <a:pt x="58" y="79"/>
                  <a:pt x="58" y="79"/>
                </a:cubicBezTo>
                <a:cubicBezTo>
                  <a:pt x="58" y="79"/>
                  <a:pt x="58" y="80"/>
                  <a:pt x="58" y="80"/>
                </a:cubicBezTo>
                <a:cubicBezTo>
                  <a:pt x="58" y="80"/>
                  <a:pt x="57" y="80"/>
                  <a:pt x="57" y="80"/>
                </a:cubicBezTo>
                <a:cubicBezTo>
                  <a:pt x="57" y="80"/>
                  <a:pt x="57" y="80"/>
                  <a:pt x="57" y="80"/>
                </a:cubicBezTo>
                <a:cubicBezTo>
                  <a:pt x="57" y="79"/>
                  <a:pt x="57" y="79"/>
                  <a:pt x="57" y="79"/>
                </a:cubicBezTo>
                <a:cubicBezTo>
                  <a:pt x="57" y="79"/>
                  <a:pt x="57" y="79"/>
                  <a:pt x="57" y="80"/>
                </a:cubicBezTo>
                <a:close/>
                <a:moveTo>
                  <a:pt x="217" y="80"/>
                </a:moveTo>
                <a:cubicBezTo>
                  <a:pt x="217" y="80"/>
                  <a:pt x="217" y="80"/>
                  <a:pt x="217" y="80"/>
                </a:cubicBezTo>
                <a:cubicBezTo>
                  <a:pt x="217" y="80"/>
                  <a:pt x="216" y="80"/>
                  <a:pt x="216" y="80"/>
                </a:cubicBezTo>
                <a:cubicBezTo>
                  <a:pt x="216" y="79"/>
                  <a:pt x="217" y="79"/>
                  <a:pt x="217" y="80"/>
                </a:cubicBezTo>
                <a:close/>
                <a:moveTo>
                  <a:pt x="166" y="80"/>
                </a:moveTo>
                <a:cubicBezTo>
                  <a:pt x="167" y="81"/>
                  <a:pt x="167" y="81"/>
                  <a:pt x="167" y="81"/>
                </a:cubicBezTo>
                <a:cubicBezTo>
                  <a:pt x="166" y="80"/>
                  <a:pt x="166" y="80"/>
                  <a:pt x="166" y="80"/>
                </a:cubicBezTo>
                <a:close/>
                <a:moveTo>
                  <a:pt x="227" y="84"/>
                </a:moveTo>
                <a:cubicBezTo>
                  <a:pt x="228" y="84"/>
                  <a:pt x="227" y="86"/>
                  <a:pt x="228" y="87"/>
                </a:cubicBezTo>
                <a:cubicBezTo>
                  <a:pt x="230" y="89"/>
                  <a:pt x="231" y="92"/>
                  <a:pt x="233" y="94"/>
                </a:cubicBezTo>
                <a:cubicBezTo>
                  <a:pt x="232" y="94"/>
                  <a:pt x="232" y="93"/>
                  <a:pt x="231" y="93"/>
                </a:cubicBezTo>
                <a:cubicBezTo>
                  <a:pt x="230" y="94"/>
                  <a:pt x="230" y="94"/>
                  <a:pt x="230" y="94"/>
                </a:cubicBezTo>
                <a:cubicBezTo>
                  <a:pt x="231" y="96"/>
                  <a:pt x="231" y="99"/>
                  <a:pt x="234" y="100"/>
                </a:cubicBezTo>
                <a:cubicBezTo>
                  <a:pt x="234" y="101"/>
                  <a:pt x="234" y="101"/>
                  <a:pt x="234" y="101"/>
                </a:cubicBezTo>
                <a:cubicBezTo>
                  <a:pt x="233" y="100"/>
                  <a:pt x="233" y="100"/>
                  <a:pt x="232" y="100"/>
                </a:cubicBezTo>
                <a:cubicBezTo>
                  <a:pt x="231" y="100"/>
                  <a:pt x="232" y="101"/>
                  <a:pt x="232" y="101"/>
                </a:cubicBezTo>
                <a:cubicBezTo>
                  <a:pt x="232" y="102"/>
                  <a:pt x="232" y="102"/>
                  <a:pt x="232" y="102"/>
                </a:cubicBezTo>
                <a:cubicBezTo>
                  <a:pt x="232" y="102"/>
                  <a:pt x="232" y="102"/>
                  <a:pt x="232" y="102"/>
                </a:cubicBezTo>
                <a:cubicBezTo>
                  <a:pt x="231" y="100"/>
                  <a:pt x="230" y="98"/>
                  <a:pt x="230" y="96"/>
                </a:cubicBezTo>
                <a:cubicBezTo>
                  <a:pt x="228" y="94"/>
                  <a:pt x="230" y="91"/>
                  <a:pt x="228" y="90"/>
                </a:cubicBezTo>
                <a:cubicBezTo>
                  <a:pt x="228" y="88"/>
                  <a:pt x="227" y="88"/>
                  <a:pt x="226" y="87"/>
                </a:cubicBezTo>
                <a:cubicBezTo>
                  <a:pt x="225" y="86"/>
                  <a:pt x="225" y="84"/>
                  <a:pt x="224" y="83"/>
                </a:cubicBezTo>
                <a:cubicBezTo>
                  <a:pt x="225" y="82"/>
                  <a:pt x="225" y="83"/>
                  <a:pt x="225" y="83"/>
                </a:cubicBezTo>
                <a:cubicBezTo>
                  <a:pt x="225" y="82"/>
                  <a:pt x="225" y="82"/>
                  <a:pt x="225" y="81"/>
                </a:cubicBezTo>
                <a:cubicBezTo>
                  <a:pt x="224" y="80"/>
                  <a:pt x="224" y="80"/>
                  <a:pt x="224" y="80"/>
                </a:cubicBezTo>
                <a:cubicBezTo>
                  <a:pt x="225" y="81"/>
                  <a:pt x="226" y="82"/>
                  <a:pt x="227" y="84"/>
                </a:cubicBezTo>
                <a:close/>
                <a:moveTo>
                  <a:pt x="35" y="81"/>
                </a:moveTo>
                <a:cubicBezTo>
                  <a:pt x="35" y="80"/>
                  <a:pt x="34" y="82"/>
                  <a:pt x="34" y="81"/>
                </a:cubicBezTo>
                <a:cubicBezTo>
                  <a:pt x="34" y="81"/>
                  <a:pt x="35" y="80"/>
                  <a:pt x="36" y="81"/>
                </a:cubicBezTo>
                <a:cubicBezTo>
                  <a:pt x="35" y="81"/>
                  <a:pt x="35" y="81"/>
                  <a:pt x="35" y="81"/>
                </a:cubicBezTo>
                <a:close/>
                <a:moveTo>
                  <a:pt x="101" y="83"/>
                </a:moveTo>
                <a:cubicBezTo>
                  <a:pt x="102" y="83"/>
                  <a:pt x="101" y="84"/>
                  <a:pt x="101" y="84"/>
                </a:cubicBezTo>
                <a:cubicBezTo>
                  <a:pt x="101" y="84"/>
                  <a:pt x="101" y="83"/>
                  <a:pt x="101" y="82"/>
                </a:cubicBezTo>
                <a:cubicBezTo>
                  <a:pt x="102" y="82"/>
                  <a:pt x="101" y="83"/>
                  <a:pt x="101" y="83"/>
                </a:cubicBezTo>
                <a:close/>
                <a:moveTo>
                  <a:pt x="205" y="83"/>
                </a:moveTo>
                <a:cubicBezTo>
                  <a:pt x="204" y="83"/>
                  <a:pt x="204" y="83"/>
                  <a:pt x="204" y="84"/>
                </a:cubicBezTo>
                <a:cubicBezTo>
                  <a:pt x="203" y="83"/>
                  <a:pt x="203" y="83"/>
                  <a:pt x="203" y="83"/>
                </a:cubicBezTo>
                <a:cubicBezTo>
                  <a:pt x="204" y="83"/>
                  <a:pt x="204" y="82"/>
                  <a:pt x="205" y="83"/>
                </a:cubicBezTo>
                <a:close/>
                <a:moveTo>
                  <a:pt x="168" y="85"/>
                </a:moveTo>
                <a:cubicBezTo>
                  <a:pt x="169" y="85"/>
                  <a:pt x="166" y="81"/>
                  <a:pt x="166" y="84"/>
                </a:cubicBezTo>
                <a:cubicBezTo>
                  <a:pt x="167" y="85"/>
                  <a:pt x="167" y="85"/>
                  <a:pt x="167" y="85"/>
                </a:cubicBezTo>
                <a:cubicBezTo>
                  <a:pt x="167" y="85"/>
                  <a:pt x="166" y="85"/>
                  <a:pt x="166" y="86"/>
                </a:cubicBezTo>
                <a:cubicBezTo>
                  <a:pt x="166" y="86"/>
                  <a:pt x="166" y="85"/>
                  <a:pt x="166" y="85"/>
                </a:cubicBezTo>
                <a:cubicBezTo>
                  <a:pt x="166" y="85"/>
                  <a:pt x="166" y="85"/>
                  <a:pt x="166" y="84"/>
                </a:cubicBezTo>
                <a:cubicBezTo>
                  <a:pt x="166" y="82"/>
                  <a:pt x="168" y="84"/>
                  <a:pt x="168" y="85"/>
                </a:cubicBezTo>
                <a:close/>
                <a:moveTo>
                  <a:pt x="178" y="88"/>
                </a:moveTo>
                <a:cubicBezTo>
                  <a:pt x="178" y="88"/>
                  <a:pt x="178" y="88"/>
                  <a:pt x="178" y="88"/>
                </a:cubicBezTo>
                <a:cubicBezTo>
                  <a:pt x="178" y="88"/>
                  <a:pt x="178" y="89"/>
                  <a:pt x="178" y="89"/>
                </a:cubicBezTo>
                <a:cubicBezTo>
                  <a:pt x="178" y="89"/>
                  <a:pt x="178" y="90"/>
                  <a:pt x="178" y="89"/>
                </a:cubicBezTo>
                <a:cubicBezTo>
                  <a:pt x="177" y="91"/>
                  <a:pt x="176" y="92"/>
                  <a:pt x="175" y="93"/>
                </a:cubicBezTo>
                <a:cubicBezTo>
                  <a:pt x="175" y="93"/>
                  <a:pt x="175" y="93"/>
                  <a:pt x="175" y="93"/>
                </a:cubicBezTo>
                <a:cubicBezTo>
                  <a:pt x="175" y="94"/>
                  <a:pt x="174" y="95"/>
                  <a:pt x="173" y="95"/>
                </a:cubicBezTo>
                <a:cubicBezTo>
                  <a:pt x="174" y="94"/>
                  <a:pt x="174" y="94"/>
                  <a:pt x="174" y="94"/>
                </a:cubicBezTo>
                <a:cubicBezTo>
                  <a:pt x="173" y="94"/>
                  <a:pt x="173" y="93"/>
                  <a:pt x="173" y="94"/>
                </a:cubicBezTo>
                <a:cubicBezTo>
                  <a:pt x="173" y="93"/>
                  <a:pt x="173" y="93"/>
                  <a:pt x="173" y="93"/>
                </a:cubicBezTo>
                <a:cubicBezTo>
                  <a:pt x="173" y="93"/>
                  <a:pt x="174" y="94"/>
                  <a:pt x="174" y="94"/>
                </a:cubicBezTo>
                <a:cubicBezTo>
                  <a:pt x="175" y="93"/>
                  <a:pt x="174" y="92"/>
                  <a:pt x="176" y="91"/>
                </a:cubicBezTo>
                <a:cubicBezTo>
                  <a:pt x="177" y="89"/>
                  <a:pt x="177" y="86"/>
                  <a:pt x="177" y="84"/>
                </a:cubicBezTo>
                <a:cubicBezTo>
                  <a:pt x="178" y="85"/>
                  <a:pt x="178" y="86"/>
                  <a:pt x="178" y="88"/>
                </a:cubicBezTo>
                <a:close/>
                <a:moveTo>
                  <a:pt x="49" y="85"/>
                </a:moveTo>
                <a:cubicBezTo>
                  <a:pt x="49" y="86"/>
                  <a:pt x="49" y="85"/>
                  <a:pt x="48" y="85"/>
                </a:cubicBezTo>
                <a:cubicBezTo>
                  <a:pt x="49" y="85"/>
                  <a:pt x="49" y="84"/>
                  <a:pt x="49" y="85"/>
                </a:cubicBezTo>
                <a:close/>
                <a:moveTo>
                  <a:pt x="78" y="87"/>
                </a:moveTo>
                <a:cubicBezTo>
                  <a:pt x="76" y="86"/>
                  <a:pt x="76" y="86"/>
                  <a:pt x="76" y="86"/>
                </a:cubicBezTo>
                <a:cubicBezTo>
                  <a:pt x="76" y="86"/>
                  <a:pt x="77" y="86"/>
                  <a:pt x="77" y="86"/>
                </a:cubicBezTo>
                <a:cubicBezTo>
                  <a:pt x="77" y="85"/>
                  <a:pt x="77" y="85"/>
                  <a:pt x="77" y="85"/>
                </a:cubicBezTo>
                <a:cubicBezTo>
                  <a:pt x="78" y="86"/>
                  <a:pt x="78" y="86"/>
                  <a:pt x="78" y="86"/>
                </a:cubicBezTo>
                <a:cubicBezTo>
                  <a:pt x="78" y="87"/>
                  <a:pt x="78" y="87"/>
                  <a:pt x="78" y="87"/>
                </a:cubicBezTo>
                <a:close/>
                <a:moveTo>
                  <a:pt x="45" y="86"/>
                </a:moveTo>
                <a:cubicBezTo>
                  <a:pt x="45" y="88"/>
                  <a:pt x="43" y="87"/>
                  <a:pt x="43" y="87"/>
                </a:cubicBezTo>
                <a:cubicBezTo>
                  <a:pt x="42" y="86"/>
                  <a:pt x="45" y="86"/>
                  <a:pt x="44" y="85"/>
                </a:cubicBezTo>
                <a:cubicBezTo>
                  <a:pt x="44" y="85"/>
                  <a:pt x="44" y="85"/>
                  <a:pt x="45" y="86"/>
                </a:cubicBezTo>
                <a:close/>
                <a:moveTo>
                  <a:pt x="63" y="86"/>
                </a:moveTo>
                <a:cubicBezTo>
                  <a:pt x="63" y="87"/>
                  <a:pt x="63" y="87"/>
                  <a:pt x="63" y="87"/>
                </a:cubicBezTo>
                <a:cubicBezTo>
                  <a:pt x="63" y="87"/>
                  <a:pt x="62" y="86"/>
                  <a:pt x="63" y="86"/>
                </a:cubicBezTo>
                <a:cubicBezTo>
                  <a:pt x="63" y="86"/>
                  <a:pt x="63" y="86"/>
                  <a:pt x="63" y="86"/>
                </a:cubicBezTo>
                <a:close/>
                <a:moveTo>
                  <a:pt x="45" y="88"/>
                </a:moveTo>
                <a:cubicBezTo>
                  <a:pt x="46" y="87"/>
                  <a:pt x="46" y="87"/>
                  <a:pt x="46" y="87"/>
                </a:cubicBezTo>
                <a:cubicBezTo>
                  <a:pt x="46" y="87"/>
                  <a:pt x="46" y="87"/>
                  <a:pt x="46" y="87"/>
                </a:cubicBezTo>
                <a:cubicBezTo>
                  <a:pt x="45" y="88"/>
                  <a:pt x="45" y="88"/>
                  <a:pt x="45" y="88"/>
                </a:cubicBezTo>
                <a:close/>
                <a:moveTo>
                  <a:pt x="57" y="87"/>
                </a:moveTo>
                <a:cubicBezTo>
                  <a:pt x="57" y="87"/>
                  <a:pt x="56" y="88"/>
                  <a:pt x="55" y="88"/>
                </a:cubicBezTo>
                <a:cubicBezTo>
                  <a:pt x="55" y="87"/>
                  <a:pt x="56" y="87"/>
                  <a:pt x="57" y="87"/>
                </a:cubicBezTo>
                <a:close/>
                <a:moveTo>
                  <a:pt x="247" y="89"/>
                </a:moveTo>
                <a:cubicBezTo>
                  <a:pt x="247" y="88"/>
                  <a:pt x="248" y="87"/>
                  <a:pt x="248" y="87"/>
                </a:cubicBezTo>
                <a:cubicBezTo>
                  <a:pt x="248" y="87"/>
                  <a:pt x="248" y="88"/>
                  <a:pt x="247" y="89"/>
                </a:cubicBezTo>
                <a:close/>
                <a:moveTo>
                  <a:pt x="22" y="87"/>
                </a:moveTo>
                <a:cubicBezTo>
                  <a:pt x="22" y="88"/>
                  <a:pt x="20" y="88"/>
                  <a:pt x="21" y="89"/>
                </a:cubicBezTo>
                <a:cubicBezTo>
                  <a:pt x="21" y="90"/>
                  <a:pt x="22" y="89"/>
                  <a:pt x="23" y="89"/>
                </a:cubicBezTo>
                <a:cubicBezTo>
                  <a:pt x="23" y="91"/>
                  <a:pt x="22" y="92"/>
                  <a:pt x="22" y="93"/>
                </a:cubicBezTo>
                <a:cubicBezTo>
                  <a:pt x="25" y="92"/>
                  <a:pt x="23" y="96"/>
                  <a:pt x="26" y="96"/>
                </a:cubicBezTo>
                <a:cubicBezTo>
                  <a:pt x="26" y="97"/>
                  <a:pt x="26" y="98"/>
                  <a:pt x="27" y="99"/>
                </a:cubicBezTo>
                <a:cubicBezTo>
                  <a:pt x="27" y="99"/>
                  <a:pt x="26" y="99"/>
                  <a:pt x="26" y="99"/>
                </a:cubicBezTo>
                <a:cubicBezTo>
                  <a:pt x="27" y="100"/>
                  <a:pt x="28" y="99"/>
                  <a:pt x="29" y="100"/>
                </a:cubicBezTo>
                <a:cubicBezTo>
                  <a:pt x="29" y="101"/>
                  <a:pt x="26" y="102"/>
                  <a:pt x="28" y="103"/>
                </a:cubicBezTo>
                <a:cubicBezTo>
                  <a:pt x="28" y="104"/>
                  <a:pt x="26" y="103"/>
                  <a:pt x="25" y="104"/>
                </a:cubicBezTo>
                <a:cubicBezTo>
                  <a:pt x="24" y="104"/>
                  <a:pt x="23" y="104"/>
                  <a:pt x="22" y="104"/>
                </a:cubicBezTo>
                <a:cubicBezTo>
                  <a:pt x="22" y="105"/>
                  <a:pt x="21" y="105"/>
                  <a:pt x="21" y="105"/>
                </a:cubicBezTo>
                <a:cubicBezTo>
                  <a:pt x="20" y="105"/>
                  <a:pt x="19" y="105"/>
                  <a:pt x="19" y="106"/>
                </a:cubicBezTo>
                <a:cubicBezTo>
                  <a:pt x="20" y="105"/>
                  <a:pt x="20" y="102"/>
                  <a:pt x="22" y="103"/>
                </a:cubicBezTo>
                <a:cubicBezTo>
                  <a:pt x="22" y="103"/>
                  <a:pt x="23" y="103"/>
                  <a:pt x="23" y="103"/>
                </a:cubicBezTo>
                <a:cubicBezTo>
                  <a:pt x="22" y="103"/>
                  <a:pt x="21" y="103"/>
                  <a:pt x="20" y="102"/>
                </a:cubicBezTo>
                <a:cubicBezTo>
                  <a:pt x="20" y="102"/>
                  <a:pt x="20" y="102"/>
                  <a:pt x="19" y="102"/>
                </a:cubicBezTo>
                <a:cubicBezTo>
                  <a:pt x="20" y="101"/>
                  <a:pt x="22" y="101"/>
                  <a:pt x="21" y="99"/>
                </a:cubicBezTo>
                <a:cubicBezTo>
                  <a:pt x="20" y="99"/>
                  <a:pt x="20" y="99"/>
                  <a:pt x="20" y="99"/>
                </a:cubicBezTo>
                <a:cubicBezTo>
                  <a:pt x="20" y="99"/>
                  <a:pt x="21" y="99"/>
                  <a:pt x="21" y="99"/>
                </a:cubicBezTo>
                <a:cubicBezTo>
                  <a:pt x="20" y="99"/>
                  <a:pt x="20" y="99"/>
                  <a:pt x="20" y="99"/>
                </a:cubicBezTo>
                <a:cubicBezTo>
                  <a:pt x="21" y="99"/>
                  <a:pt x="21" y="99"/>
                  <a:pt x="22" y="99"/>
                </a:cubicBezTo>
                <a:cubicBezTo>
                  <a:pt x="22" y="98"/>
                  <a:pt x="22" y="98"/>
                  <a:pt x="22" y="98"/>
                </a:cubicBezTo>
                <a:cubicBezTo>
                  <a:pt x="22" y="98"/>
                  <a:pt x="22" y="98"/>
                  <a:pt x="22" y="98"/>
                </a:cubicBezTo>
                <a:cubicBezTo>
                  <a:pt x="23" y="98"/>
                  <a:pt x="22" y="97"/>
                  <a:pt x="22" y="97"/>
                </a:cubicBezTo>
                <a:cubicBezTo>
                  <a:pt x="21" y="97"/>
                  <a:pt x="23" y="94"/>
                  <a:pt x="21" y="95"/>
                </a:cubicBezTo>
                <a:cubicBezTo>
                  <a:pt x="21" y="95"/>
                  <a:pt x="21" y="95"/>
                  <a:pt x="21" y="95"/>
                </a:cubicBezTo>
                <a:cubicBezTo>
                  <a:pt x="20" y="95"/>
                  <a:pt x="20" y="95"/>
                  <a:pt x="20" y="95"/>
                </a:cubicBezTo>
                <a:cubicBezTo>
                  <a:pt x="20" y="94"/>
                  <a:pt x="20" y="93"/>
                  <a:pt x="19" y="93"/>
                </a:cubicBezTo>
                <a:cubicBezTo>
                  <a:pt x="19" y="93"/>
                  <a:pt x="19" y="93"/>
                  <a:pt x="19" y="94"/>
                </a:cubicBezTo>
                <a:cubicBezTo>
                  <a:pt x="19" y="94"/>
                  <a:pt x="19" y="94"/>
                  <a:pt x="19" y="94"/>
                </a:cubicBezTo>
                <a:cubicBezTo>
                  <a:pt x="18" y="93"/>
                  <a:pt x="20" y="91"/>
                  <a:pt x="18" y="92"/>
                </a:cubicBezTo>
                <a:cubicBezTo>
                  <a:pt x="20" y="91"/>
                  <a:pt x="18" y="87"/>
                  <a:pt x="22" y="87"/>
                </a:cubicBezTo>
                <a:close/>
                <a:moveTo>
                  <a:pt x="84" y="88"/>
                </a:moveTo>
                <a:cubicBezTo>
                  <a:pt x="83" y="89"/>
                  <a:pt x="82" y="88"/>
                  <a:pt x="82" y="88"/>
                </a:cubicBezTo>
                <a:cubicBezTo>
                  <a:pt x="82" y="89"/>
                  <a:pt x="83" y="88"/>
                  <a:pt x="84" y="88"/>
                </a:cubicBezTo>
                <a:close/>
                <a:moveTo>
                  <a:pt x="51" y="89"/>
                </a:moveTo>
                <a:cubicBezTo>
                  <a:pt x="51" y="89"/>
                  <a:pt x="51" y="90"/>
                  <a:pt x="51" y="90"/>
                </a:cubicBezTo>
                <a:cubicBezTo>
                  <a:pt x="51" y="90"/>
                  <a:pt x="51" y="90"/>
                  <a:pt x="51" y="90"/>
                </a:cubicBezTo>
                <a:cubicBezTo>
                  <a:pt x="51" y="90"/>
                  <a:pt x="50" y="89"/>
                  <a:pt x="51" y="89"/>
                </a:cubicBezTo>
                <a:close/>
                <a:moveTo>
                  <a:pt x="18" y="90"/>
                </a:moveTo>
                <a:cubicBezTo>
                  <a:pt x="18" y="90"/>
                  <a:pt x="18" y="90"/>
                  <a:pt x="18" y="89"/>
                </a:cubicBezTo>
                <a:cubicBezTo>
                  <a:pt x="18" y="90"/>
                  <a:pt x="18" y="90"/>
                  <a:pt x="18" y="90"/>
                </a:cubicBezTo>
                <a:close/>
                <a:moveTo>
                  <a:pt x="134" y="91"/>
                </a:moveTo>
                <a:cubicBezTo>
                  <a:pt x="133" y="91"/>
                  <a:pt x="133" y="91"/>
                  <a:pt x="133" y="91"/>
                </a:cubicBezTo>
                <a:cubicBezTo>
                  <a:pt x="133" y="91"/>
                  <a:pt x="134" y="90"/>
                  <a:pt x="134" y="91"/>
                </a:cubicBezTo>
                <a:close/>
                <a:moveTo>
                  <a:pt x="89" y="91"/>
                </a:moveTo>
                <a:cubicBezTo>
                  <a:pt x="92" y="91"/>
                  <a:pt x="92" y="91"/>
                  <a:pt x="92" y="91"/>
                </a:cubicBezTo>
                <a:cubicBezTo>
                  <a:pt x="89" y="91"/>
                  <a:pt x="89" y="91"/>
                  <a:pt x="89" y="91"/>
                </a:cubicBezTo>
                <a:close/>
                <a:moveTo>
                  <a:pt x="43" y="93"/>
                </a:moveTo>
                <a:cubicBezTo>
                  <a:pt x="42" y="95"/>
                  <a:pt x="42" y="95"/>
                  <a:pt x="42" y="95"/>
                </a:cubicBezTo>
                <a:cubicBezTo>
                  <a:pt x="41" y="94"/>
                  <a:pt x="41" y="94"/>
                  <a:pt x="41" y="94"/>
                </a:cubicBezTo>
                <a:cubicBezTo>
                  <a:pt x="41" y="94"/>
                  <a:pt x="41" y="93"/>
                  <a:pt x="42" y="94"/>
                </a:cubicBezTo>
                <a:cubicBezTo>
                  <a:pt x="42" y="94"/>
                  <a:pt x="42" y="94"/>
                  <a:pt x="42" y="94"/>
                </a:cubicBezTo>
                <a:cubicBezTo>
                  <a:pt x="42" y="94"/>
                  <a:pt x="42" y="92"/>
                  <a:pt x="43" y="93"/>
                </a:cubicBezTo>
                <a:close/>
                <a:moveTo>
                  <a:pt x="17" y="95"/>
                </a:moveTo>
                <a:cubicBezTo>
                  <a:pt x="17" y="95"/>
                  <a:pt x="18" y="95"/>
                  <a:pt x="18" y="95"/>
                </a:cubicBezTo>
                <a:cubicBezTo>
                  <a:pt x="18" y="95"/>
                  <a:pt x="19" y="96"/>
                  <a:pt x="19" y="96"/>
                </a:cubicBezTo>
                <a:cubicBezTo>
                  <a:pt x="18" y="97"/>
                  <a:pt x="18" y="97"/>
                  <a:pt x="18" y="97"/>
                </a:cubicBezTo>
                <a:cubicBezTo>
                  <a:pt x="18" y="98"/>
                  <a:pt x="18" y="100"/>
                  <a:pt x="17" y="100"/>
                </a:cubicBezTo>
                <a:cubicBezTo>
                  <a:pt x="16" y="101"/>
                  <a:pt x="14" y="103"/>
                  <a:pt x="12" y="102"/>
                </a:cubicBezTo>
                <a:cubicBezTo>
                  <a:pt x="12" y="100"/>
                  <a:pt x="15" y="99"/>
                  <a:pt x="13" y="98"/>
                </a:cubicBezTo>
                <a:cubicBezTo>
                  <a:pt x="14" y="97"/>
                  <a:pt x="12" y="97"/>
                  <a:pt x="13" y="96"/>
                </a:cubicBezTo>
                <a:cubicBezTo>
                  <a:pt x="14" y="97"/>
                  <a:pt x="15" y="97"/>
                  <a:pt x="15" y="96"/>
                </a:cubicBezTo>
                <a:cubicBezTo>
                  <a:pt x="15" y="96"/>
                  <a:pt x="15" y="96"/>
                  <a:pt x="15" y="96"/>
                </a:cubicBezTo>
                <a:cubicBezTo>
                  <a:pt x="15" y="95"/>
                  <a:pt x="15" y="95"/>
                  <a:pt x="15" y="95"/>
                </a:cubicBezTo>
                <a:cubicBezTo>
                  <a:pt x="16" y="95"/>
                  <a:pt x="17" y="94"/>
                  <a:pt x="17" y="95"/>
                </a:cubicBezTo>
                <a:close/>
                <a:moveTo>
                  <a:pt x="94" y="95"/>
                </a:moveTo>
                <a:cubicBezTo>
                  <a:pt x="94" y="96"/>
                  <a:pt x="94" y="96"/>
                  <a:pt x="94" y="96"/>
                </a:cubicBezTo>
                <a:cubicBezTo>
                  <a:pt x="93" y="95"/>
                  <a:pt x="93" y="95"/>
                  <a:pt x="93" y="95"/>
                </a:cubicBezTo>
                <a:cubicBezTo>
                  <a:pt x="93" y="95"/>
                  <a:pt x="94" y="95"/>
                  <a:pt x="94" y="95"/>
                </a:cubicBezTo>
                <a:close/>
                <a:moveTo>
                  <a:pt x="42" y="96"/>
                </a:moveTo>
                <a:cubicBezTo>
                  <a:pt x="41" y="95"/>
                  <a:pt x="41" y="95"/>
                  <a:pt x="41" y="95"/>
                </a:cubicBezTo>
                <a:cubicBezTo>
                  <a:pt x="42" y="95"/>
                  <a:pt x="42" y="95"/>
                  <a:pt x="42" y="95"/>
                </a:cubicBezTo>
                <a:cubicBezTo>
                  <a:pt x="42" y="96"/>
                  <a:pt x="42" y="96"/>
                  <a:pt x="42" y="96"/>
                </a:cubicBezTo>
                <a:close/>
                <a:moveTo>
                  <a:pt x="168" y="98"/>
                </a:moveTo>
                <a:cubicBezTo>
                  <a:pt x="168" y="96"/>
                  <a:pt x="168" y="96"/>
                  <a:pt x="168" y="96"/>
                </a:cubicBezTo>
                <a:cubicBezTo>
                  <a:pt x="169" y="96"/>
                  <a:pt x="168" y="97"/>
                  <a:pt x="168" y="98"/>
                </a:cubicBezTo>
                <a:close/>
                <a:moveTo>
                  <a:pt x="94" y="97"/>
                </a:moveTo>
                <a:cubicBezTo>
                  <a:pt x="93" y="99"/>
                  <a:pt x="93" y="99"/>
                  <a:pt x="93" y="99"/>
                </a:cubicBezTo>
                <a:cubicBezTo>
                  <a:pt x="94" y="97"/>
                  <a:pt x="94" y="97"/>
                  <a:pt x="94" y="97"/>
                </a:cubicBezTo>
                <a:close/>
                <a:moveTo>
                  <a:pt x="194" y="98"/>
                </a:moveTo>
                <a:cubicBezTo>
                  <a:pt x="194" y="98"/>
                  <a:pt x="194" y="99"/>
                  <a:pt x="194" y="99"/>
                </a:cubicBezTo>
                <a:cubicBezTo>
                  <a:pt x="194" y="99"/>
                  <a:pt x="194" y="98"/>
                  <a:pt x="194" y="98"/>
                </a:cubicBezTo>
                <a:close/>
                <a:moveTo>
                  <a:pt x="158" y="99"/>
                </a:moveTo>
                <a:cubicBezTo>
                  <a:pt x="158" y="99"/>
                  <a:pt x="158" y="100"/>
                  <a:pt x="158" y="100"/>
                </a:cubicBezTo>
                <a:cubicBezTo>
                  <a:pt x="157" y="100"/>
                  <a:pt x="157" y="99"/>
                  <a:pt x="157" y="99"/>
                </a:cubicBezTo>
                <a:cubicBezTo>
                  <a:pt x="157" y="98"/>
                  <a:pt x="158" y="99"/>
                  <a:pt x="158" y="99"/>
                </a:cubicBezTo>
                <a:close/>
                <a:moveTo>
                  <a:pt x="243" y="101"/>
                </a:moveTo>
                <a:cubicBezTo>
                  <a:pt x="244" y="100"/>
                  <a:pt x="244" y="100"/>
                  <a:pt x="244" y="100"/>
                </a:cubicBezTo>
                <a:cubicBezTo>
                  <a:pt x="244" y="100"/>
                  <a:pt x="244" y="100"/>
                  <a:pt x="244" y="100"/>
                </a:cubicBezTo>
                <a:cubicBezTo>
                  <a:pt x="243" y="101"/>
                  <a:pt x="243" y="101"/>
                  <a:pt x="243" y="101"/>
                </a:cubicBezTo>
                <a:close/>
                <a:moveTo>
                  <a:pt x="91" y="101"/>
                </a:moveTo>
                <a:cubicBezTo>
                  <a:pt x="91" y="100"/>
                  <a:pt x="91" y="100"/>
                  <a:pt x="91" y="100"/>
                </a:cubicBezTo>
                <a:cubicBezTo>
                  <a:pt x="92" y="100"/>
                  <a:pt x="92" y="100"/>
                  <a:pt x="92" y="100"/>
                </a:cubicBezTo>
                <a:cubicBezTo>
                  <a:pt x="91" y="101"/>
                  <a:pt x="91" y="101"/>
                  <a:pt x="91" y="101"/>
                </a:cubicBezTo>
                <a:close/>
                <a:moveTo>
                  <a:pt x="145" y="103"/>
                </a:moveTo>
                <a:cubicBezTo>
                  <a:pt x="146" y="105"/>
                  <a:pt x="147" y="105"/>
                  <a:pt x="148" y="106"/>
                </a:cubicBezTo>
                <a:cubicBezTo>
                  <a:pt x="147" y="107"/>
                  <a:pt x="146" y="105"/>
                  <a:pt x="145" y="105"/>
                </a:cubicBezTo>
                <a:cubicBezTo>
                  <a:pt x="146" y="104"/>
                  <a:pt x="145" y="104"/>
                  <a:pt x="146" y="103"/>
                </a:cubicBezTo>
                <a:cubicBezTo>
                  <a:pt x="145" y="102"/>
                  <a:pt x="145" y="102"/>
                  <a:pt x="145" y="102"/>
                </a:cubicBezTo>
                <a:cubicBezTo>
                  <a:pt x="145" y="102"/>
                  <a:pt x="147" y="103"/>
                  <a:pt x="145" y="103"/>
                </a:cubicBezTo>
                <a:close/>
                <a:moveTo>
                  <a:pt x="240" y="104"/>
                </a:moveTo>
                <a:cubicBezTo>
                  <a:pt x="240" y="104"/>
                  <a:pt x="241" y="103"/>
                  <a:pt x="242" y="102"/>
                </a:cubicBezTo>
                <a:cubicBezTo>
                  <a:pt x="241" y="102"/>
                  <a:pt x="241" y="103"/>
                  <a:pt x="240" y="104"/>
                </a:cubicBezTo>
                <a:close/>
                <a:moveTo>
                  <a:pt x="69" y="102"/>
                </a:moveTo>
                <a:cubicBezTo>
                  <a:pt x="69" y="102"/>
                  <a:pt x="69" y="102"/>
                  <a:pt x="69" y="102"/>
                </a:cubicBezTo>
                <a:cubicBezTo>
                  <a:pt x="69" y="103"/>
                  <a:pt x="69" y="103"/>
                  <a:pt x="69" y="103"/>
                </a:cubicBezTo>
                <a:cubicBezTo>
                  <a:pt x="69" y="103"/>
                  <a:pt x="69" y="103"/>
                  <a:pt x="69" y="103"/>
                </a:cubicBezTo>
                <a:cubicBezTo>
                  <a:pt x="69" y="102"/>
                  <a:pt x="69" y="102"/>
                  <a:pt x="69" y="102"/>
                </a:cubicBezTo>
                <a:close/>
                <a:moveTo>
                  <a:pt x="238" y="106"/>
                </a:moveTo>
                <a:cubicBezTo>
                  <a:pt x="237" y="107"/>
                  <a:pt x="239" y="107"/>
                  <a:pt x="239" y="108"/>
                </a:cubicBezTo>
                <a:cubicBezTo>
                  <a:pt x="238" y="109"/>
                  <a:pt x="235" y="109"/>
                  <a:pt x="237" y="111"/>
                </a:cubicBezTo>
                <a:cubicBezTo>
                  <a:pt x="235" y="110"/>
                  <a:pt x="233" y="109"/>
                  <a:pt x="232" y="110"/>
                </a:cubicBezTo>
                <a:cubicBezTo>
                  <a:pt x="232" y="112"/>
                  <a:pt x="233" y="111"/>
                  <a:pt x="234" y="112"/>
                </a:cubicBezTo>
                <a:cubicBezTo>
                  <a:pt x="233" y="113"/>
                  <a:pt x="233" y="113"/>
                  <a:pt x="233" y="113"/>
                </a:cubicBezTo>
                <a:cubicBezTo>
                  <a:pt x="233" y="112"/>
                  <a:pt x="230" y="110"/>
                  <a:pt x="232" y="109"/>
                </a:cubicBezTo>
                <a:cubicBezTo>
                  <a:pt x="232" y="109"/>
                  <a:pt x="232" y="109"/>
                  <a:pt x="232" y="109"/>
                </a:cubicBezTo>
                <a:cubicBezTo>
                  <a:pt x="232" y="109"/>
                  <a:pt x="232" y="109"/>
                  <a:pt x="233" y="109"/>
                </a:cubicBezTo>
                <a:cubicBezTo>
                  <a:pt x="234" y="108"/>
                  <a:pt x="232" y="107"/>
                  <a:pt x="233" y="106"/>
                </a:cubicBezTo>
                <a:cubicBezTo>
                  <a:pt x="233" y="105"/>
                  <a:pt x="232" y="105"/>
                  <a:pt x="232" y="103"/>
                </a:cubicBezTo>
                <a:cubicBezTo>
                  <a:pt x="234" y="104"/>
                  <a:pt x="236" y="108"/>
                  <a:pt x="238" y="106"/>
                </a:cubicBezTo>
                <a:close/>
                <a:moveTo>
                  <a:pt x="158" y="105"/>
                </a:moveTo>
                <a:cubicBezTo>
                  <a:pt x="158" y="105"/>
                  <a:pt x="158" y="104"/>
                  <a:pt x="158" y="104"/>
                </a:cubicBezTo>
                <a:cubicBezTo>
                  <a:pt x="159" y="104"/>
                  <a:pt x="159" y="104"/>
                  <a:pt x="159" y="104"/>
                </a:cubicBezTo>
                <a:cubicBezTo>
                  <a:pt x="158" y="105"/>
                  <a:pt x="158" y="105"/>
                  <a:pt x="158" y="105"/>
                </a:cubicBezTo>
                <a:close/>
                <a:moveTo>
                  <a:pt x="219" y="106"/>
                </a:moveTo>
                <a:cubicBezTo>
                  <a:pt x="219" y="106"/>
                  <a:pt x="220" y="107"/>
                  <a:pt x="219" y="107"/>
                </a:cubicBezTo>
                <a:cubicBezTo>
                  <a:pt x="219" y="106"/>
                  <a:pt x="219" y="106"/>
                  <a:pt x="219" y="106"/>
                </a:cubicBezTo>
                <a:cubicBezTo>
                  <a:pt x="219" y="106"/>
                  <a:pt x="219" y="106"/>
                  <a:pt x="219" y="106"/>
                </a:cubicBezTo>
                <a:cubicBezTo>
                  <a:pt x="218" y="106"/>
                  <a:pt x="218" y="105"/>
                  <a:pt x="219" y="105"/>
                </a:cubicBezTo>
                <a:cubicBezTo>
                  <a:pt x="219" y="105"/>
                  <a:pt x="219" y="105"/>
                  <a:pt x="219" y="106"/>
                </a:cubicBezTo>
                <a:close/>
                <a:moveTo>
                  <a:pt x="239" y="106"/>
                </a:moveTo>
                <a:cubicBezTo>
                  <a:pt x="239" y="105"/>
                  <a:pt x="239" y="105"/>
                  <a:pt x="239" y="105"/>
                </a:cubicBezTo>
                <a:cubicBezTo>
                  <a:pt x="239" y="105"/>
                  <a:pt x="239" y="105"/>
                  <a:pt x="239" y="105"/>
                </a:cubicBezTo>
                <a:cubicBezTo>
                  <a:pt x="239" y="106"/>
                  <a:pt x="239" y="106"/>
                  <a:pt x="239" y="106"/>
                </a:cubicBezTo>
                <a:close/>
                <a:moveTo>
                  <a:pt x="73" y="106"/>
                </a:moveTo>
                <a:cubicBezTo>
                  <a:pt x="73" y="107"/>
                  <a:pt x="73" y="107"/>
                  <a:pt x="73" y="107"/>
                </a:cubicBezTo>
                <a:cubicBezTo>
                  <a:pt x="71" y="106"/>
                  <a:pt x="71" y="106"/>
                  <a:pt x="71" y="106"/>
                </a:cubicBezTo>
                <a:cubicBezTo>
                  <a:pt x="72" y="106"/>
                  <a:pt x="72" y="106"/>
                  <a:pt x="73" y="106"/>
                </a:cubicBezTo>
                <a:close/>
                <a:moveTo>
                  <a:pt x="86" y="109"/>
                </a:moveTo>
                <a:cubicBezTo>
                  <a:pt x="88" y="109"/>
                  <a:pt x="87" y="107"/>
                  <a:pt x="88" y="106"/>
                </a:cubicBezTo>
                <a:cubicBezTo>
                  <a:pt x="87" y="107"/>
                  <a:pt x="88" y="109"/>
                  <a:pt x="86" y="109"/>
                </a:cubicBezTo>
                <a:close/>
                <a:moveTo>
                  <a:pt x="135" y="109"/>
                </a:moveTo>
                <a:cubicBezTo>
                  <a:pt x="134" y="109"/>
                  <a:pt x="134" y="109"/>
                  <a:pt x="134" y="110"/>
                </a:cubicBezTo>
                <a:cubicBezTo>
                  <a:pt x="133" y="110"/>
                  <a:pt x="133" y="110"/>
                  <a:pt x="133" y="110"/>
                </a:cubicBezTo>
                <a:cubicBezTo>
                  <a:pt x="133" y="111"/>
                  <a:pt x="133" y="111"/>
                  <a:pt x="133" y="111"/>
                </a:cubicBezTo>
                <a:cubicBezTo>
                  <a:pt x="133" y="111"/>
                  <a:pt x="133" y="111"/>
                  <a:pt x="133" y="111"/>
                </a:cubicBezTo>
                <a:cubicBezTo>
                  <a:pt x="133" y="111"/>
                  <a:pt x="132" y="111"/>
                  <a:pt x="132" y="111"/>
                </a:cubicBezTo>
                <a:cubicBezTo>
                  <a:pt x="133" y="110"/>
                  <a:pt x="133" y="110"/>
                  <a:pt x="133" y="110"/>
                </a:cubicBezTo>
                <a:cubicBezTo>
                  <a:pt x="132" y="110"/>
                  <a:pt x="132" y="110"/>
                  <a:pt x="132" y="110"/>
                </a:cubicBezTo>
                <a:cubicBezTo>
                  <a:pt x="133" y="110"/>
                  <a:pt x="134" y="108"/>
                  <a:pt x="135" y="109"/>
                </a:cubicBezTo>
                <a:close/>
                <a:moveTo>
                  <a:pt x="102" y="111"/>
                </a:moveTo>
                <a:cubicBezTo>
                  <a:pt x="102" y="111"/>
                  <a:pt x="102" y="112"/>
                  <a:pt x="102" y="112"/>
                </a:cubicBezTo>
                <a:cubicBezTo>
                  <a:pt x="102" y="113"/>
                  <a:pt x="102" y="113"/>
                  <a:pt x="102" y="113"/>
                </a:cubicBezTo>
                <a:cubicBezTo>
                  <a:pt x="102" y="113"/>
                  <a:pt x="101" y="113"/>
                  <a:pt x="100" y="113"/>
                </a:cubicBezTo>
                <a:cubicBezTo>
                  <a:pt x="99" y="113"/>
                  <a:pt x="100" y="114"/>
                  <a:pt x="100" y="115"/>
                </a:cubicBezTo>
                <a:cubicBezTo>
                  <a:pt x="99" y="115"/>
                  <a:pt x="99" y="114"/>
                  <a:pt x="99" y="115"/>
                </a:cubicBezTo>
                <a:cubicBezTo>
                  <a:pt x="100" y="116"/>
                  <a:pt x="100" y="118"/>
                  <a:pt x="103" y="118"/>
                </a:cubicBezTo>
                <a:cubicBezTo>
                  <a:pt x="101" y="120"/>
                  <a:pt x="104" y="121"/>
                  <a:pt x="103" y="123"/>
                </a:cubicBezTo>
                <a:cubicBezTo>
                  <a:pt x="104" y="123"/>
                  <a:pt x="103" y="124"/>
                  <a:pt x="104" y="124"/>
                </a:cubicBezTo>
                <a:cubicBezTo>
                  <a:pt x="104" y="124"/>
                  <a:pt x="104" y="124"/>
                  <a:pt x="105" y="124"/>
                </a:cubicBezTo>
                <a:cubicBezTo>
                  <a:pt x="105" y="124"/>
                  <a:pt x="105" y="124"/>
                  <a:pt x="105" y="124"/>
                </a:cubicBezTo>
                <a:cubicBezTo>
                  <a:pt x="105" y="124"/>
                  <a:pt x="105" y="124"/>
                  <a:pt x="104" y="125"/>
                </a:cubicBezTo>
                <a:cubicBezTo>
                  <a:pt x="107" y="125"/>
                  <a:pt x="105" y="128"/>
                  <a:pt x="106" y="129"/>
                </a:cubicBezTo>
                <a:cubicBezTo>
                  <a:pt x="104" y="130"/>
                  <a:pt x="102" y="130"/>
                  <a:pt x="100" y="128"/>
                </a:cubicBezTo>
                <a:cubicBezTo>
                  <a:pt x="98" y="129"/>
                  <a:pt x="99" y="127"/>
                  <a:pt x="98" y="127"/>
                </a:cubicBezTo>
                <a:cubicBezTo>
                  <a:pt x="98" y="125"/>
                  <a:pt x="98" y="125"/>
                  <a:pt x="98" y="125"/>
                </a:cubicBezTo>
                <a:cubicBezTo>
                  <a:pt x="99" y="125"/>
                  <a:pt x="98" y="123"/>
                  <a:pt x="100" y="123"/>
                </a:cubicBezTo>
                <a:cubicBezTo>
                  <a:pt x="100" y="122"/>
                  <a:pt x="99" y="123"/>
                  <a:pt x="99" y="122"/>
                </a:cubicBezTo>
                <a:cubicBezTo>
                  <a:pt x="98" y="120"/>
                  <a:pt x="95" y="119"/>
                  <a:pt x="95" y="116"/>
                </a:cubicBezTo>
                <a:cubicBezTo>
                  <a:pt x="93" y="116"/>
                  <a:pt x="93" y="114"/>
                  <a:pt x="94" y="113"/>
                </a:cubicBezTo>
                <a:cubicBezTo>
                  <a:pt x="97" y="112"/>
                  <a:pt x="98" y="109"/>
                  <a:pt x="101" y="110"/>
                </a:cubicBezTo>
                <a:cubicBezTo>
                  <a:pt x="101" y="110"/>
                  <a:pt x="102" y="110"/>
                  <a:pt x="102" y="111"/>
                </a:cubicBezTo>
                <a:close/>
                <a:moveTo>
                  <a:pt x="80" y="112"/>
                </a:moveTo>
                <a:cubicBezTo>
                  <a:pt x="80" y="112"/>
                  <a:pt x="80" y="112"/>
                  <a:pt x="81" y="112"/>
                </a:cubicBezTo>
                <a:cubicBezTo>
                  <a:pt x="81" y="113"/>
                  <a:pt x="79" y="113"/>
                  <a:pt x="80" y="114"/>
                </a:cubicBezTo>
                <a:cubicBezTo>
                  <a:pt x="80" y="114"/>
                  <a:pt x="79" y="113"/>
                  <a:pt x="79" y="114"/>
                </a:cubicBezTo>
                <a:cubicBezTo>
                  <a:pt x="81" y="116"/>
                  <a:pt x="83" y="116"/>
                  <a:pt x="85" y="118"/>
                </a:cubicBezTo>
                <a:cubicBezTo>
                  <a:pt x="86" y="118"/>
                  <a:pt x="86" y="119"/>
                  <a:pt x="86" y="120"/>
                </a:cubicBezTo>
                <a:cubicBezTo>
                  <a:pt x="87" y="121"/>
                  <a:pt x="86" y="122"/>
                  <a:pt x="85" y="122"/>
                </a:cubicBezTo>
                <a:cubicBezTo>
                  <a:pt x="83" y="122"/>
                  <a:pt x="81" y="122"/>
                  <a:pt x="79" y="121"/>
                </a:cubicBezTo>
                <a:cubicBezTo>
                  <a:pt x="79" y="121"/>
                  <a:pt x="79" y="121"/>
                  <a:pt x="78" y="121"/>
                </a:cubicBezTo>
                <a:cubicBezTo>
                  <a:pt x="78" y="121"/>
                  <a:pt x="77" y="120"/>
                  <a:pt x="77" y="120"/>
                </a:cubicBezTo>
                <a:cubicBezTo>
                  <a:pt x="74" y="120"/>
                  <a:pt x="73" y="120"/>
                  <a:pt x="71" y="122"/>
                </a:cubicBezTo>
                <a:cubicBezTo>
                  <a:pt x="71" y="122"/>
                  <a:pt x="69" y="122"/>
                  <a:pt x="68" y="122"/>
                </a:cubicBezTo>
                <a:cubicBezTo>
                  <a:pt x="69" y="123"/>
                  <a:pt x="68" y="123"/>
                  <a:pt x="68" y="124"/>
                </a:cubicBezTo>
                <a:cubicBezTo>
                  <a:pt x="67" y="123"/>
                  <a:pt x="67" y="124"/>
                  <a:pt x="66" y="124"/>
                </a:cubicBezTo>
                <a:cubicBezTo>
                  <a:pt x="66" y="123"/>
                  <a:pt x="66" y="123"/>
                  <a:pt x="66" y="123"/>
                </a:cubicBezTo>
                <a:cubicBezTo>
                  <a:pt x="67" y="123"/>
                  <a:pt x="67" y="123"/>
                  <a:pt x="67" y="122"/>
                </a:cubicBezTo>
                <a:cubicBezTo>
                  <a:pt x="68" y="123"/>
                  <a:pt x="68" y="123"/>
                  <a:pt x="68" y="123"/>
                </a:cubicBezTo>
                <a:cubicBezTo>
                  <a:pt x="68" y="122"/>
                  <a:pt x="68" y="122"/>
                  <a:pt x="68" y="122"/>
                </a:cubicBezTo>
                <a:cubicBezTo>
                  <a:pt x="67" y="122"/>
                  <a:pt x="67" y="120"/>
                  <a:pt x="66" y="119"/>
                </a:cubicBezTo>
                <a:cubicBezTo>
                  <a:pt x="66" y="119"/>
                  <a:pt x="67" y="119"/>
                  <a:pt x="67" y="118"/>
                </a:cubicBezTo>
                <a:cubicBezTo>
                  <a:pt x="68" y="118"/>
                  <a:pt x="67" y="117"/>
                  <a:pt x="68" y="116"/>
                </a:cubicBezTo>
                <a:cubicBezTo>
                  <a:pt x="67" y="116"/>
                  <a:pt x="67" y="116"/>
                  <a:pt x="67" y="116"/>
                </a:cubicBezTo>
                <a:cubicBezTo>
                  <a:pt x="68" y="116"/>
                  <a:pt x="68" y="115"/>
                  <a:pt x="68" y="115"/>
                </a:cubicBezTo>
                <a:cubicBezTo>
                  <a:pt x="68" y="115"/>
                  <a:pt x="68" y="115"/>
                  <a:pt x="68" y="115"/>
                </a:cubicBezTo>
                <a:cubicBezTo>
                  <a:pt x="68" y="113"/>
                  <a:pt x="70" y="113"/>
                  <a:pt x="71" y="111"/>
                </a:cubicBezTo>
                <a:cubicBezTo>
                  <a:pt x="71" y="112"/>
                  <a:pt x="71" y="112"/>
                  <a:pt x="71" y="112"/>
                </a:cubicBezTo>
                <a:cubicBezTo>
                  <a:pt x="71" y="112"/>
                  <a:pt x="71" y="111"/>
                  <a:pt x="72" y="111"/>
                </a:cubicBezTo>
                <a:cubicBezTo>
                  <a:pt x="71" y="112"/>
                  <a:pt x="72" y="112"/>
                  <a:pt x="72" y="113"/>
                </a:cubicBezTo>
                <a:cubicBezTo>
                  <a:pt x="74" y="113"/>
                  <a:pt x="74" y="113"/>
                  <a:pt x="74" y="113"/>
                </a:cubicBezTo>
                <a:cubicBezTo>
                  <a:pt x="73" y="114"/>
                  <a:pt x="73" y="114"/>
                  <a:pt x="73" y="114"/>
                </a:cubicBezTo>
                <a:cubicBezTo>
                  <a:pt x="75" y="114"/>
                  <a:pt x="73" y="116"/>
                  <a:pt x="75" y="116"/>
                </a:cubicBezTo>
                <a:cubicBezTo>
                  <a:pt x="76" y="115"/>
                  <a:pt x="77" y="114"/>
                  <a:pt x="79" y="114"/>
                </a:cubicBezTo>
                <a:cubicBezTo>
                  <a:pt x="79" y="114"/>
                  <a:pt x="78" y="114"/>
                  <a:pt x="78" y="113"/>
                </a:cubicBezTo>
                <a:cubicBezTo>
                  <a:pt x="78" y="114"/>
                  <a:pt x="77" y="114"/>
                  <a:pt x="76" y="114"/>
                </a:cubicBezTo>
                <a:cubicBezTo>
                  <a:pt x="75" y="113"/>
                  <a:pt x="75" y="113"/>
                  <a:pt x="75" y="113"/>
                </a:cubicBezTo>
                <a:cubicBezTo>
                  <a:pt x="76" y="111"/>
                  <a:pt x="78" y="112"/>
                  <a:pt x="79" y="110"/>
                </a:cubicBezTo>
                <a:cubicBezTo>
                  <a:pt x="80" y="110"/>
                  <a:pt x="81" y="111"/>
                  <a:pt x="82" y="110"/>
                </a:cubicBezTo>
                <a:cubicBezTo>
                  <a:pt x="80" y="112"/>
                  <a:pt x="80" y="112"/>
                  <a:pt x="80" y="112"/>
                </a:cubicBezTo>
                <a:close/>
                <a:moveTo>
                  <a:pt x="114" y="113"/>
                </a:moveTo>
                <a:cubicBezTo>
                  <a:pt x="114" y="114"/>
                  <a:pt x="114" y="114"/>
                  <a:pt x="113" y="115"/>
                </a:cubicBezTo>
                <a:cubicBezTo>
                  <a:pt x="112" y="115"/>
                  <a:pt x="112" y="114"/>
                  <a:pt x="111" y="114"/>
                </a:cubicBezTo>
                <a:cubicBezTo>
                  <a:pt x="111" y="112"/>
                  <a:pt x="111" y="112"/>
                  <a:pt x="111" y="112"/>
                </a:cubicBezTo>
                <a:cubicBezTo>
                  <a:pt x="111" y="112"/>
                  <a:pt x="111" y="112"/>
                  <a:pt x="111" y="112"/>
                </a:cubicBezTo>
                <a:cubicBezTo>
                  <a:pt x="112" y="111"/>
                  <a:pt x="112" y="111"/>
                  <a:pt x="112" y="111"/>
                </a:cubicBezTo>
                <a:cubicBezTo>
                  <a:pt x="112" y="112"/>
                  <a:pt x="113" y="112"/>
                  <a:pt x="113" y="112"/>
                </a:cubicBezTo>
                <a:cubicBezTo>
                  <a:pt x="114" y="111"/>
                  <a:pt x="114" y="111"/>
                  <a:pt x="113" y="110"/>
                </a:cubicBezTo>
                <a:cubicBezTo>
                  <a:pt x="114" y="111"/>
                  <a:pt x="114" y="112"/>
                  <a:pt x="114" y="113"/>
                </a:cubicBezTo>
                <a:close/>
                <a:moveTo>
                  <a:pt x="234" y="114"/>
                </a:moveTo>
                <a:cubicBezTo>
                  <a:pt x="234" y="114"/>
                  <a:pt x="234" y="114"/>
                  <a:pt x="234" y="114"/>
                </a:cubicBezTo>
                <a:cubicBezTo>
                  <a:pt x="236" y="115"/>
                  <a:pt x="237" y="117"/>
                  <a:pt x="237" y="119"/>
                </a:cubicBezTo>
                <a:cubicBezTo>
                  <a:pt x="236" y="119"/>
                  <a:pt x="236" y="120"/>
                  <a:pt x="235" y="120"/>
                </a:cubicBezTo>
                <a:cubicBezTo>
                  <a:pt x="237" y="122"/>
                  <a:pt x="235" y="124"/>
                  <a:pt x="237" y="126"/>
                </a:cubicBezTo>
                <a:cubicBezTo>
                  <a:pt x="236" y="126"/>
                  <a:pt x="237" y="127"/>
                  <a:pt x="236" y="127"/>
                </a:cubicBezTo>
                <a:cubicBezTo>
                  <a:pt x="235" y="127"/>
                  <a:pt x="236" y="126"/>
                  <a:pt x="235" y="126"/>
                </a:cubicBezTo>
                <a:cubicBezTo>
                  <a:pt x="235" y="127"/>
                  <a:pt x="234" y="127"/>
                  <a:pt x="234" y="128"/>
                </a:cubicBezTo>
                <a:cubicBezTo>
                  <a:pt x="234" y="127"/>
                  <a:pt x="234" y="127"/>
                  <a:pt x="234" y="127"/>
                </a:cubicBezTo>
                <a:cubicBezTo>
                  <a:pt x="234" y="129"/>
                  <a:pt x="231" y="127"/>
                  <a:pt x="231" y="128"/>
                </a:cubicBezTo>
                <a:cubicBezTo>
                  <a:pt x="231" y="129"/>
                  <a:pt x="231" y="129"/>
                  <a:pt x="231" y="129"/>
                </a:cubicBezTo>
                <a:cubicBezTo>
                  <a:pt x="230" y="129"/>
                  <a:pt x="230" y="132"/>
                  <a:pt x="229" y="130"/>
                </a:cubicBezTo>
                <a:cubicBezTo>
                  <a:pt x="229" y="130"/>
                  <a:pt x="229" y="129"/>
                  <a:pt x="229" y="129"/>
                </a:cubicBezTo>
                <a:cubicBezTo>
                  <a:pt x="228" y="129"/>
                  <a:pt x="228" y="129"/>
                  <a:pt x="228" y="129"/>
                </a:cubicBezTo>
                <a:cubicBezTo>
                  <a:pt x="228" y="129"/>
                  <a:pt x="228" y="129"/>
                  <a:pt x="228" y="129"/>
                </a:cubicBezTo>
                <a:cubicBezTo>
                  <a:pt x="229" y="129"/>
                  <a:pt x="229" y="129"/>
                  <a:pt x="229" y="129"/>
                </a:cubicBezTo>
                <a:cubicBezTo>
                  <a:pt x="229" y="129"/>
                  <a:pt x="229" y="129"/>
                  <a:pt x="229" y="129"/>
                </a:cubicBezTo>
                <a:cubicBezTo>
                  <a:pt x="229" y="128"/>
                  <a:pt x="228" y="128"/>
                  <a:pt x="228" y="128"/>
                </a:cubicBezTo>
                <a:cubicBezTo>
                  <a:pt x="227" y="129"/>
                  <a:pt x="226" y="129"/>
                  <a:pt x="225" y="129"/>
                </a:cubicBezTo>
                <a:cubicBezTo>
                  <a:pt x="225" y="129"/>
                  <a:pt x="225" y="129"/>
                  <a:pt x="225" y="129"/>
                </a:cubicBezTo>
                <a:cubicBezTo>
                  <a:pt x="225" y="129"/>
                  <a:pt x="224" y="130"/>
                  <a:pt x="224" y="130"/>
                </a:cubicBezTo>
                <a:cubicBezTo>
                  <a:pt x="224" y="130"/>
                  <a:pt x="223" y="130"/>
                  <a:pt x="223" y="131"/>
                </a:cubicBezTo>
                <a:cubicBezTo>
                  <a:pt x="223" y="131"/>
                  <a:pt x="224" y="131"/>
                  <a:pt x="224" y="131"/>
                </a:cubicBezTo>
                <a:cubicBezTo>
                  <a:pt x="224" y="131"/>
                  <a:pt x="224" y="131"/>
                  <a:pt x="224" y="132"/>
                </a:cubicBezTo>
                <a:cubicBezTo>
                  <a:pt x="226" y="132"/>
                  <a:pt x="223" y="134"/>
                  <a:pt x="224" y="135"/>
                </a:cubicBezTo>
                <a:cubicBezTo>
                  <a:pt x="224" y="135"/>
                  <a:pt x="224" y="136"/>
                  <a:pt x="224" y="136"/>
                </a:cubicBezTo>
                <a:cubicBezTo>
                  <a:pt x="224" y="136"/>
                  <a:pt x="224" y="135"/>
                  <a:pt x="223" y="135"/>
                </a:cubicBezTo>
                <a:cubicBezTo>
                  <a:pt x="223" y="135"/>
                  <a:pt x="223" y="136"/>
                  <a:pt x="223" y="136"/>
                </a:cubicBezTo>
                <a:cubicBezTo>
                  <a:pt x="223" y="135"/>
                  <a:pt x="222" y="134"/>
                  <a:pt x="223" y="133"/>
                </a:cubicBezTo>
                <a:cubicBezTo>
                  <a:pt x="223" y="133"/>
                  <a:pt x="223" y="132"/>
                  <a:pt x="222" y="132"/>
                </a:cubicBezTo>
                <a:cubicBezTo>
                  <a:pt x="222" y="132"/>
                  <a:pt x="222" y="132"/>
                  <a:pt x="222" y="132"/>
                </a:cubicBezTo>
                <a:cubicBezTo>
                  <a:pt x="222" y="132"/>
                  <a:pt x="222" y="132"/>
                  <a:pt x="222" y="132"/>
                </a:cubicBezTo>
                <a:cubicBezTo>
                  <a:pt x="222" y="133"/>
                  <a:pt x="222" y="133"/>
                  <a:pt x="222" y="133"/>
                </a:cubicBezTo>
                <a:cubicBezTo>
                  <a:pt x="222" y="133"/>
                  <a:pt x="222" y="133"/>
                  <a:pt x="222" y="133"/>
                </a:cubicBezTo>
                <a:cubicBezTo>
                  <a:pt x="221" y="131"/>
                  <a:pt x="224" y="131"/>
                  <a:pt x="223" y="129"/>
                </a:cubicBezTo>
                <a:cubicBezTo>
                  <a:pt x="224" y="129"/>
                  <a:pt x="224" y="128"/>
                  <a:pt x="225" y="127"/>
                </a:cubicBezTo>
                <a:cubicBezTo>
                  <a:pt x="226" y="127"/>
                  <a:pt x="228" y="126"/>
                  <a:pt x="229" y="127"/>
                </a:cubicBezTo>
                <a:cubicBezTo>
                  <a:pt x="229" y="126"/>
                  <a:pt x="230" y="126"/>
                  <a:pt x="230" y="126"/>
                </a:cubicBezTo>
                <a:cubicBezTo>
                  <a:pt x="229" y="125"/>
                  <a:pt x="230" y="123"/>
                  <a:pt x="230" y="122"/>
                </a:cubicBezTo>
                <a:cubicBezTo>
                  <a:pt x="230" y="123"/>
                  <a:pt x="230" y="123"/>
                  <a:pt x="230" y="123"/>
                </a:cubicBezTo>
                <a:cubicBezTo>
                  <a:pt x="230" y="124"/>
                  <a:pt x="231" y="123"/>
                  <a:pt x="232" y="123"/>
                </a:cubicBezTo>
                <a:cubicBezTo>
                  <a:pt x="233" y="122"/>
                  <a:pt x="233" y="120"/>
                  <a:pt x="234" y="118"/>
                </a:cubicBezTo>
                <a:cubicBezTo>
                  <a:pt x="234" y="117"/>
                  <a:pt x="233" y="117"/>
                  <a:pt x="233" y="116"/>
                </a:cubicBezTo>
                <a:cubicBezTo>
                  <a:pt x="233" y="116"/>
                  <a:pt x="233" y="116"/>
                  <a:pt x="233" y="116"/>
                </a:cubicBezTo>
                <a:cubicBezTo>
                  <a:pt x="233" y="115"/>
                  <a:pt x="233" y="115"/>
                  <a:pt x="233" y="114"/>
                </a:cubicBezTo>
                <a:cubicBezTo>
                  <a:pt x="233" y="114"/>
                  <a:pt x="233" y="114"/>
                  <a:pt x="234" y="114"/>
                </a:cubicBezTo>
                <a:close/>
                <a:moveTo>
                  <a:pt x="40" y="120"/>
                </a:moveTo>
                <a:cubicBezTo>
                  <a:pt x="39" y="122"/>
                  <a:pt x="39" y="122"/>
                  <a:pt x="39" y="122"/>
                </a:cubicBezTo>
                <a:cubicBezTo>
                  <a:pt x="39" y="121"/>
                  <a:pt x="38" y="120"/>
                  <a:pt x="39" y="119"/>
                </a:cubicBezTo>
                <a:cubicBezTo>
                  <a:pt x="40" y="119"/>
                  <a:pt x="40" y="120"/>
                  <a:pt x="40" y="120"/>
                </a:cubicBezTo>
                <a:close/>
                <a:moveTo>
                  <a:pt x="125" y="121"/>
                </a:moveTo>
                <a:cubicBezTo>
                  <a:pt x="125" y="121"/>
                  <a:pt x="125" y="121"/>
                  <a:pt x="125" y="121"/>
                </a:cubicBezTo>
                <a:cubicBezTo>
                  <a:pt x="124" y="121"/>
                  <a:pt x="124" y="121"/>
                  <a:pt x="124" y="121"/>
                </a:cubicBezTo>
                <a:cubicBezTo>
                  <a:pt x="124" y="121"/>
                  <a:pt x="125" y="121"/>
                  <a:pt x="125" y="121"/>
                </a:cubicBezTo>
                <a:close/>
                <a:moveTo>
                  <a:pt x="40" y="123"/>
                </a:moveTo>
                <a:cubicBezTo>
                  <a:pt x="40" y="124"/>
                  <a:pt x="40" y="125"/>
                  <a:pt x="40" y="126"/>
                </a:cubicBezTo>
                <a:cubicBezTo>
                  <a:pt x="39" y="126"/>
                  <a:pt x="39" y="126"/>
                  <a:pt x="39" y="126"/>
                </a:cubicBezTo>
                <a:cubicBezTo>
                  <a:pt x="39" y="125"/>
                  <a:pt x="37" y="123"/>
                  <a:pt x="39" y="122"/>
                </a:cubicBezTo>
                <a:cubicBezTo>
                  <a:pt x="40" y="122"/>
                  <a:pt x="40" y="123"/>
                  <a:pt x="40" y="123"/>
                </a:cubicBezTo>
                <a:close/>
                <a:moveTo>
                  <a:pt x="59" y="128"/>
                </a:moveTo>
                <a:cubicBezTo>
                  <a:pt x="60" y="128"/>
                  <a:pt x="60" y="128"/>
                  <a:pt x="60" y="128"/>
                </a:cubicBezTo>
                <a:cubicBezTo>
                  <a:pt x="59" y="128"/>
                  <a:pt x="59" y="128"/>
                  <a:pt x="59" y="128"/>
                </a:cubicBezTo>
                <a:close/>
                <a:moveTo>
                  <a:pt x="228" y="130"/>
                </a:moveTo>
                <a:cubicBezTo>
                  <a:pt x="228" y="131"/>
                  <a:pt x="228" y="131"/>
                  <a:pt x="228" y="131"/>
                </a:cubicBezTo>
                <a:cubicBezTo>
                  <a:pt x="228" y="131"/>
                  <a:pt x="227" y="131"/>
                  <a:pt x="227" y="131"/>
                </a:cubicBezTo>
                <a:cubicBezTo>
                  <a:pt x="227" y="131"/>
                  <a:pt x="226" y="131"/>
                  <a:pt x="226" y="132"/>
                </a:cubicBezTo>
                <a:cubicBezTo>
                  <a:pt x="226" y="132"/>
                  <a:pt x="226" y="132"/>
                  <a:pt x="226" y="132"/>
                </a:cubicBezTo>
                <a:cubicBezTo>
                  <a:pt x="225" y="132"/>
                  <a:pt x="226" y="131"/>
                  <a:pt x="225" y="131"/>
                </a:cubicBezTo>
                <a:cubicBezTo>
                  <a:pt x="225" y="129"/>
                  <a:pt x="227" y="131"/>
                  <a:pt x="227" y="129"/>
                </a:cubicBezTo>
                <a:cubicBezTo>
                  <a:pt x="228" y="130"/>
                  <a:pt x="228" y="130"/>
                  <a:pt x="228" y="130"/>
                </a:cubicBezTo>
                <a:close/>
                <a:moveTo>
                  <a:pt x="65" y="133"/>
                </a:moveTo>
                <a:cubicBezTo>
                  <a:pt x="64" y="134"/>
                  <a:pt x="63" y="133"/>
                  <a:pt x="61" y="133"/>
                </a:cubicBezTo>
                <a:cubicBezTo>
                  <a:pt x="62" y="133"/>
                  <a:pt x="62" y="133"/>
                  <a:pt x="62" y="133"/>
                </a:cubicBezTo>
                <a:cubicBezTo>
                  <a:pt x="63" y="133"/>
                  <a:pt x="64" y="133"/>
                  <a:pt x="65" y="133"/>
                </a:cubicBezTo>
                <a:close/>
                <a:moveTo>
                  <a:pt x="77" y="133"/>
                </a:moveTo>
                <a:cubicBezTo>
                  <a:pt x="77" y="134"/>
                  <a:pt x="76" y="134"/>
                  <a:pt x="75" y="134"/>
                </a:cubicBezTo>
                <a:cubicBezTo>
                  <a:pt x="75" y="134"/>
                  <a:pt x="75" y="134"/>
                  <a:pt x="74" y="134"/>
                </a:cubicBezTo>
                <a:cubicBezTo>
                  <a:pt x="75" y="133"/>
                  <a:pt x="76" y="133"/>
                  <a:pt x="77" y="133"/>
                </a:cubicBezTo>
                <a:close/>
                <a:moveTo>
                  <a:pt x="206" y="133"/>
                </a:moveTo>
                <a:cubicBezTo>
                  <a:pt x="205" y="133"/>
                  <a:pt x="205" y="133"/>
                  <a:pt x="205" y="133"/>
                </a:cubicBezTo>
                <a:cubicBezTo>
                  <a:pt x="206" y="133"/>
                  <a:pt x="206" y="133"/>
                  <a:pt x="205" y="133"/>
                </a:cubicBezTo>
                <a:cubicBezTo>
                  <a:pt x="206" y="133"/>
                  <a:pt x="206" y="133"/>
                  <a:pt x="206" y="133"/>
                </a:cubicBezTo>
                <a:cubicBezTo>
                  <a:pt x="206" y="133"/>
                  <a:pt x="206" y="133"/>
                  <a:pt x="206" y="133"/>
                </a:cubicBezTo>
                <a:close/>
                <a:moveTo>
                  <a:pt x="208" y="137"/>
                </a:moveTo>
                <a:cubicBezTo>
                  <a:pt x="208" y="137"/>
                  <a:pt x="208" y="137"/>
                  <a:pt x="208" y="137"/>
                </a:cubicBezTo>
                <a:cubicBezTo>
                  <a:pt x="208" y="137"/>
                  <a:pt x="207" y="137"/>
                  <a:pt x="208" y="136"/>
                </a:cubicBezTo>
                <a:cubicBezTo>
                  <a:pt x="208" y="136"/>
                  <a:pt x="208" y="137"/>
                  <a:pt x="208" y="137"/>
                </a:cubicBezTo>
                <a:close/>
                <a:moveTo>
                  <a:pt x="203" y="141"/>
                </a:moveTo>
                <a:cubicBezTo>
                  <a:pt x="203" y="141"/>
                  <a:pt x="203" y="142"/>
                  <a:pt x="203" y="142"/>
                </a:cubicBezTo>
                <a:cubicBezTo>
                  <a:pt x="202" y="140"/>
                  <a:pt x="202" y="140"/>
                  <a:pt x="202" y="140"/>
                </a:cubicBezTo>
                <a:cubicBezTo>
                  <a:pt x="202" y="141"/>
                  <a:pt x="203" y="141"/>
                  <a:pt x="203" y="141"/>
                </a:cubicBezTo>
                <a:close/>
                <a:moveTo>
                  <a:pt x="197" y="142"/>
                </a:moveTo>
                <a:cubicBezTo>
                  <a:pt x="197" y="142"/>
                  <a:pt x="196" y="142"/>
                  <a:pt x="196" y="141"/>
                </a:cubicBezTo>
                <a:cubicBezTo>
                  <a:pt x="196" y="141"/>
                  <a:pt x="196" y="141"/>
                  <a:pt x="196" y="141"/>
                </a:cubicBezTo>
                <a:cubicBezTo>
                  <a:pt x="196" y="141"/>
                  <a:pt x="196" y="142"/>
                  <a:pt x="197" y="141"/>
                </a:cubicBezTo>
                <a:cubicBezTo>
                  <a:pt x="197" y="141"/>
                  <a:pt x="197" y="141"/>
                  <a:pt x="197" y="141"/>
                </a:cubicBezTo>
                <a:cubicBezTo>
                  <a:pt x="197" y="142"/>
                  <a:pt x="197" y="142"/>
                  <a:pt x="197" y="142"/>
                </a:cubicBezTo>
                <a:close/>
                <a:moveTo>
                  <a:pt x="196" y="158"/>
                </a:moveTo>
                <a:cubicBezTo>
                  <a:pt x="196" y="159"/>
                  <a:pt x="196" y="160"/>
                  <a:pt x="195" y="160"/>
                </a:cubicBezTo>
                <a:cubicBezTo>
                  <a:pt x="194" y="160"/>
                  <a:pt x="193" y="160"/>
                  <a:pt x="193" y="159"/>
                </a:cubicBezTo>
                <a:cubicBezTo>
                  <a:pt x="193" y="158"/>
                  <a:pt x="195" y="157"/>
                  <a:pt x="196" y="158"/>
                </a:cubicBezTo>
                <a:close/>
                <a:moveTo>
                  <a:pt x="110" y="170"/>
                </a:moveTo>
                <a:cubicBezTo>
                  <a:pt x="110" y="170"/>
                  <a:pt x="110" y="170"/>
                  <a:pt x="110" y="170"/>
                </a:cubicBezTo>
                <a:cubicBezTo>
                  <a:pt x="110" y="170"/>
                  <a:pt x="110" y="171"/>
                  <a:pt x="109" y="171"/>
                </a:cubicBezTo>
                <a:cubicBezTo>
                  <a:pt x="109" y="170"/>
                  <a:pt x="109" y="170"/>
                  <a:pt x="109" y="170"/>
                </a:cubicBezTo>
                <a:cubicBezTo>
                  <a:pt x="109" y="170"/>
                  <a:pt x="109" y="170"/>
                  <a:pt x="110" y="170"/>
                </a:cubicBezTo>
                <a:close/>
                <a:moveTo>
                  <a:pt x="34" y="174"/>
                </a:moveTo>
                <a:cubicBezTo>
                  <a:pt x="34" y="175"/>
                  <a:pt x="34" y="175"/>
                  <a:pt x="34" y="175"/>
                </a:cubicBezTo>
                <a:cubicBezTo>
                  <a:pt x="33" y="175"/>
                  <a:pt x="33" y="175"/>
                  <a:pt x="33" y="175"/>
                </a:cubicBezTo>
                <a:cubicBezTo>
                  <a:pt x="33" y="174"/>
                  <a:pt x="33" y="174"/>
                  <a:pt x="33" y="174"/>
                </a:cubicBezTo>
                <a:cubicBezTo>
                  <a:pt x="34" y="174"/>
                  <a:pt x="34" y="174"/>
                  <a:pt x="34" y="174"/>
                </a:cubicBezTo>
                <a:cubicBezTo>
                  <a:pt x="34" y="174"/>
                  <a:pt x="34" y="174"/>
                  <a:pt x="34" y="174"/>
                </a:cubicBezTo>
                <a:close/>
                <a:moveTo>
                  <a:pt x="222" y="176"/>
                </a:moveTo>
                <a:cubicBezTo>
                  <a:pt x="221" y="177"/>
                  <a:pt x="223" y="178"/>
                  <a:pt x="222" y="179"/>
                </a:cubicBezTo>
                <a:cubicBezTo>
                  <a:pt x="222" y="179"/>
                  <a:pt x="221" y="179"/>
                  <a:pt x="221" y="178"/>
                </a:cubicBezTo>
                <a:cubicBezTo>
                  <a:pt x="220" y="179"/>
                  <a:pt x="220" y="179"/>
                  <a:pt x="221" y="180"/>
                </a:cubicBezTo>
                <a:cubicBezTo>
                  <a:pt x="221" y="180"/>
                  <a:pt x="221" y="181"/>
                  <a:pt x="220" y="181"/>
                </a:cubicBezTo>
                <a:cubicBezTo>
                  <a:pt x="220" y="181"/>
                  <a:pt x="220" y="181"/>
                  <a:pt x="220" y="181"/>
                </a:cubicBezTo>
                <a:cubicBezTo>
                  <a:pt x="220" y="181"/>
                  <a:pt x="219" y="181"/>
                  <a:pt x="219" y="180"/>
                </a:cubicBezTo>
                <a:cubicBezTo>
                  <a:pt x="217" y="180"/>
                  <a:pt x="220" y="178"/>
                  <a:pt x="218" y="178"/>
                </a:cubicBezTo>
                <a:cubicBezTo>
                  <a:pt x="217" y="178"/>
                  <a:pt x="216" y="179"/>
                  <a:pt x="216" y="178"/>
                </a:cubicBezTo>
                <a:cubicBezTo>
                  <a:pt x="216" y="178"/>
                  <a:pt x="215" y="178"/>
                  <a:pt x="215" y="179"/>
                </a:cubicBezTo>
                <a:cubicBezTo>
                  <a:pt x="215" y="179"/>
                  <a:pt x="215" y="179"/>
                  <a:pt x="215" y="179"/>
                </a:cubicBezTo>
                <a:cubicBezTo>
                  <a:pt x="215" y="177"/>
                  <a:pt x="217" y="178"/>
                  <a:pt x="217" y="176"/>
                </a:cubicBezTo>
                <a:cubicBezTo>
                  <a:pt x="217" y="178"/>
                  <a:pt x="219" y="177"/>
                  <a:pt x="219" y="176"/>
                </a:cubicBezTo>
                <a:cubicBezTo>
                  <a:pt x="219" y="176"/>
                  <a:pt x="219" y="176"/>
                  <a:pt x="219" y="176"/>
                </a:cubicBezTo>
                <a:cubicBezTo>
                  <a:pt x="220" y="176"/>
                  <a:pt x="220" y="175"/>
                  <a:pt x="220" y="175"/>
                </a:cubicBezTo>
                <a:cubicBezTo>
                  <a:pt x="221" y="175"/>
                  <a:pt x="221" y="175"/>
                  <a:pt x="222" y="176"/>
                </a:cubicBezTo>
                <a:close/>
                <a:moveTo>
                  <a:pt x="211" y="182"/>
                </a:moveTo>
                <a:cubicBezTo>
                  <a:pt x="210" y="182"/>
                  <a:pt x="209" y="182"/>
                  <a:pt x="209" y="183"/>
                </a:cubicBezTo>
                <a:cubicBezTo>
                  <a:pt x="209" y="183"/>
                  <a:pt x="209" y="183"/>
                  <a:pt x="209" y="183"/>
                </a:cubicBezTo>
                <a:cubicBezTo>
                  <a:pt x="209" y="184"/>
                  <a:pt x="209" y="184"/>
                  <a:pt x="209" y="184"/>
                </a:cubicBezTo>
                <a:cubicBezTo>
                  <a:pt x="208" y="183"/>
                  <a:pt x="208" y="183"/>
                  <a:pt x="208" y="183"/>
                </a:cubicBezTo>
                <a:cubicBezTo>
                  <a:pt x="208" y="184"/>
                  <a:pt x="208" y="184"/>
                  <a:pt x="208" y="185"/>
                </a:cubicBezTo>
                <a:cubicBezTo>
                  <a:pt x="208" y="186"/>
                  <a:pt x="209" y="187"/>
                  <a:pt x="208" y="187"/>
                </a:cubicBezTo>
                <a:cubicBezTo>
                  <a:pt x="210" y="189"/>
                  <a:pt x="210" y="189"/>
                  <a:pt x="210" y="189"/>
                </a:cubicBezTo>
                <a:cubicBezTo>
                  <a:pt x="207" y="188"/>
                  <a:pt x="208" y="192"/>
                  <a:pt x="206" y="193"/>
                </a:cubicBezTo>
                <a:cubicBezTo>
                  <a:pt x="207" y="195"/>
                  <a:pt x="205" y="195"/>
                  <a:pt x="206" y="196"/>
                </a:cubicBezTo>
                <a:cubicBezTo>
                  <a:pt x="206" y="196"/>
                  <a:pt x="206" y="196"/>
                  <a:pt x="206" y="196"/>
                </a:cubicBezTo>
                <a:cubicBezTo>
                  <a:pt x="203" y="199"/>
                  <a:pt x="202" y="193"/>
                  <a:pt x="200" y="196"/>
                </a:cubicBezTo>
                <a:cubicBezTo>
                  <a:pt x="199" y="196"/>
                  <a:pt x="200" y="195"/>
                  <a:pt x="199" y="195"/>
                </a:cubicBezTo>
                <a:cubicBezTo>
                  <a:pt x="199" y="195"/>
                  <a:pt x="198" y="195"/>
                  <a:pt x="197" y="195"/>
                </a:cubicBezTo>
                <a:cubicBezTo>
                  <a:pt x="198" y="194"/>
                  <a:pt x="196" y="193"/>
                  <a:pt x="197" y="193"/>
                </a:cubicBezTo>
                <a:cubicBezTo>
                  <a:pt x="197" y="192"/>
                  <a:pt x="197" y="192"/>
                  <a:pt x="197" y="192"/>
                </a:cubicBezTo>
                <a:cubicBezTo>
                  <a:pt x="196" y="192"/>
                  <a:pt x="196" y="192"/>
                  <a:pt x="196" y="192"/>
                </a:cubicBezTo>
                <a:cubicBezTo>
                  <a:pt x="196" y="191"/>
                  <a:pt x="195" y="189"/>
                  <a:pt x="196" y="188"/>
                </a:cubicBezTo>
                <a:cubicBezTo>
                  <a:pt x="197" y="188"/>
                  <a:pt x="199" y="189"/>
                  <a:pt x="199" y="186"/>
                </a:cubicBezTo>
                <a:cubicBezTo>
                  <a:pt x="202" y="186"/>
                  <a:pt x="202" y="182"/>
                  <a:pt x="205" y="182"/>
                </a:cubicBezTo>
                <a:cubicBezTo>
                  <a:pt x="205" y="182"/>
                  <a:pt x="205" y="182"/>
                  <a:pt x="205" y="182"/>
                </a:cubicBezTo>
                <a:cubicBezTo>
                  <a:pt x="207" y="182"/>
                  <a:pt x="206" y="178"/>
                  <a:pt x="208" y="180"/>
                </a:cubicBezTo>
                <a:cubicBezTo>
                  <a:pt x="208" y="182"/>
                  <a:pt x="210" y="181"/>
                  <a:pt x="211" y="182"/>
                </a:cubicBezTo>
                <a:close/>
                <a:moveTo>
                  <a:pt x="178" y="184"/>
                </a:moveTo>
                <a:cubicBezTo>
                  <a:pt x="180" y="184"/>
                  <a:pt x="181" y="186"/>
                  <a:pt x="183" y="187"/>
                </a:cubicBezTo>
                <a:cubicBezTo>
                  <a:pt x="183" y="188"/>
                  <a:pt x="183" y="188"/>
                  <a:pt x="183" y="188"/>
                </a:cubicBezTo>
                <a:cubicBezTo>
                  <a:pt x="184" y="187"/>
                  <a:pt x="184" y="187"/>
                  <a:pt x="184" y="187"/>
                </a:cubicBezTo>
                <a:cubicBezTo>
                  <a:pt x="184" y="188"/>
                  <a:pt x="184" y="188"/>
                  <a:pt x="184" y="188"/>
                </a:cubicBezTo>
                <a:cubicBezTo>
                  <a:pt x="185" y="188"/>
                  <a:pt x="185" y="188"/>
                  <a:pt x="185" y="188"/>
                </a:cubicBezTo>
                <a:cubicBezTo>
                  <a:pt x="185" y="188"/>
                  <a:pt x="186" y="189"/>
                  <a:pt x="186" y="189"/>
                </a:cubicBezTo>
                <a:cubicBezTo>
                  <a:pt x="186" y="189"/>
                  <a:pt x="186" y="190"/>
                  <a:pt x="186" y="190"/>
                </a:cubicBezTo>
                <a:cubicBezTo>
                  <a:pt x="187" y="190"/>
                  <a:pt x="187" y="190"/>
                  <a:pt x="187" y="190"/>
                </a:cubicBezTo>
                <a:cubicBezTo>
                  <a:pt x="187" y="191"/>
                  <a:pt x="187" y="191"/>
                  <a:pt x="187" y="191"/>
                </a:cubicBezTo>
                <a:cubicBezTo>
                  <a:pt x="187" y="190"/>
                  <a:pt x="187" y="191"/>
                  <a:pt x="186" y="191"/>
                </a:cubicBezTo>
                <a:cubicBezTo>
                  <a:pt x="187" y="191"/>
                  <a:pt x="187" y="191"/>
                  <a:pt x="187" y="191"/>
                </a:cubicBezTo>
                <a:cubicBezTo>
                  <a:pt x="186" y="192"/>
                  <a:pt x="186" y="192"/>
                  <a:pt x="186" y="192"/>
                </a:cubicBezTo>
                <a:cubicBezTo>
                  <a:pt x="188" y="192"/>
                  <a:pt x="188" y="194"/>
                  <a:pt x="190" y="194"/>
                </a:cubicBezTo>
                <a:cubicBezTo>
                  <a:pt x="191" y="196"/>
                  <a:pt x="190" y="197"/>
                  <a:pt x="190" y="199"/>
                </a:cubicBezTo>
                <a:cubicBezTo>
                  <a:pt x="190" y="199"/>
                  <a:pt x="190" y="199"/>
                  <a:pt x="189" y="199"/>
                </a:cubicBezTo>
                <a:cubicBezTo>
                  <a:pt x="189" y="199"/>
                  <a:pt x="189" y="199"/>
                  <a:pt x="189" y="199"/>
                </a:cubicBezTo>
                <a:cubicBezTo>
                  <a:pt x="189" y="199"/>
                  <a:pt x="188" y="199"/>
                  <a:pt x="188" y="199"/>
                </a:cubicBezTo>
                <a:cubicBezTo>
                  <a:pt x="186" y="197"/>
                  <a:pt x="182" y="195"/>
                  <a:pt x="182" y="192"/>
                </a:cubicBezTo>
                <a:cubicBezTo>
                  <a:pt x="181" y="190"/>
                  <a:pt x="179" y="190"/>
                  <a:pt x="180" y="188"/>
                </a:cubicBezTo>
                <a:cubicBezTo>
                  <a:pt x="178" y="186"/>
                  <a:pt x="176" y="184"/>
                  <a:pt x="174" y="182"/>
                </a:cubicBezTo>
                <a:cubicBezTo>
                  <a:pt x="174" y="182"/>
                  <a:pt x="174" y="182"/>
                  <a:pt x="174" y="182"/>
                </a:cubicBezTo>
                <a:cubicBezTo>
                  <a:pt x="175" y="181"/>
                  <a:pt x="176" y="182"/>
                  <a:pt x="177" y="182"/>
                </a:cubicBezTo>
                <a:cubicBezTo>
                  <a:pt x="178" y="184"/>
                  <a:pt x="178" y="184"/>
                  <a:pt x="178" y="184"/>
                </a:cubicBezTo>
                <a:close/>
                <a:moveTo>
                  <a:pt x="226" y="188"/>
                </a:moveTo>
                <a:cubicBezTo>
                  <a:pt x="226" y="189"/>
                  <a:pt x="225" y="189"/>
                  <a:pt x="225" y="189"/>
                </a:cubicBezTo>
                <a:cubicBezTo>
                  <a:pt x="225" y="190"/>
                  <a:pt x="225" y="190"/>
                  <a:pt x="225" y="190"/>
                </a:cubicBezTo>
                <a:cubicBezTo>
                  <a:pt x="225" y="190"/>
                  <a:pt x="224" y="189"/>
                  <a:pt x="224" y="190"/>
                </a:cubicBezTo>
                <a:cubicBezTo>
                  <a:pt x="224" y="191"/>
                  <a:pt x="224" y="191"/>
                  <a:pt x="224" y="191"/>
                </a:cubicBezTo>
                <a:cubicBezTo>
                  <a:pt x="224" y="191"/>
                  <a:pt x="224" y="191"/>
                  <a:pt x="224" y="191"/>
                </a:cubicBezTo>
                <a:cubicBezTo>
                  <a:pt x="224" y="190"/>
                  <a:pt x="223" y="188"/>
                  <a:pt x="224" y="187"/>
                </a:cubicBezTo>
                <a:cubicBezTo>
                  <a:pt x="225" y="188"/>
                  <a:pt x="225" y="188"/>
                  <a:pt x="225" y="188"/>
                </a:cubicBezTo>
                <a:cubicBezTo>
                  <a:pt x="226" y="188"/>
                  <a:pt x="226" y="188"/>
                  <a:pt x="226" y="188"/>
                </a:cubicBezTo>
                <a:close/>
                <a:moveTo>
                  <a:pt x="220" y="189"/>
                </a:moveTo>
                <a:cubicBezTo>
                  <a:pt x="218" y="191"/>
                  <a:pt x="217" y="189"/>
                  <a:pt x="215" y="190"/>
                </a:cubicBezTo>
                <a:cubicBezTo>
                  <a:pt x="214" y="189"/>
                  <a:pt x="213" y="190"/>
                  <a:pt x="213" y="189"/>
                </a:cubicBezTo>
                <a:cubicBezTo>
                  <a:pt x="212" y="190"/>
                  <a:pt x="212" y="191"/>
                  <a:pt x="212" y="191"/>
                </a:cubicBezTo>
                <a:cubicBezTo>
                  <a:pt x="213" y="192"/>
                  <a:pt x="212" y="193"/>
                  <a:pt x="214" y="193"/>
                </a:cubicBezTo>
                <a:cubicBezTo>
                  <a:pt x="214" y="191"/>
                  <a:pt x="216" y="192"/>
                  <a:pt x="218" y="192"/>
                </a:cubicBezTo>
                <a:cubicBezTo>
                  <a:pt x="217" y="192"/>
                  <a:pt x="217" y="192"/>
                  <a:pt x="217" y="192"/>
                </a:cubicBezTo>
                <a:cubicBezTo>
                  <a:pt x="217" y="192"/>
                  <a:pt x="217" y="192"/>
                  <a:pt x="217" y="192"/>
                </a:cubicBezTo>
                <a:cubicBezTo>
                  <a:pt x="216" y="192"/>
                  <a:pt x="215" y="193"/>
                  <a:pt x="214" y="193"/>
                </a:cubicBezTo>
                <a:cubicBezTo>
                  <a:pt x="216" y="194"/>
                  <a:pt x="215" y="197"/>
                  <a:pt x="217" y="197"/>
                </a:cubicBezTo>
                <a:cubicBezTo>
                  <a:pt x="216" y="197"/>
                  <a:pt x="215" y="197"/>
                  <a:pt x="215" y="198"/>
                </a:cubicBezTo>
                <a:cubicBezTo>
                  <a:pt x="215" y="197"/>
                  <a:pt x="213" y="196"/>
                  <a:pt x="214" y="195"/>
                </a:cubicBezTo>
                <a:cubicBezTo>
                  <a:pt x="213" y="195"/>
                  <a:pt x="213" y="194"/>
                  <a:pt x="213" y="195"/>
                </a:cubicBezTo>
                <a:cubicBezTo>
                  <a:pt x="213" y="195"/>
                  <a:pt x="212" y="195"/>
                  <a:pt x="212" y="196"/>
                </a:cubicBezTo>
                <a:cubicBezTo>
                  <a:pt x="212" y="196"/>
                  <a:pt x="212" y="198"/>
                  <a:pt x="212" y="199"/>
                </a:cubicBezTo>
                <a:cubicBezTo>
                  <a:pt x="212" y="199"/>
                  <a:pt x="211" y="199"/>
                  <a:pt x="211" y="199"/>
                </a:cubicBezTo>
                <a:cubicBezTo>
                  <a:pt x="211" y="198"/>
                  <a:pt x="212" y="196"/>
                  <a:pt x="210" y="196"/>
                </a:cubicBezTo>
                <a:cubicBezTo>
                  <a:pt x="210" y="194"/>
                  <a:pt x="211" y="193"/>
                  <a:pt x="211" y="192"/>
                </a:cubicBezTo>
                <a:cubicBezTo>
                  <a:pt x="212" y="192"/>
                  <a:pt x="211" y="190"/>
                  <a:pt x="212" y="190"/>
                </a:cubicBezTo>
                <a:cubicBezTo>
                  <a:pt x="213" y="190"/>
                  <a:pt x="214" y="187"/>
                  <a:pt x="215" y="189"/>
                </a:cubicBezTo>
                <a:cubicBezTo>
                  <a:pt x="216" y="189"/>
                  <a:pt x="216" y="190"/>
                  <a:pt x="217" y="189"/>
                </a:cubicBezTo>
                <a:cubicBezTo>
                  <a:pt x="217" y="189"/>
                  <a:pt x="218" y="189"/>
                  <a:pt x="219" y="189"/>
                </a:cubicBezTo>
                <a:cubicBezTo>
                  <a:pt x="220" y="188"/>
                  <a:pt x="220" y="188"/>
                  <a:pt x="220" y="188"/>
                </a:cubicBezTo>
                <a:cubicBezTo>
                  <a:pt x="220" y="188"/>
                  <a:pt x="220" y="189"/>
                  <a:pt x="220" y="189"/>
                </a:cubicBezTo>
                <a:close/>
                <a:moveTo>
                  <a:pt x="178" y="189"/>
                </a:moveTo>
                <a:cubicBezTo>
                  <a:pt x="177" y="188"/>
                  <a:pt x="177" y="188"/>
                  <a:pt x="177" y="188"/>
                </a:cubicBezTo>
                <a:cubicBezTo>
                  <a:pt x="177" y="188"/>
                  <a:pt x="177" y="188"/>
                  <a:pt x="177" y="188"/>
                </a:cubicBezTo>
                <a:cubicBezTo>
                  <a:pt x="178" y="188"/>
                  <a:pt x="178" y="189"/>
                  <a:pt x="178" y="189"/>
                </a:cubicBezTo>
                <a:close/>
                <a:moveTo>
                  <a:pt x="230" y="191"/>
                </a:moveTo>
                <a:cubicBezTo>
                  <a:pt x="228" y="191"/>
                  <a:pt x="228" y="191"/>
                  <a:pt x="228" y="191"/>
                </a:cubicBezTo>
                <a:cubicBezTo>
                  <a:pt x="229" y="190"/>
                  <a:pt x="229" y="191"/>
                  <a:pt x="230" y="191"/>
                </a:cubicBezTo>
                <a:cubicBezTo>
                  <a:pt x="230" y="191"/>
                  <a:pt x="230" y="191"/>
                  <a:pt x="230" y="191"/>
                </a:cubicBezTo>
                <a:close/>
                <a:moveTo>
                  <a:pt x="234" y="192"/>
                </a:moveTo>
                <a:cubicBezTo>
                  <a:pt x="234" y="193"/>
                  <a:pt x="233" y="195"/>
                  <a:pt x="235" y="195"/>
                </a:cubicBezTo>
                <a:cubicBezTo>
                  <a:pt x="236" y="196"/>
                  <a:pt x="236" y="196"/>
                  <a:pt x="236" y="196"/>
                </a:cubicBezTo>
                <a:cubicBezTo>
                  <a:pt x="236" y="194"/>
                  <a:pt x="239" y="195"/>
                  <a:pt x="239" y="193"/>
                </a:cubicBezTo>
                <a:cubicBezTo>
                  <a:pt x="244" y="194"/>
                  <a:pt x="248" y="195"/>
                  <a:pt x="252" y="198"/>
                </a:cubicBezTo>
                <a:cubicBezTo>
                  <a:pt x="251" y="200"/>
                  <a:pt x="253" y="199"/>
                  <a:pt x="254" y="200"/>
                </a:cubicBezTo>
                <a:cubicBezTo>
                  <a:pt x="254" y="200"/>
                  <a:pt x="255" y="200"/>
                  <a:pt x="255" y="200"/>
                </a:cubicBezTo>
                <a:cubicBezTo>
                  <a:pt x="255" y="201"/>
                  <a:pt x="254" y="201"/>
                  <a:pt x="254" y="201"/>
                </a:cubicBezTo>
                <a:cubicBezTo>
                  <a:pt x="254" y="203"/>
                  <a:pt x="256" y="203"/>
                  <a:pt x="256" y="205"/>
                </a:cubicBezTo>
                <a:cubicBezTo>
                  <a:pt x="257" y="205"/>
                  <a:pt x="257" y="205"/>
                  <a:pt x="257" y="205"/>
                </a:cubicBezTo>
                <a:cubicBezTo>
                  <a:pt x="257" y="205"/>
                  <a:pt x="257" y="205"/>
                  <a:pt x="257" y="205"/>
                </a:cubicBezTo>
                <a:cubicBezTo>
                  <a:pt x="258" y="206"/>
                  <a:pt x="258" y="207"/>
                  <a:pt x="259" y="207"/>
                </a:cubicBezTo>
                <a:cubicBezTo>
                  <a:pt x="257" y="206"/>
                  <a:pt x="254" y="207"/>
                  <a:pt x="253" y="204"/>
                </a:cubicBezTo>
                <a:cubicBezTo>
                  <a:pt x="252" y="203"/>
                  <a:pt x="251" y="203"/>
                  <a:pt x="250" y="202"/>
                </a:cubicBezTo>
                <a:cubicBezTo>
                  <a:pt x="249" y="203"/>
                  <a:pt x="246" y="203"/>
                  <a:pt x="248" y="205"/>
                </a:cubicBezTo>
                <a:cubicBezTo>
                  <a:pt x="247" y="206"/>
                  <a:pt x="245" y="204"/>
                  <a:pt x="244" y="205"/>
                </a:cubicBezTo>
                <a:cubicBezTo>
                  <a:pt x="243" y="203"/>
                  <a:pt x="241" y="203"/>
                  <a:pt x="239" y="203"/>
                </a:cubicBezTo>
                <a:cubicBezTo>
                  <a:pt x="240" y="203"/>
                  <a:pt x="240" y="202"/>
                  <a:pt x="241" y="202"/>
                </a:cubicBezTo>
                <a:cubicBezTo>
                  <a:pt x="241" y="202"/>
                  <a:pt x="241" y="202"/>
                  <a:pt x="241" y="202"/>
                </a:cubicBezTo>
                <a:cubicBezTo>
                  <a:pt x="241" y="201"/>
                  <a:pt x="240" y="199"/>
                  <a:pt x="239" y="198"/>
                </a:cubicBezTo>
                <a:cubicBezTo>
                  <a:pt x="237" y="197"/>
                  <a:pt x="235" y="197"/>
                  <a:pt x="233" y="196"/>
                </a:cubicBezTo>
                <a:cubicBezTo>
                  <a:pt x="233" y="196"/>
                  <a:pt x="233" y="196"/>
                  <a:pt x="233" y="197"/>
                </a:cubicBezTo>
                <a:cubicBezTo>
                  <a:pt x="232" y="197"/>
                  <a:pt x="232" y="197"/>
                  <a:pt x="232" y="197"/>
                </a:cubicBezTo>
                <a:cubicBezTo>
                  <a:pt x="232" y="196"/>
                  <a:pt x="231" y="195"/>
                  <a:pt x="231" y="195"/>
                </a:cubicBezTo>
                <a:cubicBezTo>
                  <a:pt x="232" y="195"/>
                  <a:pt x="233" y="194"/>
                  <a:pt x="234" y="194"/>
                </a:cubicBezTo>
                <a:cubicBezTo>
                  <a:pt x="233" y="193"/>
                  <a:pt x="232" y="194"/>
                  <a:pt x="231" y="194"/>
                </a:cubicBezTo>
                <a:cubicBezTo>
                  <a:pt x="231" y="193"/>
                  <a:pt x="230" y="192"/>
                  <a:pt x="229" y="192"/>
                </a:cubicBezTo>
                <a:cubicBezTo>
                  <a:pt x="229" y="192"/>
                  <a:pt x="229" y="192"/>
                  <a:pt x="229" y="192"/>
                </a:cubicBezTo>
                <a:cubicBezTo>
                  <a:pt x="229" y="192"/>
                  <a:pt x="229" y="192"/>
                  <a:pt x="229" y="192"/>
                </a:cubicBezTo>
                <a:cubicBezTo>
                  <a:pt x="230" y="191"/>
                  <a:pt x="231" y="191"/>
                  <a:pt x="232" y="191"/>
                </a:cubicBezTo>
                <a:cubicBezTo>
                  <a:pt x="233" y="192"/>
                  <a:pt x="233" y="192"/>
                  <a:pt x="234" y="192"/>
                </a:cubicBezTo>
                <a:close/>
                <a:moveTo>
                  <a:pt x="180" y="193"/>
                </a:moveTo>
                <a:cubicBezTo>
                  <a:pt x="180" y="193"/>
                  <a:pt x="180" y="193"/>
                  <a:pt x="180" y="193"/>
                </a:cubicBezTo>
                <a:cubicBezTo>
                  <a:pt x="179" y="192"/>
                  <a:pt x="179" y="192"/>
                  <a:pt x="179" y="192"/>
                </a:cubicBezTo>
                <a:cubicBezTo>
                  <a:pt x="180" y="192"/>
                  <a:pt x="180" y="193"/>
                  <a:pt x="180" y="193"/>
                </a:cubicBezTo>
                <a:close/>
                <a:moveTo>
                  <a:pt x="191" y="195"/>
                </a:moveTo>
                <a:cubicBezTo>
                  <a:pt x="190" y="195"/>
                  <a:pt x="191" y="193"/>
                  <a:pt x="190" y="193"/>
                </a:cubicBezTo>
                <a:cubicBezTo>
                  <a:pt x="191" y="192"/>
                  <a:pt x="191" y="195"/>
                  <a:pt x="191" y="195"/>
                </a:cubicBezTo>
                <a:close/>
                <a:moveTo>
                  <a:pt x="194" y="195"/>
                </a:moveTo>
                <a:cubicBezTo>
                  <a:pt x="194" y="195"/>
                  <a:pt x="193" y="195"/>
                  <a:pt x="193" y="195"/>
                </a:cubicBezTo>
                <a:cubicBezTo>
                  <a:pt x="193" y="195"/>
                  <a:pt x="193" y="195"/>
                  <a:pt x="193" y="195"/>
                </a:cubicBezTo>
                <a:cubicBezTo>
                  <a:pt x="193" y="195"/>
                  <a:pt x="194" y="195"/>
                  <a:pt x="194" y="195"/>
                </a:cubicBezTo>
                <a:close/>
                <a:moveTo>
                  <a:pt x="261" y="195"/>
                </a:moveTo>
                <a:cubicBezTo>
                  <a:pt x="260" y="195"/>
                  <a:pt x="260" y="195"/>
                  <a:pt x="260" y="195"/>
                </a:cubicBezTo>
                <a:cubicBezTo>
                  <a:pt x="261" y="195"/>
                  <a:pt x="261" y="195"/>
                  <a:pt x="261" y="195"/>
                </a:cubicBezTo>
                <a:cubicBezTo>
                  <a:pt x="261" y="195"/>
                  <a:pt x="261" y="195"/>
                  <a:pt x="261" y="195"/>
                </a:cubicBezTo>
                <a:close/>
                <a:moveTo>
                  <a:pt x="228" y="196"/>
                </a:moveTo>
                <a:cubicBezTo>
                  <a:pt x="228" y="196"/>
                  <a:pt x="228" y="196"/>
                  <a:pt x="228" y="196"/>
                </a:cubicBezTo>
                <a:cubicBezTo>
                  <a:pt x="228" y="196"/>
                  <a:pt x="227" y="196"/>
                  <a:pt x="226" y="195"/>
                </a:cubicBezTo>
                <a:cubicBezTo>
                  <a:pt x="226" y="196"/>
                  <a:pt x="225" y="196"/>
                  <a:pt x="225" y="196"/>
                </a:cubicBezTo>
                <a:cubicBezTo>
                  <a:pt x="225" y="195"/>
                  <a:pt x="225" y="195"/>
                  <a:pt x="225" y="195"/>
                </a:cubicBezTo>
                <a:cubicBezTo>
                  <a:pt x="224" y="196"/>
                  <a:pt x="224" y="196"/>
                  <a:pt x="224" y="196"/>
                </a:cubicBezTo>
                <a:cubicBezTo>
                  <a:pt x="225" y="195"/>
                  <a:pt x="227" y="195"/>
                  <a:pt x="228" y="195"/>
                </a:cubicBezTo>
                <a:cubicBezTo>
                  <a:pt x="228" y="195"/>
                  <a:pt x="228" y="196"/>
                  <a:pt x="228" y="196"/>
                </a:cubicBezTo>
                <a:close/>
                <a:moveTo>
                  <a:pt x="223" y="196"/>
                </a:moveTo>
                <a:cubicBezTo>
                  <a:pt x="223" y="196"/>
                  <a:pt x="222" y="196"/>
                  <a:pt x="222" y="196"/>
                </a:cubicBezTo>
                <a:cubicBezTo>
                  <a:pt x="221" y="196"/>
                  <a:pt x="221" y="196"/>
                  <a:pt x="221" y="196"/>
                </a:cubicBezTo>
                <a:cubicBezTo>
                  <a:pt x="222" y="196"/>
                  <a:pt x="223" y="195"/>
                  <a:pt x="223" y="196"/>
                </a:cubicBezTo>
                <a:close/>
                <a:moveTo>
                  <a:pt x="263" y="197"/>
                </a:moveTo>
                <a:cubicBezTo>
                  <a:pt x="263" y="196"/>
                  <a:pt x="263" y="196"/>
                  <a:pt x="263" y="196"/>
                </a:cubicBezTo>
                <a:cubicBezTo>
                  <a:pt x="263" y="197"/>
                  <a:pt x="263" y="197"/>
                  <a:pt x="263" y="197"/>
                </a:cubicBezTo>
                <a:cubicBezTo>
                  <a:pt x="263" y="197"/>
                  <a:pt x="263" y="197"/>
                  <a:pt x="263" y="197"/>
                </a:cubicBezTo>
                <a:close/>
                <a:moveTo>
                  <a:pt x="262" y="197"/>
                </a:moveTo>
                <a:cubicBezTo>
                  <a:pt x="262" y="197"/>
                  <a:pt x="262" y="197"/>
                  <a:pt x="262" y="197"/>
                </a:cubicBezTo>
                <a:cubicBezTo>
                  <a:pt x="262" y="198"/>
                  <a:pt x="261" y="198"/>
                  <a:pt x="261" y="199"/>
                </a:cubicBezTo>
                <a:cubicBezTo>
                  <a:pt x="262" y="199"/>
                  <a:pt x="262" y="199"/>
                  <a:pt x="262" y="199"/>
                </a:cubicBezTo>
                <a:cubicBezTo>
                  <a:pt x="261" y="199"/>
                  <a:pt x="260" y="200"/>
                  <a:pt x="260" y="200"/>
                </a:cubicBezTo>
                <a:cubicBezTo>
                  <a:pt x="258" y="200"/>
                  <a:pt x="257" y="200"/>
                  <a:pt x="256" y="199"/>
                </a:cubicBezTo>
                <a:cubicBezTo>
                  <a:pt x="258" y="198"/>
                  <a:pt x="261" y="200"/>
                  <a:pt x="261" y="197"/>
                </a:cubicBezTo>
                <a:cubicBezTo>
                  <a:pt x="261" y="197"/>
                  <a:pt x="261" y="197"/>
                  <a:pt x="261" y="197"/>
                </a:cubicBezTo>
                <a:cubicBezTo>
                  <a:pt x="262" y="197"/>
                  <a:pt x="262" y="197"/>
                  <a:pt x="262" y="197"/>
                </a:cubicBezTo>
                <a:close/>
                <a:moveTo>
                  <a:pt x="234" y="201"/>
                </a:moveTo>
                <a:cubicBezTo>
                  <a:pt x="234" y="200"/>
                  <a:pt x="234" y="200"/>
                  <a:pt x="234" y="200"/>
                </a:cubicBezTo>
                <a:cubicBezTo>
                  <a:pt x="234" y="199"/>
                  <a:pt x="234" y="199"/>
                  <a:pt x="234" y="199"/>
                </a:cubicBezTo>
                <a:cubicBezTo>
                  <a:pt x="234" y="199"/>
                  <a:pt x="234" y="199"/>
                  <a:pt x="234" y="199"/>
                </a:cubicBezTo>
                <a:cubicBezTo>
                  <a:pt x="234" y="201"/>
                  <a:pt x="234" y="201"/>
                  <a:pt x="234" y="201"/>
                </a:cubicBezTo>
                <a:cubicBezTo>
                  <a:pt x="234" y="201"/>
                  <a:pt x="234" y="201"/>
                  <a:pt x="234" y="201"/>
                </a:cubicBezTo>
                <a:close/>
                <a:moveTo>
                  <a:pt x="267" y="201"/>
                </a:moveTo>
                <a:cubicBezTo>
                  <a:pt x="267" y="201"/>
                  <a:pt x="266" y="200"/>
                  <a:pt x="266" y="199"/>
                </a:cubicBezTo>
                <a:cubicBezTo>
                  <a:pt x="266" y="200"/>
                  <a:pt x="268" y="200"/>
                  <a:pt x="267" y="201"/>
                </a:cubicBezTo>
                <a:close/>
                <a:moveTo>
                  <a:pt x="192" y="200"/>
                </a:moveTo>
                <a:cubicBezTo>
                  <a:pt x="192" y="199"/>
                  <a:pt x="193" y="200"/>
                  <a:pt x="194" y="200"/>
                </a:cubicBezTo>
                <a:cubicBezTo>
                  <a:pt x="194" y="202"/>
                  <a:pt x="196" y="201"/>
                  <a:pt x="197" y="202"/>
                </a:cubicBezTo>
                <a:cubicBezTo>
                  <a:pt x="197" y="201"/>
                  <a:pt x="198" y="201"/>
                  <a:pt x="198" y="201"/>
                </a:cubicBezTo>
                <a:cubicBezTo>
                  <a:pt x="199" y="201"/>
                  <a:pt x="200" y="202"/>
                  <a:pt x="201" y="203"/>
                </a:cubicBezTo>
                <a:cubicBezTo>
                  <a:pt x="202" y="203"/>
                  <a:pt x="202" y="203"/>
                  <a:pt x="202" y="203"/>
                </a:cubicBezTo>
                <a:cubicBezTo>
                  <a:pt x="203" y="203"/>
                  <a:pt x="204" y="203"/>
                  <a:pt x="205" y="203"/>
                </a:cubicBezTo>
                <a:cubicBezTo>
                  <a:pt x="205" y="204"/>
                  <a:pt x="205" y="204"/>
                  <a:pt x="205" y="204"/>
                </a:cubicBezTo>
                <a:cubicBezTo>
                  <a:pt x="204" y="204"/>
                  <a:pt x="203" y="203"/>
                  <a:pt x="203" y="204"/>
                </a:cubicBezTo>
                <a:cubicBezTo>
                  <a:pt x="203" y="204"/>
                  <a:pt x="203" y="204"/>
                  <a:pt x="203" y="204"/>
                </a:cubicBezTo>
                <a:cubicBezTo>
                  <a:pt x="202" y="204"/>
                  <a:pt x="201" y="203"/>
                  <a:pt x="200" y="204"/>
                </a:cubicBezTo>
                <a:cubicBezTo>
                  <a:pt x="198" y="204"/>
                  <a:pt x="196" y="203"/>
                  <a:pt x="194" y="202"/>
                </a:cubicBezTo>
                <a:cubicBezTo>
                  <a:pt x="193" y="203"/>
                  <a:pt x="193" y="201"/>
                  <a:pt x="191" y="202"/>
                </a:cubicBezTo>
                <a:cubicBezTo>
                  <a:pt x="191" y="202"/>
                  <a:pt x="191" y="201"/>
                  <a:pt x="190" y="201"/>
                </a:cubicBezTo>
                <a:cubicBezTo>
                  <a:pt x="190" y="201"/>
                  <a:pt x="190" y="201"/>
                  <a:pt x="190" y="201"/>
                </a:cubicBezTo>
                <a:cubicBezTo>
                  <a:pt x="191" y="201"/>
                  <a:pt x="190" y="199"/>
                  <a:pt x="192" y="200"/>
                </a:cubicBezTo>
                <a:close/>
                <a:moveTo>
                  <a:pt x="270" y="202"/>
                </a:moveTo>
                <a:cubicBezTo>
                  <a:pt x="269" y="201"/>
                  <a:pt x="269" y="201"/>
                  <a:pt x="269" y="201"/>
                </a:cubicBezTo>
                <a:cubicBezTo>
                  <a:pt x="269" y="201"/>
                  <a:pt x="269" y="201"/>
                  <a:pt x="269" y="201"/>
                </a:cubicBezTo>
                <a:cubicBezTo>
                  <a:pt x="270" y="202"/>
                  <a:pt x="270" y="202"/>
                  <a:pt x="270" y="202"/>
                </a:cubicBezTo>
                <a:close/>
                <a:moveTo>
                  <a:pt x="202" y="202"/>
                </a:moveTo>
                <a:cubicBezTo>
                  <a:pt x="202" y="202"/>
                  <a:pt x="201" y="202"/>
                  <a:pt x="201" y="202"/>
                </a:cubicBezTo>
                <a:cubicBezTo>
                  <a:pt x="202" y="202"/>
                  <a:pt x="202" y="202"/>
                  <a:pt x="202" y="202"/>
                </a:cubicBezTo>
                <a:close/>
                <a:moveTo>
                  <a:pt x="230" y="202"/>
                </a:moveTo>
                <a:cubicBezTo>
                  <a:pt x="230" y="202"/>
                  <a:pt x="230" y="203"/>
                  <a:pt x="229" y="203"/>
                </a:cubicBezTo>
                <a:cubicBezTo>
                  <a:pt x="229" y="202"/>
                  <a:pt x="229" y="202"/>
                  <a:pt x="230" y="202"/>
                </a:cubicBezTo>
                <a:close/>
                <a:moveTo>
                  <a:pt x="222" y="203"/>
                </a:moveTo>
                <a:cubicBezTo>
                  <a:pt x="222" y="203"/>
                  <a:pt x="221" y="203"/>
                  <a:pt x="221" y="203"/>
                </a:cubicBezTo>
                <a:cubicBezTo>
                  <a:pt x="222" y="203"/>
                  <a:pt x="222" y="203"/>
                  <a:pt x="222" y="203"/>
                </a:cubicBezTo>
                <a:close/>
                <a:moveTo>
                  <a:pt x="273" y="203"/>
                </a:moveTo>
                <a:cubicBezTo>
                  <a:pt x="272" y="203"/>
                  <a:pt x="272" y="203"/>
                  <a:pt x="272" y="203"/>
                </a:cubicBezTo>
                <a:cubicBezTo>
                  <a:pt x="272" y="203"/>
                  <a:pt x="273" y="203"/>
                  <a:pt x="273" y="203"/>
                </a:cubicBezTo>
                <a:close/>
                <a:moveTo>
                  <a:pt x="210" y="204"/>
                </a:moveTo>
                <a:cubicBezTo>
                  <a:pt x="210" y="204"/>
                  <a:pt x="210" y="204"/>
                  <a:pt x="210" y="204"/>
                </a:cubicBezTo>
                <a:cubicBezTo>
                  <a:pt x="209" y="204"/>
                  <a:pt x="208" y="204"/>
                  <a:pt x="207" y="205"/>
                </a:cubicBezTo>
                <a:cubicBezTo>
                  <a:pt x="207" y="204"/>
                  <a:pt x="207" y="204"/>
                  <a:pt x="207" y="204"/>
                </a:cubicBezTo>
                <a:cubicBezTo>
                  <a:pt x="208" y="204"/>
                  <a:pt x="208" y="205"/>
                  <a:pt x="209" y="204"/>
                </a:cubicBezTo>
                <a:cubicBezTo>
                  <a:pt x="208" y="203"/>
                  <a:pt x="208" y="203"/>
                  <a:pt x="208" y="203"/>
                </a:cubicBezTo>
                <a:cubicBezTo>
                  <a:pt x="209" y="204"/>
                  <a:pt x="210" y="203"/>
                  <a:pt x="210" y="204"/>
                </a:cubicBezTo>
                <a:close/>
                <a:moveTo>
                  <a:pt x="216" y="203"/>
                </a:moveTo>
                <a:cubicBezTo>
                  <a:pt x="216" y="205"/>
                  <a:pt x="213" y="204"/>
                  <a:pt x="212" y="204"/>
                </a:cubicBezTo>
                <a:cubicBezTo>
                  <a:pt x="212" y="204"/>
                  <a:pt x="212" y="204"/>
                  <a:pt x="211" y="204"/>
                </a:cubicBezTo>
                <a:cubicBezTo>
                  <a:pt x="213" y="203"/>
                  <a:pt x="215" y="205"/>
                  <a:pt x="216" y="203"/>
                </a:cubicBezTo>
                <a:close/>
                <a:moveTo>
                  <a:pt x="206" y="204"/>
                </a:moveTo>
                <a:cubicBezTo>
                  <a:pt x="206" y="204"/>
                  <a:pt x="206" y="204"/>
                  <a:pt x="206" y="204"/>
                </a:cubicBezTo>
                <a:cubicBezTo>
                  <a:pt x="205" y="204"/>
                  <a:pt x="205" y="204"/>
                  <a:pt x="205" y="204"/>
                </a:cubicBezTo>
                <a:cubicBezTo>
                  <a:pt x="206" y="204"/>
                  <a:pt x="206" y="204"/>
                  <a:pt x="206" y="204"/>
                </a:cubicBezTo>
                <a:cubicBezTo>
                  <a:pt x="206" y="204"/>
                  <a:pt x="206" y="204"/>
                  <a:pt x="206" y="204"/>
                </a:cubicBezTo>
                <a:close/>
                <a:moveTo>
                  <a:pt x="276" y="206"/>
                </a:moveTo>
                <a:cubicBezTo>
                  <a:pt x="276" y="205"/>
                  <a:pt x="275" y="205"/>
                  <a:pt x="275" y="204"/>
                </a:cubicBezTo>
                <a:cubicBezTo>
                  <a:pt x="275" y="205"/>
                  <a:pt x="276" y="205"/>
                  <a:pt x="276" y="206"/>
                </a:cubicBezTo>
                <a:close/>
                <a:moveTo>
                  <a:pt x="223" y="204"/>
                </a:moveTo>
                <a:cubicBezTo>
                  <a:pt x="221" y="205"/>
                  <a:pt x="219" y="206"/>
                  <a:pt x="217" y="207"/>
                </a:cubicBezTo>
                <a:cubicBezTo>
                  <a:pt x="218" y="204"/>
                  <a:pt x="220" y="204"/>
                  <a:pt x="223" y="204"/>
                </a:cubicBezTo>
                <a:close/>
                <a:moveTo>
                  <a:pt x="213" y="206"/>
                </a:moveTo>
                <a:cubicBezTo>
                  <a:pt x="212" y="207"/>
                  <a:pt x="212" y="207"/>
                  <a:pt x="212" y="207"/>
                </a:cubicBezTo>
                <a:cubicBezTo>
                  <a:pt x="211" y="206"/>
                  <a:pt x="211" y="206"/>
                  <a:pt x="210" y="206"/>
                </a:cubicBezTo>
                <a:cubicBezTo>
                  <a:pt x="211" y="205"/>
                  <a:pt x="212" y="205"/>
                  <a:pt x="213" y="206"/>
                </a:cubicBezTo>
                <a:close/>
                <a:moveTo>
                  <a:pt x="275" y="206"/>
                </a:moveTo>
                <a:cubicBezTo>
                  <a:pt x="275" y="206"/>
                  <a:pt x="275" y="206"/>
                  <a:pt x="275" y="206"/>
                </a:cubicBezTo>
                <a:cubicBezTo>
                  <a:pt x="274" y="206"/>
                  <a:pt x="273" y="206"/>
                  <a:pt x="273" y="205"/>
                </a:cubicBezTo>
                <a:cubicBezTo>
                  <a:pt x="274" y="205"/>
                  <a:pt x="274" y="206"/>
                  <a:pt x="275" y="206"/>
                </a:cubicBezTo>
                <a:close/>
                <a:moveTo>
                  <a:pt x="277" y="208"/>
                </a:moveTo>
                <a:cubicBezTo>
                  <a:pt x="276" y="207"/>
                  <a:pt x="276" y="207"/>
                  <a:pt x="276" y="207"/>
                </a:cubicBezTo>
                <a:cubicBezTo>
                  <a:pt x="277" y="207"/>
                  <a:pt x="277" y="207"/>
                  <a:pt x="277" y="207"/>
                </a:cubicBezTo>
                <a:cubicBezTo>
                  <a:pt x="277" y="208"/>
                  <a:pt x="277" y="208"/>
                  <a:pt x="277" y="208"/>
                </a:cubicBezTo>
                <a:close/>
                <a:moveTo>
                  <a:pt x="247" y="208"/>
                </a:moveTo>
                <a:cubicBezTo>
                  <a:pt x="247" y="210"/>
                  <a:pt x="247" y="212"/>
                  <a:pt x="248" y="214"/>
                </a:cubicBezTo>
                <a:cubicBezTo>
                  <a:pt x="248" y="214"/>
                  <a:pt x="249" y="213"/>
                  <a:pt x="249" y="214"/>
                </a:cubicBezTo>
                <a:cubicBezTo>
                  <a:pt x="251" y="215"/>
                  <a:pt x="249" y="217"/>
                  <a:pt x="251" y="219"/>
                </a:cubicBezTo>
                <a:cubicBezTo>
                  <a:pt x="251" y="220"/>
                  <a:pt x="251" y="221"/>
                  <a:pt x="251" y="221"/>
                </a:cubicBezTo>
                <a:cubicBezTo>
                  <a:pt x="251" y="222"/>
                  <a:pt x="252" y="223"/>
                  <a:pt x="253" y="223"/>
                </a:cubicBezTo>
                <a:cubicBezTo>
                  <a:pt x="252" y="224"/>
                  <a:pt x="255" y="224"/>
                  <a:pt x="254" y="225"/>
                </a:cubicBezTo>
                <a:cubicBezTo>
                  <a:pt x="256" y="226"/>
                  <a:pt x="254" y="227"/>
                  <a:pt x="256" y="228"/>
                </a:cubicBezTo>
                <a:cubicBezTo>
                  <a:pt x="256" y="228"/>
                  <a:pt x="256" y="228"/>
                  <a:pt x="256" y="228"/>
                </a:cubicBezTo>
                <a:cubicBezTo>
                  <a:pt x="256" y="228"/>
                  <a:pt x="256" y="228"/>
                  <a:pt x="256" y="228"/>
                </a:cubicBezTo>
                <a:cubicBezTo>
                  <a:pt x="257" y="228"/>
                  <a:pt x="257" y="228"/>
                  <a:pt x="257" y="228"/>
                </a:cubicBezTo>
                <a:cubicBezTo>
                  <a:pt x="256" y="231"/>
                  <a:pt x="259" y="231"/>
                  <a:pt x="260" y="234"/>
                </a:cubicBezTo>
                <a:cubicBezTo>
                  <a:pt x="260" y="233"/>
                  <a:pt x="260" y="233"/>
                  <a:pt x="260" y="233"/>
                </a:cubicBezTo>
                <a:cubicBezTo>
                  <a:pt x="259" y="235"/>
                  <a:pt x="260" y="237"/>
                  <a:pt x="259" y="238"/>
                </a:cubicBezTo>
                <a:cubicBezTo>
                  <a:pt x="260" y="238"/>
                  <a:pt x="260" y="240"/>
                  <a:pt x="259" y="241"/>
                </a:cubicBezTo>
                <a:cubicBezTo>
                  <a:pt x="258" y="243"/>
                  <a:pt x="258" y="246"/>
                  <a:pt x="256" y="247"/>
                </a:cubicBezTo>
                <a:cubicBezTo>
                  <a:pt x="257" y="248"/>
                  <a:pt x="256" y="248"/>
                  <a:pt x="256" y="248"/>
                </a:cubicBezTo>
                <a:cubicBezTo>
                  <a:pt x="254" y="251"/>
                  <a:pt x="251" y="254"/>
                  <a:pt x="250" y="257"/>
                </a:cubicBezTo>
                <a:cubicBezTo>
                  <a:pt x="249" y="258"/>
                  <a:pt x="250" y="260"/>
                  <a:pt x="249" y="260"/>
                </a:cubicBezTo>
                <a:cubicBezTo>
                  <a:pt x="248" y="259"/>
                  <a:pt x="247" y="260"/>
                  <a:pt x="246" y="260"/>
                </a:cubicBezTo>
                <a:cubicBezTo>
                  <a:pt x="245" y="261"/>
                  <a:pt x="244" y="261"/>
                  <a:pt x="243" y="262"/>
                </a:cubicBezTo>
                <a:cubicBezTo>
                  <a:pt x="243" y="262"/>
                  <a:pt x="243" y="262"/>
                  <a:pt x="243" y="261"/>
                </a:cubicBezTo>
                <a:cubicBezTo>
                  <a:pt x="243" y="261"/>
                  <a:pt x="243" y="261"/>
                  <a:pt x="243" y="261"/>
                </a:cubicBezTo>
                <a:cubicBezTo>
                  <a:pt x="243" y="260"/>
                  <a:pt x="242" y="261"/>
                  <a:pt x="242" y="261"/>
                </a:cubicBezTo>
                <a:cubicBezTo>
                  <a:pt x="242" y="260"/>
                  <a:pt x="243" y="260"/>
                  <a:pt x="242" y="260"/>
                </a:cubicBezTo>
                <a:cubicBezTo>
                  <a:pt x="242" y="260"/>
                  <a:pt x="242" y="259"/>
                  <a:pt x="242" y="259"/>
                </a:cubicBezTo>
                <a:cubicBezTo>
                  <a:pt x="241" y="261"/>
                  <a:pt x="240" y="261"/>
                  <a:pt x="239" y="262"/>
                </a:cubicBezTo>
                <a:cubicBezTo>
                  <a:pt x="238" y="259"/>
                  <a:pt x="234" y="260"/>
                  <a:pt x="235" y="257"/>
                </a:cubicBezTo>
                <a:cubicBezTo>
                  <a:pt x="235" y="256"/>
                  <a:pt x="235" y="255"/>
                  <a:pt x="235" y="255"/>
                </a:cubicBezTo>
                <a:cubicBezTo>
                  <a:pt x="235" y="254"/>
                  <a:pt x="235" y="254"/>
                  <a:pt x="235" y="254"/>
                </a:cubicBezTo>
                <a:cubicBezTo>
                  <a:pt x="235" y="254"/>
                  <a:pt x="235" y="254"/>
                  <a:pt x="235" y="254"/>
                </a:cubicBezTo>
                <a:cubicBezTo>
                  <a:pt x="234" y="253"/>
                  <a:pt x="234" y="254"/>
                  <a:pt x="233" y="254"/>
                </a:cubicBezTo>
                <a:cubicBezTo>
                  <a:pt x="234" y="253"/>
                  <a:pt x="234" y="252"/>
                  <a:pt x="234" y="251"/>
                </a:cubicBezTo>
                <a:cubicBezTo>
                  <a:pt x="233" y="251"/>
                  <a:pt x="233" y="253"/>
                  <a:pt x="231" y="253"/>
                </a:cubicBezTo>
                <a:cubicBezTo>
                  <a:pt x="233" y="252"/>
                  <a:pt x="233" y="250"/>
                  <a:pt x="234" y="248"/>
                </a:cubicBezTo>
                <a:cubicBezTo>
                  <a:pt x="234" y="248"/>
                  <a:pt x="234" y="248"/>
                  <a:pt x="233" y="248"/>
                </a:cubicBezTo>
                <a:cubicBezTo>
                  <a:pt x="232" y="250"/>
                  <a:pt x="231" y="250"/>
                  <a:pt x="230" y="252"/>
                </a:cubicBezTo>
                <a:cubicBezTo>
                  <a:pt x="229" y="251"/>
                  <a:pt x="230" y="250"/>
                  <a:pt x="229" y="249"/>
                </a:cubicBezTo>
                <a:cubicBezTo>
                  <a:pt x="229" y="248"/>
                  <a:pt x="229" y="248"/>
                  <a:pt x="228" y="248"/>
                </a:cubicBezTo>
                <a:cubicBezTo>
                  <a:pt x="229" y="247"/>
                  <a:pt x="228" y="247"/>
                  <a:pt x="228" y="247"/>
                </a:cubicBezTo>
                <a:cubicBezTo>
                  <a:pt x="228" y="246"/>
                  <a:pt x="227" y="246"/>
                  <a:pt x="226" y="245"/>
                </a:cubicBezTo>
                <a:cubicBezTo>
                  <a:pt x="226" y="246"/>
                  <a:pt x="226" y="246"/>
                  <a:pt x="226" y="246"/>
                </a:cubicBezTo>
                <a:cubicBezTo>
                  <a:pt x="224" y="244"/>
                  <a:pt x="224" y="244"/>
                  <a:pt x="224" y="244"/>
                </a:cubicBezTo>
                <a:cubicBezTo>
                  <a:pt x="223" y="245"/>
                  <a:pt x="223" y="244"/>
                  <a:pt x="222" y="244"/>
                </a:cubicBezTo>
                <a:cubicBezTo>
                  <a:pt x="220" y="244"/>
                  <a:pt x="218" y="247"/>
                  <a:pt x="216" y="245"/>
                </a:cubicBezTo>
                <a:cubicBezTo>
                  <a:pt x="214" y="247"/>
                  <a:pt x="212" y="246"/>
                  <a:pt x="211" y="249"/>
                </a:cubicBezTo>
                <a:cubicBezTo>
                  <a:pt x="209" y="248"/>
                  <a:pt x="206" y="248"/>
                  <a:pt x="205" y="250"/>
                </a:cubicBezTo>
                <a:cubicBezTo>
                  <a:pt x="204" y="249"/>
                  <a:pt x="203" y="250"/>
                  <a:pt x="202" y="251"/>
                </a:cubicBezTo>
                <a:cubicBezTo>
                  <a:pt x="200" y="251"/>
                  <a:pt x="200" y="250"/>
                  <a:pt x="199" y="249"/>
                </a:cubicBezTo>
                <a:cubicBezTo>
                  <a:pt x="199" y="248"/>
                  <a:pt x="200" y="247"/>
                  <a:pt x="200" y="246"/>
                </a:cubicBezTo>
                <a:cubicBezTo>
                  <a:pt x="200" y="243"/>
                  <a:pt x="201" y="240"/>
                  <a:pt x="200" y="238"/>
                </a:cubicBezTo>
                <a:cubicBezTo>
                  <a:pt x="200" y="236"/>
                  <a:pt x="199" y="235"/>
                  <a:pt x="198" y="234"/>
                </a:cubicBezTo>
                <a:cubicBezTo>
                  <a:pt x="199" y="234"/>
                  <a:pt x="199" y="235"/>
                  <a:pt x="199" y="235"/>
                </a:cubicBezTo>
                <a:cubicBezTo>
                  <a:pt x="200" y="234"/>
                  <a:pt x="199" y="234"/>
                  <a:pt x="199" y="233"/>
                </a:cubicBezTo>
                <a:cubicBezTo>
                  <a:pt x="200" y="234"/>
                  <a:pt x="200" y="234"/>
                  <a:pt x="200" y="234"/>
                </a:cubicBezTo>
                <a:cubicBezTo>
                  <a:pt x="200" y="233"/>
                  <a:pt x="199" y="232"/>
                  <a:pt x="199" y="230"/>
                </a:cubicBezTo>
                <a:cubicBezTo>
                  <a:pt x="200" y="229"/>
                  <a:pt x="200" y="227"/>
                  <a:pt x="201" y="226"/>
                </a:cubicBezTo>
                <a:cubicBezTo>
                  <a:pt x="201" y="226"/>
                  <a:pt x="201" y="227"/>
                  <a:pt x="201" y="227"/>
                </a:cubicBezTo>
                <a:cubicBezTo>
                  <a:pt x="202" y="227"/>
                  <a:pt x="201" y="226"/>
                  <a:pt x="202" y="226"/>
                </a:cubicBezTo>
                <a:cubicBezTo>
                  <a:pt x="203" y="226"/>
                  <a:pt x="204" y="225"/>
                  <a:pt x="205" y="224"/>
                </a:cubicBezTo>
                <a:cubicBezTo>
                  <a:pt x="206" y="224"/>
                  <a:pt x="208" y="224"/>
                  <a:pt x="209" y="223"/>
                </a:cubicBezTo>
                <a:cubicBezTo>
                  <a:pt x="209" y="223"/>
                  <a:pt x="211" y="223"/>
                  <a:pt x="212" y="223"/>
                </a:cubicBezTo>
                <a:cubicBezTo>
                  <a:pt x="213" y="221"/>
                  <a:pt x="215" y="220"/>
                  <a:pt x="214" y="218"/>
                </a:cubicBezTo>
                <a:cubicBezTo>
                  <a:pt x="215" y="217"/>
                  <a:pt x="215" y="217"/>
                  <a:pt x="215" y="217"/>
                </a:cubicBezTo>
                <a:cubicBezTo>
                  <a:pt x="216" y="219"/>
                  <a:pt x="216" y="219"/>
                  <a:pt x="216" y="219"/>
                </a:cubicBezTo>
                <a:cubicBezTo>
                  <a:pt x="216" y="218"/>
                  <a:pt x="217" y="218"/>
                  <a:pt x="216" y="217"/>
                </a:cubicBezTo>
                <a:cubicBezTo>
                  <a:pt x="217" y="217"/>
                  <a:pt x="218" y="218"/>
                  <a:pt x="218" y="217"/>
                </a:cubicBezTo>
                <a:cubicBezTo>
                  <a:pt x="218" y="216"/>
                  <a:pt x="218" y="216"/>
                  <a:pt x="218" y="216"/>
                </a:cubicBezTo>
                <a:cubicBezTo>
                  <a:pt x="219" y="215"/>
                  <a:pt x="219" y="215"/>
                  <a:pt x="219" y="215"/>
                </a:cubicBezTo>
                <a:cubicBezTo>
                  <a:pt x="219" y="215"/>
                  <a:pt x="219" y="215"/>
                  <a:pt x="219" y="215"/>
                </a:cubicBezTo>
                <a:cubicBezTo>
                  <a:pt x="219" y="215"/>
                  <a:pt x="219" y="215"/>
                  <a:pt x="219" y="215"/>
                </a:cubicBezTo>
                <a:cubicBezTo>
                  <a:pt x="219" y="214"/>
                  <a:pt x="219" y="214"/>
                  <a:pt x="219" y="214"/>
                </a:cubicBezTo>
                <a:cubicBezTo>
                  <a:pt x="219" y="214"/>
                  <a:pt x="219" y="214"/>
                  <a:pt x="220" y="214"/>
                </a:cubicBezTo>
                <a:cubicBezTo>
                  <a:pt x="220" y="214"/>
                  <a:pt x="220" y="214"/>
                  <a:pt x="220" y="214"/>
                </a:cubicBezTo>
                <a:cubicBezTo>
                  <a:pt x="221" y="213"/>
                  <a:pt x="221" y="213"/>
                  <a:pt x="221" y="213"/>
                </a:cubicBezTo>
                <a:cubicBezTo>
                  <a:pt x="221" y="214"/>
                  <a:pt x="222" y="213"/>
                  <a:pt x="222" y="213"/>
                </a:cubicBezTo>
                <a:cubicBezTo>
                  <a:pt x="223" y="214"/>
                  <a:pt x="223" y="214"/>
                  <a:pt x="223" y="214"/>
                </a:cubicBezTo>
                <a:cubicBezTo>
                  <a:pt x="223" y="215"/>
                  <a:pt x="223" y="215"/>
                  <a:pt x="223" y="215"/>
                </a:cubicBezTo>
                <a:cubicBezTo>
                  <a:pt x="223" y="215"/>
                  <a:pt x="223" y="215"/>
                  <a:pt x="223" y="215"/>
                </a:cubicBezTo>
                <a:cubicBezTo>
                  <a:pt x="224" y="215"/>
                  <a:pt x="224" y="215"/>
                  <a:pt x="224" y="214"/>
                </a:cubicBezTo>
                <a:cubicBezTo>
                  <a:pt x="225" y="215"/>
                  <a:pt x="226" y="215"/>
                  <a:pt x="226" y="215"/>
                </a:cubicBezTo>
                <a:cubicBezTo>
                  <a:pt x="226" y="214"/>
                  <a:pt x="226" y="213"/>
                  <a:pt x="226" y="212"/>
                </a:cubicBezTo>
                <a:cubicBezTo>
                  <a:pt x="227" y="212"/>
                  <a:pt x="227" y="210"/>
                  <a:pt x="229" y="210"/>
                </a:cubicBezTo>
                <a:cubicBezTo>
                  <a:pt x="230" y="210"/>
                  <a:pt x="231" y="211"/>
                  <a:pt x="231" y="210"/>
                </a:cubicBezTo>
                <a:cubicBezTo>
                  <a:pt x="231" y="209"/>
                  <a:pt x="231" y="209"/>
                  <a:pt x="230" y="208"/>
                </a:cubicBezTo>
                <a:cubicBezTo>
                  <a:pt x="230" y="208"/>
                  <a:pt x="231" y="209"/>
                  <a:pt x="232" y="209"/>
                </a:cubicBezTo>
                <a:cubicBezTo>
                  <a:pt x="232" y="210"/>
                  <a:pt x="233" y="209"/>
                  <a:pt x="234" y="210"/>
                </a:cubicBezTo>
                <a:cubicBezTo>
                  <a:pt x="234" y="209"/>
                  <a:pt x="235" y="211"/>
                  <a:pt x="235" y="210"/>
                </a:cubicBezTo>
                <a:cubicBezTo>
                  <a:pt x="236" y="212"/>
                  <a:pt x="236" y="209"/>
                  <a:pt x="238" y="210"/>
                </a:cubicBezTo>
                <a:cubicBezTo>
                  <a:pt x="237" y="212"/>
                  <a:pt x="235" y="211"/>
                  <a:pt x="236" y="213"/>
                </a:cubicBezTo>
                <a:cubicBezTo>
                  <a:pt x="235" y="214"/>
                  <a:pt x="235" y="215"/>
                  <a:pt x="236" y="216"/>
                </a:cubicBezTo>
                <a:cubicBezTo>
                  <a:pt x="238" y="217"/>
                  <a:pt x="239" y="218"/>
                  <a:pt x="241" y="219"/>
                </a:cubicBezTo>
                <a:cubicBezTo>
                  <a:pt x="241" y="220"/>
                  <a:pt x="242" y="220"/>
                  <a:pt x="243" y="219"/>
                </a:cubicBezTo>
                <a:cubicBezTo>
                  <a:pt x="244" y="218"/>
                  <a:pt x="244" y="216"/>
                  <a:pt x="245" y="214"/>
                </a:cubicBezTo>
                <a:cubicBezTo>
                  <a:pt x="245" y="214"/>
                  <a:pt x="245" y="214"/>
                  <a:pt x="245" y="214"/>
                </a:cubicBezTo>
                <a:cubicBezTo>
                  <a:pt x="245" y="214"/>
                  <a:pt x="245" y="213"/>
                  <a:pt x="245" y="213"/>
                </a:cubicBezTo>
                <a:cubicBezTo>
                  <a:pt x="245" y="211"/>
                  <a:pt x="245" y="210"/>
                  <a:pt x="246" y="208"/>
                </a:cubicBezTo>
                <a:cubicBezTo>
                  <a:pt x="247" y="208"/>
                  <a:pt x="247" y="208"/>
                  <a:pt x="247" y="208"/>
                </a:cubicBezTo>
                <a:close/>
                <a:moveTo>
                  <a:pt x="229" y="208"/>
                </a:moveTo>
                <a:cubicBezTo>
                  <a:pt x="229" y="209"/>
                  <a:pt x="229" y="209"/>
                  <a:pt x="228" y="209"/>
                </a:cubicBezTo>
                <a:cubicBezTo>
                  <a:pt x="228" y="209"/>
                  <a:pt x="228" y="209"/>
                  <a:pt x="227" y="209"/>
                </a:cubicBezTo>
                <a:cubicBezTo>
                  <a:pt x="228" y="208"/>
                  <a:pt x="228" y="208"/>
                  <a:pt x="228" y="208"/>
                </a:cubicBezTo>
                <a:cubicBezTo>
                  <a:pt x="228" y="209"/>
                  <a:pt x="229" y="209"/>
                  <a:pt x="229" y="208"/>
                </a:cubicBezTo>
                <a:close/>
                <a:moveTo>
                  <a:pt x="284" y="216"/>
                </a:moveTo>
                <a:cubicBezTo>
                  <a:pt x="283" y="216"/>
                  <a:pt x="283" y="216"/>
                  <a:pt x="283" y="216"/>
                </a:cubicBezTo>
                <a:cubicBezTo>
                  <a:pt x="283" y="215"/>
                  <a:pt x="283" y="215"/>
                  <a:pt x="283" y="215"/>
                </a:cubicBezTo>
                <a:cubicBezTo>
                  <a:pt x="283" y="215"/>
                  <a:pt x="284" y="215"/>
                  <a:pt x="284" y="216"/>
                </a:cubicBezTo>
                <a:close/>
                <a:moveTo>
                  <a:pt x="284" y="218"/>
                </a:moveTo>
                <a:cubicBezTo>
                  <a:pt x="284" y="217"/>
                  <a:pt x="284" y="217"/>
                  <a:pt x="284" y="217"/>
                </a:cubicBezTo>
                <a:cubicBezTo>
                  <a:pt x="284" y="218"/>
                  <a:pt x="284" y="218"/>
                  <a:pt x="284" y="218"/>
                </a:cubicBezTo>
                <a:cubicBezTo>
                  <a:pt x="284" y="218"/>
                  <a:pt x="284" y="218"/>
                  <a:pt x="284" y="218"/>
                </a:cubicBezTo>
                <a:close/>
                <a:moveTo>
                  <a:pt x="303" y="218"/>
                </a:moveTo>
                <a:cubicBezTo>
                  <a:pt x="303" y="218"/>
                  <a:pt x="303" y="218"/>
                  <a:pt x="303" y="218"/>
                </a:cubicBezTo>
                <a:cubicBezTo>
                  <a:pt x="302" y="219"/>
                  <a:pt x="302" y="218"/>
                  <a:pt x="301" y="219"/>
                </a:cubicBezTo>
                <a:cubicBezTo>
                  <a:pt x="301" y="218"/>
                  <a:pt x="303" y="218"/>
                  <a:pt x="303" y="218"/>
                </a:cubicBezTo>
                <a:cubicBezTo>
                  <a:pt x="303" y="218"/>
                  <a:pt x="303" y="218"/>
                  <a:pt x="303" y="218"/>
                </a:cubicBezTo>
                <a:close/>
                <a:moveTo>
                  <a:pt x="301" y="221"/>
                </a:moveTo>
                <a:cubicBezTo>
                  <a:pt x="300" y="220"/>
                  <a:pt x="300" y="222"/>
                  <a:pt x="299" y="221"/>
                </a:cubicBezTo>
                <a:cubicBezTo>
                  <a:pt x="299" y="220"/>
                  <a:pt x="299" y="220"/>
                  <a:pt x="300" y="219"/>
                </a:cubicBezTo>
                <a:cubicBezTo>
                  <a:pt x="301" y="220"/>
                  <a:pt x="301" y="220"/>
                  <a:pt x="301" y="221"/>
                </a:cubicBezTo>
                <a:close/>
                <a:moveTo>
                  <a:pt x="282" y="228"/>
                </a:moveTo>
                <a:cubicBezTo>
                  <a:pt x="280" y="228"/>
                  <a:pt x="279" y="226"/>
                  <a:pt x="278" y="225"/>
                </a:cubicBezTo>
                <a:cubicBezTo>
                  <a:pt x="282" y="228"/>
                  <a:pt x="282" y="228"/>
                  <a:pt x="282" y="228"/>
                </a:cubicBezTo>
                <a:close/>
                <a:moveTo>
                  <a:pt x="232" y="254"/>
                </a:moveTo>
                <a:cubicBezTo>
                  <a:pt x="232" y="255"/>
                  <a:pt x="231" y="254"/>
                  <a:pt x="231" y="254"/>
                </a:cubicBezTo>
                <a:cubicBezTo>
                  <a:pt x="231" y="254"/>
                  <a:pt x="231" y="254"/>
                  <a:pt x="231" y="254"/>
                </a:cubicBezTo>
                <a:cubicBezTo>
                  <a:pt x="231" y="254"/>
                  <a:pt x="232" y="254"/>
                  <a:pt x="232" y="254"/>
                </a:cubicBezTo>
                <a:close/>
                <a:moveTo>
                  <a:pt x="288" y="258"/>
                </a:moveTo>
                <a:cubicBezTo>
                  <a:pt x="288" y="259"/>
                  <a:pt x="286" y="261"/>
                  <a:pt x="289" y="262"/>
                </a:cubicBezTo>
                <a:cubicBezTo>
                  <a:pt x="289" y="262"/>
                  <a:pt x="289" y="262"/>
                  <a:pt x="289" y="262"/>
                </a:cubicBezTo>
                <a:cubicBezTo>
                  <a:pt x="289" y="262"/>
                  <a:pt x="289" y="262"/>
                  <a:pt x="289" y="262"/>
                </a:cubicBezTo>
                <a:cubicBezTo>
                  <a:pt x="289" y="261"/>
                  <a:pt x="289" y="261"/>
                  <a:pt x="289" y="261"/>
                </a:cubicBezTo>
                <a:cubicBezTo>
                  <a:pt x="289" y="262"/>
                  <a:pt x="289" y="264"/>
                  <a:pt x="290" y="264"/>
                </a:cubicBezTo>
                <a:cubicBezTo>
                  <a:pt x="291" y="264"/>
                  <a:pt x="292" y="264"/>
                  <a:pt x="292" y="263"/>
                </a:cubicBezTo>
                <a:cubicBezTo>
                  <a:pt x="293" y="264"/>
                  <a:pt x="292" y="265"/>
                  <a:pt x="292" y="266"/>
                </a:cubicBezTo>
                <a:cubicBezTo>
                  <a:pt x="291" y="266"/>
                  <a:pt x="291" y="266"/>
                  <a:pt x="291" y="266"/>
                </a:cubicBezTo>
                <a:cubicBezTo>
                  <a:pt x="291" y="267"/>
                  <a:pt x="291" y="267"/>
                  <a:pt x="291" y="267"/>
                </a:cubicBezTo>
                <a:cubicBezTo>
                  <a:pt x="290" y="267"/>
                  <a:pt x="290" y="267"/>
                  <a:pt x="290" y="267"/>
                </a:cubicBezTo>
                <a:cubicBezTo>
                  <a:pt x="288" y="267"/>
                  <a:pt x="289" y="269"/>
                  <a:pt x="289" y="269"/>
                </a:cubicBezTo>
                <a:cubicBezTo>
                  <a:pt x="287" y="270"/>
                  <a:pt x="286" y="274"/>
                  <a:pt x="284" y="272"/>
                </a:cubicBezTo>
                <a:cubicBezTo>
                  <a:pt x="285" y="271"/>
                  <a:pt x="286" y="270"/>
                  <a:pt x="286" y="269"/>
                </a:cubicBezTo>
                <a:cubicBezTo>
                  <a:pt x="285" y="268"/>
                  <a:pt x="284" y="268"/>
                  <a:pt x="284" y="267"/>
                </a:cubicBezTo>
                <a:cubicBezTo>
                  <a:pt x="285" y="266"/>
                  <a:pt x="285" y="266"/>
                  <a:pt x="286" y="266"/>
                </a:cubicBezTo>
                <a:cubicBezTo>
                  <a:pt x="286" y="265"/>
                  <a:pt x="288" y="263"/>
                  <a:pt x="287" y="261"/>
                </a:cubicBezTo>
                <a:cubicBezTo>
                  <a:pt x="288" y="260"/>
                  <a:pt x="286" y="258"/>
                  <a:pt x="286" y="256"/>
                </a:cubicBezTo>
                <a:cubicBezTo>
                  <a:pt x="287" y="256"/>
                  <a:pt x="286" y="256"/>
                  <a:pt x="286" y="255"/>
                </a:cubicBezTo>
                <a:cubicBezTo>
                  <a:pt x="286" y="255"/>
                  <a:pt x="286" y="255"/>
                  <a:pt x="286" y="255"/>
                </a:cubicBezTo>
                <a:cubicBezTo>
                  <a:pt x="286" y="256"/>
                  <a:pt x="287" y="257"/>
                  <a:pt x="288" y="258"/>
                </a:cubicBezTo>
                <a:close/>
                <a:moveTo>
                  <a:pt x="239" y="264"/>
                </a:moveTo>
                <a:cubicBezTo>
                  <a:pt x="239" y="263"/>
                  <a:pt x="239" y="263"/>
                  <a:pt x="239" y="263"/>
                </a:cubicBezTo>
                <a:cubicBezTo>
                  <a:pt x="239" y="264"/>
                  <a:pt x="239" y="264"/>
                  <a:pt x="239" y="264"/>
                </a:cubicBezTo>
                <a:cubicBezTo>
                  <a:pt x="239" y="264"/>
                  <a:pt x="239" y="264"/>
                  <a:pt x="239" y="264"/>
                </a:cubicBezTo>
                <a:close/>
                <a:moveTo>
                  <a:pt x="242" y="268"/>
                </a:moveTo>
                <a:cubicBezTo>
                  <a:pt x="243" y="267"/>
                  <a:pt x="244" y="267"/>
                  <a:pt x="245" y="267"/>
                </a:cubicBezTo>
                <a:cubicBezTo>
                  <a:pt x="245" y="268"/>
                  <a:pt x="244" y="269"/>
                  <a:pt x="244" y="270"/>
                </a:cubicBezTo>
                <a:cubicBezTo>
                  <a:pt x="243" y="270"/>
                  <a:pt x="244" y="271"/>
                  <a:pt x="243" y="272"/>
                </a:cubicBezTo>
                <a:cubicBezTo>
                  <a:pt x="243" y="272"/>
                  <a:pt x="243" y="272"/>
                  <a:pt x="243" y="272"/>
                </a:cubicBezTo>
                <a:cubicBezTo>
                  <a:pt x="243" y="272"/>
                  <a:pt x="243" y="272"/>
                  <a:pt x="243" y="272"/>
                </a:cubicBezTo>
                <a:cubicBezTo>
                  <a:pt x="243" y="272"/>
                  <a:pt x="242" y="272"/>
                  <a:pt x="242" y="272"/>
                </a:cubicBezTo>
                <a:cubicBezTo>
                  <a:pt x="241" y="273"/>
                  <a:pt x="241" y="274"/>
                  <a:pt x="240" y="273"/>
                </a:cubicBezTo>
                <a:cubicBezTo>
                  <a:pt x="239" y="271"/>
                  <a:pt x="240" y="269"/>
                  <a:pt x="240" y="266"/>
                </a:cubicBezTo>
                <a:cubicBezTo>
                  <a:pt x="241" y="266"/>
                  <a:pt x="241" y="267"/>
                  <a:pt x="242" y="268"/>
                </a:cubicBezTo>
                <a:close/>
                <a:moveTo>
                  <a:pt x="283" y="271"/>
                </a:moveTo>
                <a:cubicBezTo>
                  <a:pt x="284" y="272"/>
                  <a:pt x="282" y="273"/>
                  <a:pt x="283" y="273"/>
                </a:cubicBezTo>
                <a:cubicBezTo>
                  <a:pt x="282" y="275"/>
                  <a:pt x="280" y="276"/>
                  <a:pt x="279" y="278"/>
                </a:cubicBezTo>
                <a:cubicBezTo>
                  <a:pt x="280" y="278"/>
                  <a:pt x="280" y="278"/>
                  <a:pt x="280" y="278"/>
                </a:cubicBezTo>
                <a:cubicBezTo>
                  <a:pt x="279" y="278"/>
                  <a:pt x="279" y="278"/>
                  <a:pt x="279" y="278"/>
                </a:cubicBezTo>
                <a:cubicBezTo>
                  <a:pt x="278" y="277"/>
                  <a:pt x="278" y="279"/>
                  <a:pt x="277" y="279"/>
                </a:cubicBezTo>
                <a:cubicBezTo>
                  <a:pt x="276" y="280"/>
                  <a:pt x="275" y="282"/>
                  <a:pt x="274" y="284"/>
                </a:cubicBezTo>
                <a:cubicBezTo>
                  <a:pt x="273" y="284"/>
                  <a:pt x="272" y="285"/>
                  <a:pt x="271" y="285"/>
                </a:cubicBezTo>
                <a:cubicBezTo>
                  <a:pt x="270" y="285"/>
                  <a:pt x="270" y="283"/>
                  <a:pt x="269" y="284"/>
                </a:cubicBezTo>
                <a:cubicBezTo>
                  <a:pt x="268" y="283"/>
                  <a:pt x="268" y="283"/>
                  <a:pt x="268" y="283"/>
                </a:cubicBezTo>
                <a:cubicBezTo>
                  <a:pt x="269" y="281"/>
                  <a:pt x="271" y="278"/>
                  <a:pt x="274" y="278"/>
                </a:cubicBezTo>
                <a:cubicBezTo>
                  <a:pt x="275" y="276"/>
                  <a:pt x="278" y="276"/>
                  <a:pt x="279" y="273"/>
                </a:cubicBezTo>
                <a:cubicBezTo>
                  <a:pt x="280" y="273"/>
                  <a:pt x="280" y="271"/>
                  <a:pt x="281" y="270"/>
                </a:cubicBezTo>
                <a:cubicBezTo>
                  <a:pt x="282" y="271"/>
                  <a:pt x="282" y="273"/>
                  <a:pt x="283" y="271"/>
                </a:cubicBezTo>
                <a:close/>
                <a:moveTo>
                  <a:pt x="269" y="285"/>
                </a:moveTo>
                <a:cubicBezTo>
                  <a:pt x="269" y="286"/>
                  <a:pt x="269" y="286"/>
                  <a:pt x="269" y="286"/>
                </a:cubicBezTo>
                <a:cubicBezTo>
                  <a:pt x="268" y="286"/>
                  <a:pt x="268" y="286"/>
                  <a:pt x="268" y="286"/>
                </a:cubicBezTo>
                <a:cubicBezTo>
                  <a:pt x="269" y="286"/>
                  <a:pt x="269" y="285"/>
                  <a:pt x="269" y="285"/>
                </a:cubicBezTo>
                <a:close/>
                <a:moveTo>
                  <a:pt x="212" y="151"/>
                </a:moveTo>
                <a:cubicBezTo>
                  <a:pt x="212" y="152"/>
                  <a:pt x="210" y="153"/>
                  <a:pt x="211" y="154"/>
                </a:cubicBezTo>
                <a:cubicBezTo>
                  <a:pt x="210" y="153"/>
                  <a:pt x="209" y="151"/>
                  <a:pt x="210" y="150"/>
                </a:cubicBezTo>
                <a:cubicBezTo>
                  <a:pt x="211" y="148"/>
                  <a:pt x="211" y="148"/>
                  <a:pt x="211" y="148"/>
                </a:cubicBezTo>
                <a:cubicBezTo>
                  <a:pt x="213" y="148"/>
                  <a:pt x="212" y="150"/>
                  <a:pt x="212" y="151"/>
                </a:cubicBezTo>
                <a:close/>
                <a:moveTo>
                  <a:pt x="214" y="160"/>
                </a:moveTo>
                <a:cubicBezTo>
                  <a:pt x="213" y="161"/>
                  <a:pt x="216" y="162"/>
                  <a:pt x="214" y="164"/>
                </a:cubicBezTo>
                <a:cubicBezTo>
                  <a:pt x="213" y="164"/>
                  <a:pt x="213" y="166"/>
                  <a:pt x="213" y="167"/>
                </a:cubicBezTo>
                <a:cubicBezTo>
                  <a:pt x="214" y="167"/>
                  <a:pt x="214" y="167"/>
                  <a:pt x="215" y="167"/>
                </a:cubicBezTo>
                <a:cubicBezTo>
                  <a:pt x="216" y="167"/>
                  <a:pt x="216" y="168"/>
                  <a:pt x="217" y="168"/>
                </a:cubicBezTo>
                <a:cubicBezTo>
                  <a:pt x="217" y="168"/>
                  <a:pt x="217" y="168"/>
                  <a:pt x="217" y="168"/>
                </a:cubicBezTo>
                <a:cubicBezTo>
                  <a:pt x="218" y="170"/>
                  <a:pt x="218" y="170"/>
                  <a:pt x="218" y="170"/>
                </a:cubicBezTo>
                <a:cubicBezTo>
                  <a:pt x="217" y="169"/>
                  <a:pt x="217" y="168"/>
                  <a:pt x="215" y="167"/>
                </a:cubicBezTo>
                <a:cubicBezTo>
                  <a:pt x="215" y="168"/>
                  <a:pt x="215" y="168"/>
                  <a:pt x="215" y="168"/>
                </a:cubicBezTo>
                <a:cubicBezTo>
                  <a:pt x="215" y="168"/>
                  <a:pt x="215" y="168"/>
                  <a:pt x="215" y="168"/>
                </a:cubicBezTo>
                <a:cubicBezTo>
                  <a:pt x="215" y="168"/>
                  <a:pt x="215" y="168"/>
                  <a:pt x="214" y="167"/>
                </a:cubicBezTo>
                <a:cubicBezTo>
                  <a:pt x="214" y="168"/>
                  <a:pt x="213" y="168"/>
                  <a:pt x="212" y="167"/>
                </a:cubicBezTo>
                <a:cubicBezTo>
                  <a:pt x="212" y="167"/>
                  <a:pt x="212" y="167"/>
                  <a:pt x="213" y="166"/>
                </a:cubicBezTo>
                <a:cubicBezTo>
                  <a:pt x="212" y="166"/>
                  <a:pt x="212" y="166"/>
                  <a:pt x="212" y="166"/>
                </a:cubicBezTo>
                <a:cubicBezTo>
                  <a:pt x="211" y="166"/>
                  <a:pt x="211" y="165"/>
                  <a:pt x="211" y="164"/>
                </a:cubicBezTo>
                <a:cubicBezTo>
                  <a:pt x="211" y="164"/>
                  <a:pt x="211" y="164"/>
                  <a:pt x="211" y="163"/>
                </a:cubicBezTo>
                <a:cubicBezTo>
                  <a:pt x="211" y="163"/>
                  <a:pt x="211" y="161"/>
                  <a:pt x="212" y="161"/>
                </a:cubicBezTo>
                <a:cubicBezTo>
                  <a:pt x="212" y="159"/>
                  <a:pt x="213" y="161"/>
                  <a:pt x="214" y="160"/>
                </a:cubicBezTo>
                <a:close/>
                <a:moveTo>
                  <a:pt x="213" y="169"/>
                </a:moveTo>
                <a:cubicBezTo>
                  <a:pt x="213" y="170"/>
                  <a:pt x="213" y="170"/>
                  <a:pt x="213" y="170"/>
                </a:cubicBezTo>
                <a:cubicBezTo>
                  <a:pt x="212" y="170"/>
                  <a:pt x="213" y="169"/>
                  <a:pt x="212" y="168"/>
                </a:cubicBezTo>
                <a:cubicBezTo>
                  <a:pt x="213" y="168"/>
                  <a:pt x="213" y="169"/>
                  <a:pt x="213" y="169"/>
                </a:cubicBezTo>
                <a:close/>
                <a:moveTo>
                  <a:pt x="220" y="170"/>
                </a:moveTo>
                <a:cubicBezTo>
                  <a:pt x="220" y="172"/>
                  <a:pt x="220" y="172"/>
                  <a:pt x="220" y="172"/>
                </a:cubicBezTo>
                <a:cubicBezTo>
                  <a:pt x="220" y="172"/>
                  <a:pt x="219" y="171"/>
                  <a:pt x="219" y="172"/>
                </a:cubicBezTo>
                <a:cubicBezTo>
                  <a:pt x="220" y="174"/>
                  <a:pt x="220" y="174"/>
                  <a:pt x="220" y="174"/>
                </a:cubicBezTo>
                <a:cubicBezTo>
                  <a:pt x="219" y="174"/>
                  <a:pt x="219" y="172"/>
                  <a:pt x="219" y="172"/>
                </a:cubicBezTo>
                <a:cubicBezTo>
                  <a:pt x="219" y="172"/>
                  <a:pt x="219" y="172"/>
                  <a:pt x="219" y="172"/>
                </a:cubicBezTo>
                <a:cubicBezTo>
                  <a:pt x="220" y="171"/>
                  <a:pt x="219" y="171"/>
                  <a:pt x="218" y="170"/>
                </a:cubicBezTo>
                <a:cubicBezTo>
                  <a:pt x="219" y="170"/>
                  <a:pt x="220" y="170"/>
                  <a:pt x="220" y="170"/>
                </a:cubicBezTo>
                <a:close/>
                <a:moveTo>
                  <a:pt x="218" y="171"/>
                </a:moveTo>
                <a:cubicBezTo>
                  <a:pt x="217" y="170"/>
                  <a:pt x="217" y="170"/>
                  <a:pt x="217" y="170"/>
                </a:cubicBezTo>
                <a:cubicBezTo>
                  <a:pt x="218" y="170"/>
                  <a:pt x="218" y="170"/>
                  <a:pt x="218" y="170"/>
                </a:cubicBezTo>
                <a:cubicBezTo>
                  <a:pt x="218" y="171"/>
                  <a:pt x="218" y="171"/>
                  <a:pt x="218" y="171"/>
                </a:cubicBezTo>
                <a:close/>
                <a:moveTo>
                  <a:pt x="216" y="172"/>
                </a:moveTo>
                <a:cubicBezTo>
                  <a:pt x="216" y="172"/>
                  <a:pt x="215" y="172"/>
                  <a:pt x="216" y="173"/>
                </a:cubicBezTo>
                <a:cubicBezTo>
                  <a:pt x="215" y="173"/>
                  <a:pt x="215" y="173"/>
                  <a:pt x="215" y="173"/>
                </a:cubicBezTo>
                <a:cubicBezTo>
                  <a:pt x="215" y="171"/>
                  <a:pt x="215" y="171"/>
                  <a:pt x="215" y="171"/>
                </a:cubicBezTo>
                <a:cubicBezTo>
                  <a:pt x="215" y="171"/>
                  <a:pt x="216" y="171"/>
                  <a:pt x="216" y="172"/>
                </a:cubicBezTo>
                <a:close/>
                <a:moveTo>
                  <a:pt x="211" y="173"/>
                </a:moveTo>
                <a:cubicBezTo>
                  <a:pt x="210" y="174"/>
                  <a:pt x="210" y="176"/>
                  <a:pt x="208" y="176"/>
                </a:cubicBezTo>
                <a:cubicBezTo>
                  <a:pt x="209" y="175"/>
                  <a:pt x="210" y="174"/>
                  <a:pt x="211" y="173"/>
                </a:cubicBezTo>
                <a:cubicBezTo>
                  <a:pt x="211" y="173"/>
                  <a:pt x="211" y="173"/>
                  <a:pt x="211" y="173"/>
                </a:cubicBezTo>
                <a:close/>
                <a:moveTo>
                  <a:pt x="217" y="175"/>
                </a:moveTo>
                <a:cubicBezTo>
                  <a:pt x="216" y="175"/>
                  <a:pt x="215" y="175"/>
                  <a:pt x="216" y="174"/>
                </a:cubicBezTo>
                <a:cubicBezTo>
                  <a:pt x="216" y="174"/>
                  <a:pt x="216" y="173"/>
                  <a:pt x="217" y="173"/>
                </a:cubicBezTo>
                <a:cubicBezTo>
                  <a:pt x="217" y="173"/>
                  <a:pt x="216" y="174"/>
                  <a:pt x="217" y="175"/>
                </a:cubicBezTo>
                <a:close/>
                <a:moveTo>
                  <a:pt x="218" y="173"/>
                </a:moveTo>
                <a:cubicBezTo>
                  <a:pt x="218" y="174"/>
                  <a:pt x="218" y="174"/>
                  <a:pt x="218" y="174"/>
                </a:cubicBezTo>
                <a:cubicBezTo>
                  <a:pt x="218" y="173"/>
                  <a:pt x="218" y="173"/>
                  <a:pt x="218" y="173"/>
                </a:cubicBezTo>
                <a:close/>
                <a:moveTo>
                  <a:pt x="125" y="276"/>
                </a:moveTo>
                <a:cubicBezTo>
                  <a:pt x="125" y="276"/>
                  <a:pt x="125" y="276"/>
                  <a:pt x="125" y="277"/>
                </a:cubicBezTo>
                <a:cubicBezTo>
                  <a:pt x="124" y="276"/>
                  <a:pt x="124" y="276"/>
                  <a:pt x="123" y="276"/>
                </a:cubicBezTo>
                <a:cubicBezTo>
                  <a:pt x="123" y="275"/>
                  <a:pt x="123" y="275"/>
                  <a:pt x="123" y="275"/>
                </a:cubicBezTo>
                <a:cubicBezTo>
                  <a:pt x="124" y="276"/>
                  <a:pt x="125" y="276"/>
                  <a:pt x="125" y="276"/>
                </a:cubicBezTo>
                <a:close/>
                <a:moveTo>
                  <a:pt x="153" y="179"/>
                </a:moveTo>
                <a:cubicBezTo>
                  <a:pt x="153" y="180"/>
                  <a:pt x="152" y="180"/>
                  <a:pt x="152" y="181"/>
                </a:cubicBezTo>
                <a:cubicBezTo>
                  <a:pt x="150" y="181"/>
                  <a:pt x="150" y="180"/>
                  <a:pt x="150" y="179"/>
                </a:cubicBezTo>
                <a:cubicBezTo>
                  <a:pt x="150" y="177"/>
                  <a:pt x="150" y="176"/>
                  <a:pt x="150" y="175"/>
                </a:cubicBezTo>
                <a:cubicBezTo>
                  <a:pt x="152" y="176"/>
                  <a:pt x="153" y="178"/>
                  <a:pt x="153" y="179"/>
                </a:cubicBezTo>
                <a:close/>
                <a:moveTo>
                  <a:pt x="27" y="179"/>
                </a:moveTo>
                <a:cubicBezTo>
                  <a:pt x="27" y="178"/>
                  <a:pt x="27" y="178"/>
                  <a:pt x="27" y="178"/>
                </a:cubicBezTo>
                <a:cubicBezTo>
                  <a:pt x="27" y="178"/>
                  <a:pt x="27" y="178"/>
                  <a:pt x="27" y="178"/>
                </a:cubicBezTo>
                <a:cubicBezTo>
                  <a:pt x="25" y="176"/>
                  <a:pt x="25" y="176"/>
                  <a:pt x="25" y="176"/>
                </a:cubicBezTo>
                <a:cubicBezTo>
                  <a:pt x="26" y="176"/>
                  <a:pt x="26" y="176"/>
                  <a:pt x="26" y="176"/>
                </a:cubicBezTo>
                <a:cubicBezTo>
                  <a:pt x="26" y="177"/>
                  <a:pt x="28" y="177"/>
                  <a:pt x="27" y="179"/>
                </a:cubicBezTo>
                <a:close/>
                <a:moveTo>
                  <a:pt x="74" y="188"/>
                </a:moveTo>
                <a:cubicBezTo>
                  <a:pt x="74" y="188"/>
                  <a:pt x="74" y="188"/>
                  <a:pt x="74" y="188"/>
                </a:cubicBezTo>
                <a:cubicBezTo>
                  <a:pt x="75" y="187"/>
                  <a:pt x="75" y="187"/>
                  <a:pt x="75" y="187"/>
                </a:cubicBezTo>
                <a:cubicBezTo>
                  <a:pt x="75" y="187"/>
                  <a:pt x="74" y="188"/>
                  <a:pt x="74" y="188"/>
                </a:cubicBezTo>
                <a:close/>
                <a:moveTo>
                  <a:pt x="78" y="188"/>
                </a:moveTo>
                <a:cubicBezTo>
                  <a:pt x="78" y="188"/>
                  <a:pt x="78" y="188"/>
                  <a:pt x="78" y="188"/>
                </a:cubicBezTo>
                <a:cubicBezTo>
                  <a:pt x="78" y="188"/>
                  <a:pt x="77" y="188"/>
                  <a:pt x="77" y="188"/>
                </a:cubicBezTo>
                <a:cubicBezTo>
                  <a:pt x="77" y="187"/>
                  <a:pt x="78" y="187"/>
                  <a:pt x="78" y="188"/>
                </a:cubicBezTo>
                <a:close/>
                <a:moveTo>
                  <a:pt x="80" y="191"/>
                </a:moveTo>
                <a:cubicBezTo>
                  <a:pt x="79" y="191"/>
                  <a:pt x="79" y="192"/>
                  <a:pt x="78" y="193"/>
                </a:cubicBezTo>
                <a:cubicBezTo>
                  <a:pt x="78" y="193"/>
                  <a:pt x="78" y="194"/>
                  <a:pt x="78" y="193"/>
                </a:cubicBezTo>
                <a:cubicBezTo>
                  <a:pt x="76" y="194"/>
                  <a:pt x="76" y="194"/>
                  <a:pt x="76" y="194"/>
                </a:cubicBezTo>
                <a:cubicBezTo>
                  <a:pt x="75" y="193"/>
                  <a:pt x="76" y="192"/>
                  <a:pt x="76" y="191"/>
                </a:cubicBezTo>
                <a:cubicBezTo>
                  <a:pt x="76" y="191"/>
                  <a:pt x="76" y="190"/>
                  <a:pt x="76" y="190"/>
                </a:cubicBezTo>
                <a:cubicBezTo>
                  <a:pt x="77" y="191"/>
                  <a:pt x="79" y="189"/>
                  <a:pt x="79" y="191"/>
                </a:cubicBezTo>
                <a:cubicBezTo>
                  <a:pt x="80" y="191"/>
                  <a:pt x="80" y="191"/>
                  <a:pt x="80" y="191"/>
                </a:cubicBezTo>
                <a:close/>
                <a:moveTo>
                  <a:pt x="72" y="199"/>
                </a:moveTo>
                <a:cubicBezTo>
                  <a:pt x="72" y="200"/>
                  <a:pt x="74" y="200"/>
                  <a:pt x="74" y="201"/>
                </a:cubicBezTo>
                <a:cubicBezTo>
                  <a:pt x="73" y="202"/>
                  <a:pt x="74" y="202"/>
                  <a:pt x="74" y="203"/>
                </a:cubicBezTo>
                <a:cubicBezTo>
                  <a:pt x="73" y="204"/>
                  <a:pt x="74" y="202"/>
                  <a:pt x="73" y="202"/>
                </a:cubicBezTo>
                <a:cubicBezTo>
                  <a:pt x="73" y="201"/>
                  <a:pt x="72" y="200"/>
                  <a:pt x="72" y="199"/>
                </a:cubicBezTo>
                <a:cubicBezTo>
                  <a:pt x="72" y="198"/>
                  <a:pt x="71" y="197"/>
                  <a:pt x="71" y="195"/>
                </a:cubicBezTo>
                <a:cubicBezTo>
                  <a:pt x="72" y="196"/>
                  <a:pt x="72" y="198"/>
                  <a:pt x="72" y="199"/>
                </a:cubicBezTo>
                <a:close/>
                <a:moveTo>
                  <a:pt x="71" y="204"/>
                </a:moveTo>
                <a:cubicBezTo>
                  <a:pt x="71" y="204"/>
                  <a:pt x="71" y="205"/>
                  <a:pt x="70" y="204"/>
                </a:cubicBezTo>
                <a:cubicBezTo>
                  <a:pt x="70" y="204"/>
                  <a:pt x="71" y="204"/>
                  <a:pt x="71" y="204"/>
                </a:cubicBezTo>
                <a:close/>
                <a:moveTo>
                  <a:pt x="80" y="208"/>
                </a:moveTo>
                <a:cubicBezTo>
                  <a:pt x="80" y="209"/>
                  <a:pt x="79" y="211"/>
                  <a:pt x="80" y="212"/>
                </a:cubicBezTo>
                <a:cubicBezTo>
                  <a:pt x="79" y="212"/>
                  <a:pt x="79" y="211"/>
                  <a:pt x="79" y="210"/>
                </a:cubicBezTo>
                <a:cubicBezTo>
                  <a:pt x="79" y="208"/>
                  <a:pt x="80" y="206"/>
                  <a:pt x="79" y="205"/>
                </a:cubicBezTo>
                <a:cubicBezTo>
                  <a:pt x="79" y="205"/>
                  <a:pt x="79" y="205"/>
                  <a:pt x="79" y="205"/>
                </a:cubicBezTo>
                <a:cubicBezTo>
                  <a:pt x="80" y="206"/>
                  <a:pt x="79" y="207"/>
                  <a:pt x="80" y="208"/>
                </a:cubicBezTo>
                <a:close/>
                <a:moveTo>
                  <a:pt x="103" y="215"/>
                </a:moveTo>
                <a:cubicBezTo>
                  <a:pt x="103" y="214"/>
                  <a:pt x="103" y="214"/>
                  <a:pt x="103" y="214"/>
                </a:cubicBezTo>
                <a:cubicBezTo>
                  <a:pt x="102" y="220"/>
                  <a:pt x="99" y="224"/>
                  <a:pt x="98" y="229"/>
                </a:cubicBezTo>
                <a:cubicBezTo>
                  <a:pt x="97" y="230"/>
                  <a:pt x="96" y="229"/>
                  <a:pt x="95" y="230"/>
                </a:cubicBezTo>
                <a:cubicBezTo>
                  <a:pt x="94" y="230"/>
                  <a:pt x="93" y="230"/>
                  <a:pt x="92" y="228"/>
                </a:cubicBezTo>
                <a:cubicBezTo>
                  <a:pt x="93" y="227"/>
                  <a:pt x="91" y="225"/>
                  <a:pt x="92" y="224"/>
                </a:cubicBezTo>
                <a:cubicBezTo>
                  <a:pt x="94" y="221"/>
                  <a:pt x="94" y="221"/>
                  <a:pt x="94" y="221"/>
                </a:cubicBezTo>
                <a:cubicBezTo>
                  <a:pt x="94" y="219"/>
                  <a:pt x="93" y="217"/>
                  <a:pt x="94" y="216"/>
                </a:cubicBezTo>
                <a:cubicBezTo>
                  <a:pt x="95" y="215"/>
                  <a:pt x="96" y="215"/>
                  <a:pt x="97" y="215"/>
                </a:cubicBezTo>
                <a:cubicBezTo>
                  <a:pt x="97" y="215"/>
                  <a:pt x="97" y="215"/>
                  <a:pt x="97" y="215"/>
                </a:cubicBezTo>
                <a:cubicBezTo>
                  <a:pt x="98" y="216"/>
                  <a:pt x="98" y="213"/>
                  <a:pt x="99" y="214"/>
                </a:cubicBezTo>
                <a:cubicBezTo>
                  <a:pt x="99" y="213"/>
                  <a:pt x="99" y="213"/>
                  <a:pt x="100" y="213"/>
                </a:cubicBezTo>
                <a:cubicBezTo>
                  <a:pt x="100" y="212"/>
                  <a:pt x="100" y="212"/>
                  <a:pt x="100" y="212"/>
                </a:cubicBezTo>
                <a:cubicBezTo>
                  <a:pt x="100" y="212"/>
                  <a:pt x="100" y="212"/>
                  <a:pt x="100" y="211"/>
                </a:cubicBezTo>
                <a:cubicBezTo>
                  <a:pt x="100" y="212"/>
                  <a:pt x="100" y="212"/>
                  <a:pt x="100" y="212"/>
                </a:cubicBezTo>
                <a:cubicBezTo>
                  <a:pt x="101" y="211"/>
                  <a:pt x="102" y="211"/>
                  <a:pt x="102" y="210"/>
                </a:cubicBezTo>
                <a:cubicBezTo>
                  <a:pt x="101" y="210"/>
                  <a:pt x="101" y="210"/>
                  <a:pt x="101" y="210"/>
                </a:cubicBezTo>
                <a:cubicBezTo>
                  <a:pt x="102" y="209"/>
                  <a:pt x="102" y="209"/>
                  <a:pt x="102" y="209"/>
                </a:cubicBezTo>
                <a:cubicBezTo>
                  <a:pt x="103" y="211"/>
                  <a:pt x="103" y="213"/>
                  <a:pt x="103" y="215"/>
                </a:cubicBezTo>
                <a:close/>
                <a:moveTo>
                  <a:pt x="74" y="214"/>
                </a:moveTo>
                <a:cubicBezTo>
                  <a:pt x="75" y="214"/>
                  <a:pt x="75" y="214"/>
                  <a:pt x="75" y="214"/>
                </a:cubicBezTo>
                <a:cubicBezTo>
                  <a:pt x="74" y="214"/>
                  <a:pt x="74" y="214"/>
                  <a:pt x="74" y="214"/>
                </a:cubicBezTo>
                <a:close/>
                <a:moveTo>
                  <a:pt x="68" y="217"/>
                </a:moveTo>
                <a:cubicBezTo>
                  <a:pt x="70" y="216"/>
                  <a:pt x="70" y="216"/>
                  <a:pt x="70" y="216"/>
                </a:cubicBezTo>
                <a:cubicBezTo>
                  <a:pt x="70" y="216"/>
                  <a:pt x="70" y="216"/>
                  <a:pt x="70" y="216"/>
                </a:cubicBezTo>
                <a:cubicBezTo>
                  <a:pt x="68" y="217"/>
                  <a:pt x="68" y="217"/>
                  <a:pt x="68" y="217"/>
                </a:cubicBezTo>
                <a:close/>
                <a:moveTo>
                  <a:pt x="66" y="238"/>
                </a:moveTo>
                <a:cubicBezTo>
                  <a:pt x="65" y="239"/>
                  <a:pt x="65" y="239"/>
                  <a:pt x="64" y="239"/>
                </a:cubicBezTo>
                <a:cubicBezTo>
                  <a:pt x="65" y="239"/>
                  <a:pt x="65" y="238"/>
                  <a:pt x="66" y="238"/>
                </a:cubicBez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36" name="Freeform 14"/>
          <p:cNvSpPr>
            <a:spLocks noEditPoints="1"/>
          </p:cNvSpPr>
          <p:nvPr/>
        </p:nvSpPr>
        <p:spPr bwMode="auto">
          <a:xfrm>
            <a:off x="1279431" y="1776012"/>
            <a:ext cx="902921" cy="1185133"/>
          </a:xfrm>
          <a:custGeom>
            <a:avLst/>
            <a:gdLst>
              <a:gd name="T0" fmla="*/ 144 w 226"/>
              <a:gd name="T1" fmla="*/ 180 h 297"/>
              <a:gd name="T2" fmla="*/ 170 w 226"/>
              <a:gd name="T3" fmla="*/ 229 h 297"/>
              <a:gd name="T4" fmla="*/ 147 w 226"/>
              <a:gd name="T5" fmla="*/ 295 h 297"/>
              <a:gd name="T6" fmla="*/ 188 w 226"/>
              <a:gd name="T7" fmla="*/ 291 h 297"/>
              <a:gd name="T8" fmla="*/ 85 w 226"/>
              <a:gd name="T9" fmla="*/ 44 h 297"/>
              <a:gd name="T10" fmla="*/ 123 w 226"/>
              <a:gd name="T11" fmla="*/ 54 h 297"/>
              <a:gd name="T12" fmla="*/ 131 w 226"/>
              <a:gd name="T13" fmla="*/ 65 h 297"/>
              <a:gd name="T14" fmla="*/ 133 w 226"/>
              <a:gd name="T15" fmla="*/ 86 h 297"/>
              <a:gd name="T16" fmla="*/ 158 w 226"/>
              <a:gd name="T17" fmla="*/ 99 h 297"/>
              <a:gd name="T18" fmla="*/ 127 w 226"/>
              <a:gd name="T19" fmla="*/ 130 h 297"/>
              <a:gd name="T20" fmla="*/ 92 w 226"/>
              <a:gd name="T21" fmla="*/ 166 h 297"/>
              <a:gd name="T22" fmla="*/ 138 w 226"/>
              <a:gd name="T23" fmla="*/ 180 h 297"/>
              <a:gd name="T24" fmla="*/ 160 w 226"/>
              <a:gd name="T25" fmla="*/ 247 h 297"/>
              <a:gd name="T26" fmla="*/ 137 w 226"/>
              <a:gd name="T27" fmla="*/ 288 h 297"/>
              <a:gd name="T28" fmla="*/ 130 w 226"/>
              <a:gd name="T29" fmla="*/ 258 h 297"/>
              <a:gd name="T30" fmla="*/ 77 w 226"/>
              <a:gd name="T31" fmla="*/ 159 h 297"/>
              <a:gd name="T32" fmla="*/ 59 w 226"/>
              <a:gd name="T33" fmla="*/ 98 h 297"/>
              <a:gd name="T34" fmla="*/ 51 w 226"/>
              <a:gd name="T35" fmla="*/ 72 h 297"/>
              <a:gd name="T36" fmla="*/ 20 w 226"/>
              <a:gd name="T37" fmla="*/ 76 h 297"/>
              <a:gd name="T38" fmla="*/ 24 w 226"/>
              <a:gd name="T39" fmla="*/ 53 h 297"/>
              <a:gd name="T40" fmla="*/ 208 w 226"/>
              <a:gd name="T41" fmla="*/ 8 h 297"/>
              <a:gd name="T42" fmla="*/ 218 w 226"/>
              <a:gd name="T43" fmla="*/ 24 h 297"/>
              <a:gd name="T44" fmla="*/ 210 w 226"/>
              <a:gd name="T45" fmla="*/ 52 h 297"/>
              <a:gd name="T46" fmla="*/ 189 w 226"/>
              <a:gd name="T47" fmla="*/ 74 h 297"/>
              <a:gd name="T48" fmla="*/ 172 w 226"/>
              <a:gd name="T49" fmla="*/ 76 h 297"/>
              <a:gd name="T50" fmla="*/ 173 w 226"/>
              <a:gd name="T51" fmla="*/ 55 h 297"/>
              <a:gd name="T52" fmla="*/ 165 w 226"/>
              <a:gd name="T53" fmla="*/ 27 h 297"/>
              <a:gd name="T54" fmla="*/ 194 w 226"/>
              <a:gd name="T55" fmla="*/ 13 h 297"/>
              <a:gd name="T56" fmla="*/ 182 w 226"/>
              <a:gd name="T57" fmla="*/ 5 h 297"/>
              <a:gd name="T58" fmla="*/ 156 w 226"/>
              <a:gd name="T59" fmla="*/ 26 h 297"/>
              <a:gd name="T60" fmla="*/ 149 w 226"/>
              <a:gd name="T61" fmla="*/ 24 h 297"/>
              <a:gd name="T62" fmla="*/ 154 w 226"/>
              <a:gd name="T63" fmla="*/ 7 h 297"/>
              <a:gd name="T64" fmla="*/ 151 w 226"/>
              <a:gd name="T65" fmla="*/ 19 h 297"/>
              <a:gd name="T66" fmla="*/ 150 w 226"/>
              <a:gd name="T67" fmla="*/ 7 h 297"/>
              <a:gd name="T68" fmla="*/ 120 w 226"/>
              <a:gd name="T69" fmla="*/ 14 h 297"/>
              <a:gd name="T70" fmla="*/ 132 w 226"/>
              <a:gd name="T71" fmla="*/ 19 h 297"/>
              <a:gd name="T72" fmla="*/ 110 w 226"/>
              <a:gd name="T73" fmla="*/ 23 h 297"/>
              <a:gd name="T74" fmla="*/ 127 w 226"/>
              <a:gd name="T75" fmla="*/ 28 h 297"/>
              <a:gd name="T76" fmla="*/ 136 w 226"/>
              <a:gd name="T77" fmla="*/ 35 h 297"/>
              <a:gd name="T78" fmla="*/ 123 w 226"/>
              <a:gd name="T79" fmla="*/ 29 h 297"/>
              <a:gd name="T80" fmla="*/ 103 w 226"/>
              <a:gd name="T81" fmla="*/ 52 h 297"/>
              <a:gd name="T82" fmla="*/ 119 w 226"/>
              <a:gd name="T83" fmla="*/ 41 h 297"/>
              <a:gd name="T84" fmla="*/ 147 w 226"/>
              <a:gd name="T85" fmla="*/ 48 h 297"/>
              <a:gd name="T86" fmla="*/ 158 w 226"/>
              <a:gd name="T87" fmla="*/ 66 h 297"/>
              <a:gd name="T88" fmla="*/ 139 w 226"/>
              <a:gd name="T89" fmla="*/ 69 h 297"/>
              <a:gd name="T90" fmla="*/ 141 w 226"/>
              <a:gd name="T91" fmla="*/ 40 h 297"/>
              <a:gd name="T92" fmla="*/ 88 w 226"/>
              <a:gd name="T93" fmla="*/ 59 h 297"/>
              <a:gd name="T94" fmla="*/ 93 w 226"/>
              <a:gd name="T95" fmla="*/ 62 h 297"/>
              <a:gd name="T96" fmla="*/ 174 w 226"/>
              <a:gd name="T97" fmla="*/ 67 h 297"/>
              <a:gd name="T98" fmla="*/ 86 w 226"/>
              <a:gd name="T99" fmla="*/ 68 h 297"/>
              <a:gd name="T100" fmla="*/ 114 w 226"/>
              <a:gd name="T101" fmla="*/ 75 h 297"/>
              <a:gd name="T102" fmla="*/ 92 w 226"/>
              <a:gd name="T103" fmla="*/ 80 h 297"/>
              <a:gd name="T104" fmla="*/ 97 w 226"/>
              <a:gd name="T105" fmla="*/ 90 h 297"/>
              <a:gd name="T106" fmla="*/ 130 w 226"/>
              <a:gd name="T107" fmla="*/ 93 h 297"/>
              <a:gd name="T108" fmla="*/ 139 w 226"/>
              <a:gd name="T109" fmla="*/ 97 h 297"/>
              <a:gd name="T110" fmla="*/ 125 w 226"/>
              <a:gd name="T111" fmla="*/ 101 h 297"/>
              <a:gd name="T112" fmla="*/ 113 w 226"/>
              <a:gd name="T113" fmla="*/ 106 h 297"/>
              <a:gd name="T114" fmla="*/ 116 w 226"/>
              <a:gd name="T115" fmla="*/ 116 h 297"/>
              <a:gd name="T116" fmla="*/ 148 w 226"/>
              <a:gd name="T117" fmla="*/ 117 h 297"/>
              <a:gd name="T118" fmla="*/ 31 w 226"/>
              <a:gd name="T119" fmla="*/ 72 h 297"/>
              <a:gd name="T120" fmla="*/ 200 w 226"/>
              <a:gd name="T121" fmla="*/ 9 h 297"/>
              <a:gd name="T122" fmla="*/ 213 w 226"/>
              <a:gd name="T123" fmla="*/ 8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 h="297">
                <a:moveTo>
                  <a:pt x="125" y="164"/>
                </a:moveTo>
                <a:cubicBezTo>
                  <a:pt x="125" y="164"/>
                  <a:pt x="125" y="164"/>
                  <a:pt x="125" y="164"/>
                </a:cubicBezTo>
                <a:cubicBezTo>
                  <a:pt x="124" y="164"/>
                  <a:pt x="123" y="165"/>
                  <a:pt x="122" y="164"/>
                </a:cubicBezTo>
                <a:cubicBezTo>
                  <a:pt x="122" y="165"/>
                  <a:pt x="121" y="164"/>
                  <a:pt x="121" y="164"/>
                </a:cubicBezTo>
                <a:cubicBezTo>
                  <a:pt x="121" y="163"/>
                  <a:pt x="121" y="163"/>
                  <a:pt x="121" y="163"/>
                </a:cubicBezTo>
                <a:cubicBezTo>
                  <a:pt x="121" y="162"/>
                  <a:pt x="119" y="163"/>
                  <a:pt x="119" y="162"/>
                </a:cubicBezTo>
                <a:cubicBezTo>
                  <a:pt x="118" y="161"/>
                  <a:pt x="117" y="161"/>
                  <a:pt x="116" y="161"/>
                </a:cubicBezTo>
                <a:cubicBezTo>
                  <a:pt x="115" y="161"/>
                  <a:pt x="115" y="160"/>
                  <a:pt x="114" y="160"/>
                </a:cubicBezTo>
                <a:cubicBezTo>
                  <a:pt x="114" y="160"/>
                  <a:pt x="114" y="160"/>
                  <a:pt x="114" y="160"/>
                </a:cubicBezTo>
                <a:cubicBezTo>
                  <a:pt x="114" y="159"/>
                  <a:pt x="113" y="160"/>
                  <a:pt x="113" y="160"/>
                </a:cubicBezTo>
                <a:cubicBezTo>
                  <a:pt x="112" y="161"/>
                  <a:pt x="110" y="160"/>
                  <a:pt x="110" y="161"/>
                </a:cubicBezTo>
                <a:cubicBezTo>
                  <a:pt x="110" y="159"/>
                  <a:pt x="112" y="159"/>
                  <a:pt x="113" y="159"/>
                </a:cubicBezTo>
                <a:cubicBezTo>
                  <a:pt x="117" y="160"/>
                  <a:pt x="122" y="162"/>
                  <a:pt x="125" y="164"/>
                </a:cubicBezTo>
                <a:close/>
                <a:moveTo>
                  <a:pt x="127" y="165"/>
                </a:moveTo>
                <a:cubicBezTo>
                  <a:pt x="128" y="164"/>
                  <a:pt x="129" y="166"/>
                  <a:pt x="130" y="164"/>
                </a:cubicBezTo>
                <a:cubicBezTo>
                  <a:pt x="132" y="164"/>
                  <a:pt x="132" y="166"/>
                  <a:pt x="134" y="167"/>
                </a:cubicBezTo>
                <a:cubicBezTo>
                  <a:pt x="133" y="167"/>
                  <a:pt x="132" y="166"/>
                  <a:pt x="131" y="167"/>
                </a:cubicBezTo>
                <a:cubicBezTo>
                  <a:pt x="131" y="167"/>
                  <a:pt x="131" y="167"/>
                  <a:pt x="130" y="167"/>
                </a:cubicBezTo>
                <a:cubicBezTo>
                  <a:pt x="130" y="167"/>
                  <a:pt x="129" y="167"/>
                  <a:pt x="129" y="168"/>
                </a:cubicBezTo>
                <a:cubicBezTo>
                  <a:pt x="129" y="167"/>
                  <a:pt x="127" y="167"/>
                  <a:pt x="126" y="167"/>
                </a:cubicBezTo>
                <a:cubicBezTo>
                  <a:pt x="126" y="167"/>
                  <a:pt x="126" y="167"/>
                  <a:pt x="125" y="167"/>
                </a:cubicBezTo>
                <a:cubicBezTo>
                  <a:pt x="125" y="167"/>
                  <a:pt x="125" y="167"/>
                  <a:pt x="125" y="167"/>
                </a:cubicBezTo>
                <a:cubicBezTo>
                  <a:pt x="126" y="167"/>
                  <a:pt x="127" y="167"/>
                  <a:pt x="128" y="167"/>
                </a:cubicBezTo>
                <a:cubicBezTo>
                  <a:pt x="128" y="166"/>
                  <a:pt x="128" y="165"/>
                  <a:pt x="127" y="164"/>
                </a:cubicBezTo>
                <a:cubicBezTo>
                  <a:pt x="127" y="165"/>
                  <a:pt x="127" y="165"/>
                  <a:pt x="127" y="165"/>
                </a:cubicBezTo>
                <a:close/>
                <a:moveTo>
                  <a:pt x="122" y="167"/>
                </a:moveTo>
                <a:cubicBezTo>
                  <a:pt x="121" y="167"/>
                  <a:pt x="120" y="168"/>
                  <a:pt x="120" y="168"/>
                </a:cubicBezTo>
                <a:cubicBezTo>
                  <a:pt x="119" y="167"/>
                  <a:pt x="119" y="167"/>
                  <a:pt x="119" y="167"/>
                </a:cubicBezTo>
                <a:cubicBezTo>
                  <a:pt x="120" y="167"/>
                  <a:pt x="121" y="166"/>
                  <a:pt x="122" y="167"/>
                </a:cubicBezTo>
                <a:close/>
                <a:moveTo>
                  <a:pt x="138" y="167"/>
                </a:moveTo>
                <a:cubicBezTo>
                  <a:pt x="138" y="168"/>
                  <a:pt x="137" y="167"/>
                  <a:pt x="136" y="168"/>
                </a:cubicBezTo>
                <a:cubicBezTo>
                  <a:pt x="136" y="166"/>
                  <a:pt x="138" y="167"/>
                  <a:pt x="138" y="167"/>
                </a:cubicBezTo>
                <a:close/>
                <a:moveTo>
                  <a:pt x="109" y="178"/>
                </a:moveTo>
                <a:cubicBezTo>
                  <a:pt x="108" y="179"/>
                  <a:pt x="108" y="179"/>
                  <a:pt x="108" y="179"/>
                </a:cubicBezTo>
                <a:cubicBezTo>
                  <a:pt x="107" y="177"/>
                  <a:pt x="107" y="177"/>
                  <a:pt x="107" y="177"/>
                </a:cubicBezTo>
                <a:cubicBezTo>
                  <a:pt x="108" y="177"/>
                  <a:pt x="108" y="178"/>
                  <a:pt x="109" y="178"/>
                </a:cubicBezTo>
                <a:close/>
                <a:moveTo>
                  <a:pt x="145" y="179"/>
                </a:moveTo>
                <a:cubicBezTo>
                  <a:pt x="145" y="180"/>
                  <a:pt x="145" y="180"/>
                  <a:pt x="144" y="180"/>
                </a:cubicBezTo>
                <a:cubicBezTo>
                  <a:pt x="144" y="180"/>
                  <a:pt x="144" y="180"/>
                  <a:pt x="144" y="180"/>
                </a:cubicBezTo>
                <a:cubicBezTo>
                  <a:pt x="144" y="180"/>
                  <a:pt x="144" y="180"/>
                  <a:pt x="144" y="179"/>
                </a:cubicBezTo>
                <a:cubicBezTo>
                  <a:pt x="145" y="179"/>
                  <a:pt x="145" y="179"/>
                  <a:pt x="145" y="179"/>
                </a:cubicBezTo>
                <a:close/>
                <a:moveTo>
                  <a:pt x="129" y="182"/>
                </a:moveTo>
                <a:cubicBezTo>
                  <a:pt x="128" y="182"/>
                  <a:pt x="128" y="181"/>
                  <a:pt x="128" y="181"/>
                </a:cubicBezTo>
                <a:cubicBezTo>
                  <a:pt x="129" y="180"/>
                  <a:pt x="129" y="180"/>
                  <a:pt x="129" y="180"/>
                </a:cubicBezTo>
                <a:cubicBezTo>
                  <a:pt x="129" y="180"/>
                  <a:pt x="130" y="181"/>
                  <a:pt x="129" y="182"/>
                </a:cubicBezTo>
                <a:close/>
                <a:moveTo>
                  <a:pt x="154" y="188"/>
                </a:moveTo>
                <a:cubicBezTo>
                  <a:pt x="153" y="188"/>
                  <a:pt x="153" y="188"/>
                  <a:pt x="153" y="188"/>
                </a:cubicBezTo>
                <a:cubicBezTo>
                  <a:pt x="153" y="188"/>
                  <a:pt x="153" y="188"/>
                  <a:pt x="154" y="188"/>
                </a:cubicBezTo>
                <a:cubicBezTo>
                  <a:pt x="154" y="188"/>
                  <a:pt x="154" y="188"/>
                  <a:pt x="154" y="188"/>
                </a:cubicBezTo>
                <a:close/>
                <a:moveTo>
                  <a:pt x="99" y="198"/>
                </a:moveTo>
                <a:cubicBezTo>
                  <a:pt x="98" y="198"/>
                  <a:pt x="98" y="198"/>
                  <a:pt x="98" y="198"/>
                </a:cubicBezTo>
                <a:cubicBezTo>
                  <a:pt x="99" y="197"/>
                  <a:pt x="98" y="197"/>
                  <a:pt x="98" y="197"/>
                </a:cubicBezTo>
                <a:cubicBezTo>
                  <a:pt x="98" y="197"/>
                  <a:pt x="99" y="197"/>
                  <a:pt x="99" y="198"/>
                </a:cubicBezTo>
                <a:close/>
                <a:moveTo>
                  <a:pt x="163" y="199"/>
                </a:moveTo>
                <a:cubicBezTo>
                  <a:pt x="163" y="200"/>
                  <a:pt x="163" y="199"/>
                  <a:pt x="162" y="199"/>
                </a:cubicBezTo>
                <a:cubicBezTo>
                  <a:pt x="162" y="199"/>
                  <a:pt x="162" y="199"/>
                  <a:pt x="162" y="199"/>
                </a:cubicBezTo>
                <a:cubicBezTo>
                  <a:pt x="162" y="199"/>
                  <a:pt x="163" y="198"/>
                  <a:pt x="163" y="199"/>
                </a:cubicBezTo>
                <a:cubicBezTo>
                  <a:pt x="163" y="199"/>
                  <a:pt x="163" y="199"/>
                  <a:pt x="163" y="199"/>
                </a:cubicBezTo>
                <a:close/>
                <a:moveTo>
                  <a:pt x="163" y="204"/>
                </a:moveTo>
                <a:cubicBezTo>
                  <a:pt x="163" y="203"/>
                  <a:pt x="162" y="203"/>
                  <a:pt x="163" y="202"/>
                </a:cubicBezTo>
                <a:cubicBezTo>
                  <a:pt x="163" y="203"/>
                  <a:pt x="163" y="203"/>
                  <a:pt x="163" y="204"/>
                </a:cubicBezTo>
                <a:close/>
                <a:moveTo>
                  <a:pt x="133" y="222"/>
                </a:moveTo>
                <a:cubicBezTo>
                  <a:pt x="132" y="221"/>
                  <a:pt x="132" y="221"/>
                  <a:pt x="132" y="221"/>
                </a:cubicBezTo>
                <a:cubicBezTo>
                  <a:pt x="132" y="220"/>
                  <a:pt x="132" y="220"/>
                  <a:pt x="132" y="220"/>
                </a:cubicBezTo>
                <a:cubicBezTo>
                  <a:pt x="134" y="222"/>
                  <a:pt x="134" y="222"/>
                  <a:pt x="134" y="222"/>
                </a:cubicBezTo>
                <a:cubicBezTo>
                  <a:pt x="133" y="222"/>
                  <a:pt x="133" y="222"/>
                  <a:pt x="133" y="222"/>
                </a:cubicBezTo>
                <a:close/>
                <a:moveTo>
                  <a:pt x="165" y="225"/>
                </a:moveTo>
                <a:cubicBezTo>
                  <a:pt x="163" y="225"/>
                  <a:pt x="163" y="225"/>
                  <a:pt x="163" y="225"/>
                </a:cubicBezTo>
                <a:cubicBezTo>
                  <a:pt x="164" y="225"/>
                  <a:pt x="164" y="224"/>
                  <a:pt x="165" y="225"/>
                </a:cubicBezTo>
                <a:close/>
                <a:moveTo>
                  <a:pt x="161" y="228"/>
                </a:moveTo>
                <a:cubicBezTo>
                  <a:pt x="160" y="229"/>
                  <a:pt x="160" y="229"/>
                  <a:pt x="160" y="229"/>
                </a:cubicBezTo>
                <a:cubicBezTo>
                  <a:pt x="161" y="228"/>
                  <a:pt x="161" y="228"/>
                  <a:pt x="161" y="228"/>
                </a:cubicBezTo>
                <a:close/>
                <a:moveTo>
                  <a:pt x="170" y="229"/>
                </a:moveTo>
                <a:cubicBezTo>
                  <a:pt x="170" y="229"/>
                  <a:pt x="170" y="229"/>
                  <a:pt x="170" y="229"/>
                </a:cubicBezTo>
                <a:cubicBezTo>
                  <a:pt x="169" y="228"/>
                  <a:pt x="169" y="228"/>
                  <a:pt x="169" y="228"/>
                </a:cubicBezTo>
                <a:cubicBezTo>
                  <a:pt x="169" y="229"/>
                  <a:pt x="169" y="229"/>
                  <a:pt x="169" y="229"/>
                </a:cubicBezTo>
                <a:cubicBezTo>
                  <a:pt x="169" y="228"/>
                  <a:pt x="169" y="228"/>
                  <a:pt x="169" y="228"/>
                </a:cubicBezTo>
                <a:cubicBezTo>
                  <a:pt x="169" y="229"/>
                  <a:pt x="169" y="228"/>
                  <a:pt x="170" y="229"/>
                </a:cubicBezTo>
                <a:close/>
                <a:moveTo>
                  <a:pt x="160" y="229"/>
                </a:moveTo>
                <a:cubicBezTo>
                  <a:pt x="160" y="230"/>
                  <a:pt x="159" y="231"/>
                  <a:pt x="159" y="231"/>
                </a:cubicBezTo>
                <a:cubicBezTo>
                  <a:pt x="159" y="231"/>
                  <a:pt x="160" y="230"/>
                  <a:pt x="159" y="229"/>
                </a:cubicBezTo>
                <a:cubicBezTo>
                  <a:pt x="160" y="229"/>
                  <a:pt x="160" y="229"/>
                  <a:pt x="160" y="229"/>
                </a:cubicBezTo>
                <a:close/>
                <a:moveTo>
                  <a:pt x="162" y="232"/>
                </a:moveTo>
                <a:cubicBezTo>
                  <a:pt x="160" y="232"/>
                  <a:pt x="160" y="232"/>
                  <a:pt x="160" y="232"/>
                </a:cubicBezTo>
                <a:cubicBezTo>
                  <a:pt x="162" y="232"/>
                  <a:pt x="162" y="232"/>
                  <a:pt x="162" y="232"/>
                </a:cubicBezTo>
                <a:cubicBezTo>
                  <a:pt x="162" y="232"/>
                  <a:pt x="162" y="232"/>
                  <a:pt x="162" y="232"/>
                </a:cubicBezTo>
                <a:close/>
                <a:moveTo>
                  <a:pt x="157" y="234"/>
                </a:moveTo>
                <a:cubicBezTo>
                  <a:pt x="158" y="232"/>
                  <a:pt x="158" y="232"/>
                  <a:pt x="158" y="232"/>
                </a:cubicBezTo>
                <a:cubicBezTo>
                  <a:pt x="158" y="233"/>
                  <a:pt x="158" y="233"/>
                  <a:pt x="158" y="233"/>
                </a:cubicBezTo>
                <a:cubicBezTo>
                  <a:pt x="157" y="234"/>
                  <a:pt x="157" y="234"/>
                  <a:pt x="157" y="234"/>
                </a:cubicBezTo>
                <a:close/>
                <a:moveTo>
                  <a:pt x="145" y="246"/>
                </a:moveTo>
                <a:cubicBezTo>
                  <a:pt x="145" y="246"/>
                  <a:pt x="145" y="246"/>
                  <a:pt x="144" y="246"/>
                </a:cubicBezTo>
                <a:cubicBezTo>
                  <a:pt x="145" y="245"/>
                  <a:pt x="145" y="245"/>
                  <a:pt x="145" y="246"/>
                </a:cubicBezTo>
                <a:close/>
                <a:moveTo>
                  <a:pt x="136" y="282"/>
                </a:moveTo>
                <a:cubicBezTo>
                  <a:pt x="135" y="281"/>
                  <a:pt x="135" y="281"/>
                  <a:pt x="135" y="281"/>
                </a:cubicBezTo>
                <a:cubicBezTo>
                  <a:pt x="136" y="282"/>
                  <a:pt x="136" y="282"/>
                  <a:pt x="136" y="282"/>
                </a:cubicBezTo>
                <a:cubicBezTo>
                  <a:pt x="136" y="282"/>
                  <a:pt x="136" y="282"/>
                  <a:pt x="136" y="282"/>
                </a:cubicBezTo>
                <a:close/>
                <a:moveTo>
                  <a:pt x="137" y="284"/>
                </a:moveTo>
                <a:cubicBezTo>
                  <a:pt x="137" y="285"/>
                  <a:pt x="136" y="285"/>
                  <a:pt x="136" y="285"/>
                </a:cubicBezTo>
                <a:cubicBezTo>
                  <a:pt x="136" y="285"/>
                  <a:pt x="136" y="284"/>
                  <a:pt x="137" y="284"/>
                </a:cubicBezTo>
                <a:close/>
                <a:moveTo>
                  <a:pt x="134" y="286"/>
                </a:moveTo>
                <a:cubicBezTo>
                  <a:pt x="133" y="287"/>
                  <a:pt x="133" y="287"/>
                  <a:pt x="133" y="287"/>
                </a:cubicBezTo>
                <a:cubicBezTo>
                  <a:pt x="134" y="287"/>
                  <a:pt x="134" y="287"/>
                  <a:pt x="134" y="287"/>
                </a:cubicBezTo>
                <a:cubicBezTo>
                  <a:pt x="133" y="287"/>
                  <a:pt x="133" y="287"/>
                  <a:pt x="133" y="287"/>
                </a:cubicBezTo>
                <a:cubicBezTo>
                  <a:pt x="134" y="287"/>
                  <a:pt x="133" y="286"/>
                  <a:pt x="133" y="286"/>
                </a:cubicBezTo>
                <a:cubicBezTo>
                  <a:pt x="133" y="286"/>
                  <a:pt x="133" y="286"/>
                  <a:pt x="134" y="286"/>
                </a:cubicBezTo>
                <a:close/>
                <a:moveTo>
                  <a:pt x="157" y="286"/>
                </a:moveTo>
                <a:cubicBezTo>
                  <a:pt x="155" y="287"/>
                  <a:pt x="155" y="287"/>
                  <a:pt x="155" y="287"/>
                </a:cubicBezTo>
                <a:cubicBezTo>
                  <a:pt x="155" y="287"/>
                  <a:pt x="157" y="286"/>
                  <a:pt x="156" y="286"/>
                </a:cubicBezTo>
                <a:cubicBezTo>
                  <a:pt x="157" y="286"/>
                  <a:pt x="157" y="286"/>
                  <a:pt x="157" y="286"/>
                </a:cubicBezTo>
                <a:close/>
                <a:moveTo>
                  <a:pt x="155" y="286"/>
                </a:moveTo>
                <a:cubicBezTo>
                  <a:pt x="155" y="287"/>
                  <a:pt x="154" y="287"/>
                  <a:pt x="154" y="287"/>
                </a:cubicBezTo>
                <a:cubicBezTo>
                  <a:pt x="154" y="286"/>
                  <a:pt x="154" y="286"/>
                  <a:pt x="155" y="286"/>
                </a:cubicBezTo>
                <a:close/>
                <a:moveTo>
                  <a:pt x="143" y="290"/>
                </a:moveTo>
                <a:cubicBezTo>
                  <a:pt x="143" y="291"/>
                  <a:pt x="145" y="292"/>
                  <a:pt x="145" y="293"/>
                </a:cubicBezTo>
                <a:cubicBezTo>
                  <a:pt x="146" y="293"/>
                  <a:pt x="147" y="294"/>
                  <a:pt x="148" y="294"/>
                </a:cubicBezTo>
                <a:cubicBezTo>
                  <a:pt x="148" y="294"/>
                  <a:pt x="148" y="294"/>
                  <a:pt x="147" y="295"/>
                </a:cubicBezTo>
                <a:cubicBezTo>
                  <a:pt x="147" y="294"/>
                  <a:pt x="146" y="294"/>
                  <a:pt x="146" y="294"/>
                </a:cubicBezTo>
                <a:cubicBezTo>
                  <a:pt x="146" y="295"/>
                  <a:pt x="146" y="295"/>
                  <a:pt x="146" y="295"/>
                </a:cubicBezTo>
                <a:cubicBezTo>
                  <a:pt x="146" y="295"/>
                  <a:pt x="146" y="295"/>
                  <a:pt x="146" y="295"/>
                </a:cubicBezTo>
                <a:cubicBezTo>
                  <a:pt x="145" y="296"/>
                  <a:pt x="145" y="294"/>
                  <a:pt x="144" y="295"/>
                </a:cubicBezTo>
                <a:cubicBezTo>
                  <a:pt x="145" y="296"/>
                  <a:pt x="145" y="296"/>
                  <a:pt x="145" y="296"/>
                </a:cubicBezTo>
                <a:cubicBezTo>
                  <a:pt x="144" y="295"/>
                  <a:pt x="143" y="297"/>
                  <a:pt x="143" y="296"/>
                </a:cubicBezTo>
                <a:cubicBezTo>
                  <a:pt x="142" y="295"/>
                  <a:pt x="144" y="295"/>
                  <a:pt x="143" y="294"/>
                </a:cubicBezTo>
                <a:cubicBezTo>
                  <a:pt x="142" y="294"/>
                  <a:pt x="142" y="294"/>
                  <a:pt x="141" y="295"/>
                </a:cubicBezTo>
                <a:cubicBezTo>
                  <a:pt x="141" y="295"/>
                  <a:pt x="141" y="295"/>
                  <a:pt x="141" y="295"/>
                </a:cubicBezTo>
                <a:cubicBezTo>
                  <a:pt x="141" y="295"/>
                  <a:pt x="141" y="295"/>
                  <a:pt x="141" y="295"/>
                </a:cubicBezTo>
                <a:cubicBezTo>
                  <a:pt x="141" y="295"/>
                  <a:pt x="141" y="294"/>
                  <a:pt x="140" y="294"/>
                </a:cubicBezTo>
                <a:cubicBezTo>
                  <a:pt x="140" y="294"/>
                  <a:pt x="140" y="294"/>
                  <a:pt x="140" y="294"/>
                </a:cubicBezTo>
                <a:cubicBezTo>
                  <a:pt x="141" y="294"/>
                  <a:pt x="142" y="294"/>
                  <a:pt x="143" y="293"/>
                </a:cubicBezTo>
                <a:cubicBezTo>
                  <a:pt x="141" y="292"/>
                  <a:pt x="141" y="292"/>
                  <a:pt x="141" y="292"/>
                </a:cubicBezTo>
                <a:cubicBezTo>
                  <a:pt x="143" y="291"/>
                  <a:pt x="143" y="291"/>
                  <a:pt x="143" y="291"/>
                </a:cubicBezTo>
                <a:cubicBezTo>
                  <a:pt x="142" y="291"/>
                  <a:pt x="142" y="292"/>
                  <a:pt x="141" y="291"/>
                </a:cubicBezTo>
                <a:cubicBezTo>
                  <a:pt x="141" y="290"/>
                  <a:pt x="141" y="290"/>
                  <a:pt x="142" y="289"/>
                </a:cubicBezTo>
                <a:cubicBezTo>
                  <a:pt x="142" y="289"/>
                  <a:pt x="143" y="289"/>
                  <a:pt x="143" y="290"/>
                </a:cubicBezTo>
                <a:close/>
                <a:moveTo>
                  <a:pt x="138" y="290"/>
                </a:moveTo>
                <a:cubicBezTo>
                  <a:pt x="138" y="290"/>
                  <a:pt x="138" y="290"/>
                  <a:pt x="138" y="290"/>
                </a:cubicBezTo>
                <a:cubicBezTo>
                  <a:pt x="138" y="290"/>
                  <a:pt x="138" y="290"/>
                  <a:pt x="138" y="290"/>
                </a:cubicBezTo>
                <a:cubicBezTo>
                  <a:pt x="139" y="290"/>
                  <a:pt x="138" y="290"/>
                  <a:pt x="137" y="290"/>
                </a:cubicBezTo>
                <a:cubicBezTo>
                  <a:pt x="137" y="290"/>
                  <a:pt x="137" y="290"/>
                  <a:pt x="137" y="290"/>
                </a:cubicBezTo>
                <a:cubicBezTo>
                  <a:pt x="137" y="290"/>
                  <a:pt x="137" y="290"/>
                  <a:pt x="137" y="290"/>
                </a:cubicBezTo>
                <a:cubicBezTo>
                  <a:pt x="137" y="290"/>
                  <a:pt x="138" y="290"/>
                  <a:pt x="138" y="290"/>
                </a:cubicBezTo>
                <a:close/>
                <a:moveTo>
                  <a:pt x="139" y="290"/>
                </a:moveTo>
                <a:cubicBezTo>
                  <a:pt x="139" y="291"/>
                  <a:pt x="139" y="291"/>
                  <a:pt x="139" y="291"/>
                </a:cubicBezTo>
                <a:cubicBezTo>
                  <a:pt x="139" y="291"/>
                  <a:pt x="139" y="291"/>
                  <a:pt x="139" y="291"/>
                </a:cubicBezTo>
                <a:cubicBezTo>
                  <a:pt x="138" y="291"/>
                  <a:pt x="138" y="291"/>
                  <a:pt x="138" y="291"/>
                </a:cubicBezTo>
                <a:cubicBezTo>
                  <a:pt x="138" y="291"/>
                  <a:pt x="139" y="291"/>
                  <a:pt x="139" y="290"/>
                </a:cubicBezTo>
                <a:close/>
                <a:moveTo>
                  <a:pt x="138" y="292"/>
                </a:moveTo>
                <a:cubicBezTo>
                  <a:pt x="138" y="293"/>
                  <a:pt x="138" y="293"/>
                  <a:pt x="138" y="293"/>
                </a:cubicBezTo>
                <a:cubicBezTo>
                  <a:pt x="136" y="293"/>
                  <a:pt x="137" y="291"/>
                  <a:pt x="135" y="291"/>
                </a:cubicBezTo>
                <a:cubicBezTo>
                  <a:pt x="135" y="291"/>
                  <a:pt x="135" y="291"/>
                  <a:pt x="135" y="291"/>
                </a:cubicBezTo>
                <a:cubicBezTo>
                  <a:pt x="136" y="291"/>
                  <a:pt x="137" y="292"/>
                  <a:pt x="138" y="292"/>
                </a:cubicBezTo>
                <a:close/>
                <a:moveTo>
                  <a:pt x="188" y="291"/>
                </a:moveTo>
                <a:cubicBezTo>
                  <a:pt x="187" y="291"/>
                  <a:pt x="187" y="291"/>
                  <a:pt x="187" y="291"/>
                </a:cubicBezTo>
                <a:cubicBezTo>
                  <a:pt x="187" y="291"/>
                  <a:pt x="187" y="291"/>
                  <a:pt x="187" y="291"/>
                </a:cubicBezTo>
                <a:cubicBezTo>
                  <a:pt x="188" y="291"/>
                  <a:pt x="188" y="291"/>
                  <a:pt x="188" y="291"/>
                </a:cubicBezTo>
                <a:close/>
                <a:moveTo>
                  <a:pt x="140" y="293"/>
                </a:moveTo>
                <a:cubicBezTo>
                  <a:pt x="139" y="293"/>
                  <a:pt x="139" y="293"/>
                  <a:pt x="139" y="293"/>
                </a:cubicBezTo>
                <a:cubicBezTo>
                  <a:pt x="140" y="293"/>
                  <a:pt x="140" y="293"/>
                  <a:pt x="140" y="293"/>
                </a:cubicBezTo>
                <a:cubicBezTo>
                  <a:pt x="140" y="293"/>
                  <a:pt x="140" y="293"/>
                  <a:pt x="140" y="293"/>
                </a:cubicBezTo>
                <a:close/>
                <a:moveTo>
                  <a:pt x="54" y="26"/>
                </a:moveTo>
                <a:cubicBezTo>
                  <a:pt x="53" y="27"/>
                  <a:pt x="52" y="26"/>
                  <a:pt x="52" y="27"/>
                </a:cubicBezTo>
                <a:cubicBezTo>
                  <a:pt x="52" y="27"/>
                  <a:pt x="53" y="28"/>
                  <a:pt x="53" y="28"/>
                </a:cubicBezTo>
                <a:cubicBezTo>
                  <a:pt x="54" y="27"/>
                  <a:pt x="54" y="27"/>
                  <a:pt x="54" y="27"/>
                </a:cubicBezTo>
                <a:cubicBezTo>
                  <a:pt x="54" y="27"/>
                  <a:pt x="54" y="27"/>
                  <a:pt x="54" y="28"/>
                </a:cubicBezTo>
                <a:cubicBezTo>
                  <a:pt x="54" y="28"/>
                  <a:pt x="56" y="28"/>
                  <a:pt x="56" y="28"/>
                </a:cubicBezTo>
                <a:cubicBezTo>
                  <a:pt x="55" y="29"/>
                  <a:pt x="56" y="30"/>
                  <a:pt x="57" y="31"/>
                </a:cubicBezTo>
                <a:cubicBezTo>
                  <a:pt x="57" y="31"/>
                  <a:pt x="56" y="32"/>
                  <a:pt x="57" y="32"/>
                </a:cubicBezTo>
                <a:cubicBezTo>
                  <a:pt x="57" y="31"/>
                  <a:pt x="58" y="31"/>
                  <a:pt x="59" y="31"/>
                </a:cubicBezTo>
                <a:cubicBezTo>
                  <a:pt x="59" y="31"/>
                  <a:pt x="59" y="31"/>
                  <a:pt x="59" y="31"/>
                </a:cubicBezTo>
                <a:cubicBezTo>
                  <a:pt x="59" y="32"/>
                  <a:pt x="59" y="32"/>
                  <a:pt x="59" y="32"/>
                </a:cubicBezTo>
                <a:cubicBezTo>
                  <a:pt x="60" y="34"/>
                  <a:pt x="62" y="33"/>
                  <a:pt x="64" y="35"/>
                </a:cubicBezTo>
                <a:cubicBezTo>
                  <a:pt x="64" y="35"/>
                  <a:pt x="65" y="35"/>
                  <a:pt x="65" y="35"/>
                </a:cubicBezTo>
                <a:cubicBezTo>
                  <a:pt x="66" y="38"/>
                  <a:pt x="70" y="38"/>
                  <a:pt x="70" y="42"/>
                </a:cubicBezTo>
                <a:cubicBezTo>
                  <a:pt x="71" y="42"/>
                  <a:pt x="71" y="43"/>
                  <a:pt x="72" y="43"/>
                </a:cubicBezTo>
                <a:cubicBezTo>
                  <a:pt x="72" y="43"/>
                  <a:pt x="73" y="42"/>
                  <a:pt x="72" y="42"/>
                </a:cubicBezTo>
                <a:cubicBezTo>
                  <a:pt x="72" y="42"/>
                  <a:pt x="72" y="42"/>
                  <a:pt x="72" y="42"/>
                </a:cubicBezTo>
                <a:cubicBezTo>
                  <a:pt x="73" y="41"/>
                  <a:pt x="73" y="41"/>
                  <a:pt x="73" y="41"/>
                </a:cubicBezTo>
                <a:cubicBezTo>
                  <a:pt x="73" y="41"/>
                  <a:pt x="73" y="41"/>
                  <a:pt x="73" y="41"/>
                </a:cubicBezTo>
                <a:cubicBezTo>
                  <a:pt x="74" y="41"/>
                  <a:pt x="74" y="41"/>
                  <a:pt x="74" y="41"/>
                </a:cubicBezTo>
                <a:cubicBezTo>
                  <a:pt x="74" y="41"/>
                  <a:pt x="75" y="41"/>
                  <a:pt x="75" y="40"/>
                </a:cubicBezTo>
                <a:cubicBezTo>
                  <a:pt x="75" y="41"/>
                  <a:pt x="75" y="41"/>
                  <a:pt x="75" y="41"/>
                </a:cubicBezTo>
                <a:cubicBezTo>
                  <a:pt x="75" y="41"/>
                  <a:pt x="74" y="41"/>
                  <a:pt x="74" y="42"/>
                </a:cubicBezTo>
                <a:cubicBezTo>
                  <a:pt x="75" y="42"/>
                  <a:pt x="76" y="41"/>
                  <a:pt x="76" y="42"/>
                </a:cubicBezTo>
                <a:cubicBezTo>
                  <a:pt x="77" y="40"/>
                  <a:pt x="79" y="41"/>
                  <a:pt x="80" y="40"/>
                </a:cubicBezTo>
                <a:cubicBezTo>
                  <a:pt x="81" y="40"/>
                  <a:pt x="81" y="41"/>
                  <a:pt x="82" y="40"/>
                </a:cubicBezTo>
                <a:cubicBezTo>
                  <a:pt x="82" y="41"/>
                  <a:pt x="81" y="41"/>
                  <a:pt x="81" y="41"/>
                </a:cubicBezTo>
                <a:cubicBezTo>
                  <a:pt x="81" y="41"/>
                  <a:pt x="80" y="41"/>
                  <a:pt x="80" y="41"/>
                </a:cubicBezTo>
                <a:cubicBezTo>
                  <a:pt x="81" y="42"/>
                  <a:pt x="81" y="41"/>
                  <a:pt x="82" y="41"/>
                </a:cubicBezTo>
                <a:cubicBezTo>
                  <a:pt x="82" y="42"/>
                  <a:pt x="82" y="42"/>
                  <a:pt x="82" y="42"/>
                </a:cubicBezTo>
                <a:cubicBezTo>
                  <a:pt x="83" y="42"/>
                  <a:pt x="83" y="41"/>
                  <a:pt x="84" y="41"/>
                </a:cubicBezTo>
                <a:cubicBezTo>
                  <a:pt x="85" y="39"/>
                  <a:pt x="85" y="39"/>
                  <a:pt x="85" y="39"/>
                </a:cubicBezTo>
                <a:cubicBezTo>
                  <a:pt x="85" y="41"/>
                  <a:pt x="83" y="43"/>
                  <a:pt x="85" y="45"/>
                </a:cubicBezTo>
                <a:cubicBezTo>
                  <a:pt x="86" y="45"/>
                  <a:pt x="86" y="45"/>
                  <a:pt x="86" y="44"/>
                </a:cubicBezTo>
                <a:cubicBezTo>
                  <a:pt x="85" y="44"/>
                  <a:pt x="85" y="44"/>
                  <a:pt x="85" y="44"/>
                </a:cubicBezTo>
                <a:cubicBezTo>
                  <a:pt x="86" y="43"/>
                  <a:pt x="87" y="43"/>
                  <a:pt x="88" y="42"/>
                </a:cubicBezTo>
                <a:cubicBezTo>
                  <a:pt x="88" y="43"/>
                  <a:pt x="87" y="43"/>
                  <a:pt x="87" y="44"/>
                </a:cubicBezTo>
                <a:cubicBezTo>
                  <a:pt x="87" y="45"/>
                  <a:pt x="87" y="45"/>
                  <a:pt x="87" y="45"/>
                </a:cubicBezTo>
                <a:cubicBezTo>
                  <a:pt x="87" y="45"/>
                  <a:pt x="88" y="45"/>
                  <a:pt x="88" y="45"/>
                </a:cubicBezTo>
                <a:cubicBezTo>
                  <a:pt x="89" y="44"/>
                  <a:pt x="90" y="44"/>
                  <a:pt x="91" y="45"/>
                </a:cubicBezTo>
                <a:cubicBezTo>
                  <a:pt x="91" y="47"/>
                  <a:pt x="93" y="48"/>
                  <a:pt x="95" y="49"/>
                </a:cubicBezTo>
                <a:cubicBezTo>
                  <a:pt x="96" y="48"/>
                  <a:pt x="97" y="50"/>
                  <a:pt x="97" y="50"/>
                </a:cubicBezTo>
                <a:cubicBezTo>
                  <a:pt x="97" y="52"/>
                  <a:pt x="97" y="52"/>
                  <a:pt x="97" y="52"/>
                </a:cubicBezTo>
                <a:cubicBezTo>
                  <a:pt x="97" y="51"/>
                  <a:pt x="96" y="51"/>
                  <a:pt x="95" y="52"/>
                </a:cubicBezTo>
                <a:cubicBezTo>
                  <a:pt x="95" y="52"/>
                  <a:pt x="95" y="52"/>
                  <a:pt x="94" y="53"/>
                </a:cubicBezTo>
                <a:cubicBezTo>
                  <a:pt x="96" y="54"/>
                  <a:pt x="98" y="55"/>
                  <a:pt x="101" y="54"/>
                </a:cubicBezTo>
                <a:cubicBezTo>
                  <a:pt x="101" y="54"/>
                  <a:pt x="101" y="54"/>
                  <a:pt x="101" y="54"/>
                </a:cubicBezTo>
                <a:cubicBezTo>
                  <a:pt x="101" y="55"/>
                  <a:pt x="102" y="55"/>
                  <a:pt x="102" y="56"/>
                </a:cubicBezTo>
                <a:cubicBezTo>
                  <a:pt x="102" y="59"/>
                  <a:pt x="102" y="59"/>
                  <a:pt x="102" y="59"/>
                </a:cubicBezTo>
                <a:cubicBezTo>
                  <a:pt x="103" y="59"/>
                  <a:pt x="103" y="58"/>
                  <a:pt x="103" y="59"/>
                </a:cubicBezTo>
                <a:cubicBezTo>
                  <a:pt x="104" y="57"/>
                  <a:pt x="103" y="55"/>
                  <a:pt x="105" y="54"/>
                </a:cubicBezTo>
                <a:cubicBezTo>
                  <a:pt x="106" y="55"/>
                  <a:pt x="107" y="53"/>
                  <a:pt x="108" y="53"/>
                </a:cubicBezTo>
                <a:cubicBezTo>
                  <a:pt x="108" y="51"/>
                  <a:pt x="106" y="54"/>
                  <a:pt x="105" y="53"/>
                </a:cubicBezTo>
                <a:cubicBezTo>
                  <a:pt x="105" y="54"/>
                  <a:pt x="105" y="54"/>
                  <a:pt x="105" y="54"/>
                </a:cubicBezTo>
                <a:cubicBezTo>
                  <a:pt x="105" y="54"/>
                  <a:pt x="104" y="53"/>
                  <a:pt x="104" y="53"/>
                </a:cubicBezTo>
                <a:cubicBezTo>
                  <a:pt x="106" y="53"/>
                  <a:pt x="108" y="51"/>
                  <a:pt x="108" y="53"/>
                </a:cubicBezTo>
                <a:cubicBezTo>
                  <a:pt x="108" y="53"/>
                  <a:pt x="108" y="54"/>
                  <a:pt x="108" y="54"/>
                </a:cubicBezTo>
                <a:cubicBezTo>
                  <a:pt x="109" y="55"/>
                  <a:pt x="109" y="55"/>
                  <a:pt x="109" y="55"/>
                </a:cubicBezTo>
                <a:cubicBezTo>
                  <a:pt x="108" y="55"/>
                  <a:pt x="108" y="55"/>
                  <a:pt x="108" y="55"/>
                </a:cubicBezTo>
                <a:cubicBezTo>
                  <a:pt x="110" y="55"/>
                  <a:pt x="111" y="59"/>
                  <a:pt x="113" y="57"/>
                </a:cubicBezTo>
                <a:cubicBezTo>
                  <a:pt x="114" y="57"/>
                  <a:pt x="115" y="59"/>
                  <a:pt x="116" y="58"/>
                </a:cubicBezTo>
                <a:cubicBezTo>
                  <a:pt x="116" y="57"/>
                  <a:pt x="116" y="57"/>
                  <a:pt x="116" y="57"/>
                </a:cubicBezTo>
                <a:cubicBezTo>
                  <a:pt x="116" y="57"/>
                  <a:pt x="117" y="56"/>
                  <a:pt x="117" y="56"/>
                </a:cubicBezTo>
                <a:cubicBezTo>
                  <a:pt x="117" y="56"/>
                  <a:pt x="117" y="56"/>
                  <a:pt x="117" y="56"/>
                </a:cubicBezTo>
                <a:cubicBezTo>
                  <a:pt x="118" y="56"/>
                  <a:pt x="118" y="56"/>
                  <a:pt x="118" y="56"/>
                </a:cubicBezTo>
                <a:cubicBezTo>
                  <a:pt x="118" y="56"/>
                  <a:pt x="118" y="58"/>
                  <a:pt x="119" y="57"/>
                </a:cubicBezTo>
                <a:cubicBezTo>
                  <a:pt x="119" y="58"/>
                  <a:pt x="118" y="58"/>
                  <a:pt x="118" y="59"/>
                </a:cubicBezTo>
                <a:cubicBezTo>
                  <a:pt x="118" y="60"/>
                  <a:pt x="119" y="60"/>
                  <a:pt x="118" y="61"/>
                </a:cubicBezTo>
                <a:cubicBezTo>
                  <a:pt x="118" y="61"/>
                  <a:pt x="118" y="61"/>
                  <a:pt x="119" y="61"/>
                </a:cubicBezTo>
                <a:cubicBezTo>
                  <a:pt x="120" y="60"/>
                  <a:pt x="119" y="57"/>
                  <a:pt x="121" y="58"/>
                </a:cubicBezTo>
                <a:cubicBezTo>
                  <a:pt x="122" y="57"/>
                  <a:pt x="124" y="57"/>
                  <a:pt x="123" y="55"/>
                </a:cubicBezTo>
                <a:cubicBezTo>
                  <a:pt x="122" y="55"/>
                  <a:pt x="122" y="55"/>
                  <a:pt x="122" y="55"/>
                </a:cubicBezTo>
                <a:cubicBezTo>
                  <a:pt x="122" y="55"/>
                  <a:pt x="122" y="55"/>
                  <a:pt x="122" y="55"/>
                </a:cubicBezTo>
                <a:cubicBezTo>
                  <a:pt x="123" y="54"/>
                  <a:pt x="123" y="54"/>
                  <a:pt x="123" y="54"/>
                </a:cubicBezTo>
                <a:cubicBezTo>
                  <a:pt x="124" y="54"/>
                  <a:pt x="124" y="54"/>
                  <a:pt x="124" y="54"/>
                </a:cubicBezTo>
                <a:cubicBezTo>
                  <a:pt x="124" y="54"/>
                  <a:pt x="124" y="54"/>
                  <a:pt x="124" y="53"/>
                </a:cubicBezTo>
                <a:cubicBezTo>
                  <a:pt x="123" y="53"/>
                  <a:pt x="123" y="52"/>
                  <a:pt x="122" y="52"/>
                </a:cubicBezTo>
                <a:cubicBezTo>
                  <a:pt x="120" y="49"/>
                  <a:pt x="124" y="50"/>
                  <a:pt x="122" y="48"/>
                </a:cubicBezTo>
                <a:cubicBezTo>
                  <a:pt x="123" y="47"/>
                  <a:pt x="123" y="47"/>
                  <a:pt x="124" y="46"/>
                </a:cubicBezTo>
                <a:cubicBezTo>
                  <a:pt x="125" y="47"/>
                  <a:pt x="125" y="47"/>
                  <a:pt x="125" y="47"/>
                </a:cubicBezTo>
                <a:cubicBezTo>
                  <a:pt x="125" y="46"/>
                  <a:pt x="125" y="46"/>
                  <a:pt x="125" y="45"/>
                </a:cubicBezTo>
                <a:cubicBezTo>
                  <a:pt x="126" y="45"/>
                  <a:pt x="126" y="44"/>
                  <a:pt x="127" y="45"/>
                </a:cubicBezTo>
                <a:cubicBezTo>
                  <a:pt x="128" y="47"/>
                  <a:pt x="126" y="48"/>
                  <a:pt x="127" y="50"/>
                </a:cubicBezTo>
                <a:cubicBezTo>
                  <a:pt x="127" y="50"/>
                  <a:pt x="127" y="50"/>
                  <a:pt x="127" y="51"/>
                </a:cubicBezTo>
                <a:cubicBezTo>
                  <a:pt x="128" y="51"/>
                  <a:pt x="128" y="51"/>
                  <a:pt x="128" y="51"/>
                </a:cubicBezTo>
                <a:cubicBezTo>
                  <a:pt x="127" y="52"/>
                  <a:pt x="125" y="51"/>
                  <a:pt x="126" y="52"/>
                </a:cubicBezTo>
                <a:cubicBezTo>
                  <a:pt x="126" y="52"/>
                  <a:pt x="126" y="53"/>
                  <a:pt x="125" y="53"/>
                </a:cubicBezTo>
                <a:cubicBezTo>
                  <a:pt x="125" y="53"/>
                  <a:pt x="126" y="54"/>
                  <a:pt x="126" y="54"/>
                </a:cubicBezTo>
                <a:cubicBezTo>
                  <a:pt x="126" y="54"/>
                  <a:pt x="127" y="54"/>
                  <a:pt x="127" y="54"/>
                </a:cubicBezTo>
                <a:cubicBezTo>
                  <a:pt x="127" y="54"/>
                  <a:pt x="127" y="54"/>
                  <a:pt x="127" y="54"/>
                </a:cubicBezTo>
                <a:cubicBezTo>
                  <a:pt x="127" y="54"/>
                  <a:pt x="127" y="55"/>
                  <a:pt x="126" y="55"/>
                </a:cubicBezTo>
                <a:cubicBezTo>
                  <a:pt x="127" y="56"/>
                  <a:pt x="127" y="57"/>
                  <a:pt x="126" y="58"/>
                </a:cubicBezTo>
                <a:cubicBezTo>
                  <a:pt x="126" y="58"/>
                  <a:pt x="127" y="58"/>
                  <a:pt x="127" y="57"/>
                </a:cubicBezTo>
                <a:cubicBezTo>
                  <a:pt x="128" y="57"/>
                  <a:pt x="128" y="56"/>
                  <a:pt x="129" y="55"/>
                </a:cubicBezTo>
                <a:cubicBezTo>
                  <a:pt x="129" y="56"/>
                  <a:pt x="130" y="57"/>
                  <a:pt x="129" y="58"/>
                </a:cubicBezTo>
                <a:cubicBezTo>
                  <a:pt x="129" y="58"/>
                  <a:pt x="129" y="59"/>
                  <a:pt x="128" y="59"/>
                </a:cubicBezTo>
                <a:cubicBezTo>
                  <a:pt x="128" y="60"/>
                  <a:pt x="129" y="61"/>
                  <a:pt x="129" y="62"/>
                </a:cubicBezTo>
                <a:cubicBezTo>
                  <a:pt x="130" y="61"/>
                  <a:pt x="132" y="59"/>
                  <a:pt x="133" y="58"/>
                </a:cubicBezTo>
                <a:cubicBezTo>
                  <a:pt x="133" y="58"/>
                  <a:pt x="133" y="58"/>
                  <a:pt x="133" y="58"/>
                </a:cubicBezTo>
                <a:cubicBezTo>
                  <a:pt x="134" y="57"/>
                  <a:pt x="134" y="57"/>
                  <a:pt x="134" y="57"/>
                </a:cubicBezTo>
                <a:cubicBezTo>
                  <a:pt x="134" y="56"/>
                  <a:pt x="134" y="55"/>
                  <a:pt x="135" y="54"/>
                </a:cubicBezTo>
                <a:cubicBezTo>
                  <a:pt x="135" y="54"/>
                  <a:pt x="135" y="54"/>
                  <a:pt x="136" y="55"/>
                </a:cubicBezTo>
                <a:cubicBezTo>
                  <a:pt x="136" y="55"/>
                  <a:pt x="137" y="55"/>
                  <a:pt x="137" y="55"/>
                </a:cubicBezTo>
                <a:cubicBezTo>
                  <a:pt x="137" y="56"/>
                  <a:pt x="138" y="57"/>
                  <a:pt x="139" y="57"/>
                </a:cubicBezTo>
                <a:cubicBezTo>
                  <a:pt x="139" y="58"/>
                  <a:pt x="137" y="58"/>
                  <a:pt x="138" y="59"/>
                </a:cubicBezTo>
                <a:cubicBezTo>
                  <a:pt x="138" y="59"/>
                  <a:pt x="137" y="59"/>
                  <a:pt x="136" y="59"/>
                </a:cubicBezTo>
                <a:cubicBezTo>
                  <a:pt x="136" y="60"/>
                  <a:pt x="137" y="62"/>
                  <a:pt x="136" y="63"/>
                </a:cubicBezTo>
                <a:cubicBezTo>
                  <a:pt x="135" y="63"/>
                  <a:pt x="134" y="65"/>
                  <a:pt x="133" y="65"/>
                </a:cubicBezTo>
                <a:cubicBezTo>
                  <a:pt x="132" y="65"/>
                  <a:pt x="133" y="63"/>
                  <a:pt x="132" y="63"/>
                </a:cubicBezTo>
                <a:cubicBezTo>
                  <a:pt x="131" y="63"/>
                  <a:pt x="131" y="63"/>
                  <a:pt x="131" y="63"/>
                </a:cubicBezTo>
                <a:cubicBezTo>
                  <a:pt x="132" y="64"/>
                  <a:pt x="132" y="65"/>
                  <a:pt x="132" y="65"/>
                </a:cubicBezTo>
                <a:cubicBezTo>
                  <a:pt x="132" y="65"/>
                  <a:pt x="132" y="65"/>
                  <a:pt x="131" y="65"/>
                </a:cubicBezTo>
                <a:cubicBezTo>
                  <a:pt x="131" y="65"/>
                  <a:pt x="131" y="65"/>
                  <a:pt x="131" y="65"/>
                </a:cubicBezTo>
                <a:cubicBezTo>
                  <a:pt x="131" y="64"/>
                  <a:pt x="130" y="64"/>
                  <a:pt x="129" y="64"/>
                </a:cubicBezTo>
                <a:cubicBezTo>
                  <a:pt x="129" y="64"/>
                  <a:pt x="129" y="65"/>
                  <a:pt x="129" y="65"/>
                </a:cubicBezTo>
                <a:cubicBezTo>
                  <a:pt x="129" y="65"/>
                  <a:pt x="129" y="65"/>
                  <a:pt x="129" y="65"/>
                </a:cubicBezTo>
                <a:cubicBezTo>
                  <a:pt x="129" y="66"/>
                  <a:pt x="128" y="67"/>
                  <a:pt x="127" y="68"/>
                </a:cubicBezTo>
                <a:cubicBezTo>
                  <a:pt x="125" y="68"/>
                  <a:pt x="125" y="65"/>
                  <a:pt x="124" y="66"/>
                </a:cubicBezTo>
                <a:cubicBezTo>
                  <a:pt x="124" y="67"/>
                  <a:pt x="124" y="67"/>
                  <a:pt x="125" y="68"/>
                </a:cubicBezTo>
                <a:cubicBezTo>
                  <a:pt x="126" y="68"/>
                  <a:pt x="126" y="68"/>
                  <a:pt x="127" y="68"/>
                </a:cubicBezTo>
                <a:cubicBezTo>
                  <a:pt x="125" y="69"/>
                  <a:pt x="124" y="73"/>
                  <a:pt x="122" y="71"/>
                </a:cubicBezTo>
                <a:cubicBezTo>
                  <a:pt x="121" y="71"/>
                  <a:pt x="121" y="72"/>
                  <a:pt x="120" y="72"/>
                </a:cubicBezTo>
                <a:cubicBezTo>
                  <a:pt x="120" y="71"/>
                  <a:pt x="119" y="71"/>
                  <a:pt x="119" y="71"/>
                </a:cubicBezTo>
                <a:cubicBezTo>
                  <a:pt x="119" y="71"/>
                  <a:pt x="118" y="71"/>
                  <a:pt x="118" y="72"/>
                </a:cubicBezTo>
                <a:cubicBezTo>
                  <a:pt x="119" y="72"/>
                  <a:pt x="119" y="72"/>
                  <a:pt x="120" y="73"/>
                </a:cubicBezTo>
                <a:cubicBezTo>
                  <a:pt x="120" y="74"/>
                  <a:pt x="119" y="74"/>
                  <a:pt x="119" y="74"/>
                </a:cubicBezTo>
                <a:cubicBezTo>
                  <a:pt x="118" y="74"/>
                  <a:pt x="118" y="73"/>
                  <a:pt x="117" y="73"/>
                </a:cubicBezTo>
                <a:cubicBezTo>
                  <a:pt x="117" y="74"/>
                  <a:pt x="118" y="75"/>
                  <a:pt x="117" y="75"/>
                </a:cubicBezTo>
                <a:cubicBezTo>
                  <a:pt x="114" y="76"/>
                  <a:pt x="114" y="79"/>
                  <a:pt x="112" y="80"/>
                </a:cubicBezTo>
                <a:cubicBezTo>
                  <a:pt x="111" y="82"/>
                  <a:pt x="110" y="84"/>
                  <a:pt x="111" y="86"/>
                </a:cubicBezTo>
                <a:cubicBezTo>
                  <a:pt x="111" y="85"/>
                  <a:pt x="111" y="85"/>
                  <a:pt x="111" y="85"/>
                </a:cubicBezTo>
                <a:cubicBezTo>
                  <a:pt x="112" y="85"/>
                  <a:pt x="112" y="85"/>
                  <a:pt x="112" y="85"/>
                </a:cubicBezTo>
                <a:cubicBezTo>
                  <a:pt x="112" y="85"/>
                  <a:pt x="112" y="86"/>
                  <a:pt x="112" y="86"/>
                </a:cubicBezTo>
                <a:cubicBezTo>
                  <a:pt x="113" y="86"/>
                  <a:pt x="112" y="87"/>
                  <a:pt x="112" y="87"/>
                </a:cubicBezTo>
                <a:cubicBezTo>
                  <a:pt x="112" y="87"/>
                  <a:pt x="112" y="87"/>
                  <a:pt x="112" y="87"/>
                </a:cubicBezTo>
                <a:cubicBezTo>
                  <a:pt x="113" y="88"/>
                  <a:pt x="112" y="88"/>
                  <a:pt x="112" y="89"/>
                </a:cubicBezTo>
                <a:cubicBezTo>
                  <a:pt x="111" y="90"/>
                  <a:pt x="111" y="90"/>
                  <a:pt x="111" y="90"/>
                </a:cubicBezTo>
                <a:cubicBezTo>
                  <a:pt x="112" y="90"/>
                  <a:pt x="113" y="89"/>
                  <a:pt x="114" y="89"/>
                </a:cubicBezTo>
                <a:cubicBezTo>
                  <a:pt x="117" y="89"/>
                  <a:pt x="117" y="93"/>
                  <a:pt x="120" y="94"/>
                </a:cubicBezTo>
                <a:cubicBezTo>
                  <a:pt x="121" y="96"/>
                  <a:pt x="123" y="95"/>
                  <a:pt x="125" y="95"/>
                </a:cubicBezTo>
                <a:cubicBezTo>
                  <a:pt x="125" y="97"/>
                  <a:pt x="123" y="97"/>
                  <a:pt x="124" y="99"/>
                </a:cubicBezTo>
                <a:cubicBezTo>
                  <a:pt x="123" y="100"/>
                  <a:pt x="123" y="101"/>
                  <a:pt x="124" y="103"/>
                </a:cubicBezTo>
                <a:cubicBezTo>
                  <a:pt x="126" y="103"/>
                  <a:pt x="124" y="105"/>
                  <a:pt x="126" y="105"/>
                </a:cubicBezTo>
                <a:cubicBezTo>
                  <a:pt x="126" y="105"/>
                  <a:pt x="127" y="104"/>
                  <a:pt x="127" y="105"/>
                </a:cubicBezTo>
                <a:cubicBezTo>
                  <a:pt x="127" y="104"/>
                  <a:pt x="129" y="103"/>
                  <a:pt x="128" y="102"/>
                </a:cubicBezTo>
                <a:cubicBezTo>
                  <a:pt x="128" y="102"/>
                  <a:pt x="128" y="101"/>
                  <a:pt x="128" y="101"/>
                </a:cubicBezTo>
                <a:cubicBezTo>
                  <a:pt x="128" y="100"/>
                  <a:pt x="129" y="98"/>
                  <a:pt x="128" y="97"/>
                </a:cubicBezTo>
                <a:cubicBezTo>
                  <a:pt x="130" y="96"/>
                  <a:pt x="132" y="96"/>
                  <a:pt x="133" y="94"/>
                </a:cubicBezTo>
                <a:cubicBezTo>
                  <a:pt x="133" y="94"/>
                  <a:pt x="133" y="94"/>
                  <a:pt x="133" y="94"/>
                </a:cubicBezTo>
                <a:cubicBezTo>
                  <a:pt x="134" y="94"/>
                  <a:pt x="134" y="94"/>
                  <a:pt x="134" y="94"/>
                </a:cubicBezTo>
                <a:cubicBezTo>
                  <a:pt x="133" y="93"/>
                  <a:pt x="134" y="92"/>
                  <a:pt x="134" y="91"/>
                </a:cubicBezTo>
                <a:cubicBezTo>
                  <a:pt x="135" y="89"/>
                  <a:pt x="131" y="88"/>
                  <a:pt x="133" y="86"/>
                </a:cubicBezTo>
                <a:cubicBezTo>
                  <a:pt x="133" y="86"/>
                  <a:pt x="134" y="86"/>
                  <a:pt x="134" y="85"/>
                </a:cubicBezTo>
                <a:cubicBezTo>
                  <a:pt x="135" y="85"/>
                  <a:pt x="135" y="84"/>
                  <a:pt x="135" y="84"/>
                </a:cubicBezTo>
                <a:cubicBezTo>
                  <a:pt x="135" y="83"/>
                  <a:pt x="136" y="82"/>
                  <a:pt x="135" y="82"/>
                </a:cubicBezTo>
                <a:cubicBezTo>
                  <a:pt x="137" y="81"/>
                  <a:pt x="134" y="78"/>
                  <a:pt x="137" y="77"/>
                </a:cubicBezTo>
                <a:cubicBezTo>
                  <a:pt x="138" y="77"/>
                  <a:pt x="139" y="79"/>
                  <a:pt x="140" y="78"/>
                </a:cubicBezTo>
                <a:cubicBezTo>
                  <a:pt x="141" y="79"/>
                  <a:pt x="142" y="77"/>
                  <a:pt x="143" y="79"/>
                </a:cubicBezTo>
                <a:cubicBezTo>
                  <a:pt x="142" y="80"/>
                  <a:pt x="143" y="80"/>
                  <a:pt x="143" y="81"/>
                </a:cubicBezTo>
                <a:cubicBezTo>
                  <a:pt x="143" y="81"/>
                  <a:pt x="143" y="81"/>
                  <a:pt x="143" y="81"/>
                </a:cubicBezTo>
                <a:cubicBezTo>
                  <a:pt x="143" y="82"/>
                  <a:pt x="145" y="81"/>
                  <a:pt x="145" y="83"/>
                </a:cubicBezTo>
                <a:cubicBezTo>
                  <a:pt x="146" y="83"/>
                  <a:pt x="146" y="83"/>
                  <a:pt x="146" y="83"/>
                </a:cubicBezTo>
                <a:cubicBezTo>
                  <a:pt x="145" y="83"/>
                  <a:pt x="146" y="84"/>
                  <a:pt x="145" y="85"/>
                </a:cubicBezTo>
                <a:cubicBezTo>
                  <a:pt x="145" y="85"/>
                  <a:pt x="145" y="86"/>
                  <a:pt x="145" y="87"/>
                </a:cubicBezTo>
                <a:cubicBezTo>
                  <a:pt x="145" y="87"/>
                  <a:pt x="145" y="88"/>
                  <a:pt x="145" y="88"/>
                </a:cubicBezTo>
                <a:cubicBezTo>
                  <a:pt x="146" y="88"/>
                  <a:pt x="146" y="88"/>
                  <a:pt x="146" y="88"/>
                </a:cubicBezTo>
                <a:cubicBezTo>
                  <a:pt x="145" y="89"/>
                  <a:pt x="147" y="89"/>
                  <a:pt x="147" y="90"/>
                </a:cubicBezTo>
                <a:cubicBezTo>
                  <a:pt x="147" y="89"/>
                  <a:pt x="149" y="90"/>
                  <a:pt x="149" y="89"/>
                </a:cubicBezTo>
                <a:cubicBezTo>
                  <a:pt x="149" y="89"/>
                  <a:pt x="149" y="89"/>
                  <a:pt x="149" y="89"/>
                </a:cubicBezTo>
                <a:cubicBezTo>
                  <a:pt x="150" y="88"/>
                  <a:pt x="151" y="86"/>
                  <a:pt x="152" y="85"/>
                </a:cubicBezTo>
                <a:cubicBezTo>
                  <a:pt x="152" y="85"/>
                  <a:pt x="152" y="87"/>
                  <a:pt x="152" y="87"/>
                </a:cubicBezTo>
                <a:cubicBezTo>
                  <a:pt x="153" y="88"/>
                  <a:pt x="153" y="88"/>
                  <a:pt x="153" y="89"/>
                </a:cubicBezTo>
                <a:cubicBezTo>
                  <a:pt x="153" y="89"/>
                  <a:pt x="153" y="89"/>
                  <a:pt x="153" y="89"/>
                </a:cubicBezTo>
                <a:cubicBezTo>
                  <a:pt x="153" y="89"/>
                  <a:pt x="152" y="89"/>
                  <a:pt x="152" y="90"/>
                </a:cubicBezTo>
                <a:cubicBezTo>
                  <a:pt x="152" y="90"/>
                  <a:pt x="152" y="90"/>
                  <a:pt x="152" y="90"/>
                </a:cubicBezTo>
                <a:cubicBezTo>
                  <a:pt x="153" y="90"/>
                  <a:pt x="153" y="90"/>
                  <a:pt x="153" y="90"/>
                </a:cubicBezTo>
                <a:cubicBezTo>
                  <a:pt x="153" y="90"/>
                  <a:pt x="153" y="90"/>
                  <a:pt x="153" y="90"/>
                </a:cubicBezTo>
                <a:cubicBezTo>
                  <a:pt x="153" y="90"/>
                  <a:pt x="153" y="90"/>
                  <a:pt x="153" y="90"/>
                </a:cubicBezTo>
                <a:cubicBezTo>
                  <a:pt x="153" y="91"/>
                  <a:pt x="153" y="91"/>
                  <a:pt x="153" y="91"/>
                </a:cubicBezTo>
                <a:cubicBezTo>
                  <a:pt x="153" y="91"/>
                  <a:pt x="153" y="91"/>
                  <a:pt x="153" y="91"/>
                </a:cubicBezTo>
                <a:cubicBezTo>
                  <a:pt x="153" y="91"/>
                  <a:pt x="153" y="91"/>
                  <a:pt x="154" y="91"/>
                </a:cubicBezTo>
                <a:cubicBezTo>
                  <a:pt x="154" y="91"/>
                  <a:pt x="154" y="91"/>
                  <a:pt x="154" y="91"/>
                </a:cubicBezTo>
                <a:cubicBezTo>
                  <a:pt x="154" y="92"/>
                  <a:pt x="154" y="92"/>
                  <a:pt x="154" y="92"/>
                </a:cubicBezTo>
                <a:cubicBezTo>
                  <a:pt x="154" y="92"/>
                  <a:pt x="153" y="92"/>
                  <a:pt x="153" y="92"/>
                </a:cubicBezTo>
                <a:cubicBezTo>
                  <a:pt x="154" y="92"/>
                  <a:pt x="154" y="93"/>
                  <a:pt x="154" y="94"/>
                </a:cubicBezTo>
                <a:cubicBezTo>
                  <a:pt x="154" y="94"/>
                  <a:pt x="152" y="94"/>
                  <a:pt x="153" y="95"/>
                </a:cubicBezTo>
                <a:cubicBezTo>
                  <a:pt x="155" y="97"/>
                  <a:pt x="155" y="97"/>
                  <a:pt x="155" y="97"/>
                </a:cubicBezTo>
                <a:cubicBezTo>
                  <a:pt x="155" y="97"/>
                  <a:pt x="155" y="97"/>
                  <a:pt x="155" y="98"/>
                </a:cubicBezTo>
                <a:cubicBezTo>
                  <a:pt x="155" y="98"/>
                  <a:pt x="156" y="98"/>
                  <a:pt x="157" y="98"/>
                </a:cubicBezTo>
                <a:cubicBezTo>
                  <a:pt x="157" y="98"/>
                  <a:pt x="157" y="99"/>
                  <a:pt x="157" y="99"/>
                </a:cubicBezTo>
                <a:cubicBezTo>
                  <a:pt x="157" y="99"/>
                  <a:pt x="158" y="99"/>
                  <a:pt x="158" y="99"/>
                </a:cubicBezTo>
                <a:cubicBezTo>
                  <a:pt x="158" y="99"/>
                  <a:pt x="158" y="99"/>
                  <a:pt x="159" y="100"/>
                </a:cubicBezTo>
                <a:cubicBezTo>
                  <a:pt x="157" y="100"/>
                  <a:pt x="154" y="100"/>
                  <a:pt x="154" y="102"/>
                </a:cubicBezTo>
                <a:cubicBezTo>
                  <a:pt x="156" y="102"/>
                  <a:pt x="157" y="100"/>
                  <a:pt x="159" y="101"/>
                </a:cubicBezTo>
                <a:cubicBezTo>
                  <a:pt x="159" y="101"/>
                  <a:pt x="158" y="101"/>
                  <a:pt x="158" y="102"/>
                </a:cubicBezTo>
                <a:cubicBezTo>
                  <a:pt x="159" y="102"/>
                  <a:pt x="159" y="102"/>
                  <a:pt x="159" y="102"/>
                </a:cubicBezTo>
                <a:cubicBezTo>
                  <a:pt x="159" y="101"/>
                  <a:pt x="159" y="101"/>
                  <a:pt x="159" y="101"/>
                </a:cubicBezTo>
                <a:cubicBezTo>
                  <a:pt x="161" y="102"/>
                  <a:pt x="159" y="104"/>
                  <a:pt x="160" y="105"/>
                </a:cubicBezTo>
                <a:cubicBezTo>
                  <a:pt x="159" y="107"/>
                  <a:pt x="155" y="105"/>
                  <a:pt x="154" y="108"/>
                </a:cubicBezTo>
                <a:cubicBezTo>
                  <a:pt x="151" y="108"/>
                  <a:pt x="148" y="108"/>
                  <a:pt x="145" y="108"/>
                </a:cubicBezTo>
                <a:cubicBezTo>
                  <a:pt x="144" y="108"/>
                  <a:pt x="143" y="110"/>
                  <a:pt x="142" y="110"/>
                </a:cubicBezTo>
                <a:cubicBezTo>
                  <a:pt x="140" y="111"/>
                  <a:pt x="138" y="113"/>
                  <a:pt x="137" y="115"/>
                </a:cubicBezTo>
                <a:cubicBezTo>
                  <a:pt x="137" y="115"/>
                  <a:pt x="137" y="115"/>
                  <a:pt x="137" y="115"/>
                </a:cubicBezTo>
                <a:cubicBezTo>
                  <a:pt x="139" y="112"/>
                  <a:pt x="142" y="111"/>
                  <a:pt x="146" y="111"/>
                </a:cubicBezTo>
                <a:cubicBezTo>
                  <a:pt x="146" y="111"/>
                  <a:pt x="147" y="112"/>
                  <a:pt x="146" y="112"/>
                </a:cubicBezTo>
                <a:cubicBezTo>
                  <a:pt x="145" y="113"/>
                  <a:pt x="145" y="112"/>
                  <a:pt x="144" y="113"/>
                </a:cubicBezTo>
                <a:cubicBezTo>
                  <a:pt x="144" y="113"/>
                  <a:pt x="145" y="114"/>
                  <a:pt x="145" y="113"/>
                </a:cubicBezTo>
                <a:cubicBezTo>
                  <a:pt x="145" y="114"/>
                  <a:pt x="145" y="115"/>
                  <a:pt x="145" y="116"/>
                </a:cubicBezTo>
                <a:cubicBezTo>
                  <a:pt x="146" y="117"/>
                  <a:pt x="147" y="118"/>
                  <a:pt x="149" y="118"/>
                </a:cubicBezTo>
                <a:cubicBezTo>
                  <a:pt x="149" y="117"/>
                  <a:pt x="149" y="118"/>
                  <a:pt x="150" y="118"/>
                </a:cubicBezTo>
                <a:cubicBezTo>
                  <a:pt x="149" y="119"/>
                  <a:pt x="147" y="119"/>
                  <a:pt x="146" y="120"/>
                </a:cubicBezTo>
                <a:cubicBezTo>
                  <a:pt x="146" y="120"/>
                  <a:pt x="146" y="120"/>
                  <a:pt x="146" y="120"/>
                </a:cubicBezTo>
                <a:cubicBezTo>
                  <a:pt x="145" y="120"/>
                  <a:pt x="145" y="121"/>
                  <a:pt x="143" y="122"/>
                </a:cubicBezTo>
                <a:cubicBezTo>
                  <a:pt x="143" y="122"/>
                  <a:pt x="142" y="121"/>
                  <a:pt x="143" y="120"/>
                </a:cubicBezTo>
                <a:cubicBezTo>
                  <a:pt x="143" y="119"/>
                  <a:pt x="145" y="119"/>
                  <a:pt x="145" y="118"/>
                </a:cubicBezTo>
                <a:cubicBezTo>
                  <a:pt x="144" y="118"/>
                  <a:pt x="142" y="118"/>
                  <a:pt x="141" y="119"/>
                </a:cubicBezTo>
                <a:cubicBezTo>
                  <a:pt x="142" y="119"/>
                  <a:pt x="142" y="119"/>
                  <a:pt x="142" y="119"/>
                </a:cubicBezTo>
                <a:cubicBezTo>
                  <a:pt x="139" y="120"/>
                  <a:pt x="139" y="120"/>
                  <a:pt x="136" y="121"/>
                </a:cubicBezTo>
                <a:cubicBezTo>
                  <a:pt x="135" y="124"/>
                  <a:pt x="135" y="124"/>
                  <a:pt x="135" y="124"/>
                </a:cubicBezTo>
                <a:cubicBezTo>
                  <a:pt x="135" y="124"/>
                  <a:pt x="135" y="125"/>
                  <a:pt x="136" y="125"/>
                </a:cubicBezTo>
                <a:cubicBezTo>
                  <a:pt x="136" y="125"/>
                  <a:pt x="136" y="125"/>
                  <a:pt x="136" y="125"/>
                </a:cubicBezTo>
                <a:cubicBezTo>
                  <a:pt x="136" y="125"/>
                  <a:pt x="136" y="125"/>
                  <a:pt x="136" y="125"/>
                </a:cubicBezTo>
                <a:cubicBezTo>
                  <a:pt x="135" y="125"/>
                  <a:pt x="135" y="126"/>
                  <a:pt x="134" y="125"/>
                </a:cubicBezTo>
                <a:cubicBezTo>
                  <a:pt x="134" y="126"/>
                  <a:pt x="134" y="126"/>
                  <a:pt x="133" y="126"/>
                </a:cubicBezTo>
                <a:cubicBezTo>
                  <a:pt x="132" y="125"/>
                  <a:pt x="132" y="126"/>
                  <a:pt x="131" y="126"/>
                </a:cubicBezTo>
                <a:cubicBezTo>
                  <a:pt x="130" y="127"/>
                  <a:pt x="130" y="127"/>
                  <a:pt x="130" y="127"/>
                </a:cubicBezTo>
                <a:cubicBezTo>
                  <a:pt x="131" y="127"/>
                  <a:pt x="132" y="127"/>
                  <a:pt x="132" y="127"/>
                </a:cubicBezTo>
                <a:cubicBezTo>
                  <a:pt x="132" y="127"/>
                  <a:pt x="130" y="127"/>
                  <a:pt x="129" y="127"/>
                </a:cubicBezTo>
                <a:cubicBezTo>
                  <a:pt x="130" y="128"/>
                  <a:pt x="129" y="129"/>
                  <a:pt x="129" y="129"/>
                </a:cubicBezTo>
                <a:cubicBezTo>
                  <a:pt x="129" y="130"/>
                  <a:pt x="128" y="130"/>
                  <a:pt x="127" y="130"/>
                </a:cubicBezTo>
                <a:cubicBezTo>
                  <a:pt x="128" y="131"/>
                  <a:pt x="127" y="132"/>
                  <a:pt x="126" y="133"/>
                </a:cubicBezTo>
                <a:cubicBezTo>
                  <a:pt x="127" y="132"/>
                  <a:pt x="125" y="132"/>
                  <a:pt x="126" y="131"/>
                </a:cubicBezTo>
                <a:cubicBezTo>
                  <a:pt x="126" y="131"/>
                  <a:pt x="126" y="130"/>
                  <a:pt x="126" y="130"/>
                </a:cubicBezTo>
                <a:cubicBezTo>
                  <a:pt x="125" y="132"/>
                  <a:pt x="126" y="133"/>
                  <a:pt x="125" y="135"/>
                </a:cubicBezTo>
                <a:cubicBezTo>
                  <a:pt x="126" y="135"/>
                  <a:pt x="126" y="135"/>
                  <a:pt x="126" y="135"/>
                </a:cubicBezTo>
                <a:cubicBezTo>
                  <a:pt x="126" y="135"/>
                  <a:pt x="126" y="136"/>
                  <a:pt x="125" y="136"/>
                </a:cubicBezTo>
                <a:cubicBezTo>
                  <a:pt x="125" y="136"/>
                  <a:pt x="124" y="136"/>
                  <a:pt x="124" y="136"/>
                </a:cubicBezTo>
                <a:cubicBezTo>
                  <a:pt x="125" y="137"/>
                  <a:pt x="125" y="136"/>
                  <a:pt x="126" y="137"/>
                </a:cubicBezTo>
                <a:cubicBezTo>
                  <a:pt x="126" y="138"/>
                  <a:pt x="123" y="137"/>
                  <a:pt x="125" y="138"/>
                </a:cubicBezTo>
                <a:cubicBezTo>
                  <a:pt x="123" y="139"/>
                  <a:pt x="121" y="140"/>
                  <a:pt x="120" y="142"/>
                </a:cubicBezTo>
                <a:cubicBezTo>
                  <a:pt x="118" y="142"/>
                  <a:pt x="117" y="143"/>
                  <a:pt x="116" y="145"/>
                </a:cubicBezTo>
                <a:cubicBezTo>
                  <a:pt x="115" y="147"/>
                  <a:pt x="117" y="149"/>
                  <a:pt x="117" y="152"/>
                </a:cubicBezTo>
                <a:cubicBezTo>
                  <a:pt x="118" y="152"/>
                  <a:pt x="117" y="153"/>
                  <a:pt x="117" y="154"/>
                </a:cubicBezTo>
                <a:cubicBezTo>
                  <a:pt x="116" y="155"/>
                  <a:pt x="116" y="155"/>
                  <a:pt x="116" y="155"/>
                </a:cubicBezTo>
                <a:cubicBezTo>
                  <a:pt x="115" y="155"/>
                  <a:pt x="115" y="154"/>
                  <a:pt x="114" y="153"/>
                </a:cubicBezTo>
                <a:cubicBezTo>
                  <a:pt x="115" y="153"/>
                  <a:pt x="115" y="153"/>
                  <a:pt x="115" y="153"/>
                </a:cubicBezTo>
                <a:cubicBezTo>
                  <a:pt x="113" y="153"/>
                  <a:pt x="114" y="151"/>
                  <a:pt x="114" y="150"/>
                </a:cubicBezTo>
                <a:cubicBezTo>
                  <a:pt x="114" y="151"/>
                  <a:pt x="114" y="151"/>
                  <a:pt x="113" y="151"/>
                </a:cubicBezTo>
                <a:cubicBezTo>
                  <a:pt x="115" y="149"/>
                  <a:pt x="113" y="148"/>
                  <a:pt x="112" y="147"/>
                </a:cubicBezTo>
                <a:cubicBezTo>
                  <a:pt x="111" y="146"/>
                  <a:pt x="111" y="148"/>
                  <a:pt x="110" y="147"/>
                </a:cubicBezTo>
                <a:cubicBezTo>
                  <a:pt x="110" y="146"/>
                  <a:pt x="109" y="146"/>
                  <a:pt x="108" y="146"/>
                </a:cubicBezTo>
                <a:cubicBezTo>
                  <a:pt x="108" y="146"/>
                  <a:pt x="107" y="146"/>
                  <a:pt x="106" y="146"/>
                </a:cubicBezTo>
                <a:cubicBezTo>
                  <a:pt x="106" y="145"/>
                  <a:pt x="104" y="146"/>
                  <a:pt x="103" y="146"/>
                </a:cubicBezTo>
                <a:cubicBezTo>
                  <a:pt x="103" y="147"/>
                  <a:pt x="103" y="147"/>
                  <a:pt x="103" y="147"/>
                </a:cubicBezTo>
                <a:cubicBezTo>
                  <a:pt x="103" y="147"/>
                  <a:pt x="103" y="147"/>
                  <a:pt x="103" y="147"/>
                </a:cubicBezTo>
                <a:cubicBezTo>
                  <a:pt x="103" y="147"/>
                  <a:pt x="103" y="148"/>
                  <a:pt x="103" y="148"/>
                </a:cubicBezTo>
                <a:cubicBezTo>
                  <a:pt x="104" y="148"/>
                  <a:pt x="104" y="148"/>
                  <a:pt x="104" y="148"/>
                </a:cubicBezTo>
                <a:cubicBezTo>
                  <a:pt x="103" y="148"/>
                  <a:pt x="103" y="147"/>
                  <a:pt x="103" y="148"/>
                </a:cubicBezTo>
                <a:cubicBezTo>
                  <a:pt x="103" y="148"/>
                  <a:pt x="103" y="148"/>
                  <a:pt x="103" y="148"/>
                </a:cubicBezTo>
                <a:cubicBezTo>
                  <a:pt x="102" y="148"/>
                  <a:pt x="102" y="148"/>
                  <a:pt x="102" y="148"/>
                </a:cubicBezTo>
                <a:cubicBezTo>
                  <a:pt x="101" y="149"/>
                  <a:pt x="101" y="147"/>
                  <a:pt x="100" y="147"/>
                </a:cubicBezTo>
                <a:cubicBezTo>
                  <a:pt x="99" y="148"/>
                  <a:pt x="97" y="147"/>
                  <a:pt x="96" y="147"/>
                </a:cubicBezTo>
                <a:cubicBezTo>
                  <a:pt x="96" y="147"/>
                  <a:pt x="96" y="147"/>
                  <a:pt x="96" y="147"/>
                </a:cubicBezTo>
                <a:cubicBezTo>
                  <a:pt x="95" y="148"/>
                  <a:pt x="95" y="149"/>
                  <a:pt x="94" y="149"/>
                </a:cubicBezTo>
                <a:cubicBezTo>
                  <a:pt x="93" y="148"/>
                  <a:pt x="93" y="150"/>
                  <a:pt x="92" y="150"/>
                </a:cubicBezTo>
                <a:cubicBezTo>
                  <a:pt x="92" y="150"/>
                  <a:pt x="92" y="150"/>
                  <a:pt x="91" y="151"/>
                </a:cubicBezTo>
                <a:cubicBezTo>
                  <a:pt x="91" y="152"/>
                  <a:pt x="91" y="153"/>
                  <a:pt x="91" y="155"/>
                </a:cubicBezTo>
                <a:cubicBezTo>
                  <a:pt x="90" y="155"/>
                  <a:pt x="90" y="157"/>
                  <a:pt x="90" y="158"/>
                </a:cubicBezTo>
                <a:cubicBezTo>
                  <a:pt x="90" y="160"/>
                  <a:pt x="90" y="164"/>
                  <a:pt x="92" y="166"/>
                </a:cubicBezTo>
                <a:cubicBezTo>
                  <a:pt x="94" y="168"/>
                  <a:pt x="96" y="167"/>
                  <a:pt x="98" y="167"/>
                </a:cubicBezTo>
                <a:cubicBezTo>
                  <a:pt x="98" y="167"/>
                  <a:pt x="98" y="167"/>
                  <a:pt x="98" y="167"/>
                </a:cubicBezTo>
                <a:cubicBezTo>
                  <a:pt x="100" y="167"/>
                  <a:pt x="100" y="165"/>
                  <a:pt x="101" y="164"/>
                </a:cubicBezTo>
                <a:cubicBezTo>
                  <a:pt x="101" y="163"/>
                  <a:pt x="101" y="163"/>
                  <a:pt x="101" y="162"/>
                </a:cubicBezTo>
                <a:cubicBezTo>
                  <a:pt x="103" y="162"/>
                  <a:pt x="105" y="161"/>
                  <a:pt x="106" y="162"/>
                </a:cubicBezTo>
                <a:cubicBezTo>
                  <a:pt x="106" y="163"/>
                  <a:pt x="104" y="164"/>
                  <a:pt x="105" y="166"/>
                </a:cubicBezTo>
                <a:cubicBezTo>
                  <a:pt x="105" y="166"/>
                  <a:pt x="105" y="166"/>
                  <a:pt x="105" y="167"/>
                </a:cubicBezTo>
                <a:cubicBezTo>
                  <a:pt x="104" y="167"/>
                  <a:pt x="104" y="167"/>
                  <a:pt x="104" y="167"/>
                </a:cubicBezTo>
                <a:cubicBezTo>
                  <a:pt x="104" y="167"/>
                  <a:pt x="104" y="166"/>
                  <a:pt x="104" y="166"/>
                </a:cubicBezTo>
                <a:cubicBezTo>
                  <a:pt x="103" y="167"/>
                  <a:pt x="103" y="167"/>
                  <a:pt x="103" y="167"/>
                </a:cubicBezTo>
                <a:cubicBezTo>
                  <a:pt x="104" y="168"/>
                  <a:pt x="104" y="169"/>
                  <a:pt x="103" y="170"/>
                </a:cubicBezTo>
                <a:cubicBezTo>
                  <a:pt x="103" y="170"/>
                  <a:pt x="103" y="170"/>
                  <a:pt x="103" y="171"/>
                </a:cubicBezTo>
                <a:cubicBezTo>
                  <a:pt x="104" y="172"/>
                  <a:pt x="107" y="170"/>
                  <a:pt x="109" y="171"/>
                </a:cubicBezTo>
                <a:cubicBezTo>
                  <a:pt x="109" y="171"/>
                  <a:pt x="109" y="171"/>
                  <a:pt x="110" y="171"/>
                </a:cubicBezTo>
                <a:cubicBezTo>
                  <a:pt x="110" y="171"/>
                  <a:pt x="110" y="171"/>
                  <a:pt x="110" y="171"/>
                </a:cubicBezTo>
                <a:cubicBezTo>
                  <a:pt x="110" y="172"/>
                  <a:pt x="110" y="172"/>
                  <a:pt x="110" y="172"/>
                </a:cubicBezTo>
                <a:cubicBezTo>
                  <a:pt x="110" y="173"/>
                  <a:pt x="112" y="171"/>
                  <a:pt x="111" y="173"/>
                </a:cubicBezTo>
                <a:cubicBezTo>
                  <a:pt x="111" y="174"/>
                  <a:pt x="111" y="174"/>
                  <a:pt x="111" y="175"/>
                </a:cubicBezTo>
                <a:cubicBezTo>
                  <a:pt x="110" y="175"/>
                  <a:pt x="110" y="175"/>
                  <a:pt x="110" y="175"/>
                </a:cubicBezTo>
                <a:cubicBezTo>
                  <a:pt x="111" y="176"/>
                  <a:pt x="110" y="176"/>
                  <a:pt x="110" y="177"/>
                </a:cubicBezTo>
                <a:cubicBezTo>
                  <a:pt x="110" y="177"/>
                  <a:pt x="110" y="177"/>
                  <a:pt x="110" y="177"/>
                </a:cubicBezTo>
                <a:cubicBezTo>
                  <a:pt x="110" y="178"/>
                  <a:pt x="110" y="178"/>
                  <a:pt x="110" y="178"/>
                </a:cubicBezTo>
                <a:cubicBezTo>
                  <a:pt x="110" y="179"/>
                  <a:pt x="111" y="181"/>
                  <a:pt x="113" y="182"/>
                </a:cubicBezTo>
                <a:cubicBezTo>
                  <a:pt x="115" y="183"/>
                  <a:pt x="116" y="180"/>
                  <a:pt x="118" y="181"/>
                </a:cubicBezTo>
                <a:cubicBezTo>
                  <a:pt x="119" y="181"/>
                  <a:pt x="120" y="183"/>
                  <a:pt x="121" y="184"/>
                </a:cubicBezTo>
                <a:cubicBezTo>
                  <a:pt x="121" y="183"/>
                  <a:pt x="121" y="183"/>
                  <a:pt x="121" y="183"/>
                </a:cubicBezTo>
                <a:cubicBezTo>
                  <a:pt x="121" y="183"/>
                  <a:pt x="121" y="183"/>
                  <a:pt x="121" y="182"/>
                </a:cubicBezTo>
                <a:cubicBezTo>
                  <a:pt x="121" y="181"/>
                  <a:pt x="123" y="181"/>
                  <a:pt x="122" y="180"/>
                </a:cubicBezTo>
                <a:cubicBezTo>
                  <a:pt x="123" y="180"/>
                  <a:pt x="123" y="179"/>
                  <a:pt x="124" y="179"/>
                </a:cubicBezTo>
                <a:cubicBezTo>
                  <a:pt x="125" y="179"/>
                  <a:pt x="125" y="179"/>
                  <a:pt x="125" y="179"/>
                </a:cubicBezTo>
                <a:cubicBezTo>
                  <a:pt x="125" y="179"/>
                  <a:pt x="125" y="179"/>
                  <a:pt x="125" y="178"/>
                </a:cubicBezTo>
                <a:cubicBezTo>
                  <a:pt x="127" y="179"/>
                  <a:pt x="128" y="176"/>
                  <a:pt x="129" y="177"/>
                </a:cubicBezTo>
                <a:cubicBezTo>
                  <a:pt x="130" y="178"/>
                  <a:pt x="127" y="178"/>
                  <a:pt x="129" y="179"/>
                </a:cubicBezTo>
                <a:cubicBezTo>
                  <a:pt x="129" y="179"/>
                  <a:pt x="131" y="178"/>
                  <a:pt x="132" y="178"/>
                </a:cubicBezTo>
                <a:cubicBezTo>
                  <a:pt x="132" y="178"/>
                  <a:pt x="131" y="177"/>
                  <a:pt x="131" y="177"/>
                </a:cubicBezTo>
                <a:cubicBezTo>
                  <a:pt x="131" y="177"/>
                  <a:pt x="131" y="177"/>
                  <a:pt x="131" y="177"/>
                </a:cubicBezTo>
                <a:cubicBezTo>
                  <a:pt x="131" y="178"/>
                  <a:pt x="132" y="178"/>
                  <a:pt x="133" y="178"/>
                </a:cubicBezTo>
                <a:cubicBezTo>
                  <a:pt x="134" y="178"/>
                  <a:pt x="134" y="179"/>
                  <a:pt x="134" y="180"/>
                </a:cubicBezTo>
                <a:cubicBezTo>
                  <a:pt x="136" y="180"/>
                  <a:pt x="137" y="178"/>
                  <a:pt x="138" y="180"/>
                </a:cubicBezTo>
                <a:cubicBezTo>
                  <a:pt x="140" y="180"/>
                  <a:pt x="141" y="179"/>
                  <a:pt x="143" y="179"/>
                </a:cubicBezTo>
                <a:cubicBezTo>
                  <a:pt x="142" y="180"/>
                  <a:pt x="142" y="180"/>
                  <a:pt x="142" y="180"/>
                </a:cubicBezTo>
                <a:cubicBezTo>
                  <a:pt x="142" y="181"/>
                  <a:pt x="146" y="180"/>
                  <a:pt x="144" y="182"/>
                </a:cubicBezTo>
                <a:cubicBezTo>
                  <a:pt x="146" y="182"/>
                  <a:pt x="147" y="183"/>
                  <a:pt x="149" y="184"/>
                </a:cubicBezTo>
                <a:cubicBezTo>
                  <a:pt x="149" y="185"/>
                  <a:pt x="148" y="185"/>
                  <a:pt x="149" y="186"/>
                </a:cubicBezTo>
                <a:cubicBezTo>
                  <a:pt x="149" y="186"/>
                  <a:pt x="149" y="185"/>
                  <a:pt x="150" y="185"/>
                </a:cubicBezTo>
                <a:cubicBezTo>
                  <a:pt x="151" y="187"/>
                  <a:pt x="151" y="187"/>
                  <a:pt x="151" y="187"/>
                </a:cubicBezTo>
                <a:cubicBezTo>
                  <a:pt x="154" y="186"/>
                  <a:pt x="156" y="187"/>
                  <a:pt x="158" y="188"/>
                </a:cubicBezTo>
                <a:cubicBezTo>
                  <a:pt x="160" y="189"/>
                  <a:pt x="160" y="191"/>
                  <a:pt x="161" y="193"/>
                </a:cubicBezTo>
                <a:cubicBezTo>
                  <a:pt x="161" y="193"/>
                  <a:pt x="161" y="193"/>
                  <a:pt x="161" y="193"/>
                </a:cubicBezTo>
                <a:cubicBezTo>
                  <a:pt x="161" y="193"/>
                  <a:pt x="162" y="193"/>
                  <a:pt x="162" y="193"/>
                </a:cubicBezTo>
                <a:cubicBezTo>
                  <a:pt x="162" y="196"/>
                  <a:pt x="158" y="196"/>
                  <a:pt x="160" y="198"/>
                </a:cubicBezTo>
                <a:cubicBezTo>
                  <a:pt x="161" y="198"/>
                  <a:pt x="161" y="196"/>
                  <a:pt x="163" y="197"/>
                </a:cubicBezTo>
                <a:cubicBezTo>
                  <a:pt x="163" y="196"/>
                  <a:pt x="164" y="197"/>
                  <a:pt x="164" y="197"/>
                </a:cubicBezTo>
                <a:cubicBezTo>
                  <a:pt x="164" y="197"/>
                  <a:pt x="164" y="197"/>
                  <a:pt x="164" y="198"/>
                </a:cubicBezTo>
                <a:cubicBezTo>
                  <a:pt x="163" y="198"/>
                  <a:pt x="163" y="198"/>
                  <a:pt x="163" y="198"/>
                </a:cubicBezTo>
                <a:cubicBezTo>
                  <a:pt x="163" y="199"/>
                  <a:pt x="164" y="198"/>
                  <a:pt x="164" y="198"/>
                </a:cubicBezTo>
                <a:cubicBezTo>
                  <a:pt x="164" y="197"/>
                  <a:pt x="166" y="197"/>
                  <a:pt x="167" y="198"/>
                </a:cubicBezTo>
                <a:cubicBezTo>
                  <a:pt x="168" y="199"/>
                  <a:pt x="171" y="198"/>
                  <a:pt x="170" y="201"/>
                </a:cubicBezTo>
                <a:cubicBezTo>
                  <a:pt x="171" y="200"/>
                  <a:pt x="172" y="200"/>
                  <a:pt x="173" y="200"/>
                </a:cubicBezTo>
                <a:cubicBezTo>
                  <a:pt x="175" y="200"/>
                  <a:pt x="176" y="201"/>
                  <a:pt x="178" y="201"/>
                </a:cubicBezTo>
                <a:cubicBezTo>
                  <a:pt x="180" y="202"/>
                  <a:pt x="181" y="205"/>
                  <a:pt x="184" y="204"/>
                </a:cubicBezTo>
                <a:cubicBezTo>
                  <a:pt x="184" y="206"/>
                  <a:pt x="186" y="207"/>
                  <a:pt x="185" y="208"/>
                </a:cubicBezTo>
                <a:cubicBezTo>
                  <a:pt x="185" y="209"/>
                  <a:pt x="185" y="210"/>
                  <a:pt x="184" y="211"/>
                </a:cubicBezTo>
                <a:cubicBezTo>
                  <a:pt x="183" y="212"/>
                  <a:pt x="181" y="214"/>
                  <a:pt x="180" y="216"/>
                </a:cubicBezTo>
                <a:cubicBezTo>
                  <a:pt x="180" y="216"/>
                  <a:pt x="180" y="215"/>
                  <a:pt x="179" y="216"/>
                </a:cubicBezTo>
                <a:cubicBezTo>
                  <a:pt x="179" y="216"/>
                  <a:pt x="179" y="216"/>
                  <a:pt x="179" y="216"/>
                </a:cubicBezTo>
                <a:cubicBezTo>
                  <a:pt x="179" y="216"/>
                  <a:pt x="179" y="217"/>
                  <a:pt x="179" y="217"/>
                </a:cubicBezTo>
                <a:cubicBezTo>
                  <a:pt x="179" y="220"/>
                  <a:pt x="179" y="223"/>
                  <a:pt x="178" y="225"/>
                </a:cubicBezTo>
                <a:cubicBezTo>
                  <a:pt x="179" y="227"/>
                  <a:pt x="177" y="228"/>
                  <a:pt x="176" y="230"/>
                </a:cubicBezTo>
                <a:cubicBezTo>
                  <a:pt x="177" y="230"/>
                  <a:pt x="177" y="230"/>
                  <a:pt x="177" y="231"/>
                </a:cubicBezTo>
                <a:cubicBezTo>
                  <a:pt x="175" y="231"/>
                  <a:pt x="174" y="233"/>
                  <a:pt x="173" y="232"/>
                </a:cubicBezTo>
                <a:cubicBezTo>
                  <a:pt x="173" y="232"/>
                  <a:pt x="171" y="231"/>
                  <a:pt x="171" y="233"/>
                </a:cubicBezTo>
                <a:cubicBezTo>
                  <a:pt x="169" y="234"/>
                  <a:pt x="167" y="235"/>
                  <a:pt x="165" y="237"/>
                </a:cubicBezTo>
                <a:cubicBezTo>
                  <a:pt x="165" y="238"/>
                  <a:pt x="165" y="239"/>
                  <a:pt x="166" y="240"/>
                </a:cubicBezTo>
                <a:cubicBezTo>
                  <a:pt x="164" y="243"/>
                  <a:pt x="164" y="246"/>
                  <a:pt x="161" y="248"/>
                </a:cubicBezTo>
                <a:cubicBezTo>
                  <a:pt x="162" y="247"/>
                  <a:pt x="163" y="246"/>
                  <a:pt x="163" y="245"/>
                </a:cubicBezTo>
                <a:cubicBezTo>
                  <a:pt x="162" y="244"/>
                  <a:pt x="162" y="244"/>
                  <a:pt x="162" y="244"/>
                </a:cubicBezTo>
                <a:cubicBezTo>
                  <a:pt x="162" y="246"/>
                  <a:pt x="161" y="246"/>
                  <a:pt x="160" y="247"/>
                </a:cubicBezTo>
                <a:cubicBezTo>
                  <a:pt x="161" y="248"/>
                  <a:pt x="160" y="248"/>
                  <a:pt x="160" y="249"/>
                </a:cubicBezTo>
                <a:cubicBezTo>
                  <a:pt x="160" y="249"/>
                  <a:pt x="159" y="249"/>
                  <a:pt x="159" y="250"/>
                </a:cubicBezTo>
                <a:cubicBezTo>
                  <a:pt x="159" y="250"/>
                  <a:pt x="159" y="250"/>
                  <a:pt x="160" y="250"/>
                </a:cubicBezTo>
                <a:cubicBezTo>
                  <a:pt x="160" y="250"/>
                  <a:pt x="160" y="250"/>
                  <a:pt x="160" y="250"/>
                </a:cubicBezTo>
                <a:cubicBezTo>
                  <a:pt x="160" y="251"/>
                  <a:pt x="159" y="252"/>
                  <a:pt x="158" y="253"/>
                </a:cubicBezTo>
                <a:cubicBezTo>
                  <a:pt x="156" y="254"/>
                  <a:pt x="155" y="253"/>
                  <a:pt x="153" y="253"/>
                </a:cubicBezTo>
                <a:cubicBezTo>
                  <a:pt x="152" y="252"/>
                  <a:pt x="152" y="252"/>
                  <a:pt x="152" y="252"/>
                </a:cubicBezTo>
                <a:cubicBezTo>
                  <a:pt x="152" y="252"/>
                  <a:pt x="152" y="252"/>
                  <a:pt x="152" y="253"/>
                </a:cubicBezTo>
                <a:cubicBezTo>
                  <a:pt x="152" y="253"/>
                  <a:pt x="153" y="253"/>
                  <a:pt x="154" y="254"/>
                </a:cubicBezTo>
                <a:cubicBezTo>
                  <a:pt x="154" y="255"/>
                  <a:pt x="153" y="256"/>
                  <a:pt x="154" y="256"/>
                </a:cubicBezTo>
                <a:cubicBezTo>
                  <a:pt x="155" y="256"/>
                  <a:pt x="155" y="256"/>
                  <a:pt x="155" y="256"/>
                </a:cubicBezTo>
                <a:cubicBezTo>
                  <a:pt x="154" y="258"/>
                  <a:pt x="155" y="260"/>
                  <a:pt x="152" y="260"/>
                </a:cubicBezTo>
                <a:cubicBezTo>
                  <a:pt x="151" y="262"/>
                  <a:pt x="146" y="258"/>
                  <a:pt x="147" y="262"/>
                </a:cubicBezTo>
                <a:cubicBezTo>
                  <a:pt x="147" y="263"/>
                  <a:pt x="148" y="264"/>
                  <a:pt x="147" y="265"/>
                </a:cubicBezTo>
                <a:cubicBezTo>
                  <a:pt x="145" y="266"/>
                  <a:pt x="144" y="263"/>
                  <a:pt x="143" y="265"/>
                </a:cubicBezTo>
                <a:cubicBezTo>
                  <a:pt x="144" y="266"/>
                  <a:pt x="143" y="267"/>
                  <a:pt x="145" y="268"/>
                </a:cubicBezTo>
                <a:cubicBezTo>
                  <a:pt x="145" y="268"/>
                  <a:pt x="145" y="267"/>
                  <a:pt x="146" y="267"/>
                </a:cubicBezTo>
                <a:cubicBezTo>
                  <a:pt x="146" y="267"/>
                  <a:pt x="146" y="267"/>
                  <a:pt x="146" y="267"/>
                </a:cubicBezTo>
                <a:cubicBezTo>
                  <a:pt x="146" y="268"/>
                  <a:pt x="146" y="268"/>
                  <a:pt x="146" y="268"/>
                </a:cubicBezTo>
                <a:cubicBezTo>
                  <a:pt x="146" y="268"/>
                  <a:pt x="146" y="268"/>
                  <a:pt x="146" y="268"/>
                </a:cubicBezTo>
                <a:cubicBezTo>
                  <a:pt x="146" y="269"/>
                  <a:pt x="146" y="269"/>
                  <a:pt x="146" y="269"/>
                </a:cubicBezTo>
                <a:cubicBezTo>
                  <a:pt x="145" y="268"/>
                  <a:pt x="145" y="268"/>
                  <a:pt x="145" y="268"/>
                </a:cubicBezTo>
                <a:cubicBezTo>
                  <a:pt x="144" y="268"/>
                  <a:pt x="144" y="269"/>
                  <a:pt x="145" y="269"/>
                </a:cubicBezTo>
                <a:cubicBezTo>
                  <a:pt x="144" y="269"/>
                  <a:pt x="144" y="270"/>
                  <a:pt x="144" y="270"/>
                </a:cubicBezTo>
                <a:cubicBezTo>
                  <a:pt x="144" y="271"/>
                  <a:pt x="145" y="272"/>
                  <a:pt x="144" y="273"/>
                </a:cubicBezTo>
                <a:cubicBezTo>
                  <a:pt x="144" y="273"/>
                  <a:pt x="144" y="273"/>
                  <a:pt x="144" y="273"/>
                </a:cubicBezTo>
                <a:cubicBezTo>
                  <a:pt x="143" y="273"/>
                  <a:pt x="141" y="274"/>
                  <a:pt x="141" y="275"/>
                </a:cubicBezTo>
                <a:cubicBezTo>
                  <a:pt x="141" y="276"/>
                  <a:pt x="143" y="277"/>
                  <a:pt x="143" y="277"/>
                </a:cubicBezTo>
                <a:cubicBezTo>
                  <a:pt x="144" y="277"/>
                  <a:pt x="144" y="277"/>
                  <a:pt x="144" y="277"/>
                </a:cubicBezTo>
                <a:cubicBezTo>
                  <a:pt x="145" y="278"/>
                  <a:pt x="144" y="279"/>
                  <a:pt x="145" y="279"/>
                </a:cubicBezTo>
                <a:cubicBezTo>
                  <a:pt x="144" y="280"/>
                  <a:pt x="142" y="281"/>
                  <a:pt x="143" y="283"/>
                </a:cubicBezTo>
                <a:cubicBezTo>
                  <a:pt x="142" y="283"/>
                  <a:pt x="141" y="284"/>
                  <a:pt x="141" y="285"/>
                </a:cubicBezTo>
                <a:cubicBezTo>
                  <a:pt x="142" y="286"/>
                  <a:pt x="141" y="288"/>
                  <a:pt x="143" y="288"/>
                </a:cubicBezTo>
                <a:cubicBezTo>
                  <a:pt x="141" y="288"/>
                  <a:pt x="141" y="289"/>
                  <a:pt x="140" y="290"/>
                </a:cubicBezTo>
                <a:cubicBezTo>
                  <a:pt x="140" y="292"/>
                  <a:pt x="140" y="292"/>
                  <a:pt x="140" y="292"/>
                </a:cubicBezTo>
                <a:cubicBezTo>
                  <a:pt x="138" y="292"/>
                  <a:pt x="137" y="291"/>
                  <a:pt x="136" y="290"/>
                </a:cubicBezTo>
                <a:cubicBezTo>
                  <a:pt x="136" y="290"/>
                  <a:pt x="136" y="290"/>
                  <a:pt x="136" y="290"/>
                </a:cubicBezTo>
                <a:cubicBezTo>
                  <a:pt x="135" y="290"/>
                  <a:pt x="136" y="289"/>
                  <a:pt x="136" y="289"/>
                </a:cubicBezTo>
                <a:cubicBezTo>
                  <a:pt x="136" y="289"/>
                  <a:pt x="137" y="288"/>
                  <a:pt x="137" y="288"/>
                </a:cubicBezTo>
                <a:cubicBezTo>
                  <a:pt x="137" y="286"/>
                  <a:pt x="136" y="289"/>
                  <a:pt x="135" y="288"/>
                </a:cubicBezTo>
                <a:cubicBezTo>
                  <a:pt x="136" y="287"/>
                  <a:pt x="134" y="287"/>
                  <a:pt x="135" y="286"/>
                </a:cubicBezTo>
                <a:cubicBezTo>
                  <a:pt x="133" y="285"/>
                  <a:pt x="133" y="284"/>
                  <a:pt x="132" y="283"/>
                </a:cubicBezTo>
                <a:cubicBezTo>
                  <a:pt x="132" y="283"/>
                  <a:pt x="132" y="282"/>
                  <a:pt x="132" y="282"/>
                </a:cubicBezTo>
                <a:cubicBezTo>
                  <a:pt x="132" y="282"/>
                  <a:pt x="132" y="282"/>
                  <a:pt x="132" y="282"/>
                </a:cubicBezTo>
                <a:cubicBezTo>
                  <a:pt x="132" y="281"/>
                  <a:pt x="132" y="281"/>
                  <a:pt x="132" y="281"/>
                </a:cubicBezTo>
                <a:cubicBezTo>
                  <a:pt x="132" y="281"/>
                  <a:pt x="131" y="281"/>
                  <a:pt x="131" y="281"/>
                </a:cubicBezTo>
                <a:cubicBezTo>
                  <a:pt x="131" y="281"/>
                  <a:pt x="131" y="281"/>
                  <a:pt x="131" y="281"/>
                </a:cubicBezTo>
                <a:cubicBezTo>
                  <a:pt x="130" y="280"/>
                  <a:pt x="132" y="280"/>
                  <a:pt x="132" y="280"/>
                </a:cubicBezTo>
                <a:cubicBezTo>
                  <a:pt x="132" y="280"/>
                  <a:pt x="132" y="280"/>
                  <a:pt x="132" y="281"/>
                </a:cubicBezTo>
                <a:cubicBezTo>
                  <a:pt x="132" y="281"/>
                  <a:pt x="132" y="281"/>
                  <a:pt x="132" y="281"/>
                </a:cubicBezTo>
                <a:cubicBezTo>
                  <a:pt x="132" y="281"/>
                  <a:pt x="132" y="281"/>
                  <a:pt x="132" y="281"/>
                </a:cubicBezTo>
                <a:cubicBezTo>
                  <a:pt x="132" y="282"/>
                  <a:pt x="133" y="281"/>
                  <a:pt x="133" y="281"/>
                </a:cubicBezTo>
                <a:cubicBezTo>
                  <a:pt x="134" y="281"/>
                  <a:pt x="132" y="280"/>
                  <a:pt x="133" y="280"/>
                </a:cubicBezTo>
                <a:cubicBezTo>
                  <a:pt x="132" y="279"/>
                  <a:pt x="132" y="279"/>
                  <a:pt x="133" y="278"/>
                </a:cubicBezTo>
                <a:cubicBezTo>
                  <a:pt x="133" y="278"/>
                  <a:pt x="132" y="277"/>
                  <a:pt x="132" y="277"/>
                </a:cubicBezTo>
                <a:cubicBezTo>
                  <a:pt x="132" y="277"/>
                  <a:pt x="131" y="277"/>
                  <a:pt x="131" y="277"/>
                </a:cubicBezTo>
                <a:cubicBezTo>
                  <a:pt x="130" y="277"/>
                  <a:pt x="130" y="277"/>
                  <a:pt x="130" y="277"/>
                </a:cubicBezTo>
                <a:cubicBezTo>
                  <a:pt x="130" y="277"/>
                  <a:pt x="130" y="277"/>
                  <a:pt x="130" y="277"/>
                </a:cubicBezTo>
                <a:cubicBezTo>
                  <a:pt x="130" y="278"/>
                  <a:pt x="130" y="277"/>
                  <a:pt x="130" y="277"/>
                </a:cubicBezTo>
                <a:cubicBezTo>
                  <a:pt x="131" y="277"/>
                  <a:pt x="131" y="276"/>
                  <a:pt x="131" y="275"/>
                </a:cubicBezTo>
                <a:cubicBezTo>
                  <a:pt x="131" y="275"/>
                  <a:pt x="131" y="275"/>
                  <a:pt x="132" y="275"/>
                </a:cubicBezTo>
                <a:cubicBezTo>
                  <a:pt x="132" y="276"/>
                  <a:pt x="132" y="276"/>
                  <a:pt x="132" y="276"/>
                </a:cubicBezTo>
                <a:cubicBezTo>
                  <a:pt x="133" y="275"/>
                  <a:pt x="132" y="274"/>
                  <a:pt x="134" y="273"/>
                </a:cubicBezTo>
                <a:cubicBezTo>
                  <a:pt x="134" y="273"/>
                  <a:pt x="134" y="273"/>
                  <a:pt x="133" y="272"/>
                </a:cubicBezTo>
                <a:cubicBezTo>
                  <a:pt x="133" y="273"/>
                  <a:pt x="133" y="273"/>
                  <a:pt x="133" y="273"/>
                </a:cubicBezTo>
                <a:cubicBezTo>
                  <a:pt x="133" y="272"/>
                  <a:pt x="133" y="272"/>
                  <a:pt x="133" y="272"/>
                </a:cubicBezTo>
                <a:cubicBezTo>
                  <a:pt x="133" y="272"/>
                  <a:pt x="133" y="272"/>
                  <a:pt x="133" y="272"/>
                </a:cubicBezTo>
                <a:cubicBezTo>
                  <a:pt x="133" y="272"/>
                  <a:pt x="133" y="272"/>
                  <a:pt x="133" y="272"/>
                </a:cubicBezTo>
                <a:cubicBezTo>
                  <a:pt x="133" y="270"/>
                  <a:pt x="134" y="268"/>
                  <a:pt x="133" y="266"/>
                </a:cubicBezTo>
                <a:cubicBezTo>
                  <a:pt x="132" y="267"/>
                  <a:pt x="132" y="267"/>
                  <a:pt x="131" y="267"/>
                </a:cubicBezTo>
                <a:cubicBezTo>
                  <a:pt x="132" y="268"/>
                  <a:pt x="132" y="269"/>
                  <a:pt x="131" y="270"/>
                </a:cubicBezTo>
                <a:cubicBezTo>
                  <a:pt x="131" y="269"/>
                  <a:pt x="130" y="268"/>
                  <a:pt x="131" y="268"/>
                </a:cubicBezTo>
                <a:cubicBezTo>
                  <a:pt x="132" y="267"/>
                  <a:pt x="132" y="267"/>
                  <a:pt x="132" y="267"/>
                </a:cubicBezTo>
                <a:cubicBezTo>
                  <a:pt x="130" y="266"/>
                  <a:pt x="131" y="265"/>
                  <a:pt x="130" y="264"/>
                </a:cubicBezTo>
                <a:cubicBezTo>
                  <a:pt x="132" y="263"/>
                  <a:pt x="131" y="262"/>
                  <a:pt x="131" y="262"/>
                </a:cubicBezTo>
                <a:cubicBezTo>
                  <a:pt x="130" y="261"/>
                  <a:pt x="130" y="260"/>
                  <a:pt x="130" y="258"/>
                </a:cubicBezTo>
                <a:cubicBezTo>
                  <a:pt x="130" y="259"/>
                  <a:pt x="130" y="258"/>
                  <a:pt x="131" y="258"/>
                </a:cubicBezTo>
                <a:cubicBezTo>
                  <a:pt x="130" y="258"/>
                  <a:pt x="130" y="258"/>
                  <a:pt x="130" y="258"/>
                </a:cubicBezTo>
                <a:cubicBezTo>
                  <a:pt x="131" y="256"/>
                  <a:pt x="131" y="254"/>
                  <a:pt x="132" y="252"/>
                </a:cubicBezTo>
                <a:cubicBezTo>
                  <a:pt x="132" y="250"/>
                  <a:pt x="131" y="247"/>
                  <a:pt x="132" y="245"/>
                </a:cubicBezTo>
                <a:cubicBezTo>
                  <a:pt x="131" y="242"/>
                  <a:pt x="132" y="239"/>
                  <a:pt x="132" y="237"/>
                </a:cubicBezTo>
                <a:cubicBezTo>
                  <a:pt x="132" y="233"/>
                  <a:pt x="132" y="233"/>
                  <a:pt x="132" y="233"/>
                </a:cubicBezTo>
                <a:cubicBezTo>
                  <a:pt x="133" y="233"/>
                  <a:pt x="131" y="232"/>
                  <a:pt x="132" y="231"/>
                </a:cubicBezTo>
                <a:cubicBezTo>
                  <a:pt x="132" y="229"/>
                  <a:pt x="132" y="228"/>
                  <a:pt x="132" y="226"/>
                </a:cubicBezTo>
                <a:cubicBezTo>
                  <a:pt x="129" y="222"/>
                  <a:pt x="124" y="222"/>
                  <a:pt x="122" y="218"/>
                </a:cubicBezTo>
                <a:cubicBezTo>
                  <a:pt x="122" y="217"/>
                  <a:pt x="121" y="216"/>
                  <a:pt x="120" y="215"/>
                </a:cubicBezTo>
                <a:cubicBezTo>
                  <a:pt x="119" y="213"/>
                  <a:pt x="118" y="210"/>
                  <a:pt x="117" y="208"/>
                </a:cubicBezTo>
                <a:cubicBezTo>
                  <a:pt x="116" y="207"/>
                  <a:pt x="115" y="206"/>
                  <a:pt x="114" y="206"/>
                </a:cubicBezTo>
                <a:cubicBezTo>
                  <a:pt x="115" y="205"/>
                  <a:pt x="114" y="204"/>
                  <a:pt x="114" y="203"/>
                </a:cubicBezTo>
                <a:cubicBezTo>
                  <a:pt x="114" y="202"/>
                  <a:pt x="117" y="202"/>
                  <a:pt x="115" y="200"/>
                </a:cubicBezTo>
                <a:cubicBezTo>
                  <a:pt x="115" y="200"/>
                  <a:pt x="115" y="200"/>
                  <a:pt x="115" y="200"/>
                </a:cubicBezTo>
                <a:cubicBezTo>
                  <a:pt x="115" y="200"/>
                  <a:pt x="114" y="200"/>
                  <a:pt x="114" y="200"/>
                </a:cubicBezTo>
                <a:cubicBezTo>
                  <a:pt x="115" y="199"/>
                  <a:pt x="114" y="199"/>
                  <a:pt x="114" y="198"/>
                </a:cubicBezTo>
                <a:cubicBezTo>
                  <a:pt x="114" y="198"/>
                  <a:pt x="114" y="198"/>
                  <a:pt x="114" y="198"/>
                </a:cubicBezTo>
                <a:cubicBezTo>
                  <a:pt x="116" y="197"/>
                  <a:pt x="115" y="194"/>
                  <a:pt x="117" y="194"/>
                </a:cubicBezTo>
                <a:cubicBezTo>
                  <a:pt x="117" y="192"/>
                  <a:pt x="120" y="192"/>
                  <a:pt x="120" y="190"/>
                </a:cubicBezTo>
                <a:cubicBezTo>
                  <a:pt x="119" y="189"/>
                  <a:pt x="120" y="188"/>
                  <a:pt x="120" y="187"/>
                </a:cubicBezTo>
                <a:cubicBezTo>
                  <a:pt x="120" y="185"/>
                  <a:pt x="118" y="184"/>
                  <a:pt x="119" y="183"/>
                </a:cubicBezTo>
                <a:cubicBezTo>
                  <a:pt x="118" y="182"/>
                  <a:pt x="117" y="182"/>
                  <a:pt x="117" y="182"/>
                </a:cubicBezTo>
                <a:cubicBezTo>
                  <a:pt x="116" y="182"/>
                  <a:pt x="116" y="182"/>
                  <a:pt x="115" y="183"/>
                </a:cubicBezTo>
                <a:cubicBezTo>
                  <a:pt x="115" y="184"/>
                  <a:pt x="116" y="184"/>
                  <a:pt x="115" y="184"/>
                </a:cubicBezTo>
                <a:cubicBezTo>
                  <a:pt x="115" y="184"/>
                  <a:pt x="115" y="184"/>
                  <a:pt x="115" y="184"/>
                </a:cubicBezTo>
                <a:cubicBezTo>
                  <a:pt x="114" y="184"/>
                  <a:pt x="114" y="184"/>
                  <a:pt x="114" y="184"/>
                </a:cubicBezTo>
                <a:cubicBezTo>
                  <a:pt x="114" y="184"/>
                  <a:pt x="114" y="184"/>
                  <a:pt x="114" y="184"/>
                </a:cubicBezTo>
                <a:cubicBezTo>
                  <a:pt x="114" y="184"/>
                  <a:pt x="113" y="183"/>
                  <a:pt x="112" y="183"/>
                </a:cubicBezTo>
                <a:cubicBezTo>
                  <a:pt x="112" y="183"/>
                  <a:pt x="111" y="183"/>
                  <a:pt x="110" y="183"/>
                </a:cubicBezTo>
                <a:cubicBezTo>
                  <a:pt x="111" y="182"/>
                  <a:pt x="109" y="181"/>
                  <a:pt x="109" y="180"/>
                </a:cubicBezTo>
                <a:cubicBezTo>
                  <a:pt x="108" y="180"/>
                  <a:pt x="108" y="180"/>
                  <a:pt x="108" y="181"/>
                </a:cubicBezTo>
                <a:cubicBezTo>
                  <a:pt x="108" y="180"/>
                  <a:pt x="107" y="181"/>
                  <a:pt x="107" y="180"/>
                </a:cubicBezTo>
                <a:cubicBezTo>
                  <a:pt x="108" y="178"/>
                  <a:pt x="105" y="177"/>
                  <a:pt x="104" y="175"/>
                </a:cubicBezTo>
                <a:cubicBezTo>
                  <a:pt x="103" y="176"/>
                  <a:pt x="101" y="174"/>
                  <a:pt x="100" y="174"/>
                </a:cubicBezTo>
                <a:cubicBezTo>
                  <a:pt x="99" y="175"/>
                  <a:pt x="99" y="174"/>
                  <a:pt x="99" y="174"/>
                </a:cubicBezTo>
                <a:cubicBezTo>
                  <a:pt x="97" y="173"/>
                  <a:pt x="95" y="171"/>
                  <a:pt x="93" y="170"/>
                </a:cubicBezTo>
                <a:cubicBezTo>
                  <a:pt x="92" y="172"/>
                  <a:pt x="89" y="171"/>
                  <a:pt x="88" y="170"/>
                </a:cubicBezTo>
                <a:cubicBezTo>
                  <a:pt x="86" y="169"/>
                  <a:pt x="84" y="169"/>
                  <a:pt x="83" y="167"/>
                </a:cubicBezTo>
                <a:cubicBezTo>
                  <a:pt x="80" y="168"/>
                  <a:pt x="80" y="165"/>
                  <a:pt x="78" y="165"/>
                </a:cubicBezTo>
                <a:cubicBezTo>
                  <a:pt x="76" y="163"/>
                  <a:pt x="80" y="161"/>
                  <a:pt x="77" y="159"/>
                </a:cubicBezTo>
                <a:cubicBezTo>
                  <a:pt x="76" y="157"/>
                  <a:pt x="75" y="155"/>
                  <a:pt x="73" y="154"/>
                </a:cubicBezTo>
                <a:cubicBezTo>
                  <a:pt x="75" y="152"/>
                  <a:pt x="71" y="152"/>
                  <a:pt x="71" y="150"/>
                </a:cubicBezTo>
                <a:cubicBezTo>
                  <a:pt x="69" y="148"/>
                  <a:pt x="68" y="146"/>
                  <a:pt x="68" y="143"/>
                </a:cubicBezTo>
                <a:cubicBezTo>
                  <a:pt x="66" y="142"/>
                  <a:pt x="66" y="142"/>
                  <a:pt x="66" y="142"/>
                </a:cubicBezTo>
                <a:cubicBezTo>
                  <a:pt x="65" y="143"/>
                  <a:pt x="66" y="145"/>
                  <a:pt x="66" y="146"/>
                </a:cubicBezTo>
                <a:cubicBezTo>
                  <a:pt x="67" y="148"/>
                  <a:pt x="68" y="150"/>
                  <a:pt x="69" y="152"/>
                </a:cubicBezTo>
                <a:cubicBezTo>
                  <a:pt x="70" y="153"/>
                  <a:pt x="70" y="155"/>
                  <a:pt x="70" y="156"/>
                </a:cubicBezTo>
                <a:cubicBezTo>
                  <a:pt x="71" y="157"/>
                  <a:pt x="72" y="158"/>
                  <a:pt x="72" y="158"/>
                </a:cubicBezTo>
                <a:cubicBezTo>
                  <a:pt x="71" y="158"/>
                  <a:pt x="69" y="156"/>
                  <a:pt x="68" y="155"/>
                </a:cubicBezTo>
                <a:cubicBezTo>
                  <a:pt x="69" y="153"/>
                  <a:pt x="68" y="153"/>
                  <a:pt x="67" y="152"/>
                </a:cubicBezTo>
                <a:cubicBezTo>
                  <a:pt x="66" y="152"/>
                  <a:pt x="65" y="151"/>
                  <a:pt x="65" y="150"/>
                </a:cubicBezTo>
                <a:cubicBezTo>
                  <a:pt x="65" y="150"/>
                  <a:pt x="65" y="150"/>
                  <a:pt x="66" y="150"/>
                </a:cubicBezTo>
                <a:cubicBezTo>
                  <a:pt x="66" y="150"/>
                  <a:pt x="66" y="149"/>
                  <a:pt x="66" y="148"/>
                </a:cubicBezTo>
                <a:cubicBezTo>
                  <a:pt x="66" y="147"/>
                  <a:pt x="64" y="146"/>
                  <a:pt x="64" y="145"/>
                </a:cubicBezTo>
                <a:cubicBezTo>
                  <a:pt x="64" y="145"/>
                  <a:pt x="64" y="145"/>
                  <a:pt x="64" y="145"/>
                </a:cubicBezTo>
                <a:cubicBezTo>
                  <a:pt x="63" y="143"/>
                  <a:pt x="63" y="141"/>
                  <a:pt x="62" y="139"/>
                </a:cubicBezTo>
                <a:cubicBezTo>
                  <a:pt x="62" y="138"/>
                  <a:pt x="61" y="138"/>
                  <a:pt x="60" y="138"/>
                </a:cubicBezTo>
                <a:cubicBezTo>
                  <a:pt x="60" y="137"/>
                  <a:pt x="59" y="137"/>
                  <a:pt x="58" y="137"/>
                </a:cubicBezTo>
                <a:cubicBezTo>
                  <a:pt x="58" y="135"/>
                  <a:pt x="57" y="133"/>
                  <a:pt x="57" y="132"/>
                </a:cubicBezTo>
                <a:cubicBezTo>
                  <a:pt x="55" y="131"/>
                  <a:pt x="59" y="129"/>
                  <a:pt x="57" y="129"/>
                </a:cubicBezTo>
                <a:cubicBezTo>
                  <a:pt x="56" y="128"/>
                  <a:pt x="55" y="127"/>
                  <a:pt x="56" y="126"/>
                </a:cubicBezTo>
                <a:cubicBezTo>
                  <a:pt x="55" y="126"/>
                  <a:pt x="55" y="126"/>
                  <a:pt x="55" y="126"/>
                </a:cubicBezTo>
                <a:cubicBezTo>
                  <a:pt x="56" y="126"/>
                  <a:pt x="56" y="125"/>
                  <a:pt x="55" y="124"/>
                </a:cubicBezTo>
                <a:cubicBezTo>
                  <a:pt x="55" y="124"/>
                  <a:pt x="55" y="124"/>
                  <a:pt x="55" y="123"/>
                </a:cubicBezTo>
                <a:cubicBezTo>
                  <a:pt x="56" y="123"/>
                  <a:pt x="56" y="122"/>
                  <a:pt x="56" y="121"/>
                </a:cubicBezTo>
                <a:cubicBezTo>
                  <a:pt x="55" y="118"/>
                  <a:pt x="58" y="116"/>
                  <a:pt x="59" y="112"/>
                </a:cubicBezTo>
                <a:cubicBezTo>
                  <a:pt x="60" y="110"/>
                  <a:pt x="59" y="108"/>
                  <a:pt x="60" y="105"/>
                </a:cubicBezTo>
                <a:cubicBezTo>
                  <a:pt x="60" y="106"/>
                  <a:pt x="62" y="106"/>
                  <a:pt x="62" y="107"/>
                </a:cubicBezTo>
                <a:cubicBezTo>
                  <a:pt x="63" y="106"/>
                  <a:pt x="63" y="106"/>
                  <a:pt x="63" y="106"/>
                </a:cubicBezTo>
                <a:cubicBezTo>
                  <a:pt x="62" y="105"/>
                  <a:pt x="64" y="105"/>
                  <a:pt x="62" y="104"/>
                </a:cubicBezTo>
                <a:cubicBezTo>
                  <a:pt x="62" y="103"/>
                  <a:pt x="63" y="103"/>
                  <a:pt x="62" y="103"/>
                </a:cubicBezTo>
                <a:cubicBezTo>
                  <a:pt x="62" y="103"/>
                  <a:pt x="62" y="103"/>
                  <a:pt x="62" y="103"/>
                </a:cubicBezTo>
                <a:cubicBezTo>
                  <a:pt x="62" y="102"/>
                  <a:pt x="62" y="102"/>
                  <a:pt x="62" y="102"/>
                </a:cubicBezTo>
                <a:cubicBezTo>
                  <a:pt x="61" y="101"/>
                  <a:pt x="61" y="101"/>
                  <a:pt x="61" y="101"/>
                </a:cubicBezTo>
                <a:cubicBezTo>
                  <a:pt x="61" y="101"/>
                  <a:pt x="61" y="101"/>
                  <a:pt x="61" y="101"/>
                </a:cubicBezTo>
                <a:cubicBezTo>
                  <a:pt x="61" y="100"/>
                  <a:pt x="60" y="100"/>
                  <a:pt x="59" y="100"/>
                </a:cubicBezTo>
                <a:cubicBezTo>
                  <a:pt x="60" y="100"/>
                  <a:pt x="60" y="100"/>
                  <a:pt x="60" y="100"/>
                </a:cubicBezTo>
                <a:cubicBezTo>
                  <a:pt x="59" y="99"/>
                  <a:pt x="59" y="98"/>
                  <a:pt x="58" y="99"/>
                </a:cubicBezTo>
                <a:cubicBezTo>
                  <a:pt x="58" y="99"/>
                  <a:pt x="58" y="99"/>
                  <a:pt x="59" y="98"/>
                </a:cubicBezTo>
                <a:cubicBezTo>
                  <a:pt x="59" y="98"/>
                  <a:pt x="59" y="98"/>
                  <a:pt x="58" y="98"/>
                </a:cubicBezTo>
                <a:cubicBezTo>
                  <a:pt x="58" y="98"/>
                  <a:pt x="58" y="98"/>
                  <a:pt x="58" y="98"/>
                </a:cubicBezTo>
                <a:cubicBezTo>
                  <a:pt x="59" y="97"/>
                  <a:pt x="59" y="97"/>
                  <a:pt x="59" y="97"/>
                </a:cubicBezTo>
                <a:cubicBezTo>
                  <a:pt x="58" y="97"/>
                  <a:pt x="58" y="97"/>
                  <a:pt x="58" y="97"/>
                </a:cubicBezTo>
                <a:cubicBezTo>
                  <a:pt x="58" y="97"/>
                  <a:pt x="58" y="97"/>
                  <a:pt x="58" y="97"/>
                </a:cubicBezTo>
                <a:cubicBezTo>
                  <a:pt x="58" y="97"/>
                  <a:pt x="58" y="97"/>
                  <a:pt x="58" y="97"/>
                </a:cubicBezTo>
                <a:cubicBezTo>
                  <a:pt x="58" y="96"/>
                  <a:pt x="59" y="96"/>
                  <a:pt x="59" y="95"/>
                </a:cubicBezTo>
                <a:cubicBezTo>
                  <a:pt x="58" y="94"/>
                  <a:pt x="58" y="94"/>
                  <a:pt x="58" y="94"/>
                </a:cubicBezTo>
                <a:cubicBezTo>
                  <a:pt x="58" y="94"/>
                  <a:pt x="59" y="94"/>
                  <a:pt x="59" y="94"/>
                </a:cubicBezTo>
                <a:cubicBezTo>
                  <a:pt x="58" y="93"/>
                  <a:pt x="58" y="93"/>
                  <a:pt x="57" y="93"/>
                </a:cubicBezTo>
                <a:cubicBezTo>
                  <a:pt x="57" y="93"/>
                  <a:pt x="57" y="93"/>
                  <a:pt x="57" y="93"/>
                </a:cubicBezTo>
                <a:cubicBezTo>
                  <a:pt x="58" y="93"/>
                  <a:pt x="58" y="93"/>
                  <a:pt x="58" y="93"/>
                </a:cubicBezTo>
                <a:cubicBezTo>
                  <a:pt x="58" y="92"/>
                  <a:pt x="58" y="92"/>
                  <a:pt x="58" y="92"/>
                </a:cubicBezTo>
                <a:cubicBezTo>
                  <a:pt x="58" y="92"/>
                  <a:pt x="58" y="92"/>
                  <a:pt x="59" y="92"/>
                </a:cubicBezTo>
                <a:cubicBezTo>
                  <a:pt x="58" y="91"/>
                  <a:pt x="58" y="91"/>
                  <a:pt x="58" y="91"/>
                </a:cubicBezTo>
                <a:cubicBezTo>
                  <a:pt x="59" y="91"/>
                  <a:pt x="59" y="91"/>
                  <a:pt x="59" y="91"/>
                </a:cubicBezTo>
                <a:cubicBezTo>
                  <a:pt x="58" y="91"/>
                  <a:pt x="57" y="92"/>
                  <a:pt x="56" y="92"/>
                </a:cubicBezTo>
                <a:cubicBezTo>
                  <a:pt x="56" y="92"/>
                  <a:pt x="56" y="91"/>
                  <a:pt x="56" y="91"/>
                </a:cubicBezTo>
                <a:cubicBezTo>
                  <a:pt x="56" y="92"/>
                  <a:pt x="56" y="92"/>
                  <a:pt x="56" y="92"/>
                </a:cubicBezTo>
                <a:cubicBezTo>
                  <a:pt x="58" y="91"/>
                  <a:pt x="56" y="88"/>
                  <a:pt x="58" y="88"/>
                </a:cubicBezTo>
                <a:cubicBezTo>
                  <a:pt x="58" y="88"/>
                  <a:pt x="58" y="88"/>
                  <a:pt x="58" y="87"/>
                </a:cubicBezTo>
                <a:cubicBezTo>
                  <a:pt x="58" y="86"/>
                  <a:pt x="57" y="88"/>
                  <a:pt x="57" y="88"/>
                </a:cubicBezTo>
                <a:cubicBezTo>
                  <a:pt x="57" y="87"/>
                  <a:pt x="58" y="86"/>
                  <a:pt x="57" y="86"/>
                </a:cubicBezTo>
                <a:cubicBezTo>
                  <a:pt x="57" y="86"/>
                  <a:pt x="57" y="86"/>
                  <a:pt x="57" y="86"/>
                </a:cubicBezTo>
                <a:cubicBezTo>
                  <a:pt x="57" y="86"/>
                  <a:pt x="56" y="85"/>
                  <a:pt x="57" y="85"/>
                </a:cubicBezTo>
                <a:cubicBezTo>
                  <a:pt x="57" y="85"/>
                  <a:pt x="57" y="85"/>
                  <a:pt x="57" y="85"/>
                </a:cubicBezTo>
                <a:cubicBezTo>
                  <a:pt x="57" y="85"/>
                  <a:pt x="58" y="85"/>
                  <a:pt x="58" y="85"/>
                </a:cubicBezTo>
                <a:cubicBezTo>
                  <a:pt x="57" y="84"/>
                  <a:pt x="57" y="85"/>
                  <a:pt x="56" y="85"/>
                </a:cubicBezTo>
                <a:cubicBezTo>
                  <a:pt x="56" y="85"/>
                  <a:pt x="56" y="85"/>
                  <a:pt x="56" y="85"/>
                </a:cubicBezTo>
                <a:cubicBezTo>
                  <a:pt x="57" y="85"/>
                  <a:pt x="57" y="82"/>
                  <a:pt x="56" y="81"/>
                </a:cubicBezTo>
                <a:cubicBezTo>
                  <a:pt x="56" y="80"/>
                  <a:pt x="58" y="78"/>
                  <a:pt x="55" y="77"/>
                </a:cubicBezTo>
                <a:cubicBezTo>
                  <a:pt x="55" y="76"/>
                  <a:pt x="56" y="75"/>
                  <a:pt x="55" y="74"/>
                </a:cubicBezTo>
                <a:cubicBezTo>
                  <a:pt x="55" y="75"/>
                  <a:pt x="55" y="76"/>
                  <a:pt x="55" y="77"/>
                </a:cubicBezTo>
                <a:cubicBezTo>
                  <a:pt x="53" y="77"/>
                  <a:pt x="54" y="74"/>
                  <a:pt x="53" y="75"/>
                </a:cubicBezTo>
                <a:cubicBezTo>
                  <a:pt x="53" y="75"/>
                  <a:pt x="53" y="76"/>
                  <a:pt x="53" y="76"/>
                </a:cubicBezTo>
                <a:cubicBezTo>
                  <a:pt x="52" y="77"/>
                  <a:pt x="52" y="75"/>
                  <a:pt x="51" y="75"/>
                </a:cubicBezTo>
                <a:cubicBezTo>
                  <a:pt x="52" y="74"/>
                  <a:pt x="51" y="74"/>
                  <a:pt x="52" y="74"/>
                </a:cubicBezTo>
                <a:cubicBezTo>
                  <a:pt x="51" y="73"/>
                  <a:pt x="50" y="73"/>
                  <a:pt x="50" y="72"/>
                </a:cubicBezTo>
                <a:cubicBezTo>
                  <a:pt x="50" y="72"/>
                  <a:pt x="50" y="72"/>
                  <a:pt x="51" y="72"/>
                </a:cubicBezTo>
                <a:cubicBezTo>
                  <a:pt x="51" y="70"/>
                  <a:pt x="49" y="72"/>
                  <a:pt x="49" y="71"/>
                </a:cubicBezTo>
                <a:cubicBezTo>
                  <a:pt x="49" y="70"/>
                  <a:pt x="49" y="70"/>
                  <a:pt x="49" y="70"/>
                </a:cubicBezTo>
                <a:cubicBezTo>
                  <a:pt x="47" y="70"/>
                  <a:pt x="47" y="69"/>
                  <a:pt x="45" y="69"/>
                </a:cubicBezTo>
                <a:cubicBezTo>
                  <a:pt x="45" y="69"/>
                  <a:pt x="45" y="69"/>
                  <a:pt x="45" y="68"/>
                </a:cubicBezTo>
                <a:cubicBezTo>
                  <a:pt x="45" y="68"/>
                  <a:pt x="45" y="68"/>
                  <a:pt x="44" y="68"/>
                </a:cubicBezTo>
                <a:cubicBezTo>
                  <a:pt x="44" y="68"/>
                  <a:pt x="45" y="68"/>
                  <a:pt x="44" y="67"/>
                </a:cubicBezTo>
                <a:cubicBezTo>
                  <a:pt x="44" y="68"/>
                  <a:pt x="44" y="68"/>
                  <a:pt x="44" y="68"/>
                </a:cubicBezTo>
                <a:cubicBezTo>
                  <a:pt x="43" y="67"/>
                  <a:pt x="42" y="66"/>
                  <a:pt x="43" y="65"/>
                </a:cubicBezTo>
                <a:cubicBezTo>
                  <a:pt x="43" y="65"/>
                  <a:pt x="43" y="65"/>
                  <a:pt x="43" y="65"/>
                </a:cubicBezTo>
                <a:cubicBezTo>
                  <a:pt x="43" y="65"/>
                  <a:pt x="42" y="65"/>
                  <a:pt x="42" y="65"/>
                </a:cubicBezTo>
                <a:cubicBezTo>
                  <a:pt x="42" y="65"/>
                  <a:pt x="42" y="65"/>
                  <a:pt x="42" y="65"/>
                </a:cubicBezTo>
                <a:cubicBezTo>
                  <a:pt x="41" y="65"/>
                  <a:pt x="41" y="65"/>
                  <a:pt x="41" y="65"/>
                </a:cubicBezTo>
                <a:cubicBezTo>
                  <a:pt x="41" y="65"/>
                  <a:pt x="41" y="65"/>
                  <a:pt x="41" y="64"/>
                </a:cubicBezTo>
                <a:cubicBezTo>
                  <a:pt x="40" y="65"/>
                  <a:pt x="40" y="65"/>
                  <a:pt x="40" y="66"/>
                </a:cubicBezTo>
                <a:cubicBezTo>
                  <a:pt x="40" y="66"/>
                  <a:pt x="40" y="66"/>
                  <a:pt x="40" y="66"/>
                </a:cubicBezTo>
                <a:cubicBezTo>
                  <a:pt x="40" y="66"/>
                  <a:pt x="40" y="66"/>
                  <a:pt x="40" y="66"/>
                </a:cubicBezTo>
                <a:cubicBezTo>
                  <a:pt x="41" y="67"/>
                  <a:pt x="39" y="67"/>
                  <a:pt x="39" y="68"/>
                </a:cubicBezTo>
                <a:cubicBezTo>
                  <a:pt x="39" y="69"/>
                  <a:pt x="38" y="68"/>
                  <a:pt x="38" y="68"/>
                </a:cubicBezTo>
                <a:cubicBezTo>
                  <a:pt x="37" y="68"/>
                  <a:pt x="36" y="69"/>
                  <a:pt x="35" y="69"/>
                </a:cubicBezTo>
                <a:cubicBezTo>
                  <a:pt x="35" y="69"/>
                  <a:pt x="34" y="69"/>
                  <a:pt x="33" y="70"/>
                </a:cubicBezTo>
                <a:cubicBezTo>
                  <a:pt x="33" y="70"/>
                  <a:pt x="33" y="69"/>
                  <a:pt x="33" y="69"/>
                </a:cubicBezTo>
                <a:cubicBezTo>
                  <a:pt x="34" y="69"/>
                  <a:pt x="35" y="69"/>
                  <a:pt x="35" y="68"/>
                </a:cubicBezTo>
                <a:cubicBezTo>
                  <a:pt x="35" y="68"/>
                  <a:pt x="35" y="68"/>
                  <a:pt x="35" y="68"/>
                </a:cubicBezTo>
                <a:cubicBezTo>
                  <a:pt x="34" y="68"/>
                  <a:pt x="34" y="68"/>
                  <a:pt x="34" y="68"/>
                </a:cubicBezTo>
                <a:cubicBezTo>
                  <a:pt x="34" y="68"/>
                  <a:pt x="34" y="68"/>
                  <a:pt x="34" y="68"/>
                </a:cubicBezTo>
                <a:cubicBezTo>
                  <a:pt x="35" y="67"/>
                  <a:pt x="35" y="64"/>
                  <a:pt x="37" y="64"/>
                </a:cubicBezTo>
                <a:cubicBezTo>
                  <a:pt x="38" y="65"/>
                  <a:pt x="38" y="65"/>
                  <a:pt x="39" y="65"/>
                </a:cubicBezTo>
                <a:cubicBezTo>
                  <a:pt x="39" y="64"/>
                  <a:pt x="40" y="63"/>
                  <a:pt x="38" y="63"/>
                </a:cubicBezTo>
                <a:cubicBezTo>
                  <a:pt x="36" y="63"/>
                  <a:pt x="35" y="65"/>
                  <a:pt x="33" y="66"/>
                </a:cubicBezTo>
                <a:cubicBezTo>
                  <a:pt x="33" y="67"/>
                  <a:pt x="33" y="67"/>
                  <a:pt x="33" y="67"/>
                </a:cubicBezTo>
                <a:cubicBezTo>
                  <a:pt x="33" y="67"/>
                  <a:pt x="33" y="67"/>
                  <a:pt x="32" y="67"/>
                </a:cubicBezTo>
                <a:cubicBezTo>
                  <a:pt x="32" y="68"/>
                  <a:pt x="30" y="67"/>
                  <a:pt x="30" y="68"/>
                </a:cubicBezTo>
                <a:cubicBezTo>
                  <a:pt x="30" y="69"/>
                  <a:pt x="31" y="69"/>
                  <a:pt x="31" y="70"/>
                </a:cubicBezTo>
                <a:cubicBezTo>
                  <a:pt x="30" y="71"/>
                  <a:pt x="28" y="70"/>
                  <a:pt x="28" y="72"/>
                </a:cubicBezTo>
                <a:cubicBezTo>
                  <a:pt x="27" y="72"/>
                  <a:pt x="25" y="73"/>
                  <a:pt x="24" y="74"/>
                </a:cubicBezTo>
                <a:cubicBezTo>
                  <a:pt x="24" y="74"/>
                  <a:pt x="24" y="74"/>
                  <a:pt x="24" y="74"/>
                </a:cubicBezTo>
                <a:cubicBezTo>
                  <a:pt x="23" y="74"/>
                  <a:pt x="22" y="75"/>
                  <a:pt x="22" y="75"/>
                </a:cubicBezTo>
                <a:cubicBezTo>
                  <a:pt x="21" y="75"/>
                  <a:pt x="21" y="75"/>
                  <a:pt x="21" y="75"/>
                </a:cubicBezTo>
                <a:cubicBezTo>
                  <a:pt x="20" y="76"/>
                  <a:pt x="20" y="76"/>
                  <a:pt x="20" y="76"/>
                </a:cubicBezTo>
                <a:cubicBezTo>
                  <a:pt x="20" y="77"/>
                  <a:pt x="20" y="77"/>
                  <a:pt x="20" y="77"/>
                </a:cubicBezTo>
                <a:cubicBezTo>
                  <a:pt x="19" y="77"/>
                  <a:pt x="18" y="77"/>
                  <a:pt x="17" y="78"/>
                </a:cubicBezTo>
                <a:cubicBezTo>
                  <a:pt x="18" y="78"/>
                  <a:pt x="18" y="78"/>
                  <a:pt x="18" y="78"/>
                </a:cubicBezTo>
                <a:cubicBezTo>
                  <a:pt x="17" y="77"/>
                  <a:pt x="16" y="78"/>
                  <a:pt x="15" y="78"/>
                </a:cubicBezTo>
                <a:cubicBezTo>
                  <a:pt x="15" y="78"/>
                  <a:pt x="15" y="77"/>
                  <a:pt x="15" y="77"/>
                </a:cubicBezTo>
                <a:cubicBezTo>
                  <a:pt x="14" y="78"/>
                  <a:pt x="14" y="79"/>
                  <a:pt x="13" y="79"/>
                </a:cubicBezTo>
                <a:cubicBezTo>
                  <a:pt x="13" y="79"/>
                  <a:pt x="13" y="79"/>
                  <a:pt x="13" y="79"/>
                </a:cubicBezTo>
                <a:cubicBezTo>
                  <a:pt x="12" y="79"/>
                  <a:pt x="12" y="79"/>
                  <a:pt x="12" y="79"/>
                </a:cubicBezTo>
                <a:cubicBezTo>
                  <a:pt x="13" y="78"/>
                  <a:pt x="14" y="76"/>
                  <a:pt x="16" y="77"/>
                </a:cubicBezTo>
                <a:cubicBezTo>
                  <a:pt x="16" y="77"/>
                  <a:pt x="16" y="77"/>
                  <a:pt x="16" y="77"/>
                </a:cubicBezTo>
                <a:cubicBezTo>
                  <a:pt x="17" y="77"/>
                  <a:pt x="16" y="76"/>
                  <a:pt x="17" y="76"/>
                </a:cubicBezTo>
                <a:cubicBezTo>
                  <a:pt x="18" y="75"/>
                  <a:pt x="19" y="75"/>
                  <a:pt x="20" y="74"/>
                </a:cubicBezTo>
                <a:cubicBezTo>
                  <a:pt x="20" y="75"/>
                  <a:pt x="20" y="75"/>
                  <a:pt x="20" y="75"/>
                </a:cubicBezTo>
                <a:cubicBezTo>
                  <a:pt x="22" y="73"/>
                  <a:pt x="23" y="72"/>
                  <a:pt x="24" y="70"/>
                </a:cubicBezTo>
                <a:cubicBezTo>
                  <a:pt x="25" y="69"/>
                  <a:pt x="26" y="69"/>
                  <a:pt x="26" y="68"/>
                </a:cubicBezTo>
                <a:cubicBezTo>
                  <a:pt x="25" y="68"/>
                  <a:pt x="24" y="70"/>
                  <a:pt x="23" y="68"/>
                </a:cubicBezTo>
                <a:cubicBezTo>
                  <a:pt x="22" y="69"/>
                  <a:pt x="22" y="69"/>
                  <a:pt x="22" y="69"/>
                </a:cubicBezTo>
                <a:cubicBezTo>
                  <a:pt x="22" y="69"/>
                  <a:pt x="23" y="68"/>
                  <a:pt x="22" y="68"/>
                </a:cubicBezTo>
                <a:cubicBezTo>
                  <a:pt x="22" y="68"/>
                  <a:pt x="22" y="68"/>
                  <a:pt x="22" y="68"/>
                </a:cubicBezTo>
                <a:cubicBezTo>
                  <a:pt x="22" y="68"/>
                  <a:pt x="22" y="67"/>
                  <a:pt x="21" y="67"/>
                </a:cubicBezTo>
                <a:cubicBezTo>
                  <a:pt x="20" y="68"/>
                  <a:pt x="20" y="68"/>
                  <a:pt x="20" y="68"/>
                </a:cubicBezTo>
                <a:cubicBezTo>
                  <a:pt x="20" y="67"/>
                  <a:pt x="20" y="67"/>
                  <a:pt x="20" y="67"/>
                </a:cubicBezTo>
                <a:cubicBezTo>
                  <a:pt x="19" y="66"/>
                  <a:pt x="21" y="64"/>
                  <a:pt x="21" y="63"/>
                </a:cubicBezTo>
                <a:cubicBezTo>
                  <a:pt x="21" y="63"/>
                  <a:pt x="21" y="62"/>
                  <a:pt x="21" y="62"/>
                </a:cubicBezTo>
                <a:cubicBezTo>
                  <a:pt x="21" y="62"/>
                  <a:pt x="21" y="62"/>
                  <a:pt x="21" y="62"/>
                </a:cubicBezTo>
                <a:cubicBezTo>
                  <a:pt x="20" y="62"/>
                  <a:pt x="20" y="63"/>
                  <a:pt x="19" y="63"/>
                </a:cubicBezTo>
                <a:cubicBezTo>
                  <a:pt x="19" y="63"/>
                  <a:pt x="18" y="64"/>
                  <a:pt x="18" y="63"/>
                </a:cubicBezTo>
                <a:cubicBezTo>
                  <a:pt x="19" y="62"/>
                  <a:pt x="17" y="60"/>
                  <a:pt x="18" y="60"/>
                </a:cubicBezTo>
                <a:cubicBezTo>
                  <a:pt x="19" y="60"/>
                  <a:pt x="20" y="62"/>
                  <a:pt x="20" y="60"/>
                </a:cubicBezTo>
                <a:cubicBezTo>
                  <a:pt x="20" y="59"/>
                  <a:pt x="19" y="60"/>
                  <a:pt x="18" y="59"/>
                </a:cubicBezTo>
                <a:cubicBezTo>
                  <a:pt x="16" y="57"/>
                  <a:pt x="20" y="56"/>
                  <a:pt x="21" y="54"/>
                </a:cubicBezTo>
                <a:cubicBezTo>
                  <a:pt x="21" y="54"/>
                  <a:pt x="22" y="54"/>
                  <a:pt x="22" y="54"/>
                </a:cubicBezTo>
                <a:cubicBezTo>
                  <a:pt x="22" y="54"/>
                  <a:pt x="22" y="54"/>
                  <a:pt x="22" y="54"/>
                </a:cubicBezTo>
                <a:cubicBezTo>
                  <a:pt x="22" y="54"/>
                  <a:pt x="23" y="54"/>
                  <a:pt x="23" y="54"/>
                </a:cubicBezTo>
                <a:cubicBezTo>
                  <a:pt x="24" y="54"/>
                  <a:pt x="23" y="53"/>
                  <a:pt x="24" y="52"/>
                </a:cubicBezTo>
                <a:cubicBezTo>
                  <a:pt x="23" y="52"/>
                  <a:pt x="23" y="52"/>
                  <a:pt x="23" y="52"/>
                </a:cubicBezTo>
                <a:cubicBezTo>
                  <a:pt x="23" y="52"/>
                  <a:pt x="24" y="52"/>
                  <a:pt x="24" y="52"/>
                </a:cubicBezTo>
                <a:cubicBezTo>
                  <a:pt x="24" y="52"/>
                  <a:pt x="24" y="52"/>
                  <a:pt x="24" y="52"/>
                </a:cubicBezTo>
                <a:cubicBezTo>
                  <a:pt x="24" y="53"/>
                  <a:pt x="24" y="53"/>
                  <a:pt x="24" y="53"/>
                </a:cubicBezTo>
                <a:cubicBezTo>
                  <a:pt x="24" y="53"/>
                  <a:pt x="25" y="53"/>
                  <a:pt x="26" y="53"/>
                </a:cubicBezTo>
                <a:cubicBezTo>
                  <a:pt x="27" y="51"/>
                  <a:pt x="29" y="53"/>
                  <a:pt x="30" y="51"/>
                </a:cubicBezTo>
                <a:cubicBezTo>
                  <a:pt x="29" y="50"/>
                  <a:pt x="31" y="49"/>
                  <a:pt x="30" y="48"/>
                </a:cubicBezTo>
                <a:cubicBezTo>
                  <a:pt x="31" y="48"/>
                  <a:pt x="31" y="48"/>
                  <a:pt x="32" y="48"/>
                </a:cubicBezTo>
                <a:cubicBezTo>
                  <a:pt x="32" y="48"/>
                  <a:pt x="32" y="47"/>
                  <a:pt x="31" y="47"/>
                </a:cubicBezTo>
                <a:cubicBezTo>
                  <a:pt x="29" y="47"/>
                  <a:pt x="28" y="49"/>
                  <a:pt x="26" y="47"/>
                </a:cubicBezTo>
                <a:cubicBezTo>
                  <a:pt x="26" y="48"/>
                  <a:pt x="25" y="47"/>
                  <a:pt x="24" y="47"/>
                </a:cubicBezTo>
                <a:cubicBezTo>
                  <a:pt x="23" y="46"/>
                  <a:pt x="25" y="45"/>
                  <a:pt x="24" y="44"/>
                </a:cubicBezTo>
                <a:cubicBezTo>
                  <a:pt x="25" y="45"/>
                  <a:pt x="25" y="44"/>
                  <a:pt x="26" y="44"/>
                </a:cubicBezTo>
                <a:cubicBezTo>
                  <a:pt x="25" y="43"/>
                  <a:pt x="24" y="43"/>
                  <a:pt x="24" y="42"/>
                </a:cubicBezTo>
                <a:cubicBezTo>
                  <a:pt x="25" y="42"/>
                  <a:pt x="27" y="40"/>
                  <a:pt x="28" y="41"/>
                </a:cubicBezTo>
                <a:cubicBezTo>
                  <a:pt x="29" y="40"/>
                  <a:pt x="29" y="40"/>
                  <a:pt x="29" y="40"/>
                </a:cubicBezTo>
                <a:cubicBezTo>
                  <a:pt x="30" y="41"/>
                  <a:pt x="31" y="39"/>
                  <a:pt x="31" y="40"/>
                </a:cubicBezTo>
                <a:cubicBezTo>
                  <a:pt x="31" y="41"/>
                  <a:pt x="30" y="41"/>
                  <a:pt x="31" y="42"/>
                </a:cubicBezTo>
                <a:cubicBezTo>
                  <a:pt x="32" y="42"/>
                  <a:pt x="33" y="44"/>
                  <a:pt x="34" y="42"/>
                </a:cubicBezTo>
                <a:cubicBezTo>
                  <a:pt x="34" y="43"/>
                  <a:pt x="34" y="43"/>
                  <a:pt x="34" y="43"/>
                </a:cubicBezTo>
                <a:cubicBezTo>
                  <a:pt x="35" y="43"/>
                  <a:pt x="35" y="42"/>
                  <a:pt x="35" y="42"/>
                </a:cubicBezTo>
                <a:cubicBezTo>
                  <a:pt x="35" y="42"/>
                  <a:pt x="34" y="41"/>
                  <a:pt x="34" y="41"/>
                </a:cubicBezTo>
                <a:cubicBezTo>
                  <a:pt x="34" y="41"/>
                  <a:pt x="34" y="41"/>
                  <a:pt x="34" y="41"/>
                </a:cubicBezTo>
                <a:cubicBezTo>
                  <a:pt x="35" y="42"/>
                  <a:pt x="35" y="42"/>
                  <a:pt x="36" y="42"/>
                </a:cubicBezTo>
                <a:cubicBezTo>
                  <a:pt x="37" y="42"/>
                  <a:pt x="37" y="42"/>
                  <a:pt x="37" y="42"/>
                </a:cubicBezTo>
                <a:cubicBezTo>
                  <a:pt x="37" y="41"/>
                  <a:pt x="36" y="41"/>
                  <a:pt x="35" y="41"/>
                </a:cubicBezTo>
                <a:cubicBezTo>
                  <a:pt x="35" y="41"/>
                  <a:pt x="35" y="41"/>
                  <a:pt x="35" y="41"/>
                </a:cubicBezTo>
                <a:cubicBezTo>
                  <a:pt x="35" y="41"/>
                  <a:pt x="35" y="40"/>
                  <a:pt x="35" y="40"/>
                </a:cubicBezTo>
                <a:cubicBezTo>
                  <a:pt x="34" y="40"/>
                  <a:pt x="34" y="40"/>
                  <a:pt x="34" y="40"/>
                </a:cubicBezTo>
                <a:cubicBezTo>
                  <a:pt x="34" y="40"/>
                  <a:pt x="34" y="40"/>
                  <a:pt x="34" y="40"/>
                </a:cubicBezTo>
                <a:cubicBezTo>
                  <a:pt x="34" y="40"/>
                  <a:pt x="35" y="40"/>
                  <a:pt x="35" y="40"/>
                </a:cubicBezTo>
                <a:cubicBezTo>
                  <a:pt x="35" y="40"/>
                  <a:pt x="35" y="40"/>
                  <a:pt x="35" y="39"/>
                </a:cubicBezTo>
                <a:cubicBezTo>
                  <a:pt x="35" y="38"/>
                  <a:pt x="33" y="39"/>
                  <a:pt x="33" y="38"/>
                </a:cubicBezTo>
                <a:cubicBezTo>
                  <a:pt x="36" y="35"/>
                  <a:pt x="30" y="32"/>
                  <a:pt x="35" y="30"/>
                </a:cubicBezTo>
                <a:cubicBezTo>
                  <a:pt x="36" y="31"/>
                  <a:pt x="38" y="31"/>
                  <a:pt x="39" y="31"/>
                </a:cubicBezTo>
                <a:cubicBezTo>
                  <a:pt x="41" y="29"/>
                  <a:pt x="43" y="27"/>
                  <a:pt x="45" y="27"/>
                </a:cubicBezTo>
                <a:cubicBezTo>
                  <a:pt x="47" y="28"/>
                  <a:pt x="47" y="26"/>
                  <a:pt x="48" y="26"/>
                </a:cubicBezTo>
                <a:cubicBezTo>
                  <a:pt x="50" y="26"/>
                  <a:pt x="52" y="26"/>
                  <a:pt x="53" y="25"/>
                </a:cubicBezTo>
                <a:cubicBezTo>
                  <a:pt x="53" y="25"/>
                  <a:pt x="54" y="26"/>
                  <a:pt x="54" y="26"/>
                </a:cubicBezTo>
                <a:close/>
                <a:moveTo>
                  <a:pt x="207" y="5"/>
                </a:moveTo>
                <a:cubicBezTo>
                  <a:pt x="209" y="5"/>
                  <a:pt x="210" y="6"/>
                  <a:pt x="211" y="6"/>
                </a:cubicBezTo>
                <a:cubicBezTo>
                  <a:pt x="212" y="7"/>
                  <a:pt x="214" y="6"/>
                  <a:pt x="214" y="8"/>
                </a:cubicBezTo>
                <a:cubicBezTo>
                  <a:pt x="213" y="9"/>
                  <a:pt x="210" y="6"/>
                  <a:pt x="208" y="8"/>
                </a:cubicBezTo>
                <a:cubicBezTo>
                  <a:pt x="208" y="8"/>
                  <a:pt x="208" y="8"/>
                  <a:pt x="208" y="8"/>
                </a:cubicBezTo>
                <a:cubicBezTo>
                  <a:pt x="208" y="8"/>
                  <a:pt x="209" y="8"/>
                  <a:pt x="208" y="7"/>
                </a:cubicBezTo>
                <a:cubicBezTo>
                  <a:pt x="208" y="7"/>
                  <a:pt x="208" y="7"/>
                  <a:pt x="208" y="7"/>
                </a:cubicBezTo>
                <a:cubicBezTo>
                  <a:pt x="208" y="8"/>
                  <a:pt x="207" y="8"/>
                  <a:pt x="206" y="8"/>
                </a:cubicBezTo>
                <a:cubicBezTo>
                  <a:pt x="206" y="8"/>
                  <a:pt x="205" y="9"/>
                  <a:pt x="205" y="9"/>
                </a:cubicBezTo>
                <a:cubicBezTo>
                  <a:pt x="205" y="10"/>
                  <a:pt x="205" y="10"/>
                  <a:pt x="205" y="10"/>
                </a:cubicBezTo>
                <a:cubicBezTo>
                  <a:pt x="206" y="10"/>
                  <a:pt x="207" y="8"/>
                  <a:pt x="208" y="9"/>
                </a:cubicBezTo>
                <a:cubicBezTo>
                  <a:pt x="210" y="9"/>
                  <a:pt x="211" y="8"/>
                  <a:pt x="213" y="9"/>
                </a:cubicBezTo>
                <a:cubicBezTo>
                  <a:pt x="214" y="10"/>
                  <a:pt x="216" y="7"/>
                  <a:pt x="215" y="10"/>
                </a:cubicBezTo>
                <a:cubicBezTo>
                  <a:pt x="215" y="10"/>
                  <a:pt x="214" y="10"/>
                  <a:pt x="214" y="11"/>
                </a:cubicBezTo>
                <a:cubicBezTo>
                  <a:pt x="215" y="12"/>
                  <a:pt x="216" y="11"/>
                  <a:pt x="217" y="11"/>
                </a:cubicBezTo>
                <a:cubicBezTo>
                  <a:pt x="218" y="11"/>
                  <a:pt x="218" y="12"/>
                  <a:pt x="219" y="12"/>
                </a:cubicBezTo>
                <a:cubicBezTo>
                  <a:pt x="217" y="15"/>
                  <a:pt x="213" y="15"/>
                  <a:pt x="210" y="14"/>
                </a:cubicBezTo>
                <a:cubicBezTo>
                  <a:pt x="209" y="14"/>
                  <a:pt x="207" y="15"/>
                  <a:pt x="206" y="16"/>
                </a:cubicBezTo>
                <a:cubicBezTo>
                  <a:pt x="206" y="16"/>
                  <a:pt x="206" y="17"/>
                  <a:pt x="206" y="17"/>
                </a:cubicBezTo>
                <a:cubicBezTo>
                  <a:pt x="208" y="15"/>
                  <a:pt x="211" y="15"/>
                  <a:pt x="214" y="15"/>
                </a:cubicBezTo>
                <a:cubicBezTo>
                  <a:pt x="214" y="16"/>
                  <a:pt x="214" y="16"/>
                  <a:pt x="213" y="16"/>
                </a:cubicBezTo>
                <a:cubicBezTo>
                  <a:pt x="213" y="16"/>
                  <a:pt x="212" y="17"/>
                  <a:pt x="212" y="17"/>
                </a:cubicBezTo>
                <a:cubicBezTo>
                  <a:pt x="212" y="17"/>
                  <a:pt x="212" y="17"/>
                  <a:pt x="212" y="18"/>
                </a:cubicBezTo>
                <a:cubicBezTo>
                  <a:pt x="214" y="17"/>
                  <a:pt x="216" y="19"/>
                  <a:pt x="216" y="16"/>
                </a:cubicBezTo>
                <a:cubicBezTo>
                  <a:pt x="216" y="16"/>
                  <a:pt x="217" y="16"/>
                  <a:pt x="217" y="16"/>
                </a:cubicBezTo>
                <a:cubicBezTo>
                  <a:pt x="217" y="16"/>
                  <a:pt x="217" y="16"/>
                  <a:pt x="217" y="16"/>
                </a:cubicBezTo>
                <a:cubicBezTo>
                  <a:pt x="218" y="17"/>
                  <a:pt x="217" y="18"/>
                  <a:pt x="217" y="19"/>
                </a:cubicBezTo>
                <a:cubicBezTo>
                  <a:pt x="214" y="19"/>
                  <a:pt x="213" y="22"/>
                  <a:pt x="212" y="23"/>
                </a:cubicBezTo>
                <a:cubicBezTo>
                  <a:pt x="212" y="23"/>
                  <a:pt x="212" y="23"/>
                  <a:pt x="212" y="23"/>
                </a:cubicBezTo>
                <a:cubicBezTo>
                  <a:pt x="214" y="20"/>
                  <a:pt x="217" y="21"/>
                  <a:pt x="219" y="18"/>
                </a:cubicBezTo>
                <a:cubicBezTo>
                  <a:pt x="219" y="18"/>
                  <a:pt x="219" y="19"/>
                  <a:pt x="219" y="19"/>
                </a:cubicBezTo>
                <a:cubicBezTo>
                  <a:pt x="219" y="19"/>
                  <a:pt x="220" y="19"/>
                  <a:pt x="220" y="19"/>
                </a:cubicBezTo>
                <a:cubicBezTo>
                  <a:pt x="220" y="19"/>
                  <a:pt x="220" y="19"/>
                  <a:pt x="220" y="19"/>
                </a:cubicBezTo>
                <a:cubicBezTo>
                  <a:pt x="221" y="18"/>
                  <a:pt x="221" y="17"/>
                  <a:pt x="223" y="17"/>
                </a:cubicBezTo>
                <a:cubicBezTo>
                  <a:pt x="224" y="17"/>
                  <a:pt x="226" y="18"/>
                  <a:pt x="226" y="20"/>
                </a:cubicBezTo>
                <a:cubicBezTo>
                  <a:pt x="225" y="20"/>
                  <a:pt x="225" y="21"/>
                  <a:pt x="224" y="21"/>
                </a:cubicBezTo>
                <a:cubicBezTo>
                  <a:pt x="224" y="21"/>
                  <a:pt x="224" y="21"/>
                  <a:pt x="223" y="21"/>
                </a:cubicBezTo>
                <a:cubicBezTo>
                  <a:pt x="223" y="22"/>
                  <a:pt x="223" y="22"/>
                  <a:pt x="223" y="22"/>
                </a:cubicBezTo>
                <a:cubicBezTo>
                  <a:pt x="223" y="22"/>
                  <a:pt x="223" y="22"/>
                  <a:pt x="223" y="22"/>
                </a:cubicBezTo>
                <a:cubicBezTo>
                  <a:pt x="222" y="24"/>
                  <a:pt x="221" y="22"/>
                  <a:pt x="219" y="23"/>
                </a:cubicBezTo>
                <a:cubicBezTo>
                  <a:pt x="220" y="24"/>
                  <a:pt x="222" y="23"/>
                  <a:pt x="222" y="24"/>
                </a:cubicBezTo>
                <a:cubicBezTo>
                  <a:pt x="221" y="25"/>
                  <a:pt x="220" y="25"/>
                  <a:pt x="219" y="24"/>
                </a:cubicBezTo>
                <a:cubicBezTo>
                  <a:pt x="219" y="24"/>
                  <a:pt x="218" y="24"/>
                  <a:pt x="218" y="24"/>
                </a:cubicBezTo>
                <a:cubicBezTo>
                  <a:pt x="218" y="24"/>
                  <a:pt x="218" y="24"/>
                  <a:pt x="218" y="24"/>
                </a:cubicBezTo>
                <a:cubicBezTo>
                  <a:pt x="218" y="25"/>
                  <a:pt x="218" y="25"/>
                  <a:pt x="218" y="25"/>
                </a:cubicBezTo>
                <a:cubicBezTo>
                  <a:pt x="218" y="25"/>
                  <a:pt x="218" y="25"/>
                  <a:pt x="218" y="25"/>
                </a:cubicBezTo>
                <a:cubicBezTo>
                  <a:pt x="218" y="24"/>
                  <a:pt x="218" y="24"/>
                  <a:pt x="218" y="24"/>
                </a:cubicBezTo>
                <a:cubicBezTo>
                  <a:pt x="217" y="25"/>
                  <a:pt x="217" y="25"/>
                  <a:pt x="217" y="25"/>
                </a:cubicBezTo>
                <a:cubicBezTo>
                  <a:pt x="217" y="26"/>
                  <a:pt x="217" y="26"/>
                  <a:pt x="217" y="26"/>
                </a:cubicBezTo>
                <a:cubicBezTo>
                  <a:pt x="217" y="26"/>
                  <a:pt x="217" y="26"/>
                  <a:pt x="217" y="26"/>
                </a:cubicBezTo>
                <a:cubicBezTo>
                  <a:pt x="218" y="26"/>
                  <a:pt x="219" y="25"/>
                  <a:pt x="220" y="26"/>
                </a:cubicBezTo>
                <a:cubicBezTo>
                  <a:pt x="218" y="28"/>
                  <a:pt x="217" y="31"/>
                  <a:pt x="217" y="34"/>
                </a:cubicBezTo>
                <a:cubicBezTo>
                  <a:pt x="216" y="33"/>
                  <a:pt x="216" y="33"/>
                  <a:pt x="216" y="33"/>
                </a:cubicBezTo>
                <a:cubicBezTo>
                  <a:pt x="215" y="34"/>
                  <a:pt x="216" y="34"/>
                  <a:pt x="215" y="34"/>
                </a:cubicBezTo>
                <a:cubicBezTo>
                  <a:pt x="217" y="36"/>
                  <a:pt x="217" y="36"/>
                  <a:pt x="217" y="36"/>
                </a:cubicBezTo>
                <a:cubicBezTo>
                  <a:pt x="217" y="36"/>
                  <a:pt x="217" y="36"/>
                  <a:pt x="217" y="36"/>
                </a:cubicBezTo>
                <a:cubicBezTo>
                  <a:pt x="217" y="36"/>
                  <a:pt x="216" y="36"/>
                  <a:pt x="216" y="36"/>
                </a:cubicBezTo>
                <a:cubicBezTo>
                  <a:pt x="216" y="36"/>
                  <a:pt x="216" y="36"/>
                  <a:pt x="216" y="37"/>
                </a:cubicBezTo>
                <a:cubicBezTo>
                  <a:pt x="217" y="38"/>
                  <a:pt x="217" y="38"/>
                  <a:pt x="217" y="38"/>
                </a:cubicBezTo>
                <a:cubicBezTo>
                  <a:pt x="217" y="37"/>
                  <a:pt x="217" y="37"/>
                  <a:pt x="218" y="37"/>
                </a:cubicBezTo>
                <a:cubicBezTo>
                  <a:pt x="218" y="38"/>
                  <a:pt x="217" y="39"/>
                  <a:pt x="217" y="39"/>
                </a:cubicBezTo>
                <a:cubicBezTo>
                  <a:pt x="216" y="38"/>
                  <a:pt x="215" y="39"/>
                  <a:pt x="214" y="40"/>
                </a:cubicBezTo>
                <a:cubicBezTo>
                  <a:pt x="214" y="40"/>
                  <a:pt x="214" y="40"/>
                  <a:pt x="213" y="41"/>
                </a:cubicBezTo>
                <a:cubicBezTo>
                  <a:pt x="214" y="42"/>
                  <a:pt x="215" y="41"/>
                  <a:pt x="216" y="42"/>
                </a:cubicBezTo>
                <a:cubicBezTo>
                  <a:pt x="215" y="42"/>
                  <a:pt x="215" y="42"/>
                  <a:pt x="215" y="42"/>
                </a:cubicBezTo>
                <a:cubicBezTo>
                  <a:pt x="216" y="42"/>
                  <a:pt x="216" y="44"/>
                  <a:pt x="216" y="45"/>
                </a:cubicBezTo>
                <a:cubicBezTo>
                  <a:pt x="215" y="45"/>
                  <a:pt x="215" y="45"/>
                  <a:pt x="215" y="45"/>
                </a:cubicBezTo>
                <a:cubicBezTo>
                  <a:pt x="215" y="45"/>
                  <a:pt x="215" y="45"/>
                  <a:pt x="215" y="45"/>
                </a:cubicBezTo>
                <a:cubicBezTo>
                  <a:pt x="213" y="45"/>
                  <a:pt x="214" y="46"/>
                  <a:pt x="214" y="47"/>
                </a:cubicBezTo>
                <a:cubicBezTo>
                  <a:pt x="215" y="47"/>
                  <a:pt x="215" y="47"/>
                  <a:pt x="216" y="48"/>
                </a:cubicBezTo>
                <a:cubicBezTo>
                  <a:pt x="215" y="48"/>
                  <a:pt x="216" y="49"/>
                  <a:pt x="215" y="48"/>
                </a:cubicBezTo>
                <a:cubicBezTo>
                  <a:pt x="215" y="48"/>
                  <a:pt x="215" y="48"/>
                  <a:pt x="215" y="48"/>
                </a:cubicBezTo>
                <a:cubicBezTo>
                  <a:pt x="214" y="49"/>
                  <a:pt x="214" y="49"/>
                  <a:pt x="213" y="48"/>
                </a:cubicBezTo>
                <a:cubicBezTo>
                  <a:pt x="213" y="48"/>
                  <a:pt x="213" y="48"/>
                  <a:pt x="213" y="48"/>
                </a:cubicBezTo>
                <a:cubicBezTo>
                  <a:pt x="212" y="49"/>
                  <a:pt x="212" y="49"/>
                  <a:pt x="212" y="49"/>
                </a:cubicBezTo>
                <a:cubicBezTo>
                  <a:pt x="212" y="50"/>
                  <a:pt x="213" y="50"/>
                  <a:pt x="214" y="50"/>
                </a:cubicBezTo>
                <a:cubicBezTo>
                  <a:pt x="215" y="52"/>
                  <a:pt x="212" y="50"/>
                  <a:pt x="212" y="52"/>
                </a:cubicBezTo>
                <a:cubicBezTo>
                  <a:pt x="211" y="52"/>
                  <a:pt x="211" y="51"/>
                  <a:pt x="210" y="50"/>
                </a:cubicBezTo>
                <a:cubicBezTo>
                  <a:pt x="210" y="50"/>
                  <a:pt x="210" y="50"/>
                  <a:pt x="210" y="50"/>
                </a:cubicBezTo>
                <a:cubicBezTo>
                  <a:pt x="210" y="49"/>
                  <a:pt x="210" y="49"/>
                  <a:pt x="210" y="49"/>
                </a:cubicBezTo>
                <a:cubicBezTo>
                  <a:pt x="210" y="50"/>
                  <a:pt x="209" y="50"/>
                  <a:pt x="208" y="51"/>
                </a:cubicBezTo>
                <a:cubicBezTo>
                  <a:pt x="209" y="52"/>
                  <a:pt x="210" y="51"/>
                  <a:pt x="210" y="52"/>
                </a:cubicBezTo>
                <a:cubicBezTo>
                  <a:pt x="210" y="52"/>
                  <a:pt x="210" y="52"/>
                  <a:pt x="210" y="52"/>
                </a:cubicBezTo>
                <a:cubicBezTo>
                  <a:pt x="211" y="53"/>
                  <a:pt x="212" y="52"/>
                  <a:pt x="212" y="53"/>
                </a:cubicBezTo>
                <a:cubicBezTo>
                  <a:pt x="212" y="53"/>
                  <a:pt x="211" y="53"/>
                  <a:pt x="211" y="53"/>
                </a:cubicBezTo>
                <a:cubicBezTo>
                  <a:pt x="212" y="54"/>
                  <a:pt x="212" y="54"/>
                  <a:pt x="212" y="54"/>
                </a:cubicBezTo>
                <a:cubicBezTo>
                  <a:pt x="211" y="54"/>
                  <a:pt x="211" y="54"/>
                  <a:pt x="211" y="54"/>
                </a:cubicBezTo>
                <a:cubicBezTo>
                  <a:pt x="210" y="54"/>
                  <a:pt x="211" y="55"/>
                  <a:pt x="211" y="55"/>
                </a:cubicBezTo>
                <a:cubicBezTo>
                  <a:pt x="211" y="55"/>
                  <a:pt x="210" y="54"/>
                  <a:pt x="210" y="54"/>
                </a:cubicBezTo>
                <a:cubicBezTo>
                  <a:pt x="209" y="53"/>
                  <a:pt x="210" y="52"/>
                  <a:pt x="209" y="52"/>
                </a:cubicBezTo>
                <a:cubicBezTo>
                  <a:pt x="209" y="53"/>
                  <a:pt x="208" y="53"/>
                  <a:pt x="207" y="53"/>
                </a:cubicBezTo>
                <a:cubicBezTo>
                  <a:pt x="208" y="53"/>
                  <a:pt x="209" y="53"/>
                  <a:pt x="208" y="54"/>
                </a:cubicBezTo>
                <a:cubicBezTo>
                  <a:pt x="208" y="54"/>
                  <a:pt x="208" y="54"/>
                  <a:pt x="208" y="54"/>
                </a:cubicBezTo>
                <a:cubicBezTo>
                  <a:pt x="210" y="55"/>
                  <a:pt x="211" y="56"/>
                  <a:pt x="211" y="57"/>
                </a:cubicBezTo>
                <a:cubicBezTo>
                  <a:pt x="211" y="57"/>
                  <a:pt x="211" y="58"/>
                  <a:pt x="211" y="58"/>
                </a:cubicBezTo>
                <a:cubicBezTo>
                  <a:pt x="211" y="58"/>
                  <a:pt x="211" y="58"/>
                  <a:pt x="211" y="58"/>
                </a:cubicBezTo>
                <a:cubicBezTo>
                  <a:pt x="211" y="58"/>
                  <a:pt x="211" y="58"/>
                  <a:pt x="211" y="58"/>
                </a:cubicBezTo>
                <a:cubicBezTo>
                  <a:pt x="212" y="59"/>
                  <a:pt x="212" y="60"/>
                  <a:pt x="211" y="61"/>
                </a:cubicBezTo>
                <a:cubicBezTo>
                  <a:pt x="212" y="61"/>
                  <a:pt x="212" y="61"/>
                  <a:pt x="212" y="61"/>
                </a:cubicBezTo>
                <a:cubicBezTo>
                  <a:pt x="211" y="61"/>
                  <a:pt x="211" y="60"/>
                  <a:pt x="211" y="60"/>
                </a:cubicBezTo>
                <a:cubicBezTo>
                  <a:pt x="210" y="60"/>
                  <a:pt x="210" y="61"/>
                  <a:pt x="210" y="61"/>
                </a:cubicBezTo>
                <a:cubicBezTo>
                  <a:pt x="209" y="61"/>
                  <a:pt x="209" y="60"/>
                  <a:pt x="208" y="59"/>
                </a:cubicBezTo>
                <a:cubicBezTo>
                  <a:pt x="209" y="58"/>
                  <a:pt x="208" y="58"/>
                  <a:pt x="207" y="58"/>
                </a:cubicBezTo>
                <a:cubicBezTo>
                  <a:pt x="206" y="59"/>
                  <a:pt x="209" y="61"/>
                  <a:pt x="206" y="61"/>
                </a:cubicBezTo>
                <a:cubicBezTo>
                  <a:pt x="205" y="61"/>
                  <a:pt x="205" y="60"/>
                  <a:pt x="205" y="61"/>
                </a:cubicBezTo>
                <a:cubicBezTo>
                  <a:pt x="206" y="63"/>
                  <a:pt x="208" y="61"/>
                  <a:pt x="210" y="62"/>
                </a:cubicBezTo>
                <a:cubicBezTo>
                  <a:pt x="211" y="62"/>
                  <a:pt x="211" y="62"/>
                  <a:pt x="211" y="62"/>
                </a:cubicBezTo>
                <a:cubicBezTo>
                  <a:pt x="209" y="63"/>
                  <a:pt x="207" y="65"/>
                  <a:pt x="206" y="65"/>
                </a:cubicBezTo>
                <a:cubicBezTo>
                  <a:pt x="204" y="66"/>
                  <a:pt x="202" y="66"/>
                  <a:pt x="201" y="67"/>
                </a:cubicBezTo>
                <a:cubicBezTo>
                  <a:pt x="201" y="67"/>
                  <a:pt x="201" y="67"/>
                  <a:pt x="201" y="67"/>
                </a:cubicBezTo>
                <a:cubicBezTo>
                  <a:pt x="200" y="68"/>
                  <a:pt x="199" y="67"/>
                  <a:pt x="199" y="67"/>
                </a:cubicBezTo>
                <a:cubicBezTo>
                  <a:pt x="199" y="67"/>
                  <a:pt x="198" y="67"/>
                  <a:pt x="198" y="66"/>
                </a:cubicBezTo>
                <a:cubicBezTo>
                  <a:pt x="198" y="67"/>
                  <a:pt x="198" y="68"/>
                  <a:pt x="197" y="68"/>
                </a:cubicBezTo>
                <a:cubicBezTo>
                  <a:pt x="196" y="70"/>
                  <a:pt x="195" y="71"/>
                  <a:pt x="194" y="72"/>
                </a:cubicBezTo>
                <a:cubicBezTo>
                  <a:pt x="193" y="72"/>
                  <a:pt x="193" y="72"/>
                  <a:pt x="193" y="72"/>
                </a:cubicBezTo>
                <a:cubicBezTo>
                  <a:pt x="193" y="72"/>
                  <a:pt x="192" y="73"/>
                  <a:pt x="191" y="73"/>
                </a:cubicBezTo>
                <a:cubicBezTo>
                  <a:pt x="191" y="73"/>
                  <a:pt x="191" y="73"/>
                  <a:pt x="191" y="73"/>
                </a:cubicBezTo>
                <a:cubicBezTo>
                  <a:pt x="190" y="73"/>
                  <a:pt x="190" y="73"/>
                  <a:pt x="190" y="74"/>
                </a:cubicBezTo>
                <a:cubicBezTo>
                  <a:pt x="190" y="74"/>
                  <a:pt x="190" y="74"/>
                  <a:pt x="190" y="74"/>
                </a:cubicBezTo>
                <a:cubicBezTo>
                  <a:pt x="190" y="73"/>
                  <a:pt x="191" y="72"/>
                  <a:pt x="190" y="71"/>
                </a:cubicBezTo>
                <a:cubicBezTo>
                  <a:pt x="190" y="72"/>
                  <a:pt x="189" y="73"/>
                  <a:pt x="189" y="74"/>
                </a:cubicBezTo>
                <a:cubicBezTo>
                  <a:pt x="189" y="73"/>
                  <a:pt x="188" y="74"/>
                  <a:pt x="187" y="73"/>
                </a:cubicBezTo>
                <a:cubicBezTo>
                  <a:pt x="186" y="74"/>
                  <a:pt x="187" y="74"/>
                  <a:pt x="187" y="75"/>
                </a:cubicBezTo>
                <a:cubicBezTo>
                  <a:pt x="186" y="75"/>
                  <a:pt x="186" y="75"/>
                  <a:pt x="186" y="75"/>
                </a:cubicBezTo>
                <a:cubicBezTo>
                  <a:pt x="185" y="75"/>
                  <a:pt x="185" y="75"/>
                  <a:pt x="185" y="75"/>
                </a:cubicBezTo>
                <a:cubicBezTo>
                  <a:pt x="185" y="75"/>
                  <a:pt x="186" y="76"/>
                  <a:pt x="186" y="76"/>
                </a:cubicBezTo>
                <a:cubicBezTo>
                  <a:pt x="185" y="76"/>
                  <a:pt x="185" y="76"/>
                  <a:pt x="184" y="77"/>
                </a:cubicBezTo>
                <a:cubicBezTo>
                  <a:pt x="185" y="77"/>
                  <a:pt x="185" y="77"/>
                  <a:pt x="185" y="77"/>
                </a:cubicBezTo>
                <a:cubicBezTo>
                  <a:pt x="185" y="79"/>
                  <a:pt x="184" y="79"/>
                  <a:pt x="183" y="80"/>
                </a:cubicBezTo>
                <a:cubicBezTo>
                  <a:pt x="184" y="80"/>
                  <a:pt x="184" y="80"/>
                  <a:pt x="184" y="80"/>
                </a:cubicBezTo>
                <a:cubicBezTo>
                  <a:pt x="183" y="81"/>
                  <a:pt x="182" y="80"/>
                  <a:pt x="182" y="81"/>
                </a:cubicBezTo>
                <a:cubicBezTo>
                  <a:pt x="182" y="81"/>
                  <a:pt x="182" y="81"/>
                  <a:pt x="182" y="81"/>
                </a:cubicBezTo>
                <a:cubicBezTo>
                  <a:pt x="182" y="82"/>
                  <a:pt x="183" y="82"/>
                  <a:pt x="182" y="82"/>
                </a:cubicBezTo>
                <a:cubicBezTo>
                  <a:pt x="183" y="83"/>
                  <a:pt x="180" y="84"/>
                  <a:pt x="181" y="85"/>
                </a:cubicBezTo>
                <a:cubicBezTo>
                  <a:pt x="181" y="86"/>
                  <a:pt x="181" y="86"/>
                  <a:pt x="181" y="86"/>
                </a:cubicBezTo>
                <a:cubicBezTo>
                  <a:pt x="181" y="86"/>
                  <a:pt x="181" y="86"/>
                  <a:pt x="181" y="86"/>
                </a:cubicBezTo>
                <a:cubicBezTo>
                  <a:pt x="181" y="86"/>
                  <a:pt x="180" y="86"/>
                  <a:pt x="180" y="87"/>
                </a:cubicBezTo>
                <a:cubicBezTo>
                  <a:pt x="180" y="87"/>
                  <a:pt x="180" y="87"/>
                  <a:pt x="180" y="87"/>
                </a:cubicBezTo>
                <a:cubicBezTo>
                  <a:pt x="180" y="87"/>
                  <a:pt x="180" y="87"/>
                  <a:pt x="180" y="87"/>
                </a:cubicBezTo>
                <a:cubicBezTo>
                  <a:pt x="180" y="87"/>
                  <a:pt x="179" y="87"/>
                  <a:pt x="179" y="87"/>
                </a:cubicBezTo>
                <a:cubicBezTo>
                  <a:pt x="178" y="87"/>
                  <a:pt x="178" y="87"/>
                  <a:pt x="178" y="87"/>
                </a:cubicBezTo>
                <a:cubicBezTo>
                  <a:pt x="179" y="86"/>
                  <a:pt x="178" y="86"/>
                  <a:pt x="177" y="86"/>
                </a:cubicBezTo>
                <a:cubicBezTo>
                  <a:pt x="178" y="85"/>
                  <a:pt x="178" y="85"/>
                  <a:pt x="178" y="85"/>
                </a:cubicBezTo>
                <a:cubicBezTo>
                  <a:pt x="178" y="84"/>
                  <a:pt x="178" y="84"/>
                  <a:pt x="178" y="84"/>
                </a:cubicBezTo>
                <a:cubicBezTo>
                  <a:pt x="178" y="85"/>
                  <a:pt x="178" y="85"/>
                  <a:pt x="178" y="85"/>
                </a:cubicBezTo>
                <a:cubicBezTo>
                  <a:pt x="178" y="84"/>
                  <a:pt x="178" y="84"/>
                  <a:pt x="177" y="84"/>
                </a:cubicBezTo>
                <a:cubicBezTo>
                  <a:pt x="177" y="85"/>
                  <a:pt x="176" y="85"/>
                  <a:pt x="175" y="85"/>
                </a:cubicBezTo>
                <a:cubicBezTo>
                  <a:pt x="175" y="85"/>
                  <a:pt x="175" y="85"/>
                  <a:pt x="175" y="85"/>
                </a:cubicBezTo>
                <a:cubicBezTo>
                  <a:pt x="174" y="84"/>
                  <a:pt x="174" y="84"/>
                  <a:pt x="174" y="84"/>
                </a:cubicBezTo>
                <a:cubicBezTo>
                  <a:pt x="174" y="83"/>
                  <a:pt x="174" y="83"/>
                  <a:pt x="174" y="83"/>
                </a:cubicBezTo>
                <a:cubicBezTo>
                  <a:pt x="174" y="83"/>
                  <a:pt x="174" y="83"/>
                  <a:pt x="173" y="83"/>
                </a:cubicBezTo>
                <a:cubicBezTo>
                  <a:pt x="174" y="83"/>
                  <a:pt x="173" y="82"/>
                  <a:pt x="174" y="82"/>
                </a:cubicBezTo>
                <a:cubicBezTo>
                  <a:pt x="172" y="81"/>
                  <a:pt x="174" y="80"/>
                  <a:pt x="172" y="79"/>
                </a:cubicBezTo>
                <a:cubicBezTo>
                  <a:pt x="172" y="79"/>
                  <a:pt x="173" y="79"/>
                  <a:pt x="173" y="79"/>
                </a:cubicBezTo>
                <a:cubicBezTo>
                  <a:pt x="172" y="78"/>
                  <a:pt x="172" y="78"/>
                  <a:pt x="172" y="78"/>
                </a:cubicBezTo>
                <a:cubicBezTo>
                  <a:pt x="172" y="79"/>
                  <a:pt x="172" y="79"/>
                  <a:pt x="172" y="79"/>
                </a:cubicBezTo>
                <a:cubicBezTo>
                  <a:pt x="172" y="78"/>
                  <a:pt x="172" y="78"/>
                  <a:pt x="173" y="78"/>
                </a:cubicBezTo>
                <a:cubicBezTo>
                  <a:pt x="172" y="77"/>
                  <a:pt x="172" y="77"/>
                  <a:pt x="172" y="77"/>
                </a:cubicBezTo>
                <a:cubicBezTo>
                  <a:pt x="172" y="78"/>
                  <a:pt x="172" y="78"/>
                  <a:pt x="172" y="78"/>
                </a:cubicBezTo>
                <a:cubicBezTo>
                  <a:pt x="172" y="76"/>
                  <a:pt x="172" y="76"/>
                  <a:pt x="172" y="76"/>
                </a:cubicBezTo>
                <a:cubicBezTo>
                  <a:pt x="173" y="76"/>
                  <a:pt x="173" y="75"/>
                  <a:pt x="174" y="75"/>
                </a:cubicBezTo>
                <a:cubicBezTo>
                  <a:pt x="173" y="74"/>
                  <a:pt x="173" y="75"/>
                  <a:pt x="172" y="75"/>
                </a:cubicBezTo>
                <a:cubicBezTo>
                  <a:pt x="172" y="76"/>
                  <a:pt x="172" y="76"/>
                  <a:pt x="172" y="76"/>
                </a:cubicBezTo>
                <a:cubicBezTo>
                  <a:pt x="171" y="75"/>
                  <a:pt x="172" y="74"/>
                  <a:pt x="171" y="73"/>
                </a:cubicBezTo>
                <a:cubicBezTo>
                  <a:pt x="172" y="73"/>
                  <a:pt x="170" y="72"/>
                  <a:pt x="171" y="71"/>
                </a:cubicBezTo>
                <a:cubicBezTo>
                  <a:pt x="171" y="71"/>
                  <a:pt x="171" y="71"/>
                  <a:pt x="171" y="71"/>
                </a:cubicBezTo>
                <a:cubicBezTo>
                  <a:pt x="171" y="71"/>
                  <a:pt x="171" y="71"/>
                  <a:pt x="171" y="71"/>
                </a:cubicBezTo>
                <a:cubicBezTo>
                  <a:pt x="171" y="71"/>
                  <a:pt x="171" y="71"/>
                  <a:pt x="170" y="71"/>
                </a:cubicBezTo>
                <a:cubicBezTo>
                  <a:pt x="170" y="70"/>
                  <a:pt x="170" y="70"/>
                  <a:pt x="170" y="70"/>
                </a:cubicBezTo>
                <a:cubicBezTo>
                  <a:pt x="171" y="70"/>
                  <a:pt x="171" y="70"/>
                  <a:pt x="171" y="70"/>
                </a:cubicBezTo>
                <a:cubicBezTo>
                  <a:pt x="171" y="70"/>
                  <a:pt x="171" y="70"/>
                  <a:pt x="171" y="70"/>
                </a:cubicBezTo>
                <a:cubicBezTo>
                  <a:pt x="171" y="69"/>
                  <a:pt x="171" y="69"/>
                  <a:pt x="171" y="69"/>
                </a:cubicBezTo>
                <a:cubicBezTo>
                  <a:pt x="171" y="69"/>
                  <a:pt x="171" y="69"/>
                  <a:pt x="171" y="69"/>
                </a:cubicBezTo>
                <a:cubicBezTo>
                  <a:pt x="171" y="70"/>
                  <a:pt x="171" y="70"/>
                  <a:pt x="171" y="70"/>
                </a:cubicBezTo>
                <a:cubicBezTo>
                  <a:pt x="172" y="69"/>
                  <a:pt x="172" y="69"/>
                  <a:pt x="172" y="69"/>
                </a:cubicBezTo>
                <a:cubicBezTo>
                  <a:pt x="171" y="68"/>
                  <a:pt x="171" y="68"/>
                  <a:pt x="171" y="68"/>
                </a:cubicBezTo>
                <a:cubicBezTo>
                  <a:pt x="172" y="68"/>
                  <a:pt x="172" y="68"/>
                  <a:pt x="172" y="68"/>
                </a:cubicBezTo>
                <a:cubicBezTo>
                  <a:pt x="171" y="67"/>
                  <a:pt x="171" y="67"/>
                  <a:pt x="171" y="67"/>
                </a:cubicBezTo>
                <a:cubicBezTo>
                  <a:pt x="172" y="67"/>
                  <a:pt x="172" y="66"/>
                  <a:pt x="173" y="65"/>
                </a:cubicBezTo>
                <a:cubicBezTo>
                  <a:pt x="172" y="65"/>
                  <a:pt x="172" y="65"/>
                  <a:pt x="172" y="65"/>
                </a:cubicBezTo>
                <a:cubicBezTo>
                  <a:pt x="173" y="65"/>
                  <a:pt x="174" y="66"/>
                  <a:pt x="175" y="65"/>
                </a:cubicBezTo>
                <a:cubicBezTo>
                  <a:pt x="175" y="65"/>
                  <a:pt x="175" y="65"/>
                  <a:pt x="175" y="65"/>
                </a:cubicBezTo>
                <a:cubicBezTo>
                  <a:pt x="175" y="64"/>
                  <a:pt x="175" y="64"/>
                  <a:pt x="175" y="64"/>
                </a:cubicBezTo>
                <a:cubicBezTo>
                  <a:pt x="174" y="63"/>
                  <a:pt x="174" y="65"/>
                  <a:pt x="173" y="64"/>
                </a:cubicBezTo>
                <a:cubicBezTo>
                  <a:pt x="173" y="63"/>
                  <a:pt x="176" y="65"/>
                  <a:pt x="175" y="63"/>
                </a:cubicBezTo>
                <a:cubicBezTo>
                  <a:pt x="176" y="63"/>
                  <a:pt x="176" y="63"/>
                  <a:pt x="176" y="63"/>
                </a:cubicBezTo>
                <a:cubicBezTo>
                  <a:pt x="176" y="63"/>
                  <a:pt x="177" y="63"/>
                  <a:pt x="177" y="62"/>
                </a:cubicBezTo>
                <a:cubicBezTo>
                  <a:pt x="176" y="62"/>
                  <a:pt x="176" y="62"/>
                  <a:pt x="176" y="62"/>
                </a:cubicBezTo>
                <a:cubicBezTo>
                  <a:pt x="177" y="61"/>
                  <a:pt x="177" y="60"/>
                  <a:pt x="177" y="60"/>
                </a:cubicBezTo>
                <a:cubicBezTo>
                  <a:pt x="177" y="59"/>
                  <a:pt x="177" y="59"/>
                  <a:pt x="177" y="59"/>
                </a:cubicBezTo>
                <a:cubicBezTo>
                  <a:pt x="175" y="60"/>
                  <a:pt x="174" y="58"/>
                  <a:pt x="173" y="58"/>
                </a:cubicBezTo>
                <a:cubicBezTo>
                  <a:pt x="173" y="57"/>
                  <a:pt x="172" y="57"/>
                  <a:pt x="173" y="57"/>
                </a:cubicBezTo>
                <a:cubicBezTo>
                  <a:pt x="175" y="56"/>
                  <a:pt x="175" y="59"/>
                  <a:pt x="177" y="58"/>
                </a:cubicBezTo>
                <a:cubicBezTo>
                  <a:pt x="176" y="57"/>
                  <a:pt x="176" y="56"/>
                  <a:pt x="176" y="56"/>
                </a:cubicBezTo>
                <a:cubicBezTo>
                  <a:pt x="176" y="55"/>
                  <a:pt x="176" y="55"/>
                  <a:pt x="176" y="55"/>
                </a:cubicBezTo>
                <a:cubicBezTo>
                  <a:pt x="176" y="55"/>
                  <a:pt x="176" y="55"/>
                  <a:pt x="176" y="55"/>
                </a:cubicBezTo>
                <a:cubicBezTo>
                  <a:pt x="177" y="54"/>
                  <a:pt x="177" y="54"/>
                  <a:pt x="177" y="54"/>
                </a:cubicBezTo>
                <a:cubicBezTo>
                  <a:pt x="176" y="54"/>
                  <a:pt x="175" y="53"/>
                  <a:pt x="174" y="53"/>
                </a:cubicBezTo>
                <a:cubicBezTo>
                  <a:pt x="174" y="54"/>
                  <a:pt x="174" y="55"/>
                  <a:pt x="173" y="55"/>
                </a:cubicBezTo>
                <a:cubicBezTo>
                  <a:pt x="173" y="54"/>
                  <a:pt x="172" y="54"/>
                  <a:pt x="172" y="53"/>
                </a:cubicBezTo>
                <a:cubicBezTo>
                  <a:pt x="173" y="53"/>
                  <a:pt x="173" y="53"/>
                  <a:pt x="173" y="53"/>
                </a:cubicBezTo>
                <a:cubicBezTo>
                  <a:pt x="173" y="52"/>
                  <a:pt x="173" y="52"/>
                  <a:pt x="173" y="52"/>
                </a:cubicBezTo>
                <a:cubicBezTo>
                  <a:pt x="173" y="52"/>
                  <a:pt x="174" y="52"/>
                  <a:pt x="174" y="52"/>
                </a:cubicBezTo>
                <a:cubicBezTo>
                  <a:pt x="174" y="51"/>
                  <a:pt x="174" y="51"/>
                  <a:pt x="174" y="51"/>
                </a:cubicBezTo>
                <a:cubicBezTo>
                  <a:pt x="173" y="51"/>
                  <a:pt x="173" y="51"/>
                  <a:pt x="173" y="51"/>
                </a:cubicBezTo>
                <a:cubicBezTo>
                  <a:pt x="174" y="51"/>
                  <a:pt x="174" y="51"/>
                  <a:pt x="174" y="50"/>
                </a:cubicBezTo>
                <a:cubicBezTo>
                  <a:pt x="174" y="50"/>
                  <a:pt x="175" y="49"/>
                  <a:pt x="174" y="49"/>
                </a:cubicBezTo>
                <a:cubicBezTo>
                  <a:pt x="174" y="48"/>
                  <a:pt x="174" y="48"/>
                  <a:pt x="174" y="48"/>
                </a:cubicBezTo>
                <a:cubicBezTo>
                  <a:pt x="174" y="44"/>
                  <a:pt x="174" y="44"/>
                  <a:pt x="174" y="44"/>
                </a:cubicBezTo>
                <a:cubicBezTo>
                  <a:pt x="174" y="44"/>
                  <a:pt x="175" y="43"/>
                  <a:pt x="174" y="43"/>
                </a:cubicBezTo>
                <a:cubicBezTo>
                  <a:pt x="174" y="42"/>
                  <a:pt x="174" y="42"/>
                  <a:pt x="174" y="42"/>
                </a:cubicBezTo>
                <a:cubicBezTo>
                  <a:pt x="174" y="42"/>
                  <a:pt x="174" y="41"/>
                  <a:pt x="173" y="41"/>
                </a:cubicBezTo>
                <a:cubicBezTo>
                  <a:pt x="173" y="40"/>
                  <a:pt x="174" y="39"/>
                  <a:pt x="174" y="39"/>
                </a:cubicBezTo>
                <a:cubicBezTo>
                  <a:pt x="172" y="38"/>
                  <a:pt x="171" y="35"/>
                  <a:pt x="169" y="35"/>
                </a:cubicBezTo>
                <a:cubicBezTo>
                  <a:pt x="168" y="36"/>
                  <a:pt x="168" y="36"/>
                  <a:pt x="168" y="36"/>
                </a:cubicBezTo>
                <a:cubicBezTo>
                  <a:pt x="168" y="35"/>
                  <a:pt x="168" y="35"/>
                  <a:pt x="168" y="35"/>
                </a:cubicBezTo>
                <a:cubicBezTo>
                  <a:pt x="167" y="36"/>
                  <a:pt x="167" y="36"/>
                  <a:pt x="167" y="36"/>
                </a:cubicBezTo>
                <a:cubicBezTo>
                  <a:pt x="167" y="36"/>
                  <a:pt x="167" y="35"/>
                  <a:pt x="167" y="35"/>
                </a:cubicBezTo>
                <a:cubicBezTo>
                  <a:pt x="166" y="36"/>
                  <a:pt x="166" y="36"/>
                  <a:pt x="166" y="36"/>
                </a:cubicBezTo>
                <a:cubicBezTo>
                  <a:pt x="167" y="36"/>
                  <a:pt x="166" y="35"/>
                  <a:pt x="165" y="35"/>
                </a:cubicBezTo>
                <a:cubicBezTo>
                  <a:pt x="165" y="35"/>
                  <a:pt x="165" y="35"/>
                  <a:pt x="165" y="35"/>
                </a:cubicBezTo>
                <a:cubicBezTo>
                  <a:pt x="165" y="35"/>
                  <a:pt x="164" y="35"/>
                  <a:pt x="165" y="36"/>
                </a:cubicBezTo>
                <a:cubicBezTo>
                  <a:pt x="163" y="36"/>
                  <a:pt x="163" y="35"/>
                  <a:pt x="163" y="34"/>
                </a:cubicBezTo>
                <a:cubicBezTo>
                  <a:pt x="163" y="33"/>
                  <a:pt x="164" y="34"/>
                  <a:pt x="164" y="33"/>
                </a:cubicBezTo>
                <a:cubicBezTo>
                  <a:pt x="164" y="32"/>
                  <a:pt x="162" y="33"/>
                  <a:pt x="163" y="31"/>
                </a:cubicBezTo>
                <a:cubicBezTo>
                  <a:pt x="163" y="31"/>
                  <a:pt x="163" y="31"/>
                  <a:pt x="163" y="31"/>
                </a:cubicBezTo>
                <a:cubicBezTo>
                  <a:pt x="162" y="32"/>
                  <a:pt x="162" y="32"/>
                  <a:pt x="162" y="32"/>
                </a:cubicBezTo>
                <a:cubicBezTo>
                  <a:pt x="162" y="32"/>
                  <a:pt x="162" y="31"/>
                  <a:pt x="162" y="31"/>
                </a:cubicBezTo>
                <a:cubicBezTo>
                  <a:pt x="163" y="29"/>
                  <a:pt x="164" y="31"/>
                  <a:pt x="165" y="30"/>
                </a:cubicBezTo>
                <a:cubicBezTo>
                  <a:pt x="166" y="30"/>
                  <a:pt x="167" y="31"/>
                  <a:pt x="168" y="30"/>
                </a:cubicBezTo>
                <a:cubicBezTo>
                  <a:pt x="168" y="29"/>
                  <a:pt x="167" y="29"/>
                  <a:pt x="167" y="29"/>
                </a:cubicBezTo>
                <a:cubicBezTo>
                  <a:pt x="167" y="29"/>
                  <a:pt x="166" y="29"/>
                  <a:pt x="166" y="29"/>
                </a:cubicBezTo>
                <a:cubicBezTo>
                  <a:pt x="165" y="29"/>
                  <a:pt x="165" y="29"/>
                  <a:pt x="165" y="29"/>
                </a:cubicBezTo>
                <a:cubicBezTo>
                  <a:pt x="165" y="29"/>
                  <a:pt x="165" y="29"/>
                  <a:pt x="165" y="29"/>
                </a:cubicBezTo>
                <a:cubicBezTo>
                  <a:pt x="165" y="29"/>
                  <a:pt x="164" y="29"/>
                  <a:pt x="164" y="29"/>
                </a:cubicBezTo>
                <a:cubicBezTo>
                  <a:pt x="164" y="29"/>
                  <a:pt x="164" y="29"/>
                  <a:pt x="164" y="29"/>
                </a:cubicBezTo>
                <a:cubicBezTo>
                  <a:pt x="164" y="28"/>
                  <a:pt x="164" y="28"/>
                  <a:pt x="164" y="28"/>
                </a:cubicBezTo>
                <a:cubicBezTo>
                  <a:pt x="165" y="27"/>
                  <a:pt x="165" y="27"/>
                  <a:pt x="165" y="27"/>
                </a:cubicBezTo>
                <a:cubicBezTo>
                  <a:pt x="164" y="27"/>
                  <a:pt x="164" y="27"/>
                  <a:pt x="163" y="27"/>
                </a:cubicBezTo>
                <a:cubicBezTo>
                  <a:pt x="163" y="27"/>
                  <a:pt x="162" y="26"/>
                  <a:pt x="163" y="25"/>
                </a:cubicBezTo>
                <a:cubicBezTo>
                  <a:pt x="164" y="23"/>
                  <a:pt x="167" y="24"/>
                  <a:pt x="168" y="23"/>
                </a:cubicBezTo>
                <a:cubicBezTo>
                  <a:pt x="169" y="23"/>
                  <a:pt x="170" y="22"/>
                  <a:pt x="171" y="23"/>
                </a:cubicBezTo>
                <a:cubicBezTo>
                  <a:pt x="173" y="21"/>
                  <a:pt x="173" y="21"/>
                  <a:pt x="173" y="21"/>
                </a:cubicBezTo>
                <a:cubicBezTo>
                  <a:pt x="173" y="21"/>
                  <a:pt x="173" y="21"/>
                  <a:pt x="173" y="21"/>
                </a:cubicBezTo>
                <a:cubicBezTo>
                  <a:pt x="174" y="20"/>
                  <a:pt x="174" y="20"/>
                  <a:pt x="174" y="20"/>
                </a:cubicBezTo>
                <a:cubicBezTo>
                  <a:pt x="174" y="19"/>
                  <a:pt x="174" y="19"/>
                  <a:pt x="174" y="19"/>
                </a:cubicBezTo>
                <a:cubicBezTo>
                  <a:pt x="174" y="19"/>
                  <a:pt x="174" y="19"/>
                  <a:pt x="174" y="19"/>
                </a:cubicBezTo>
                <a:cubicBezTo>
                  <a:pt x="174" y="19"/>
                  <a:pt x="173" y="19"/>
                  <a:pt x="172" y="19"/>
                </a:cubicBezTo>
                <a:cubicBezTo>
                  <a:pt x="172" y="18"/>
                  <a:pt x="172" y="18"/>
                  <a:pt x="172" y="18"/>
                </a:cubicBezTo>
                <a:cubicBezTo>
                  <a:pt x="172" y="16"/>
                  <a:pt x="175" y="16"/>
                  <a:pt x="176" y="15"/>
                </a:cubicBezTo>
                <a:cubicBezTo>
                  <a:pt x="176" y="15"/>
                  <a:pt x="177" y="14"/>
                  <a:pt x="177" y="15"/>
                </a:cubicBezTo>
                <a:cubicBezTo>
                  <a:pt x="177" y="15"/>
                  <a:pt x="177" y="15"/>
                  <a:pt x="177" y="14"/>
                </a:cubicBezTo>
                <a:cubicBezTo>
                  <a:pt x="178" y="14"/>
                  <a:pt x="178" y="14"/>
                  <a:pt x="178" y="14"/>
                </a:cubicBezTo>
                <a:cubicBezTo>
                  <a:pt x="178" y="15"/>
                  <a:pt x="178" y="15"/>
                  <a:pt x="178" y="15"/>
                </a:cubicBezTo>
                <a:cubicBezTo>
                  <a:pt x="179" y="15"/>
                  <a:pt x="179" y="14"/>
                  <a:pt x="180" y="13"/>
                </a:cubicBezTo>
                <a:cubicBezTo>
                  <a:pt x="180" y="13"/>
                  <a:pt x="181" y="12"/>
                  <a:pt x="180" y="12"/>
                </a:cubicBezTo>
                <a:cubicBezTo>
                  <a:pt x="180" y="11"/>
                  <a:pt x="181" y="11"/>
                  <a:pt x="181" y="11"/>
                </a:cubicBezTo>
                <a:cubicBezTo>
                  <a:pt x="182" y="12"/>
                  <a:pt x="181" y="13"/>
                  <a:pt x="182" y="14"/>
                </a:cubicBezTo>
                <a:cubicBezTo>
                  <a:pt x="183" y="13"/>
                  <a:pt x="182" y="11"/>
                  <a:pt x="183" y="10"/>
                </a:cubicBezTo>
                <a:cubicBezTo>
                  <a:pt x="184" y="11"/>
                  <a:pt x="185" y="10"/>
                  <a:pt x="186" y="10"/>
                </a:cubicBezTo>
                <a:cubicBezTo>
                  <a:pt x="186" y="11"/>
                  <a:pt x="186" y="11"/>
                  <a:pt x="186" y="11"/>
                </a:cubicBezTo>
                <a:cubicBezTo>
                  <a:pt x="186" y="11"/>
                  <a:pt x="186" y="10"/>
                  <a:pt x="187" y="10"/>
                </a:cubicBezTo>
                <a:cubicBezTo>
                  <a:pt x="187" y="10"/>
                  <a:pt x="187" y="10"/>
                  <a:pt x="187" y="10"/>
                </a:cubicBezTo>
                <a:cubicBezTo>
                  <a:pt x="187" y="10"/>
                  <a:pt x="188" y="9"/>
                  <a:pt x="188" y="9"/>
                </a:cubicBezTo>
                <a:cubicBezTo>
                  <a:pt x="189" y="11"/>
                  <a:pt x="187" y="12"/>
                  <a:pt x="187" y="14"/>
                </a:cubicBezTo>
                <a:cubicBezTo>
                  <a:pt x="187" y="14"/>
                  <a:pt x="187" y="14"/>
                  <a:pt x="187" y="15"/>
                </a:cubicBezTo>
                <a:cubicBezTo>
                  <a:pt x="187" y="15"/>
                  <a:pt x="187" y="15"/>
                  <a:pt x="187" y="15"/>
                </a:cubicBezTo>
                <a:cubicBezTo>
                  <a:pt x="188" y="14"/>
                  <a:pt x="188" y="13"/>
                  <a:pt x="189" y="12"/>
                </a:cubicBezTo>
                <a:cubicBezTo>
                  <a:pt x="189" y="13"/>
                  <a:pt x="189" y="13"/>
                  <a:pt x="189" y="13"/>
                </a:cubicBezTo>
                <a:cubicBezTo>
                  <a:pt x="190" y="12"/>
                  <a:pt x="189" y="11"/>
                  <a:pt x="189" y="10"/>
                </a:cubicBezTo>
                <a:cubicBezTo>
                  <a:pt x="190" y="10"/>
                  <a:pt x="189" y="11"/>
                  <a:pt x="189" y="12"/>
                </a:cubicBezTo>
                <a:cubicBezTo>
                  <a:pt x="189" y="12"/>
                  <a:pt x="190" y="13"/>
                  <a:pt x="190" y="13"/>
                </a:cubicBezTo>
                <a:cubicBezTo>
                  <a:pt x="189" y="13"/>
                  <a:pt x="189" y="13"/>
                  <a:pt x="189" y="13"/>
                </a:cubicBezTo>
                <a:cubicBezTo>
                  <a:pt x="189" y="13"/>
                  <a:pt x="190" y="14"/>
                  <a:pt x="190" y="14"/>
                </a:cubicBezTo>
                <a:cubicBezTo>
                  <a:pt x="190" y="14"/>
                  <a:pt x="191" y="13"/>
                  <a:pt x="191" y="14"/>
                </a:cubicBezTo>
                <a:cubicBezTo>
                  <a:pt x="193" y="13"/>
                  <a:pt x="191" y="11"/>
                  <a:pt x="192" y="10"/>
                </a:cubicBezTo>
                <a:cubicBezTo>
                  <a:pt x="194" y="10"/>
                  <a:pt x="193" y="12"/>
                  <a:pt x="194" y="13"/>
                </a:cubicBezTo>
                <a:cubicBezTo>
                  <a:pt x="193" y="13"/>
                  <a:pt x="194" y="14"/>
                  <a:pt x="194" y="15"/>
                </a:cubicBezTo>
                <a:cubicBezTo>
                  <a:pt x="195" y="15"/>
                  <a:pt x="195" y="15"/>
                  <a:pt x="195" y="15"/>
                </a:cubicBezTo>
                <a:cubicBezTo>
                  <a:pt x="195" y="15"/>
                  <a:pt x="195" y="15"/>
                  <a:pt x="195" y="15"/>
                </a:cubicBezTo>
                <a:cubicBezTo>
                  <a:pt x="195" y="15"/>
                  <a:pt x="195" y="15"/>
                  <a:pt x="195" y="15"/>
                </a:cubicBezTo>
                <a:cubicBezTo>
                  <a:pt x="195" y="14"/>
                  <a:pt x="195" y="14"/>
                  <a:pt x="195" y="14"/>
                </a:cubicBezTo>
                <a:cubicBezTo>
                  <a:pt x="196" y="15"/>
                  <a:pt x="194" y="16"/>
                  <a:pt x="195" y="16"/>
                </a:cubicBezTo>
                <a:cubicBezTo>
                  <a:pt x="196" y="15"/>
                  <a:pt x="196" y="15"/>
                  <a:pt x="196" y="15"/>
                </a:cubicBezTo>
                <a:cubicBezTo>
                  <a:pt x="196" y="15"/>
                  <a:pt x="196" y="16"/>
                  <a:pt x="197" y="16"/>
                </a:cubicBezTo>
                <a:cubicBezTo>
                  <a:pt x="197" y="15"/>
                  <a:pt x="197" y="14"/>
                  <a:pt x="196" y="14"/>
                </a:cubicBezTo>
                <a:cubicBezTo>
                  <a:pt x="195" y="9"/>
                  <a:pt x="195" y="9"/>
                  <a:pt x="195" y="9"/>
                </a:cubicBezTo>
                <a:cubicBezTo>
                  <a:pt x="196" y="9"/>
                  <a:pt x="197" y="10"/>
                  <a:pt x="197" y="10"/>
                </a:cubicBezTo>
                <a:cubicBezTo>
                  <a:pt x="197" y="9"/>
                  <a:pt x="199" y="10"/>
                  <a:pt x="198" y="8"/>
                </a:cubicBezTo>
                <a:cubicBezTo>
                  <a:pt x="199" y="8"/>
                  <a:pt x="198" y="7"/>
                  <a:pt x="198" y="7"/>
                </a:cubicBezTo>
                <a:cubicBezTo>
                  <a:pt x="199" y="7"/>
                  <a:pt x="199" y="7"/>
                  <a:pt x="199" y="7"/>
                </a:cubicBezTo>
                <a:cubicBezTo>
                  <a:pt x="199" y="7"/>
                  <a:pt x="200" y="6"/>
                  <a:pt x="200" y="7"/>
                </a:cubicBezTo>
                <a:cubicBezTo>
                  <a:pt x="201" y="7"/>
                  <a:pt x="201" y="7"/>
                  <a:pt x="201" y="7"/>
                </a:cubicBezTo>
                <a:cubicBezTo>
                  <a:pt x="201" y="7"/>
                  <a:pt x="202" y="7"/>
                  <a:pt x="203" y="8"/>
                </a:cubicBezTo>
                <a:cubicBezTo>
                  <a:pt x="203" y="8"/>
                  <a:pt x="203" y="7"/>
                  <a:pt x="203" y="7"/>
                </a:cubicBezTo>
                <a:cubicBezTo>
                  <a:pt x="204" y="7"/>
                  <a:pt x="204" y="7"/>
                  <a:pt x="204" y="7"/>
                </a:cubicBezTo>
                <a:cubicBezTo>
                  <a:pt x="205" y="7"/>
                  <a:pt x="204" y="5"/>
                  <a:pt x="205" y="5"/>
                </a:cubicBezTo>
                <a:cubicBezTo>
                  <a:pt x="206" y="6"/>
                  <a:pt x="206" y="6"/>
                  <a:pt x="206" y="6"/>
                </a:cubicBezTo>
                <a:cubicBezTo>
                  <a:pt x="206" y="5"/>
                  <a:pt x="207" y="5"/>
                  <a:pt x="207" y="5"/>
                </a:cubicBezTo>
                <a:close/>
                <a:moveTo>
                  <a:pt x="169" y="1"/>
                </a:moveTo>
                <a:cubicBezTo>
                  <a:pt x="169" y="1"/>
                  <a:pt x="169" y="1"/>
                  <a:pt x="169" y="1"/>
                </a:cubicBezTo>
                <a:cubicBezTo>
                  <a:pt x="169" y="2"/>
                  <a:pt x="169" y="2"/>
                  <a:pt x="169" y="2"/>
                </a:cubicBezTo>
                <a:cubicBezTo>
                  <a:pt x="170" y="2"/>
                  <a:pt x="170" y="1"/>
                  <a:pt x="170" y="0"/>
                </a:cubicBezTo>
                <a:cubicBezTo>
                  <a:pt x="171" y="1"/>
                  <a:pt x="173" y="0"/>
                  <a:pt x="173" y="2"/>
                </a:cubicBezTo>
                <a:cubicBezTo>
                  <a:pt x="173" y="2"/>
                  <a:pt x="175" y="1"/>
                  <a:pt x="175" y="2"/>
                </a:cubicBezTo>
                <a:cubicBezTo>
                  <a:pt x="176" y="2"/>
                  <a:pt x="176" y="2"/>
                  <a:pt x="177" y="2"/>
                </a:cubicBezTo>
                <a:cubicBezTo>
                  <a:pt x="177" y="2"/>
                  <a:pt x="177" y="2"/>
                  <a:pt x="177" y="2"/>
                </a:cubicBezTo>
                <a:cubicBezTo>
                  <a:pt x="177" y="3"/>
                  <a:pt x="177" y="3"/>
                  <a:pt x="178" y="3"/>
                </a:cubicBezTo>
                <a:cubicBezTo>
                  <a:pt x="178" y="4"/>
                  <a:pt x="179" y="3"/>
                  <a:pt x="180" y="4"/>
                </a:cubicBezTo>
                <a:cubicBezTo>
                  <a:pt x="178" y="5"/>
                  <a:pt x="178" y="5"/>
                  <a:pt x="178" y="5"/>
                </a:cubicBezTo>
                <a:cubicBezTo>
                  <a:pt x="178" y="6"/>
                  <a:pt x="179" y="5"/>
                  <a:pt x="180" y="5"/>
                </a:cubicBezTo>
                <a:cubicBezTo>
                  <a:pt x="180" y="4"/>
                  <a:pt x="180" y="4"/>
                  <a:pt x="180" y="4"/>
                </a:cubicBezTo>
                <a:cubicBezTo>
                  <a:pt x="180" y="5"/>
                  <a:pt x="180" y="5"/>
                  <a:pt x="180" y="5"/>
                </a:cubicBezTo>
                <a:cubicBezTo>
                  <a:pt x="181" y="5"/>
                  <a:pt x="181" y="5"/>
                  <a:pt x="181" y="5"/>
                </a:cubicBezTo>
                <a:cubicBezTo>
                  <a:pt x="181" y="5"/>
                  <a:pt x="181" y="5"/>
                  <a:pt x="181" y="5"/>
                </a:cubicBezTo>
                <a:cubicBezTo>
                  <a:pt x="181" y="6"/>
                  <a:pt x="181" y="5"/>
                  <a:pt x="182" y="5"/>
                </a:cubicBezTo>
                <a:cubicBezTo>
                  <a:pt x="181" y="6"/>
                  <a:pt x="181" y="7"/>
                  <a:pt x="181" y="7"/>
                </a:cubicBezTo>
                <a:cubicBezTo>
                  <a:pt x="182" y="7"/>
                  <a:pt x="182" y="7"/>
                  <a:pt x="182" y="7"/>
                </a:cubicBezTo>
                <a:cubicBezTo>
                  <a:pt x="183" y="8"/>
                  <a:pt x="183" y="9"/>
                  <a:pt x="182" y="9"/>
                </a:cubicBezTo>
                <a:cubicBezTo>
                  <a:pt x="181" y="9"/>
                  <a:pt x="180" y="11"/>
                  <a:pt x="178" y="11"/>
                </a:cubicBezTo>
                <a:cubicBezTo>
                  <a:pt x="178" y="12"/>
                  <a:pt x="177" y="10"/>
                  <a:pt x="176" y="11"/>
                </a:cubicBezTo>
                <a:cubicBezTo>
                  <a:pt x="176" y="11"/>
                  <a:pt x="175" y="11"/>
                  <a:pt x="175" y="11"/>
                </a:cubicBezTo>
                <a:cubicBezTo>
                  <a:pt x="175" y="11"/>
                  <a:pt x="174" y="11"/>
                  <a:pt x="174" y="11"/>
                </a:cubicBezTo>
                <a:cubicBezTo>
                  <a:pt x="175" y="12"/>
                  <a:pt x="175" y="11"/>
                  <a:pt x="176" y="11"/>
                </a:cubicBezTo>
                <a:cubicBezTo>
                  <a:pt x="175" y="12"/>
                  <a:pt x="174" y="12"/>
                  <a:pt x="173" y="13"/>
                </a:cubicBezTo>
                <a:cubicBezTo>
                  <a:pt x="174" y="14"/>
                  <a:pt x="175" y="12"/>
                  <a:pt x="177" y="12"/>
                </a:cubicBezTo>
                <a:cubicBezTo>
                  <a:pt x="176" y="14"/>
                  <a:pt x="175" y="14"/>
                  <a:pt x="174" y="14"/>
                </a:cubicBezTo>
                <a:cubicBezTo>
                  <a:pt x="172" y="15"/>
                  <a:pt x="171" y="15"/>
                  <a:pt x="170" y="16"/>
                </a:cubicBezTo>
                <a:cubicBezTo>
                  <a:pt x="169" y="16"/>
                  <a:pt x="169" y="17"/>
                  <a:pt x="169" y="17"/>
                </a:cubicBezTo>
                <a:cubicBezTo>
                  <a:pt x="168" y="17"/>
                  <a:pt x="167" y="17"/>
                  <a:pt x="167" y="17"/>
                </a:cubicBezTo>
                <a:cubicBezTo>
                  <a:pt x="167" y="17"/>
                  <a:pt x="167" y="17"/>
                  <a:pt x="167" y="17"/>
                </a:cubicBezTo>
                <a:cubicBezTo>
                  <a:pt x="168" y="18"/>
                  <a:pt x="168" y="18"/>
                  <a:pt x="168" y="18"/>
                </a:cubicBezTo>
                <a:cubicBezTo>
                  <a:pt x="167" y="18"/>
                  <a:pt x="167" y="18"/>
                  <a:pt x="167" y="18"/>
                </a:cubicBezTo>
                <a:cubicBezTo>
                  <a:pt x="167" y="19"/>
                  <a:pt x="167" y="19"/>
                  <a:pt x="167" y="19"/>
                </a:cubicBezTo>
                <a:cubicBezTo>
                  <a:pt x="167" y="19"/>
                  <a:pt x="166" y="19"/>
                  <a:pt x="165" y="19"/>
                </a:cubicBezTo>
                <a:cubicBezTo>
                  <a:pt x="165" y="18"/>
                  <a:pt x="165" y="18"/>
                  <a:pt x="164" y="18"/>
                </a:cubicBezTo>
                <a:cubicBezTo>
                  <a:pt x="164" y="18"/>
                  <a:pt x="164" y="18"/>
                  <a:pt x="164" y="18"/>
                </a:cubicBezTo>
                <a:cubicBezTo>
                  <a:pt x="164" y="18"/>
                  <a:pt x="165" y="18"/>
                  <a:pt x="165" y="19"/>
                </a:cubicBezTo>
                <a:cubicBezTo>
                  <a:pt x="164" y="19"/>
                  <a:pt x="164" y="19"/>
                  <a:pt x="164" y="19"/>
                </a:cubicBezTo>
                <a:cubicBezTo>
                  <a:pt x="164" y="19"/>
                  <a:pt x="164" y="19"/>
                  <a:pt x="164" y="19"/>
                </a:cubicBezTo>
                <a:cubicBezTo>
                  <a:pt x="164" y="19"/>
                  <a:pt x="164" y="19"/>
                  <a:pt x="163" y="19"/>
                </a:cubicBezTo>
                <a:cubicBezTo>
                  <a:pt x="163" y="19"/>
                  <a:pt x="163" y="19"/>
                  <a:pt x="163" y="19"/>
                </a:cubicBezTo>
                <a:cubicBezTo>
                  <a:pt x="163" y="20"/>
                  <a:pt x="162" y="19"/>
                  <a:pt x="162" y="19"/>
                </a:cubicBezTo>
                <a:cubicBezTo>
                  <a:pt x="162" y="19"/>
                  <a:pt x="161" y="19"/>
                  <a:pt x="162" y="19"/>
                </a:cubicBezTo>
                <a:cubicBezTo>
                  <a:pt x="161" y="19"/>
                  <a:pt x="160" y="19"/>
                  <a:pt x="160" y="19"/>
                </a:cubicBezTo>
                <a:cubicBezTo>
                  <a:pt x="160" y="20"/>
                  <a:pt x="161" y="20"/>
                  <a:pt x="161" y="20"/>
                </a:cubicBezTo>
                <a:cubicBezTo>
                  <a:pt x="160" y="20"/>
                  <a:pt x="160" y="21"/>
                  <a:pt x="159" y="20"/>
                </a:cubicBezTo>
                <a:cubicBezTo>
                  <a:pt x="159" y="20"/>
                  <a:pt x="159" y="20"/>
                  <a:pt x="159" y="21"/>
                </a:cubicBezTo>
                <a:cubicBezTo>
                  <a:pt x="160" y="21"/>
                  <a:pt x="161" y="22"/>
                  <a:pt x="162" y="22"/>
                </a:cubicBezTo>
                <a:cubicBezTo>
                  <a:pt x="160" y="23"/>
                  <a:pt x="160" y="26"/>
                  <a:pt x="158" y="24"/>
                </a:cubicBezTo>
                <a:cubicBezTo>
                  <a:pt x="158" y="25"/>
                  <a:pt x="158" y="25"/>
                  <a:pt x="158" y="25"/>
                </a:cubicBezTo>
                <a:cubicBezTo>
                  <a:pt x="158" y="25"/>
                  <a:pt x="159" y="25"/>
                  <a:pt x="159" y="25"/>
                </a:cubicBezTo>
                <a:cubicBezTo>
                  <a:pt x="159" y="26"/>
                  <a:pt x="159" y="26"/>
                  <a:pt x="159" y="26"/>
                </a:cubicBezTo>
                <a:cubicBezTo>
                  <a:pt x="158" y="25"/>
                  <a:pt x="157" y="26"/>
                  <a:pt x="157" y="25"/>
                </a:cubicBezTo>
                <a:cubicBezTo>
                  <a:pt x="156" y="26"/>
                  <a:pt x="156" y="26"/>
                  <a:pt x="156" y="26"/>
                </a:cubicBezTo>
                <a:cubicBezTo>
                  <a:pt x="156" y="27"/>
                  <a:pt x="156" y="27"/>
                  <a:pt x="156" y="27"/>
                </a:cubicBezTo>
                <a:cubicBezTo>
                  <a:pt x="156" y="28"/>
                  <a:pt x="155" y="27"/>
                  <a:pt x="154" y="28"/>
                </a:cubicBezTo>
                <a:cubicBezTo>
                  <a:pt x="154" y="28"/>
                  <a:pt x="154" y="28"/>
                  <a:pt x="154" y="28"/>
                </a:cubicBezTo>
                <a:cubicBezTo>
                  <a:pt x="153" y="28"/>
                  <a:pt x="153" y="28"/>
                  <a:pt x="153" y="28"/>
                </a:cubicBezTo>
                <a:cubicBezTo>
                  <a:pt x="154" y="29"/>
                  <a:pt x="152" y="30"/>
                  <a:pt x="154" y="30"/>
                </a:cubicBezTo>
                <a:cubicBezTo>
                  <a:pt x="154" y="30"/>
                  <a:pt x="154" y="30"/>
                  <a:pt x="154" y="30"/>
                </a:cubicBezTo>
                <a:cubicBezTo>
                  <a:pt x="154" y="31"/>
                  <a:pt x="154" y="31"/>
                  <a:pt x="153" y="32"/>
                </a:cubicBezTo>
                <a:cubicBezTo>
                  <a:pt x="153" y="31"/>
                  <a:pt x="152" y="32"/>
                  <a:pt x="151" y="32"/>
                </a:cubicBezTo>
                <a:cubicBezTo>
                  <a:pt x="150" y="32"/>
                  <a:pt x="150" y="32"/>
                  <a:pt x="150" y="32"/>
                </a:cubicBezTo>
                <a:cubicBezTo>
                  <a:pt x="150" y="32"/>
                  <a:pt x="150" y="32"/>
                  <a:pt x="151" y="31"/>
                </a:cubicBezTo>
                <a:cubicBezTo>
                  <a:pt x="150" y="31"/>
                  <a:pt x="150" y="31"/>
                  <a:pt x="150" y="31"/>
                </a:cubicBezTo>
                <a:cubicBezTo>
                  <a:pt x="150" y="30"/>
                  <a:pt x="150" y="30"/>
                  <a:pt x="150" y="30"/>
                </a:cubicBezTo>
                <a:cubicBezTo>
                  <a:pt x="149" y="30"/>
                  <a:pt x="149" y="30"/>
                  <a:pt x="149" y="30"/>
                </a:cubicBezTo>
                <a:cubicBezTo>
                  <a:pt x="149" y="30"/>
                  <a:pt x="149" y="31"/>
                  <a:pt x="149" y="31"/>
                </a:cubicBezTo>
                <a:cubicBezTo>
                  <a:pt x="148" y="31"/>
                  <a:pt x="148" y="31"/>
                  <a:pt x="148" y="30"/>
                </a:cubicBezTo>
                <a:cubicBezTo>
                  <a:pt x="148" y="31"/>
                  <a:pt x="148" y="31"/>
                  <a:pt x="148" y="31"/>
                </a:cubicBezTo>
                <a:cubicBezTo>
                  <a:pt x="147" y="30"/>
                  <a:pt x="147" y="30"/>
                  <a:pt x="147" y="30"/>
                </a:cubicBezTo>
                <a:cubicBezTo>
                  <a:pt x="147" y="30"/>
                  <a:pt x="147" y="30"/>
                  <a:pt x="147" y="30"/>
                </a:cubicBezTo>
                <a:cubicBezTo>
                  <a:pt x="146" y="30"/>
                  <a:pt x="146" y="30"/>
                  <a:pt x="146" y="30"/>
                </a:cubicBezTo>
                <a:cubicBezTo>
                  <a:pt x="146" y="30"/>
                  <a:pt x="146" y="30"/>
                  <a:pt x="146" y="30"/>
                </a:cubicBezTo>
                <a:cubicBezTo>
                  <a:pt x="145" y="30"/>
                  <a:pt x="146" y="31"/>
                  <a:pt x="146" y="31"/>
                </a:cubicBezTo>
                <a:cubicBezTo>
                  <a:pt x="145" y="31"/>
                  <a:pt x="144" y="30"/>
                  <a:pt x="144" y="30"/>
                </a:cubicBezTo>
                <a:cubicBezTo>
                  <a:pt x="144" y="30"/>
                  <a:pt x="144" y="30"/>
                  <a:pt x="144" y="30"/>
                </a:cubicBezTo>
                <a:cubicBezTo>
                  <a:pt x="143" y="29"/>
                  <a:pt x="143" y="29"/>
                  <a:pt x="143" y="29"/>
                </a:cubicBezTo>
                <a:cubicBezTo>
                  <a:pt x="143" y="30"/>
                  <a:pt x="143" y="30"/>
                  <a:pt x="143" y="30"/>
                </a:cubicBezTo>
                <a:cubicBezTo>
                  <a:pt x="142" y="29"/>
                  <a:pt x="142" y="29"/>
                  <a:pt x="142" y="29"/>
                </a:cubicBezTo>
                <a:cubicBezTo>
                  <a:pt x="142" y="29"/>
                  <a:pt x="142" y="29"/>
                  <a:pt x="142" y="29"/>
                </a:cubicBezTo>
                <a:cubicBezTo>
                  <a:pt x="141" y="29"/>
                  <a:pt x="141" y="29"/>
                  <a:pt x="141" y="29"/>
                </a:cubicBezTo>
                <a:cubicBezTo>
                  <a:pt x="142" y="27"/>
                  <a:pt x="143" y="27"/>
                  <a:pt x="144" y="26"/>
                </a:cubicBezTo>
                <a:cubicBezTo>
                  <a:pt x="144" y="27"/>
                  <a:pt x="145" y="27"/>
                  <a:pt x="146" y="27"/>
                </a:cubicBezTo>
                <a:cubicBezTo>
                  <a:pt x="146" y="27"/>
                  <a:pt x="146" y="27"/>
                  <a:pt x="146" y="27"/>
                </a:cubicBezTo>
                <a:cubicBezTo>
                  <a:pt x="147" y="27"/>
                  <a:pt x="146" y="26"/>
                  <a:pt x="146" y="26"/>
                </a:cubicBezTo>
                <a:cubicBezTo>
                  <a:pt x="146" y="25"/>
                  <a:pt x="146" y="25"/>
                  <a:pt x="146" y="25"/>
                </a:cubicBezTo>
                <a:cubicBezTo>
                  <a:pt x="146" y="25"/>
                  <a:pt x="146" y="25"/>
                  <a:pt x="146" y="25"/>
                </a:cubicBezTo>
                <a:cubicBezTo>
                  <a:pt x="146" y="24"/>
                  <a:pt x="146" y="24"/>
                  <a:pt x="146" y="23"/>
                </a:cubicBezTo>
                <a:cubicBezTo>
                  <a:pt x="147" y="23"/>
                  <a:pt x="147" y="23"/>
                  <a:pt x="148" y="24"/>
                </a:cubicBezTo>
                <a:cubicBezTo>
                  <a:pt x="148" y="25"/>
                  <a:pt x="147" y="26"/>
                  <a:pt x="148" y="26"/>
                </a:cubicBezTo>
                <a:cubicBezTo>
                  <a:pt x="149" y="26"/>
                  <a:pt x="150" y="27"/>
                  <a:pt x="150" y="26"/>
                </a:cubicBezTo>
                <a:cubicBezTo>
                  <a:pt x="150" y="26"/>
                  <a:pt x="149" y="26"/>
                  <a:pt x="149" y="24"/>
                </a:cubicBezTo>
                <a:cubicBezTo>
                  <a:pt x="149" y="24"/>
                  <a:pt x="149" y="24"/>
                  <a:pt x="149" y="24"/>
                </a:cubicBezTo>
                <a:cubicBezTo>
                  <a:pt x="149" y="24"/>
                  <a:pt x="149" y="24"/>
                  <a:pt x="149" y="24"/>
                </a:cubicBezTo>
                <a:cubicBezTo>
                  <a:pt x="149" y="24"/>
                  <a:pt x="150" y="24"/>
                  <a:pt x="150" y="23"/>
                </a:cubicBezTo>
                <a:cubicBezTo>
                  <a:pt x="150" y="23"/>
                  <a:pt x="150" y="23"/>
                  <a:pt x="150" y="23"/>
                </a:cubicBezTo>
                <a:cubicBezTo>
                  <a:pt x="149" y="23"/>
                  <a:pt x="149" y="23"/>
                  <a:pt x="149" y="23"/>
                </a:cubicBezTo>
                <a:cubicBezTo>
                  <a:pt x="149" y="23"/>
                  <a:pt x="148" y="22"/>
                  <a:pt x="148" y="23"/>
                </a:cubicBezTo>
                <a:cubicBezTo>
                  <a:pt x="147" y="23"/>
                  <a:pt x="147" y="23"/>
                  <a:pt x="147" y="23"/>
                </a:cubicBezTo>
                <a:cubicBezTo>
                  <a:pt x="147" y="21"/>
                  <a:pt x="149" y="21"/>
                  <a:pt x="150" y="20"/>
                </a:cubicBezTo>
                <a:cubicBezTo>
                  <a:pt x="151" y="20"/>
                  <a:pt x="152" y="19"/>
                  <a:pt x="152" y="20"/>
                </a:cubicBezTo>
                <a:cubicBezTo>
                  <a:pt x="154" y="21"/>
                  <a:pt x="154" y="21"/>
                  <a:pt x="154" y="21"/>
                </a:cubicBezTo>
                <a:cubicBezTo>
                  <a:pt x="154" y="21"/>
                  <a:pt x="154" y="21"/>
                  <a:pt x="154" y="21"/>
                </a:cubicBezTo>
                <a:cubicBezTo>
                  <a:pt x="154" y="21"/>
                  <a:pt x="154" y="21"/>
                  <a:pt x="154" y="20"/>
                </a:cubicBezTo>
                <a:cubicBezTo>
                  <a:pt x="154" y="20"/>
                  <a:pt x="154" y="20"/>
                  <a:pt x="154" y="20"/>
                </a:cubicBezTo>
                <a:cubicBezTo>
                  <a:pt x="153" y="20"/>
                  <a:pt x="153" y="19"/>
                  <a:pt x="152" y="19"/>
                </a:cubicBezTo>
                <a:cubicBezTo>
                  <a:pt x="152" y="19"/>
                  <a:pt x="152" y="19"/>
                  <a:pt x="152" y="19"/>
                </a:cubicBezTo>
                <a:cubicBezTo>
                  <a:pt x="152" y="19"/>
                  <a:pt x="153" y="19"/>
                  <a:pt x="153" y="19"/>
                </a:cubicBezTo>
                <a:cubicBezTo>
                  <a:pt x="153" y="18"/>
                  <a:pt x="153" y="17"/>
                  <a:pt x="153" y="16"/>
                </a:cubicBezTo>
                <a:cubicBezTo>
                  <a:pt x="153" y="16"/>
                  <a:pt x="153" y="15"/>
                  <a:pt x="153" y="15"/>
                </a:cubicBezTo>
                <a:cubicBezTo>
                  <a:pt x="153" y="14"/>
                  <a:pt x="153" y="15"/>
                  <a:pt x="153" y="15"/>
                </a:cubicBezTo>
                <a:cubicBezTo>
                  <a:pt x="153" y="14"/>
                  <a:pt x="153" y="13"/>
                  <a:pt x="154" y="12"/>
                </a:cubicBezTo>
                <a:cubicBezTo>
                  <a:pt x="155" y="13"/>
                  <a:pt x="156" y="13"/>
                  <a:pt x="156" y="15"/>
                </a:cubicBezTo>
                <a:cubicBezTo>
                  <a:pt x="157" y="15"/>
                  <a:pt x="156" y="16"/>
                  <a:pt x="157" y="16"/>
                </a:cubicBezTo>
                <a:cubicBezTo>
                  <a:pt x="158" y="16"/>
                  <a:pt x="157" y="15"/>
                  <a:pt x="157" y="15"/>
                </a:cubicBezTo>
                <a:cubicBezTo>
                  <a:pt x="157" y="14"/>
                  <a:pt x="157" y="14"/>
                  <a:pt x="157" y="14"/>
                </a:cubicBezTo>
                <a:cubicBezTo>
                  <a:pt x="159" y="14"/>
                  <a:pt x="161" y="14"/>
                  <a:pt x="162" y="13"/>
                </a:cubicBezTo>
                <a:cubicBezTo>
                  <a:pt x="163" y="12"/>
                  <a:pt x="164" y="14"/>
                  <a:pt x="165" y="13"/>
                </a:cubicBezTo>
                <a:cubicBezTo>
                  <a:pt x="164" y="12"/>
                  <a:pt x="164" y="12"/>
                  <a:pt x="163" y="12"/>
                </a:cubicBezTo>
                <a:cubicBezTo>
                  <a:pt x="164" y="11"/>
                  <a:pt x="164" y="11"/>
                  <a:pt x="164" y="11"/>
                </a:cubicBezTo>
                <a:cubicBezTo>
                  <a:pt x="162" y="11"/>
                  <a:pt x="162" y="13"/>
                  <a:pt x="160" y="13"/>
                </a:cubicBezTo>
                <a:cubicBezTo>
                  <a:pt x="158" y="12"/>
                  <a:pt x="158" y="12"/>
                  <a:pt x="158" y="12"/>
                </a:cubicBezTo>
                <a:cubicBezTo>
                  <a:pt x="159" y="12"/>
                  <a:pt x="159" y="12"/>
                  <a:pt x="159" y="12"/>
                </a:cubicBezTo>
                <a:cubicBezTo>
                  <a:pt x="158" y="10"/>
                  <a:pt x="156" y="14"/>
                  <a:pt x="155" y="11"/>
                </a:cubicBezTo>
                <a:cubicBezTo>
                  <a:pt x="156" y="10"/>
                  <a:pt x="156" y="10"/>
                  <a:pt x="156" y="10"/>
                </a:cubicBezTo>
                <a:cubicBezTo>
                  <a:pt x="155" y="9"/>
                  <a:pt x="154" y="12"/>
                  <a:pt x="153" y="10"/>
                </a:cubicBezTo>
                <a:cubicBezTo>
                  <a:pt x="153" y="9"/>
                  <a:pt x="153" y="9"/>
                  <a:pt x="153" y="9"/>
                </a:cubicBezTo>
                <a:cubicBezTo>
                  <a:pt x="154" y="8"/>
                  <a:pt x="156" y="10"/>
                  <a:pt x="157" y="8"/>
                </a:cubicBezTo>
                <a:cubicBezTo>
                  <a:pt x="157" y="8"/>
                  <a:pt x="156" y="9"/>
                  <a:pt x="156" y="8"/>
                </a:cubicBezTo>
                <a:cubicBezTo>
                  <a:pt x="155" y="8"/>
                  <a:pt x="154" y="8"/>
                  <a:pt x="153" y="8"/>
                </a:cubicBezTo>
                <a:cubicBezTo>
                  <a:pt x="154" y="7"/>
                  <a:pt x="154" y="7"/>
                  <a:pt x="154" y="7"/>
                </a:cubicBezTo>
                <a:cubicBezTo>
                  <a:pt x="154" y="7"/>
                  <a:pt x="154" y="7"/>
                  <a:pt x="154" y="7"/>
                </a:cubicBezTo>
                <a:cubicBezTo>
                  <a:pt x="155" y="6"/>
                  <a:pt x="155" y="6"/>
                  <a:pt x="155" y="6"/>
                </a:cubicBezTo>
                <a:cubicBezTo>
                  <a:pt x="154" y="6"/>
                  <a:pt x="154" y="6"/>
                  <a:pt x="154" y="6"/>
                </a:cubicBezTo>
                <a:cubicBezTo>
                  <a:pt x="154" y="5"/>
                  <a:pt x="155" y="5"/>
                  <a:pt x="154" y="5"/>
                </a:cubicBezTo>
                <a:cubicBezTo>
                  <a:pt x="153" y="5"/>
                  <a:pt x="153" y="5"/>
                  <a:pt x="153" y="5"/>
                </a:cubicBezTo>
                <a:cubicBezTo>
                  <a:pt x="153" y="4"/>
                  <a:pt x="154" y="4"/>
                  <a:pt x="155" y="4"/>
                </a:cubicBezTo>
                <a:cubicBezTo>
                  <a:pt x="156" y="4"/>
                  <a:pt x="156" y="4"/>
                  <a:pt x="156" y="4"/>
                </a:cubicBezTo>
                <a:cubicBezTo>
                  <a:pt x="156" y="4"/>
                  <a:pt x="156" y="4"/>
                  <a:pt x="156" y="4"/>
                </a:cubicBezTo>
                <a:cubicBezTo>
                  <a:pt x="157" y="4"/>
                  <a:pt x="157" y="3"/>
                  <a:pt x="157" y="3"/>
                </a:cubicBezTo>
                <a:cubicBezTo>
                  <a:pt x="158" y="4"/>
                  <a:pt x="158" y="4"/>
                  <a:pt x="158" y="4"/>
                </a:cubicBezTo>
                <a:cubicBezTo>
                  <a:pt x="159" y="5"/>
                  <a:pt x="158" y="3"/>
                  <a:pt x="159" y="4"/>
                </a:cubicBezTo>
                <a:cubicBezTo>
                  <a:pt x="159" y="4"/>
                  <a:pt x="159" y="4"/>
                  <a:pt x="159" y="5"/>
                </a:cubicBezTo>
                <a:cubicBezTo>
                  <a:pt x="159" y="5"/>
                  <a:pt x="159" y="5"/>
                  <a:pt x="159" y="5"/>
                </a:cubicBezTo>
                <a:cubicBezTo>
                  <a:pt x="159" y="5"/>
                  <a:pt x="159" y="5"/>
                  <a:pt x="159" y="5"/>
                </a:cubicBezTo>
                <a:cubicBezTo>
                  <a:pt x="160" y="5"/>
                  <a:pt x="160" y="5"/>
                  <a:pt x="160" y="5"/>
                </a:cubicBezTo>
                <a:cubicBezTo>
                  <a:pt x="161" y="4"/>
                  <a:pt x="159" y="4"/>
                  <a:pt x="159" y="3"/>
                </a:cubicBezTo>
                <a:cubicBezTo>
                  <a:pt x="160" y="3"/>
                  <a:pt x="161" y="3"/>
                  <a:pt x="160" y="2"/>
                </a:cubicBezTo>
                <a:cubicBezTo>
                  <a:pt x="162" y="1"/>
                  <a:pt x="161" y="6"/>
                  <a:pt x="163" y="3"/>
                </a:cubicBezTo>
                <a:cubicBezTo>
                  <a:pt x="163" y="2"/>
                  <a:pt x="163" y="2"/>
                  <a:pt x="163" y="2"/>
                </a:cubicBezTo>
                <a:cubicBezTo>
                  <a:pt x="164" y="2"/>
                  <a:pt x="164" y="3"/>
                  <a:pt x="164" y="3"/>
                </a:cubicBezTo>
                <a:cubicBezTo>
                  <a:pt x="165" y="2"/>
                  <a:pt x="164" y="2"/>
                  <a:pt x="164" y="1"/>
                </a:cubicBezTo>
                <a:cubicBezTo>
                  <a:pt x="165" y="1"/>
                  <a:pt x="164" y="3"/>
                  <a:pt x="165" y="3"/>
                </a:cubicBezTo>
                <a:cubicBezTo>
                  <a:pt x="165" y="3"/>
                  <a:pt x="165" y="2"/>
                  <a:pt x="165" y="1"/>
                </a:cubicBezTo>
                <a:cubicBezTo>
                  <a:pt x="165" y="1"/>
                  <a:pt x="165" y="1"/>
                  <a:pt x="165" y="1"/>
                </a:cubicBezTo>
                <a:cubicBezTo>
                  <a:pt x="166" y="1"/>
                  <a:pt x="166" y="2"/>
                  <a:pt x="167" y="3"/>
                </a:cubicBezTo>
                <a:cubicBezTo>
                  <a:pt x="168" y="2"/>
                  <a:pt x="166" y="1"/>
                  <a:pt x="167" y="0"/>
                </a:cubicBezTo>
                <a:cubicBezTo>
                  <a:pt x="168" y="1"/>
                  <a:pt x="168" y="1"/>
                  <a:pt x="169" y="1"/>
                </a:cubicBezTo>
                <a:close/>
                <a:moveTo>
                  <a:pt x="150" y="5"/>
                </a:moveTo>
                <a:cubicBezTo>
                  <a:pt x="150" y="5"/>
                  <a:pt x="150" y="5"/>
                  <a:pt x="150" y="5"/>
                </a:cubicBezTo>
                <a:cubicBezTo>
                  <a:pt x="153" y="6"/>
                  <a:pt x="149" y="9"/>
                  <a:pt x="151" y="11"/>
                </a:cubicBezTo>
                <a:cubicBezTo>
                  <a:pt x="151" y="11"/>
                  <a:pt x="151" y="10"/>
                  <a:pt x="152" y="11"/>
                </a:cubicBezTo>
                <a:cubicBezTo>
                  <a:pt x="152" y="11"/>
                  <a:pt x="151" y="12"/>
                  <a:pt x="152" y="13"/>
                </a:cubicBezTo>
                <a:cubicBezTo>
                  <a:pt x="152" y="12"/>
                  <a:pt x="152" y="12"/>
                  <a:pt x="152" y="11"/>
                </a:cubicBezTo>
                <a:cubicBezTo>
                  <a:pt x="153" y="11"/>
                  <a:pt x="153" y="11"/>
                  <a:pt x="153" y="11"/>
                </a:cubicBezTo>
                <a:cubicBezTo>
                  <a:pt x="152" y="13"/>
                  <a:pt x="153" y="15"/>
                  <a:pt x="151" y="15"/>
                </a:cubicBezTo>
                <a:cubicBezTo>
                  <a:pt x="151" y="15"/>
                  <a:pt x="151" y="15"/>
                  <a:pt x="151" y="15"/>
                </a:cubicBezTo>
                <a:cubicBezTo>
                  <a:pt x="151" y="15"/>
                  <a:pt x="151" y="15"/>
                  <a:pt x="151" y="15"/>
                </a:cubicBezTo>
                <a:cubicBezTo>
                  <a:pt x="152" y="16"/>
                  <a:pt x="152" y="16"/>
                  <a:pt x="152" y="17"/>
                </a:cubicBezTo>
                <a:cubicBezTo>
                  <a:pt x="152" y="18"/>
                  <a:pt x="150" y="17"/>
                  <a:pt x="151" y="19"/>
                </a:cubicBezTo>
                <a:cubicBezTo>
                  <a:pt x="150" y="19"/>
                  <a:pt x="150" y="19"/>
                  <a:pt x="150" y="19"/>
                </a:cubicBezTo>
                <a:cubicBezTo>
                  <a:pt x="151" y="18"/>
                  <a:pt x="151" y="18"/>
                  <a:pt x="151" y="18"/>
                </a:cubicBezTo>
                <a:cubicBezTo>
                  <a:pt x="151" y="18"/>
                  <a:pt x="150" y="18"/>
                  <a:pt x="150" y="18"/>
                </a:cubicBezTo>
                <a:cubicBezTo>
                  <a:pt x="150" y="18"/>
                  <a:pt x="150" y="18"/>
                  <a:pt x="150" y="18"/>
                </a:cubicBezTo>
                <a:cubicBezTo>
                  <a:pt x="150" y="18"/>
                  <a:pt x="150" y="18"/>
                  <a:pt x="150" y="18"/>
                </a:cubicBezTo>
                <a:cubicBezTo>
                  <a:pt x="149" y="19"/>
                  <a:pt x="149" y="19"/>
                  <a:pt x="148" y="20"/>
                </a:cubicBezTo>
                <a:cubicBezTo>
                  <a:pt x="148" y="20"/>
                  <a:pt x="148" y="20"/>
                  <a:pt x="148" y="20"/>
                </a:cubicBezTo>
                <a:cubicBezTo>
                  <a:pt x="147" y="21"/>
                  <a:pt x="147" y="21"/>
                  <a:pt x="147" y="21"/>
                </a:cubicBezTo>
                <a:cubicBezTo>
                  <a:pt x="147" y="20"/>
                  <a:pt x="147" y="20"/>
                  <a:pt x="147" y="20"/>
                </a:cubicBezTo>
                <a:cubicBezTo>
                  <a:pt x="147" y="21"/>
                  <a:pt x="146" y="21"/>
                  <a:pt x="146" y="22"/>
                </a:cubicBezTo>
                <a:cubicBezTo>
                  <a:pt x="145" y="21"/>
                  <a:pt x="145" y="21"/>
                  <a:pt x="145" y="21"/>
                </a:cubicBezTo>
                <a:cubicBezTo>
                  <a:pt x="145" y="21"/>
                  <a:pt x="145" y="21"/>
                  <a:pt x="145" y="21"/>
                </a:cubicBezTo>
                <a:cubicBezTo>
                  <a:pt x="145" y="21"/>
                  <a:pt x="145" y="21"/>
                  <a:pt x="145" y="21"/>
                </a:cubicBezTo>
                <a:cubicBezTo>
                  <a:pt x="145" y="21"/>
                  <a:pt x="144" y="21"/>
                  <a:pt x="144" y="21"/>
                </a:cubicBezTo>
                <a:cubicBezTo>
                  <a:pt x="144" y="21"/>
                  <a:pt x="143" y="21"/>
                  <a:pt x="143" y="20"/>
                </a:cubicBezTo>
                <a:cubicBezTo>
                  <a:pt x="143" y="20"/>
                  <a:pt x="143" y="20"/>
                  <a:pt x="143" y="19"/>
                </a:cubicBezTo>
                <a:cubicBezTo>
                  <a:pt x="143" y="19"/>
                  <a:pt x="143" y="19"/>
                  <a:pt x="143" y="19"/>
                </a:cubicBezTo>
                <a:cubicBezTo>
                  <a:pt x="143" y="19"/>
                  <a:pt x="143" y="19"/>
                  <a:pt x="143" y="19"/>
                </a:cubicBezTo>
                <a:cubicBezTo>
                  <a:pt x="143" y="18"/>
                  <a:pt x="143" y="18"/>
                  <a:pt x="143" y="17"/>
                </a:cubicBezTo>
                <a:cubicBezTo>
                  <a:pt x="143" y="16"/>
                  <a:pt x="144" y="17"/>
                  <a:pt x="144" y="16"/>
                </a:cubicBezTo>
                <a:cubicBezTo>
                  <a:pt x="145" y="17"/>
                  <a:pt x="145" y="17"/>
                  <a:pt x="145" y="17"/>
                </a:cubicBezTo>
                <a:cubicBezTo>
                  <a:pt x="145" y="16"/>
                  <a:pt x="145" y="16"/>
                  <a:pt x="145" y="16"/>
                </a:cubicBezTo>
                <a:cubicBezTo>
                  <a:pt x="146" y="17"/>
                  <a:pt x="146" y="17"/>
                  <a:pt x="146" y="17"/>
                </a:cubicBezTo>
                <a:cubicBezTo>
                  <a:pt x="146" y="16"/>
                  <a:pt x="146" y="16"/>
                  <a:pt x="146" y="16"/>
                </a:cubicBezTo>
                <a:cubicBezTo>
                  <a:pt x="145" y="16"/>
                  <a:pt x="145" y="15"/>
                  <a:pt x="144" y="15"/>
                </a:cubicBezTo>
                <a:cubicBezTo>
                  <a:pt x="144" y="15"/>
                  <a:pt x="144" y="15"/>
                  <a:pt x="144" y="15"/>
                </a:cubicBezTo>
                <a:cubicBezTo>
                  <a:pt x="144" y="15"/>
                  <a:pt x="144" y="15"/>
                  <a:pt x="143" y="15"/>
                </a:cubicBezTo>
                <a:cubicBezTo>
                  <a:pt x="143" y="14"/>
                  <a:pt x="144" y="14"/>
                  <a:pt x="144" y="13"/>
                </a:cubicBezTo>
                <a:cubicBezTo>
                  <a:pt x="144" y="13"/>
                  <a:pt x="145" y="12"/>
                  <a:pt x="145" y="11"/>
                </a:cubicBezTo>
                <a:cubicBezTo>
                  <a:pt x="145" y="12"/>
                  <a:pt x="146" y="12"/>
                  <a:pt x="147" y="12"/>
                </a:cubicBezTo>
                <a:cubicBezTo>
                  <a:pt x="147" y="12"/>
                  <a:pt x="147" y="12"/>
                  <a:pt x="147" y="11"/>
                </a:cubicBezTo>
                <a:cubicBezTo>
                  <a:pt x="146" y="11"/>
                  <a:pt x="146" y="10"/>
                  <a:pt x="145" y="10"/>
                </a:cubicBezTo>
                <a:cubicBezTo>
                  <a:pt x="145" y="9"/>
                  <a:pt x="145" y="9"/>
                  <a:pt x="145" y="9"/>
                </a:cubicBezTo>
                <a:cubicBezTo>
                  <a:pt x="146" y="10"/>
                  <a:pt x="147" y="9"/>
                  <a:pt x="148" y="9"/>
                </a:cubicBezTo>
                <a:cubicBezTo>
                  <a:pt x="148" y="8"/>
                  <a:pt x="147" y="8"/>
                  <a:pt x="148" y="7"/>
                </a:cubicBezTo>
                <a:cubicBezTo>
                  <a:pt x="148" y="7"/>
                  <a:pt x="148" y="7"/>
                  <a:pt x="149" y="7"/>
                </a:cubicBezTo>
                <a:cubicBezTo>
                  <a:pt x="149" y="7"/>
                  <a:pt x="149" y="7"/>
                  <a:pt x="149" y="7"/>
                </a:cubicBezTo>
                <a:cubicBezTo>
                  <a:pt x="149" y="7"/>
                  <a:pt x="149" y="7"/>
                  <a:pt x="150" y="7"/>
                </a:cubicBezTo>
                <a:cubicBezTo>
                  <a:pt x="150" y="7"/>
                  <a:pt x="150" y="7"/>
                  <a:pt x="150" y="7"/>
                </a:cubicBezTo>
                <a:cubicBezTo>
                  <a:pt x="150" y="6"/>
                  <a:pt x="150" y="5"/>
                  <a:pt x="149" y="6"/>
                </a:cubicBezTo>
                <a:cubicBezTo>
                  <a:pt x="149" y="5"/>
                  <a:pt x="149" y="5"/>
                  <a:pt x="149" y="5"/>
                </a:cubicBezTo>
                <a:cubicBezTo>
                  <a:pt x="149" y="5"/>
                  <a:pt x="149" y="5"/>
                  <a:pt x="150" y="5"/>
                </a:cubicBezTo>
                <a:close/>
                <a:moveTo>
                  <a:pt x="155" y="6"/>
                </a:moveTo>
                <a:cubicBezTo>
                  <a:pt x="156" y="6"/>
                  <a:pt x="156" y="6"/>
                  <a:pt x="156" y="6"/>
                </a:cubicBezTo>
                <a:cubicBezTo>
                  <a:pt x="155" y="6"/>
                  <a:pt x="155" y="6"/>
                  <a:pt x="155" y="6"/>
                </a:cubicBezTo>
                <a:close/>
                <a:moveTo>
                  <a:pt x="142" y="10"/>
                </a:moveTo>
                <a:cubicBezTo>
                  <a:pt x="141" y="10"/>
                  <a:pt x="141" y="11"/>
                  <a:pt x="141" y="11"/>
                </a:cubicBezTo>
                <a:cubicBezTo>
                  <a:pt x="141" y="11"/>
                  <a:pt x="141" y="11"/>
                  <a:pt x="141" y="10"/>
                </a:cubicBezTo>
                <a:cubicBezTo>
                  <a:pt x="141" y="10"/>
                  <a:pt x="142" y="10"/>
                  <a:pt x="142" y="10"/>
                </a:cubicBezTo>
                <a:close/>
                <a:moveTo>
                  <a:pt x="133" y="12"/>
                </a:moveTo>
                <a:cubicBezTo>
                  <a:pt x="134" y="11"/>
                  <a:pt x="134" y="11"/>
                  <a:pt x="135" y="11"/>
                </a:cubicBezTo>
                <a:cubicBezTo>
                  <a:pt x="135" y="12"/>
                  <a:pt x="135" y="12"/>
                  <a:pt x="135" y="13"/>
                </a:cubicBezTo>
                <a:cubicBezTo>
                  <a:pt x="135" y="14"/>
                  <a:pt x="135" y="14"/>
                  <a:pt x="135" y="14"/>
                </a:cubicBezTo>
                <a:cubicBezTo>
                  <a:pt x="135" y="14"/>
                  <a:pt x="136" y="12"/>
                  <a:pt x="136" y="14"/>
                </a:cubicBezTo>
                <a:cubicBezTo>
                  <a:pt x="135" y="15"/>
                  <a:pt x="138" y="15"/>
                  <a:pt x="137" y="16"/>
                </a:cubicBezTo>
                <a:cubicBezTo>
                  <a:pt x="135" y="17"/>
                  <a:pt x="136" y="21"/>
                  <a:pt x="133" y="20"/>
                </a:cubicBezTo>
                <a:cubicBezTo>
                  <a:pt x="135" y="19"/>
                  <a:pt x="133" y="17"/>
                  <a:pt x="132" y="16"/>
                </a:cubicBezTo>
                <a:cubicBezTo>
                  <a:pt x="131" y="16"/>
                  <a:pt x="131" y="16"/>
                  <a:pt x="131" y="16"/>
                </a:cubicBezTo>
                <a:cubicBezTo>
                  <a:pt x="131" y="16"/>
                  <a:pt x="131" y="15"/>
                  <a:pt x="131" y="15"/>
                </a:cubicBezTo>
                <a:cubicBezTo>
                  <a:pt x="132" y="15"/>
                  <a:pt x="132" y="16"/>
                  <a:pt x="132" y="16"/>
                </a:cubicBezTo>
                <a:cubicBezTo>
                  <a:pt x="133" y="15"/>
                  <a:pt x="133" y="15"/>
                  <a:pt x="133" y="15"/>
                </a:cubicBezTo>
                <a:cubicBezTo>
                  <a:pt x="133" y="15"/>
                  <a:pt x="133" y="15"/>
                  <a:pt x="133" y="15"/>
                </a:cubicBezTo>
                <a:cubicBezTo>
                  <a:pt x="133" y="14"/>
                  <a:pt x="133" y="14"/>
                  <a:pt x="133" y="13"/>
                </a:cubicBezTo>
                <a:cubicBezTo>
                  <a:pt x="133" y="13"/>
                  <a:pt x="133" y="13"/>
                  <a:pt x="133" y="13"/>
                </a:cubicBezTo>
                <a:cubicBezTo>
                  <a:pt x="132" y="14"/>
                  <a:pt x="132" y="14"/>
                  <a:pt x="132" y="14"/>
                </a:cubicBezTo>
                <a:cubicBezTo>
                  <a:pt x="133" y="13"/>
                  <a:pt x="133" y="13"/>
                  <a:pt x="133" y="13"/>
                </a:cubicBezTo>
                <a:cubicBezTo>
                  <a:pt x="133" y="13"/>
                  <a:pt x="133" y="12"/>
                  <a:pt x="132" y="12"/>
                </a:cubicBezTo>
                <a:cubicBezTo>
                  <a:pt x="132" y="12"/>
                  <a:pt x="133" y="11"/>
                  <a:pt x="133" y="12"/>
                </a:cubicBezTo>
                <a:close/>
                <a:moveTo>
                  <a:pt x="126" y="12"/>
                </a:moveTo>
                <a:cubicBezTo>
                  <a:pt x="126" y="13"/>
                  <a:pt x="126" y="14"/>
                  <a:pt x="125" y="15"/>
                </a:cubicBezTo>
                <a:cubicBezTo>
                  <a:pt x="124" y="15"/>
                  <a:pt x="124" y="14"/>
                  <a:pt x="124" y="14"/>
                </a:cubicBezTo>
                <a:cubicBezTo>
                  <a:pt x="124" y="14"/>
                  <a:pt x="124" y="14"/>
                  <a:pt x="124" y="14"/>
                </a:cubicBezTo>
                <a:cubicBezTo>
                  <a:pt x="123" y="13"/>
                  <a:pt x="123" y="13"/>
                  <a:pt x="122" y="13"/>
                </a:cubicBezTo>
                <a:cubicBezTo>
                  <a:pt x="123" y="12"/>
                  <a:pt x="125" y="13"/>
                  <a:pt x="126" y="12"/>
                </a:cubicBezTo>
                <a:close/>
                <a:moveTo>
                  <a:pt x="120" y="15"/>
                </a:moveTo>
                <a:cubicBezTo>
                  <a:pt x="119" y="15"/>
                  <a:pt x="119" y="15"/>
                  <a:pt x="119" y="15"/>
                </a:cubicBezTo>
                <a:cubicBezTo>
                  <a:pt x="119" y="15"/>
                  <a:pt x="119" y="14"/>
                  <a:pt x="119" y="14"/>
                </a:cubicBezTo>
                <a:cubicBezTo>
                  <a:pt x="120" y="14"/>
                  <a:pt x="120" y="14"/>
                  <a:pt x="120" y="14"/>
                </a:cubicBezTo>
                <a:cubicBezTo>
                  <a:pt x="120" y="15"/>
                  <a:pt x="120" y="15"/>
                  <a:pt x="120" y="15"/>
                </a:cubicBezTo>
                <a:close/>
                <a:moveTo>
                  <a:pt x="124" y="15"/>
                </a:moveTo>
                <a:cubicBezTo>
                  <a:pt x="124" y="16"/>
                  <a:pt x="122" y="16"/>
                  <a:pt x="123" y="17"/>
                </a:cubicBezTo>
                <a:cubicBezTo>
                  <a:pt x="122" y="18"/>
                  <a:pt x="121" y="18"/>
                  <a:pt x="120" y="18"/>
                </a:cubicBezTo>
                <a:cubicBezTo>
                  <a:pt x="120" y="18"/>
                  <a:pt x="120" y="17"/>
                  <a:pt x="119" y="17"/>
                </a:cubicBezTo>
                <a:cubicBezTo>
                  <a:pt x="120" y="16"/>
                  <a:pt x="120" y="15"/>
                  <a:pt x="121" y="15"/>
                </a:cubicBezTo>
                <a:cubicBezTo>
                  <a:pt x="122" y="15"/>
                  <a:pt x="123" y="15"/>
                  <a:pt x="124" y="15"/>
                </a:cubicBezTo>
                <a:close/>
                <a:moveTo>
                  <a:pt x="115" y="16"/>
                </a:moveTo>
                <a:cubicBezTo>
                  <a:pt x="115" y="16"/>
                  <a:pt x="115" y="16"/>
                  <a:pt x="115" y="16"/>
                </a:cubicBezTo>
                <a:cubicBezTo>
                  <a:pt x="115" y="15"/>
                  <a:pt x="115" y="15"/>
                  <a:pt x="115" y="15"/>
                </a:cubicBezTo>
                <a:cubicBezTo>
                  <a:pt x="116" y="15"/>
                  <a:pt x="116" y="15"/>
                  <a:pt x="116" y="15"/>
                </a:cubicBezTo>
                <a:cubicBezTo>
                  <a:pt x="117" y="17"/>
                  <a:pt x="114" y="16"/>
                  <a:pt x="115" y="18"/>
                </a:cubicBezTo>
                <a:cubicBezTo>
                  <a:pt x="114" y="20"/>
                  <a:pt x="112" y="18"/>
                  <a:pt x="111" y="21"/>
                </a:cubicBezTo>
                <a:cubicBezTo>
                  <a:pt x="110" y="19"/>
                  <a:pt x="114" y="18"/>
                  <a:pt x="111" y="18"/>
                </a:cubicBezTo>
                <a:cubicBezTo>
                  <a:pt x="109" y="20"/>
                  <a:pt x="109" y="20"/>
                  <a:pt x="109" y="20"/>
                </a:cubicBezTo>
                <a:cubicBezTo>
                  <a:pt x="109" y="20"/>
                  <a:pt x="109" y="20"/>
                  <a:pt x="109" y="20"/>
                </a:cubicBezTo>
                <a:cubicBezTo>
                  <a:pt x="108" y="20"/>
                  <a:pt x="108" y="21"/>
                  <a:pt x="107" y="21"/>
                </a:cubicBezTo>
                <a:cubicBezTo>
                  <a:pt x="107" y="20"/>
                  <a:pt x="108" y="20"/>
                  <a:pt x="107" y="19"/>
                </a:cubicBezTo>
                <a:cubicBezTo>
                  <a:pt x="106" y="20"/>
                  <a:pt x="106" y="20"/>
                  <a:pt x="106" y="20"/>
                </a:cubicBezTo>
                <a:cubicBezTo>
                  <a:pt x="106" y="20"/>
                  <a:pt x="106" y="20"/>
                  <a:pt x="106" y="19"/>
                </a:cubicBezTo>
                <a:cubicBezTo>
                  <a:pt x="105" y="20"/>
                  <a:pt x="105" y="20"/>
                  <a:pt x="105" y="20"/>
                </a:cubicBezTo>
                <a:cubicBezTo>
                  <a:pt x="105" y="19"/>
                  <a:pt x="106" y="19"/>
                  <a:pt x="106" y="18"/>
                </a:cubicBezTo>
                <a:cubicBezTo>
                  <a:pt x="108" y="18"/>
                  <a:pt x="108" y="17"/>
                  <a:pt x="109" y="17"/>
                </a:cubicBezTo>
                <a:cubicBezTo>
                  <a:pt x="110" y="16"/>
                  <a:pt x="112" y="16"/>
                  <a:pt x="112" y="15"/>
                </a:cubicBezTo>
                <a:cubicBezTo>
                  <a:pt x="113" y="15"/>
                  <a:pt x="115" y="15"/>
                  <a:pt x="115" y="16"/>
                </a:cubicBezTo>
                <a:close/>
                <a:moveTo>
                  <a:pt x="140" y="19"/>
                </a:moveTo>
                <a:cubicBezTo>
                  <a:pt x="140" y="21"/>
                  <a:pt x="140" y="21"/>
                  <a:pt x="140" y="21"/>
                </a:cubicBezTo>
                <a:cubicBezTo>
                  <a:pt x="139" y="21"/>
                  <a:pt x="137" y="21"/>
                  <a:pt x="137" y="19"/>
                </a:cubicBezTo>
                <a:cubicBezTo>
                  <a:pt x="137" y="19"/>
                  <a:pt x="138" y="19"/>
                  <a:pt x="138" y="19"/>
                </a:cubicBezTo>
                <a:cubicBezTo>
                  <a:pt x="137" y="18"/>
                  <a:pt x="138" y="17"/>
                  <a:pt x="139" y="16"/>
                </a:cubicBezTo>
                <a:cubicBezTo>
                  <a:pt x="140" y="16"/>
                  <a:pt x="139" y="18"/>
                  <a:pt x="140" y="19"/>
                </a:cubicBezTo>
                <a:close/>
                <a:moveTo>
                  <a:pt x="127" y="21"/>
                </a:moveTo>
                <a:cubicBezTo>
                  <a:pt x="127" y="21"/>
                  <a:pt x="127" y="21"/>
                  <a:pt x="127" y="21"/>
                </a:cubicBezTo>
                <a:cubicBezTo>
                  <a:pt x="127" y="20"/>
                  <a:pt x="128" y="19"/>
                  <a:pt x="128" y="18"/>
                </a:cubicBezTo>
                <a:cubicBezTo>
                  <a:pt x="128" y="19"/>
                  <a:pt x="128" y="20"/>
                  <a:pt x="127" y="21"/>
                </a:cubicBezTo>
                <a:close/>
                <a:moveTo>
                  <a:pt x="132" y="19"/>
                </a:moveTo>
                <a:cubicBezTo>
                  <a:pt x="132" y="20"/>
                  <a:pt x="132" y="20"/>
                  <a:pt x="132" y="20"/>
                </a:cubicBezTo>
                <a:cubicBezTo>
                  <a:pt x="132" y="20"/>
                  <a:pt x="131" y="19"/>
                  <a:pt x="131" y="19"/>
                </a:cubicBezTo>
                <a:cubicBezTo>
                  <a:pt x="131" y="19"/>
                  <a:pt x="132" y="19"/>
                  <a:pt x="132" y="19"/>
                </a:cubicBezTo>
                <a:close/>
                <a:moveTo>
                  <a:pt x="163" y="20"/>
                </a:moveTo>
                <a:cubicBezTo>
                  <a:pt x="163" y="21"/>
                  <a:pt x="163" y="21"/>
                  <a:pt x="163" y="21"/>
                </a:cubicBezTo>
                <a:cubicBezTo>
                  <a:pt x="162" y="21"/>
                  <a:pt x="162" y="21"/>
                  <a:pt x="162" y="21"/>
                </a:cubicBezTo>
                <a:cubicBezTo>
                  <a:pt x="162" y="20"/>
                  <a:pt x="162" y="20"/>
                  <a:pt x="162" y="20"/>
                </a:cubicBezTo>
                <a:cubicBezTo>
                  <a:pt x="162" y="21"/>
                  <a:pt x="162" y="20"/>
                  <a:pt x="163" y="20"/>
                </a:cubicBezTo>
                <a:close/>
                <a:moveTo>
                  <a:pt x="115" y="21"/>
                </a:moveTo>
                <a:cubicBezTo>
                  <a:pt x="114" y="22"/>
                  <a:pt x="114" y="22"/>
                  <a:pt x="114" y="22"/>
                </a:cubicBezTo>
                <a:cubicBezTo>
                  <a:pt x="116" y="22"/>
                  <a:pt x="116" y="23"/>
                  <a:pt x="116" y="24"/>
                </a:cubicBezTo>
                <a:cubicBezTo>
                  <a:pt x="115" y="24"/>
                  <a:pt x="115" y="24"/>
                  <a:pt x="115" y="24"/>
                </a:cubicBezTo>
                <a:cubicBezTo>
                  <a:pt x="117" y="25"/>
                  <a:pt x="115" y="26"/>
                  <a:pt x="116" y="26"/>
                </a:cubicBezTo>
                <a:cubicBezTo>
                  <a:pt x="117" y="26"/>
                  <a:pt x="118" y="27"/>
                  <a:pt x="118" y="26"/>
                </a:cubicBezTo>
                <a:cubicBezTo>
                  <a:pt x="118" y="25"/>
                  <a:pt x="119" y="25"/>
                  <a:pt x="119" y="24"/>
                </a:cubicBezTo>
                <a:cubicBezTo>
                  <a:pt x="119" y="23"/>
                  <a:pt x="119" y="23"/>
                  <a:pt x="119" y="22"/>
                </a:cubicBezTo>
                <a:cubicBezTo>
                  <a:pt x="120" y="22"/>
                  <a:pt x="120" y="22"/>
                  <a:pt x="121" y="21"/>
                </a:cubicBezTo>
                <a:cubicBezTo>
                  <a:pt x="121" y="22"/>
                  <a:pt x="120" y="23"/>
                  <a:pt x="121" y="23"/>
                </a:cubicBezTo>
                <a:cubicBezTo>
                  <a:pt x="121" y="24"/>
                  <a:pt x="120" y="24"/>
                  <a:pt x="120" y="24"/>
                </a:cubicBezTo>
                <a:cubicBezTo>
                  <a:pt x="120" y="25"/>
                  <a:pt x="120" y="25"/>
                  <a:pt x="121" y="25"/>
                </a:cubicBezTo>
                <a:cubicBezTo>
                  <a:pt x="120" y="26"/>
                  <a:pt x="120" y="26"/>
                  <a:pt x="120" y="26"/>
                </a:cubicBezTo>
                <a:cubicBezTo>
                  <a:pt x="120" y="26"/>
                  <a:pt x="121" y="25"/>
                  <a:pt x="121" y="26"/>
                </a:cubicBezTo>
                <a:cubicBezTo>
                  <a:pt x="121" y="26"/>
                  <a:pt x="121" y="26"/>
                  <a:pt x="121" y="26"/>
                </a:cubicBezTo>
                <a:cubicBezTo>
                  <a:pt x="121" y="26"/>
                  <a:pt x="121" y="26"/>
                  <a:pt x="121" y="26"/>
                </a:cubicBezTo>
                <a:cubicBezTo>
                  <a:pt x="122" y="26"/>
                  <a:pt x="122" y="26"/>
                  <a:pt x="122" y="25"/>
                </a:cubicBezTo>
                <a:cubicBezTo>
                  <a:pt x="123" y="25"/>
                  <a:pt x="123" y="26"/>
                  <a:pt x="123" y="26"/>
                </a:cubicBezTo>
                <a:cubicBezTo>
                  <a:pt x="122" y="27"/>
                  <a:pt x="121" y="30"/>
                  <a:pt x="118" y="29"/>
                </a:cubicBezTo>
                <a:cubicBezTo>
                  <a:pt x="119" y="29"/>
                  <a:pt x="118" y="29"/>
                  <a:pt x="118" y="29"/>
                </a:cubicBezTo>
                <a:cubicBezTo>
                  <a:pt x="118" y="29"/>
                  <a:pt x="118" y="29"/>
                  <a:pt x="118" y="29"/>
                </a:cubicBezTo>
                <a:cubicBezTo>
                  <a:pt x="117" y="28"/>
                  <a:pt x="116" y="29"/>
                  <a:pt x="115" y="29"/>
                </a:cubicBezTo>
                <a:cubicBezTo>
                  <a:pt x="114" y="30"/>
                  <a:pt x="112" y="29"/>
                  <a:pt x="111" y="30"/>
                </a:cubicBezTo>
                <a:cubicBezTo>
                  <a:pt x="111" y="29"/>
                  <a:pt x="110" y="29"/>
                  <a:pt x="110" y="28"/>
                </a:cubicBezTo>
                <a:cubicBezTo>
                  <a:pt x="112" y="28"/>
                  <a:pt x="114" y="28"/>
                  <a:pt x="115" y="27"/>
                </a:cubicBezTo>
                <a:cubicBezTo>
                  <a:pt x="114" y="27"/>
                  <a:pt x="113" y="27"/>
                  <a:pt x="112" y="27"/>
                </a:cubicBezTo>
                <a:cubicBezTo>
                  <a:pt x="112" y="27"/>
                  <a:pt x="112" y="26"/>
                  <a:pt x="112" y="26"/>
                </a:cubicBezTo>
                <a:cubicBezTo>
                  <a:pt x="111" y="26"/>
                  <a:pt x="111" y="27"/>
                  <a:pt x="110" y="27"/>
                </a:cubicBezTo>
                <a:cubicBezTo>
                  <a:pt x="110" y="26"/>
                  <a:pt x="110" y="26"/>
                  <a:pt x="110" y="26"/>
                </a:cubicBezTo>
                <a:cubicBezTo>
                  <a:pt x="110" y="27"/>
                  <a:pt x="110" y="27"/>
                  <a:pt x="110" y="27"/>
                </a:cubicBezTo>
                <a:cubicBezTo>
                  <a:pt x="109" y="26"/>
                  <a:pt x="108" y="26"/>
                  <a:pt x="108" y="25"/>
                </a:cubicBezTo>
                <a:cubicBezTo>
                  <a:pt x="109" y="24"/>
                  <a:pt x="111" y="26"/>
                  <a:pt x="111" y="24"/>
                </a:cubicBezTo>
                <a:cubicBezTo>
                  <a:pt x="111" y="24"/>
                  <a:pt x="110" y="24"/>
                  <a:pt x="110" y="24"/>
                </a:cubicBezTo>
                <a:cubicBezTo>
                  <a:pt x="110" y="23"/>
                  <a:pt x="110" y="23"/>
                  <a:pt x="110" y="23"/>
                </a:cubicBezTo>
                <a:cubicBezTo>
                  <a:pt x="111" y="23"/>
                  <a:pt x="112" y="23"/>
                  <a:pt x="112" y="23"/>
                </a:cubicBezTo>
                <a:cubicBezTo>
                  <a:pt x="111" y="22"/>
                  <a:pt x="111" y="22"/>
                  <a:pt x="111" y="22"/>
                </a:cubicBezTo>
                <a:cubicBezTo>
                  <a:pt x="111" y="21"/>
                  <a:pt x="112" y="21"/>
                  <a:pt x="113" y="22"/>
                </a:cubicBezTo>
                <a:cubicBezTo>
                  <a:pt x="113" y="20"/>
                  <a:pt x="114" y="21"/>
                  <a:pt x="115" y="21"/>
                </a:cubicBezTo>
                <a:close/>
                <a:moveTo>
                  <a:pt x="110" y="21"/>
                </a:moveTo>
                <a:cubicBezTo>
                  <a:pt x="109" y="22"/>
                  <a:pt x="108" y="23"/>
                  <a:pt x="107" y="23"/>
                </a:cubicBezTo>
                <a:cubicBezTo>
                  <a:pt x="108" y="22"/>
                  <a:pt x="109" y="22"/>
                  <a:pt x="110" y="21"/>
                </a:cubicBezTo>
                <a:close/>
                <a:moveTo>
                  <a:pt x="140" y="23"/>
                </a:moveTo>
                <a:cubicBezTo>
                  <a:pt x="139" y="24"/>
                  <a:pt x="138" y="23"/>
                  <a:pt x="137" y="23"/>
                </a:cubicBezTo>
                <a:cubicBezTo>
                  <a:pt x="137" y="21"/>
                  <a:pt x="140" y="22"/>
                  <a:pt x="140" y="23"/>
                </a:cubicBezTo>
                <a:close/>
                <a:moveTo>
                  <a:pt x="126" y="24"/>
                </a:moveTo>
                <a:cubicBezTo>
                  <a:pt x="126" y="25"/>
                  <a:pt x="126" y="25"/>
                  <a:pt x="126" y="25"/>
                </a:cubicBezTo>
                <a:cubicBezTo>
                  <a:pt x="126" y="25"/>
                  <a:pt x="126" y="24"/>
                  <a:pt x="126" y="23"/>
                </a:cubicBezTo>
                <a:cubicBezTo>
                  <a:pt x="126" y="23"/>
                  <a:pt x="126" y="24"/>
                  <a:pt x="126" y="24"/>
                </a:cubicBezTo>
                <a:close/>
                <a:moveTo>
                  <a:pt x="130" y="24"/>
                </a:moveTo>
                <a:cubicBezTo>
                  <a:pt x="130" y="24"/>
                  <a:pt x="129" y="24"/>
                  <a:pt x="129" y="24"/>
                </a:cubicBezTo>
                <a:cubicBezTo>
                  <a:pt x="129" y="24"/>
                  <a:pt x="130" y="24"/>
                  <a:pt x="130" y="24"/>
                </a:cubicBezTo>
                <a:close/>
                <a:moveTo>
                  <a:pt x="143" y="24"/>
                </a:moveTo>
                <a:cubicBezTo>
                  <a:pt x="142" y="24"/>
                  <a:pt x="143" y="25"/>
                  <a:pt x="143" y="25"/>
                </a:cubicBezTo>
                <a:cubicBezTo>
                  <a:pt x="143" y="25"/>
                  <a:pt x="142" y="25"/>
                  <a:pt x="143" y="25"/>
                </a:cubicBezTo>
                <a:cubicBezTo>
                  <a:pt x="142" y="25"/>
                  <a:pt x="142" y="25"/>
                  <a:pt x="142" y="25"/>
                </a:cubicBezTo>
                <a:cubicBezTo>
                  <a:pt x="142" y="25"/>
                  <a:pt x="142" y="24"/>
                  <a:pt x="143" y="24"/>
                </a:cubicBezTo>
                <a:close/>
                <a:moveTo>
                  <a:pt x="131" y="26"/>
                </a:moveTo>
                <a:cubicBezTo>
                  <a:pt x="132" y="26"/>
                  <a:pt x="132" y="25"/>
                  <a:pt x="132" y="25"/>
                </a:cubicBezTo>
                <a:cubicBezTo>
                  <a:pt x="133" y="27"/>
                  <a:pt x="131" y="28"/>
                  <a:pt x="130" y="29"/>
                </a:cubicBezTo>
                <a:cubicBezTo>
                  <a:pt x="131" y="30"/>
                  <a:pt x="131" y="30"/>
                  <a:pt x="131" y="30"/>
                </a:cubicBezTo>
                <a:cubicBezTo>
                  <a:pt x="130" y="30"/>
                  <a:pt x="130" y="30"/>
                  <a:pt x="129" y="30"/>
                </a:cubicBezTo>
                <a:cubicBezTo>
                  <a:pt x="130" y="31"/>
                  <a:pt x="129" y="31"/>
                  <a:pt x="129" y="31"/>
                </a:cubicBezTo>
                <a:cubicBezTo>
                  <a:pt x="128" y="31"/>
                  <a:pt x="127" y="31"/>
                  <a:pt x="126" y="31"/>
                </a:cubicBezTo>
                <a:cubicBezTo>
                  <a:pt x="127" y="31"/>
                  <a:pt x="127" y="30"/>
                  <a:pt x="127" y="30"/>
                </a:cubicBezTo>
                <a:cubicBezTo>
                  <a:pt x="129" y="29"/>
                  <a:pt x="129" y="29"/>
                  <a:pt x="129" y="29"/>
                </a:cubicBezTo>
                <a:cubicBezTo>
                  <a:pt x="128" y="28"/>
                  <a:pt x="127" y="29"/>
                  <a:pt x="126" y="28"/>
                </a:cubicBezTo>
                <a:cubicBezTo>
                  <a:pt x="126" y="27"/>
                  <a:pt x="126" y="27"/>
                  <a:pt x="126" y="27"/>
                </a:cubicBezTo>
                <a:cubicBezTo>
                  <a:pt x="126" y="27"/>
                  <a:pt x="126" y="27"/>
                  <a:pt x="126" y="27"/>
                </a:cubicBezTo>
                <a:cubicBezTo>
                  <a:pt x="125" y="27"/>
                  <a:pt x="125" y="27"/>
                  <a:pt x="125" y="27"/>
                </a:cubicBezTo>
                <a:cubicBezTo>
                  <a:pt x="126" y="26"/>
                  <a:pt x="126" y="26"/>
                  <a:pt x="126" y="26"/>
                </a:cubicBezTo>
                <a:cubicBezTo>
                  <a:pt x="125" y="26"/>
                  <a:pt x="125" y="26"/>
                  <a:pt x="125" y="26"/>
                </a:cubicBezTo>
                <a:cubicBezTo>
                  <a:pt x="125" y="25"/>
                  <a:pt x="126" y="25"/>
                  <a:pt x="126" y="25"/>
                </a:cubicBezTo>
                <a:cubicBezTo>
                  <a:pt x="127" y="26"/>
                  <a:pt x="125" y="27"/>
                  <a:pt x="127" y="28"/>
                </a:cubicBezTo>
                <a:cubicBezTo>
                  <a:pt x="127" y="27"/>
                  <a:pt x="128" y="26"/>
                  <a:pt x="128" y="25"/>
                </a:cubicBezTo>
                <a:cubicBezTo>
                  <a:pt x="129" y="26"/>
                  <a:pt x="129" y="27"/>
                  <a:pt x="129" y="28"/>
                </a:cubicBezTo>
                <a:cubicBezTo>
                  <a:pt x="130" y="27"/>
                  <a:pt x="128" y="25"/>
                  <a:pt x="130" y="24"/>
                </a:cubicBezTo>
                <a:cubicBezTo>
                  <a:pt x="131" y="26"/>
                  <a:pt x="131" y="26"/>
                  <a:pt x="131" y="26"/>
                </a:cubicBezTo>
                <a:close/>
                <a:moveTo>
                  <a:pt x="137" y="26"/>
                </a:moveTo>
                <a:cubicBezTo>
                  <a:pt x="138" y="26"/>
                  <a:pt x="137" y="28"/>
                  <a:pt x="139" y="27"/>
                </a:cubicBezTo>
                <a:cubicBezTo>
                  <a:pt x="139" y="27"/>
                  <a:pt x="140" y="27"/>
                  <a:pt x="140" y="28"/>
                </a:cubicBezTo>
                <a:cubicBezTo>
                  <a:pt x="140" y="28"/>
                  <a:pt x="140" y="28"/>
                  <a:pt x="140" y="28"/>
                </a:cubicBezTo>
                <a:cubicBezTo>
                  <a:pt x="141" y="30"/>
                  <a:pt x="141" y="30"/>
                  <a:pt x="141" y="30"/>
                </a:cubicBezTo>
                <a:cubicBezTo>
                  <a:pt x="140" y="30"/>
                  <a:pt x="140" y="29"/>
                  <a:pt x="139" y="29"/>
                </a:cubicBezTo>
                <a:cubicBezTo>
                  <a:pt x="139" y="29"/>
                  <a:pt x="139" y="29"/>
                  <a:pt x="139" y="30"/>
                </a:cubicBezTo>
                <a:cubicBezTo>
                  <a:pt x="139" y="30"/>
                  <a:pt x="139" y="30"/>
                  <a:pt x="139" y="30"/>
                </a:cubicBezTo>
                <a:cubicBezTo>
                  <a:pt x="139" y="30"/>
                  <a:pt x="138" y="30"/>
                  <a:pt x="138" y="30"/>
                </a:cubicBezTo>
                <a:cubicBezTo>
                  <a:pt x="138" y="30"/>
                  <a:pt x="138" y="31"/>
                  <a:pt x="139" y="31"/>
                </a:cubicBezTo>
                <a:cubicBezTo>
                  <a:pt x="140" y="31"/>
                  <a:pt x="140" y="31"/>
                  <a:pt x="140" y="31"/>
                </a:cubicBezTo>
                <a:cubicBezTo>
                  <a:pt x="140" y="31"/>
                  <a:pt x="139" y="32"/>
                  <a:pt x="140" y="33"/>
                </a:cubicBezTo>
                <a:cubicBezTo>
                  <a:pt x="140" y="32"/>
                  <a:pt x="140" y="32"/>
                  <a:pt x="140" y="32"/>
                </a:cubicBezTo>
                <a:cubicBezTo>
                  <a:pt x="141" y="33"/>
                  <a:pt x="142" y="33"/>
                  <a:pt x="143" y="34"/>
                </a:cubicBezTo>
                <a:cubicBezTo>
                  <a:pt x="143" y="33"/>
                  <a:pt x="143" y="33"/>
                  <a:pt x="143" y="33"/>
                </a:cubicBezTo>
                <a:cubicBezTo>
                  <a:pt x="144" y="33"/>
                  <a:pt x="145" y="33"/>
                  <a:pt x="146" y="33"/>
                </a:cubicBezTo>
                <a:cubicBezTo>
                  <a:pt x="146" y="34"/>
                  <a:pt x="147" y="33"/>
                  <a:pt x="148" y="33"/>
                </a:cubicBezTo>
                <a:cubicBezTo>
                  <a:pt x="149" y="34"/>
                  <a:pt x="150" y="34"/>
                  <a:pt x="150" y="36"/>
                </a:cubicBezTo>
                <a:cubicBezTo>
                  <a:pt x="149" y="36"/>
                  <a:pt x="149" y="36"/>
                  <a:pt x="148" y="37"/>
                </a:cubicBezTo>
                <a:cubicBezTo>
                  <a:pt x="149" y="37"/>
                  <a:pt x="149" y="37"/>
                  <a:pt x="149" y="37"/>
                </a:cubicBezTo>
                <a:cubicBezTo>
                  <a:pt x="149" y="37"/>
                  <a:pt x="149" y="37"/>
                  <a:pt x="149" y="37"/>
                </a:cubicBezTo>
                <a:cubicBezTo>
                  <a:pt x="148" y="37"/>
                  <a:pt x="148" y="37"/>
                  <a:pt x="148" y="37"/>
                </a:cubicBezTo>
                <a:cubicBezTo>
                  <a:pt x="148" y="38"/>
                  <a:pt x="147" y="39"/>
                  <a:pt x="147" y="38"/>
                </a:cubicBezTo>
                <a:cubicBezTo>
                  <a:pt x="146" y="38"/>
                  <a:pt x="145" y="38"/>
                  <a:pt x="145" y="38"/>
                </a:cubicBezTo>
                <a:cubicBezTo>
                  <a:pt x="145" y="38"/>
                  <a:pt x="145" y="38"/>
                  <a:pt x="145" y="38"/>
                </a:cubicBezTo>
                <a:cubicBezTo>
                  <a:pt x="145" y="37"/>
                  <a:pt x="145" y="37"/>
                  <a:pt x="145" y="37"/>
                </a:cubicBezTo>
                <a:cubicBezTo>
                  <a:pt x="145" y="36"/>
                  <a:pt x="145" y="36"/>
                  <a:pt x="145" y="36"/>
                </a:cubicBezTo>
                <a:cubicBezTo>
                  <a:pt x="144" y="37"/>
                  <a:pt x="145" y="37"/>
                  <a:pt x="144" y="38"/>
                </a:cubicBezTo>
                <a:cubicBezTo>
                  <a:pt x="143" y="37"/>
                  <a:pt x="141" y="37"/>
                  <a:pt x="140" y="37"/>
                </a:cubicBezTo>
                <a:cubicBezTo>
                  <a:pt x="140" y="37"/>
                  <a:pt x="140" y="37"/>
                  <a:pt x="140" y="37"/>
                </a:cubicBezTo>
                <a:cubicBezTo>
                  <a:pt x="139" y="37"/>
                  <a:pt x="139" y="37"/>
                  <a:pt x="139" y="37"/>
                </a:cubicBezTo>
                <a:cubicBezTo>
                  <a:pt x="139" y="36"/>
                  <a:pt x="139" y="37"/>
                  <a:pt x="139" y="37"/>
                </a:cubicBezTo>
                <a:cubicBezTo>
                  <a:pt x="138" y="36"/>
                  <a:pt x="139" y="36"/>
                  <a:pt x="139" y="35"/>
                </a:cubicBezTo>
                <a:cubicBezTo>
                  <a:pt x="138" y="35"/>
                  <a:pt x="136" y="36"/>
                  <a:pt x="136" y="35"/>
                </a:cubicBezTo>
                <a:cubicBezTo>
                  <a:pt x="136" y="35"/>
                  <a:pt x="136" y="35"/>
                  <a:pt x="136" y="35"/>
                </a:cubicBezTo>
                <a:cubicBezTo>
                  <a:pt x="135" y="34"/>
                  <a:pt x="136" y="33"/>
                  <a:pt x="136" y="32"/>
                </a:cubicBezTo>
                <a:cubicBezTo>
                  <a:pt x="138" y="31"/>
                  <a:pt x="137" y="30"/>
                  <a:pt x="137" y="28"/>
                </a:cubicBezTo>
                <a:cubicBezTo>
                  <a:pt x="137" y="28"/>
                  <a:pt x="137" y="28"/>
                  <a:pt x="137" y="28"/>
                </a:cubicBezTo>
                <a:cubicBezTo>
                  <a:pt x="137" y="28"/>
                  <a:pt x="137" y="28"/>
                  <a:pt x="137" y="28"/>
                </a:cubicBezTo>
                <a:cubicBezTo>
                  <a:pt x="136" y="28"/>
                  <a:pt x="136" y="27"/>
                  <a:pt x="135" y="27"/>
                </a:cubicBezTo>
                <a:cubicBezTo>
                  <a:pt x="136" y="27"/>
                  <a:pt x="135" y="27"/>
                  <a:pt x="135" y="26"/>
                </a:cubicBezTo>
                <a:cubicBezTo>
                  <a:pt x="134" y="25"/>
                  <a:pt x="135" y="25"/>
                  <a:pt x="135" y="24"/>
                </a:cubicBezTo>
                <a:cubicBezTo>
                  <a:pt x="136" y="24"/>
                  <a:pt x="137" y="25"/>
                  <a:pt x="137" y="26"/>
                </a:cubicBezTo>
                <a:close/>
                <a:moveTo>
                  <a:pt x="152" y="26"/>
                </a:moveTo>
                <a:cubicBezTo>
                  <a:pt x="151" y="27"/>
                  <a:pt x="152" y="28"/>
                  <a:pt x="152" y="28"/>
                </a:cubicBezTo>
                <a:cubicBezTo>
                  <a:pt x="152" y="27"/>
                  <a:pt x="152" y="27"/>
                  <a:pt x="152" y="27"/>
                </a:cubicBezTo>
                <a:cubicBezTo>
                  <a:pt x="151" y="28"/>
                  <a:pt x="151" y="28"/>
                  <a:pt x="151" y="28"/>
                </a:cubicBezTo>
                <a:cubicBezTo>
                  <a:pt x="151" y="28"/>
                  <a:pt x="151" y="28"/>
                  <a:pt x="151" y="28"/>
                </a:cubicBezTo>
                <a:cubicBezTo>
                  <a:pt x="152" y="28"/>
                  <a:pt x="151" y="26"/>
                  <a:pt x="152" y="26"/>
                </a:cubicBezTo>
                <a:close/>
                <a:moveTo>
                  <a:pt x="105" y="29"/>
                </a:moveTo>
                <a:cubicBezTo>
                  <a:pt x="105" y="29"/>
                  <a:pt x="106" y="30"/>
                  <a:pt x="106" y="30"/>
                </a:cubicBezTo>
                <a:cubicBezTo>
                  <a:pt x="106" y="31"/>
                  <a:pt x="107" y="33"/>
                  <a:pt x="105" y="33"/>
                </a:cubicBezTo>
                <a:cubicBezTo>
                  <a:pt x="103" y="34"/>
                  <a:pt x="100" y="33"/>
                  <a:pt x="98" y="36"/>
                </a:cubicBezTo>
                <a:cubicBezTo>
                  <a:pt x="98" y="36"/>
                  <a:pt x="98" y="36"/>
                  <a:pt x="98" y="35"/>
                </a:cubicBezTo>
                <a:cubicBezTo>
                  <a:pt x="96" y="36"/>
                  <a:pt x="96" y="39"/>
                  <a:pt x="94" y="38"/>
                </a:cubicBezTo>
                <a:cubicBezTo>
                  <a:pt x="95" y="38"/>
                  <a:pt x="95" y="38"/>
                  <a:pt x="95" y="38"/>
                </a:cubicBezTo>
                <a:cubicBezTo>
                  <a:pt x="94" y="38"/>
                  <a:pt x="93" y="38"/>
                  <a:pt x="92" y="38"/>
                </a:cubicBezTo>
                <a:cubicBezTo>
                  <a:pt x="92" y="38"/>
                  <a:pt x="92" y="38"/>
                  <a:pt x="92" y="37"/>
                </a:cubicBezTo>
                <a:cubicBezTo>
                  <a:pt x="92" y="37"/>
                  <a:pt x="92" y="37"/>
                  <a:pt x="92" y="37"/>
                </a:cubicBezTo>
                <a:cubicBezTo>
                  <a:pt x="93" y="36"/>
                  <a:pt x="92" y="36"/>
                  <a:pt x="92" y="35"/>
                </a:cubicBezTo>
                <a:cubicBezTo>
                  <a:pt x="91" y="35"/>
                  <a:pt x="91" y="35"/>
                  <a:pt x="91" y="35"/>
                </a:cubicBezTo>
                <a:cubicBezTo>
                  <a:pt x="92" y="34"/>
                  <a:pt x="93" y="34"/>
                  <a:pt x="94" y="32"/>
                </a:cubicBezTo>
                <a:cubicBezTo>
                  <a:pt x="94" y="33"/>
                  <a:pt x="94" y="33"/>
                  <a:pt x="94" y="33"/>
                </a:cubicBezTo>
                <a:cubicBezTo>
                  <a:pt x="95" y="32"/>
                  <a:pt x="95" y="32"/>
                  <a:pt x="95" y="31"/>
                </a:cubicBezTo>
                <a:cubicBezTo>
                  <a:pt x="99" y="31"/>
                  <a:pt x="96" y="25"/>
                  <a:pt x="101" y="27"/>
                </a:cubicBezTo>
                <a:cubicBezTo>
                  <a:pt x="102" y="27"/>
                  <a:pt x="103" y="30"/>
                  <a:pt x="105" y="29"/>
                </a:cubicBezTo>
                <a:close/>
                <a:moveTo>
                  <a:pt x="141" y="29"/>
                </a:moveTo>
                <a:cubicBezTo>
                  <a:pt x="141" y="28"/>
                  <a:pt x="141" y="28"/>
                  <a:pt x="141" y="27"/>
                </a:cubicBezTo>
                <a:cubicBezTo>
                  <a:pt x="141" y="27"/>
                  <a:pt x="141" y="27"/>
                  <a:pt x="141" y="27"/>
                </a:cubicBezTo>
                <a:cubicBezTo>
                  <a:pt x="141" y="27"/>
                  <a:pt x="141" y="28"/>
                  <a:pt x="141" y="29"/>
                </a:cubicBezTo>
                <a:close/>
                <a:moveTo>
                  <a:pt x="123" y="29"/>
                </a:moveTo>
                <a:cubicBezTo>
                  <a:pt x="123" y="29"/>
                  <a:pt x="123" y="29"/>
                  <a:pt x="123" y="30"/>
                </a:cubicBezTo>
                <a:cubicBezTo>
                  <a:pt x="122" y="30"/>
                  <a:pt x="122" y="29"/>
                  <a:pt x="122" y="29"/>
                </a:cubicBezTo>
                <a:cubicBezTo>
                  <a:pt x="122" y="29"/>
                  <a:pt x="123" y="29"/>
                  <a:pt x="123" y="29"/>
                </a:cubicBezTo>
                <a:close/>
                <a:moveTo>
                  <a:pt x="134" y="32"/>
                </a:moveTo>
                <a:cubicBezTo>
                  <a:pt x="134" y="33"/>
                  <a:pt x="134" y="34"/>
                  <a:pt x="133" y="34"/>
                </a:cubicBezTo>
                <a:cubicBezTo>
                  <a:pt x="132" y="34"/>
                  <a:pt x="131" y="33"/>
                  <a:pt x="131" y="32"/>
                </a:cubicBezTo>
                <a:cubicBezTo>
                  <a:pt x="132" y="32"/>
                  <a:pt x="133" y="29"/>
                  <a:pt x="134" y="32"/>
                </a:cubicBezTo>
                <a:close/>
                <a:moveTo>
                  <a:pt x="106" y="34"/>
                </a:moveTo>
                <a:cubicBezTo>
                  <a:pt x="106" y="35"/>
                  <a:pt x="106" y="36"/>
                  <a:pt x="105" y="36"/>
                </a:cubicBezTo>
                <a:cubicBezTo>
                  <a:pt x="106" y="37"/>
                  <a:pt x="106" y="35"/>
                  <a:pt x="107" y="35"/>
                </a:cubicBezTo>
                <a:cubicBezTo>
                  <a:pt x="109" y="37"/>
                  <a:pt x="109" y="37"/>
                  <a:pt x="109" y="37"/>
                </a:cubicBezTo>
                <a:cubicBezTo>
                  <a:pt x="108" y="38"/>
                  <a:pt x="107" y="37"/>
                  <a:pt x="107" y="38"/>
                </a:cubicBezTo>
                <a:cubicBezTo>
                  <a:pt x="108" y="38"/>
                  <a:pt x="109" y="38"/>
                  <a:pt x="110" y="38"/>
                </a:cubicBezTo>
                <a:cubicBezTo>
                  <a:pt x="110" y="38"/>
                  <a:pt x="111" y="37"/>
                  <a:pt x="110" y="36"/>
                </a:cubicBezTo>
                <a:cubicBezTo>
                  <a:pt x="111" y="37"/>
                  <a:pt x="111" y="37"/>
                  <a:pt x="111" y="38"/>
                </a:cubicBezTo>
                <a:cubicBezTo>
                  <a:pt x="111" y="38"/>
                  <a:pt x="111" y="38"/>
                  <a:pt x="111" y="38"/>
                </a:cubicBezTo>
                <a:cubicBezTo>
                  <a:pt x="111" y="39"/>
                  <a:pt x="111" y="39"/>
                  <a:pt x="111" y="39"/>
                </a:cubicBezTo>
                <a:cubicBezTo>
                  <a:pt x="111" y="40"/>
                  <a:pt x="110" y="41"/>
                  <a:pt x="110" y="42"/>
                </a:cubicBezTo>
                <a:cubicBezTo>
                  <a:pt x="110" y="43"/>
                  <a:pt x="111" y="42"/>
                  <a:pt x="111" y="42"/>
                </a:cubicBezTo>
                <a:cubicBezTo>
                  <a:pt x="111" y="40"/>
                  <a:pt x="113" y="39"/>
                  <a:pt x="113" y="37"/>
                </a:cubicBezTo>
                <a:cubicBezTo>
                  <a:pt x="113" y="36"/>
                  <a:pt x="114" y="36"/>
                  <a:pt x="114" y="36"/>
                </a:cubicBezTo>
                <a:cubicBezTo>
                  <a:pt x="114" y="36"/>
                  <a:pt x="114" y="36"/>
                  <a:pt x="115" y="36"/>
                </a:cubicBezTo>
                <a:cubicBezTo>
                  <a:pt x="115" y="36"/>
                  <a:pt x="115" y="36"/>
                  <a:pt x="115" y="36"/>
                </a:cubicBezTo>
                <a:cubicBezTo>
                  <a:pt x="117" y="38"/>
                  <a:pt x="114" y="41"/>
                  <a:pt x="114" y="44"/>
                </a:cubicBezTo>
                <a:cubicBezTo>
                  <a:pt x="112" y="44"/>
                  <a:pt x="114" y="45"/>
                  <a:pt x="114" y="46"/>
                </a:cubicBezTo>
                <a:cubicBezTo>
                  <a:pt x="114" y="47"/>
                  <a:pt x="114" y="47"/>
                  <a:pt x="115" y="47"/>
                </a:cubicBezTo>
                <a:cubicBezTo>
                  <a:pt x="114" y="48"/>
                  <a:pt x="117" y="49"/>
                  <a:pt x="115" y="51"/>
                </a:cubicBezTo>
                <a:cubicBezTo>
                  <a:pt x="115" y="50"/>
                  <a:pt x="115" y="50"/>
                  <a:pt x="114" y="50"/>
                </a:cubicBezTo>
                <a:cubicBezTo>
                  <a:pt x="113" y="50"/>
                  <a:pt x="113" y="50"/>
                  <a:pt x="113" y="50"/>
                </a:cubicBezTo>
                <a:cubicBezTo>
                  <a:pt x="112" y="50"/>
                  <a:pt x="112" y="50"/>
                  <a:pt x="112" y="50"/>
                </a:cubicBezTo>
                <a:cubicBezTo>
                  <a:pt x="112" y="50"/>
                  <a:pt x="112" y="51"/>
                  <a:pt x="112" y="51"/>
                </a:cubicBezTo>
                <a:cubicBezTo>
                  <a:pt x="112" y="52"/>
                  <a:pt x="113" y="51"/>
                  <a:pt x="113" y="51"/>
                </a:cubicBezTo>
                <a:cubicBezTo>
                  <a:pt x="113" y="51"/>
                  <a:pt x="113" y="51"/>
                  <a:pt x="113" y="52"/>
                </a:cubicBezTo>
                <a:cubicBezTo>
                  <a:pt x="114" y="52"/>
                  <a:pt x="113" y="52"/>
                  <a:pt x="113" y="53"/>
                </a:cubicBezTo>
                <a:cubicBezTo>
                  <a:pt x="112" y="53"/>
                  <a:pt x="111" y="53"/>
                  <a:pt x="110" y="52"/>
                </a:cubicBezTo>
                <a:cubicBezTo>
                  <a:pt x="109" y="52"/>
                  <a:pt x="109" y="52"/>
                  <a:pt x="109" y="52"/>
                </a:cubicBezTo>
                <a:cubicBezTo>
                  <a:pt x="109" y="52"/>
                  <a:pt x="109" y="52"/>
                  <a:pt x="109" y="52"/>
                </a:cubicBezTo>
                <a:cubicBezTo>
                  <a:pt x="109" y="52"/>
                  <a:pt x="109" y="52"/>
                  <a:pt x="109" y="52"/>
                </a:cubicBezTo>
                <a:cubicBezTo>
                  <a:pt x="108" y="51"/>
                  <a:pt x="108" y="51"/>
                  <a:pt x="108" y="51"/>
                </a:cubicBezTo>
                <a:cubicBezTo>
                  <a:pt x="108" y="51"/>
                  <a:pt x="108" y="50"/>
                  <a:pt x="108" y="50"/>
                </a:cubicBezTo>
                <a:cubicBezTo>
                  <a:pt x="107" y="50"/>
                  <a:pt x="107" y="51"/>
                  <a:pt x="106" y="51"/>
                </a:cubicBezTo>
                <a:cubicBezTo>
                  <a:pt x="105" y="51"/>
                  <a:pt x="104" y="51"/>
                  <a:pt x="103" y="52"/>
                </a:cubicBezTo>
                <a:cubicBezTo>
                  <a:pt x="102" y="51"/>
                  <a:pt x="100" y="52"/>
                  <a:pt x="99" y="52"/>
                </a:cubicBezTo>
                <a:cubicBezTo>
                  <a:pt x="97" y="50"/>
                  <a:pt x="101" y="49"/>
                  <a:pt x="98" y="48"/>
                </a:cubicBezTo>
                <a:cubicBezTo>
                  <a:pt x="97" y="48"/>
                  <a:pt x="97" y="48"/>
                  <a:pt x="96" y="47"/>
                </a:cubicBezTo>
                <a:cubicBezTo>
                  <a:pt x="96" y="46"/>
                  <a:pt x="96" y="45"/>
                  <a:pt x="96" y="45"/>
                </a:cubicBezTo>
                <a:cubicBezTo>
                  <a:pt x="99" y="44"/>
                  <a:pt x="101" y="46"/>
                  <a:pt x="104" y="46"/>
                </a:cubicBezTo>
                <a:cubicBezTo>
                  <a:pt x="103" y="42"/>
                  <a:pt x="99" y="44"/>
                  <a:pt x="97" y="42"/>
                </a:cubicBezTo>
                <a:cubicBezTo>
                  <a:pt x="97" y="41"/>
                  <a:pt x="97" y="40"/>
                  <a:pt x="98" y="40"/>
                </a:cubicBezTo>
                <a:cubicBezTo>
                  <a:pt x="99" y="40"/>
                  <a:pt x="101" y="40"/>
                  <a:pt x="101" y="40"/>
                </a:cubicBezTo>
                <a:cubicBezTo>
                  <a:pt x="101" y="40"/>
                  <a:pt x="102" y="40"/>
                  <a:pt x="102" y="40"/>
                </a:cubicBezTo>
                <a:cubicBezTo>
                  <a:pt x="100" y="39"/>
                  <a:pt x="99" y="40"/>
                  <a:pt x="98" y="39"/>
                </a:cubicBezTo>
                <a:cubicBezTo>
                  <a:pt x="98" y="39"/>
                  <a:pt x="98" y="39"/>
                  <a:pt x="98" y="39"/>
                </a:cubicBezTo>
                <a:cubicBezTo>
                  <a:pt x="98" y="39"/>
                  <a:pt x="98" y="39"/>
                  <a:pt x="98" y="39"/>
                </a:cubicBezTo>
                <a:cubicBezTo>
                  <a:pt x="99" y="39"/>
                  <a:pt x="99" y="39"/>
                  <a:pt x="99" y="39"/>
                </a:cubicBezTo>
                <a:cubicBezTo>
                  <a:pt x="98" y="38"/>
                  <a:pt x="98" y="38"/>
                  <a:pt x="98" y="38"/>
                </a:cubicBezTo>
                <a:cubicBezTo>
                  <a:pt x="100" y="37"/>
                  <a:pt x="101" y="35"/>
                  <a:pt x="103" y="34"/>
                </a:cubicBezTo>
                <a:cubicBezTo>
                  <a:pt x="104" y="34"/>
                  <a:pt x="105" y="33"/>
                  <a:pt x="106" y="34"/>
                </a:cubicBezTo>
                <a:close/>
                <a:moveTo>
                  <a:pt x="118" y="35"/>
                </a:moveTo>
                <a:cubicBezTo>
                  <a:pt x="119" y="37"/>
                  <a:pt x="117" y="37"/>
                  <a:pt x="117" y="38"/>
                </a:cubicBezTo>
                <a:cubicBezTo>
                  <a:pt x="115" y="37"/>
                  <a:pt x="117" y="36"/>
                  <a:pt x="115" y="35"/>
                </a:cubicBezTo>
                <a:cubicBezTo>
                  <a:pt x="116" y="34"/>
                  <a:pt x="117" y="34"/>
                  <a:pt x="118" y="35"/>
                </a:cubicBezTo>
                <a:cubicBezTo>
                  <a:pt x="118" y="35"/>
                  <a:pt x="118" y="35"/>
                  <a:pt x="118" y="35"/>
                </a:cubicBezTo>
                <a:close/>
                <a:moveTo>
                  <a:pt x="127" y="35"/>
                </a:moveTo>
                <a:cubicBezTo>
                  <a:pt x="127" y="36"/>
                  <a:pt x="126" y="36"/>
                  <a:pt x="126" y="36"/>
                </a:cubicBezTo>
                <a:cubicBezTo>
                  <a:pt x="125" y="36"/>
                  <a:pt x="125" y="36"/>
                  <a:pt x="125" y="36"/>
                </a:cubicBezTo>
                <a:cubicBezTo>
                  <a:pt x="126" y="35"/>
                  <a:pt x="126" y="35"/>
                  <a:pt x="126" y="35"/>
                </a:cubicBezTo>
                <a:cubicBezTo>
                  <a:pt x="126" y="36"/>
                  <a:pt x="127" y="35"/>
                  <a:pt x="127" y="35"/>
                </a:cubicBezTo>
                <a:close/>
                <a:moveTo>
                  <a:pt x="125" y="37"/>
                </a:moveTo>
                <a:cubicBezTo>
                  <a:pt x="126" y="37"/>
                  <a:pt x="127" y="36"/>
                  <a:pt x="127" y="37"/>
                </a:cubicBezTo>
                <a:cubicBezTo>
                  <a:pt x="127" y="37"/>
                  <a:pt x="127" y="37"/>
                  <a:pt x="127" y="37"/>
                </a:cubicBezTo>
                <a:cubicBezTo>
                  <a:pt x="127" y="37"/>
                  <a:pt x="127" y="37"/>
                  <a:pt x="126" y="38"/>
                </a:cubicBezTo>
                <a:cubicBezTo>
                  <a:pt x="127" y="39"/>
                  <a:pt x="125" y="39"/>
                  <a:pt x="124" y="39"/>
                </a:cubicBezTo>
                <a:cubicBezTo>
                  <a:pt x="126" y="40"/>
                  <a:pt x="126" y="40"/>
                  <a:pt x="126" y="40"/>
                </a:cubicBezTo>
                <a:cubicBezTo>
                  <a:pt x="126" y="41"/>
                  <a:pt x="125" y="41"/>
                  <a:pt x="126" y="41"/>
                </a:cubicBezTo>
                <a:cubicBezTo>
                  <a:pt x="126" y="41"/>
                  <a:pt x="126" y="41"/>
                  <a:pt x="126" y="41"/>
                </a:cubicBezTo>
                <a:cubicBezTo>
                  <a:pt x="126" y="41"/>
                  <a:pt x="126" y="41"/>
                  <a:pt x="126" y="41"/>
                </a:cubicBezTo>
                <a:cubicBezTo>
                  <a:pt x="126" y="42"/>
                  <a:pt x="125" y="43"/>
                  <a:pt x="125" y="44"/>
                </a:cubicBezTo>
                <a:cubicBezTo>
                  <a:pt x="124" y="44"/>
                  <a:pt x="123" y="45"/>
                  <a:pt x="122" y="45"/>
                </a:cubicBezTo>
                <a:cubicBezTo>
                  <a:pt x="122" y="45"/>
                  <a:pt x="122" y="45"/>
                  <a:pt x="121" y="46"/>
                </a:cubicBezTo>
                <a:cubicBezTo>
                  <a:pt x="121" y="44"/>
                  <a:pt x="121" y="42"/>
                  <a:pt x="119" y="41"/>
                </a:cubicBezTo>
                <a:cubicBezTo>
                  <a:pt x="120" y="40"/>
                  <a:pt x="119" y="38"/>
                  <a:pt x="121" y="38"/>
                </a:cubicBezTo>
                <a:cubicBezTo>
                  <a:pt x="121" y="39"/>
                  <a:pt x="121" y="40"/>
                  <a:pt x="122" y="41"/>
                </a:cubicBezTo>
                <a:cubicBezTo>
                  <a:pt x="122" y="40"/>
                  <a:pt x="123" y="39"/>
                  <a:pt x="122" y="39"/>
                </a:cubicBezTo>
                <a:cubicBezTo>
                  <a:pt x="123" y="39"/>
                  <a:pt x="123" y="39"/>
                  <a:pt x="123" y="38"/>
                </a:cubicBezTo>
                <a:cubicBezTo>
                  <a:pt x="123" y="38"/>
                  <a:pt x="122" y="38"/>
                  <a:pt x="122" y="37"/>
                </a:cubicBezTo>
                <a:cubicBezTo>
                  <a:pt x="123" y="37"/>
                  <a:pt x="123" y="38"/>
                  <a:pt x="123" y="37"/>
                </a:cubicBezTo>
                <a:cubicBezTo>
                  <a:pt x="123" y="37"/>
                  <a:pt x="123" y="36"/>
                  <a:pt x="123" y="36"/>
                </a:cubicBezTo>
                <a:cubicBezTo>
                  <a:pt x="124" y="36"/>
                  <a:pt x="125" y="36"/>
                  <a:pt x="125" y="37"/>
                </a:cubicBezTo>
                <a:close/>
                <a:moveTo>
                  <a:pt x="135" y="38"/>
                </a:moveTo>
                <a:cubicBezTo>
                  <a:pt x="133" y="39"/>
                  <a:pt x="132" y="44"/>
                  <a:pt x="129" y="41"/>
                </a:cubicBezTo>
                <a:cubicBezTo>
                  <a:pt x="129" y="41"/>
                  <a:pt x="129" y="41"/>
                  <a:pt x="129" y="42"/>
                </a:cubicBezTo>
                <a:cubicBezTo>
                  <a:pt x="129" y="42"/>
                  <a:pt x="129" y="43"/>
                  <a:pt x="129" y="43"/>
                </a:cubicBezTo>
                <a:cubicBezTo>
                  <a:pt x="128" y="43"/>
                  <a:pt x="127" y="45"/>
                  <a:pt x="126" y="44"/>
                </a:cubicBezTo>
                <a:cubicBezTo>
                  <a:pt x="127" y="42"/>
                  <a:pt x="128" y="39"/>
                  <a:pt x="129" y="38"/>
                </a:cubicBezTo>
                <a:cubicBezTo>
                  <a:pt x="130" y="38"/>
                  <a:pt x="130" y="38"/>
                  <a:pt x="130" y="38"/>
                </a:cubicBezTo>
                <a:cubicBezTo>
                  <a:pt x="129" y="36"/>
                  <a:pt x="132" y="36"/>
                  <a:pt x="133" y="37"/>
                </a:cubicBezTo>
                <a:cubicBezTo>
                  <a:pt x="133" y="38"/>
                  <a:pt x="134" y="37"/>
                  <a:pt x="135" y="38"/>
                </a:cubicBezTo>
                <a:close/>
                <a:moveTo>
                  <a:pt x="141" y="40"/>
                </a:moveTo>
                <a:cubicBezTo>
                  <a:pt x="140" y="41"/>
                  <a:pt x="138" y="43"/>
                  <a:pt x="137" y="44"/>
                </a:cubicBezTo>
                <a:cubicBezTo>
                  <a:pt x="138" y="45"/>
                  <a:pt x="135" y="46"/>
                  <a:pt x="136" y="48"/>
                </a:cubicBezTo>
                <a:cubicBezTo>
                  <a:pt x="137" y="48"/>
                  <a:pt x="137" y="49"/>
                  <a:pt x="136" y="49"/>
                </a:cubicBezTo>
                <a:cubicBezTo>
                  <a:pt x="136" y="50"/>
                  <a:pt x="137" y="50"/>
                  <a:pt x="137" y="50"/>
                </a:cubicBezTo>
                <a:cubicBezTo>
                  <a:pt x="140" y="49"/>
                  <a:pt x="135" y="46"/>
                  <a:pt x="139" y="46"/>
                </a:cubicBezTo>
                <a:cubicBezTo>
                  <a:pt x="139" y="46"/>
                  <a:pt x="139" y="46"/>
                  <a:pt x="139" y="45"/>
                </a:cubicBezTo>
                <a:cubicBezTo>
                  <a:pt x="139" y="45"/>
                  <a:pt x="139" y="45"/>
                  <a:pt x="139" y="45"/>
                </a:cubicBezTo>
                <a:cubicBezTo>
                  <a:pt x="139" y="45"/>
                  <a:pt x="139" y="45"/>
                  <a:pt x="139" y="45"/>
                </a:cubicBezTo>
                <a:cubicBezTo>
                  <a:pt x="138" y="43"/>
                  <a:pt x="140" y="43"/>
                  <a:pt x="140" y="42"/>
                </a:cubicBezTo>
                <a:cubicBezTo>
                  <a:pt x="141" y="42"/>
                  <a:pt x="141" y="42"/>
                  <a:pt x="141" y="42"/>
                </a:cubicBezTo>
                <a:cubicBezTo>
                  <a:pt x="141" y="42"/>
                  <a:pt x="141" y="42"/>
                  <a:pt x="141" y="42"/>
                </a:cubicBezTo>
                <a:cubicBezTo>
                  <a:pt x="142" y="42"/>
                  <a:pt x="142" y="42"/>
                  <a:pt x="142" y="42"/>
                </a:cubicBezTo>
                <a:cubicBezTo>
                  <a:pt x="142" y="42"/>
                  <a:pt x="142" y="42"/>
                  <a:pt x="142" y="42"/>
                </a:cubicBezTo>
                <a:cubicBezTo>
                  <a:pt x="143" y="42"/>
                  <a:pt x="143" y="41"/>
                  <a:pt x="144" y="41"/>
                </a:cubicBezTo>
                <a:cubicBezTo>
                  <a:pt x="144" y="42"/>
                  <a:pt x="145" y="41"/>
                  <a:pt x="145" y="41"/>
                </a:cubicBezTo>
                <a:cubicBezTo>
                  <a:pt x="144" y="43"/>
                  <a:pt x="145" y="44"/>
                  <a:pt x="144" y="45"/>
                </a:cubicBezTo>
                <a:cubicBezTo>
                  <a:pt x="144" y="45"/>
                  <a:pt x="144" y="47"/>
                  <a:pt x="143" y="47"/>
                </a:cubicBezTo>
                <a:cubicBezTo>
                  <a:pt x="143" y="48"/>
                  <a:pt x="143" y="48"/>
                  <a:pt x="143" y="48"/>
                </a:cubicBezTo>
                <a:cubicBezTo>
                  <a:pt x="144" y="47"/>
                  <a:pt x="145" y="46"/>
                  <a:pt x="146" y="47"/>
                </a:cubicBezTo>
                <a:cubicBezTo>
                  <a:pt x="146" y="47"/>
                  <a:pt x="147" y="48"/>
                  <a:pt x="147" y="48"/>
                </a:cubicBezTo>
                <a:cubicBezTo>
                  <a:pt x="147" y="48"/>
                  <a:pt x="147" y="48"/>
                  <a:pt x="147" y="48"/>
                </a:cubicBezTo>
                <a:cubicBezTo>
                  <a:pt x="147" y="47"/>
                  <a:pt x="147" y="47"/>
                  <a:pt x="147" y="47"/>
                </a:cubicBezTo>
                <a:cubicBezTo>
                  <a:pt x="147" y="46"/>
                  <a:pt x="148" y="46"/>
                  <a:pt x="148" y="46"/>
                </a:cubicBezTo>
                <a:cubicBezTo>
                  <a:pt x="149" y="47"/>
                  <a:pt x="150" y="47"/>
                  <a:pt x="150" y="48"/>
                </a:cubicBezTo>
                <a:cubicBezTo>
                  <a:pt x="150" y="49"/>
                  <a:pt x="150" y="49"/>
                  <a:pt x="150" y="49"/>
                </a:cubicBezTo>
                <a:cubicBezTo>
                  <a:pt x="151" y="49"/>
                  <a:pt x="151" y="49"/>
                  <a:pt x="151" y="49"/>
                </a:cubicBezTo>
                <a:cubicBezTo>
                  <a:pt x="151" y="50"/>
                  <a:pt x="149" y="49"/>
                  <a:pt x="149" y="50"/>
                </a:cubicBezTo>
                <a:cubicBezTo>
                  <a:pt x="150" y="51"/>
                  <a:pt x="150" y="50"/>
                  <a:pt x="151" y="50"/>
                </a:cubicBezTo>
                <a:cubicBezTo>
                  <a:pt x="151" y="50"/>
                  <a:pt x="151" y="51"/>
                  <a:pt x="151" y="51"/>
                </a:cubicBezTo>
                <a:cubicBezTo>
                  <a:pt x="151" y="51"/>
                  <a:pt x="151" y="51"/>
                  <a:pt x="151" y="51"/>
                </a:cubicBezTo>
                <a:cubicBezTo>
                  <a:pt x="151" y="52"/>
                  <a:pt x="151" y="52"/>
                  <a:pt x="151" y="52"/>
                </a:cubicBezTo>
                <a:cubicBezTo>
                  <a:pt x="151" y="52"/>
                  <a:pt x="151" y="52"/>
                  <a:pt x="151" y="52"/>
                </a:cubicBezTo>
                <a:cubicBezTo>
                  <a:pt x="152" y="51"/>
                  <a:pt x="152" y="51"/>
                  <a:pt x="152" y="51"/>
                </a:cubicBezTo>
                <a:cubicBezTo>
                  <a:pt x="153" y="51"/>
                  <a:pt x="153" y="52"/>
                  <a:pt x="153" y="53"/>
                </a:cubicBezTo>
                <a:cubicBezTo>
                  <a:pt x="153" y="53"/>
                  <a:pt x="153" y="53"/>
                  <a:pt x="153" y="53"/>
                </a:cubicBezTo>
                <a:cubicBezTo>
                  <a:pt x="153" y="53"/>
                  <a:pt x="153" y="54"/>
                  <a:pt x="153" y="54"/>
                </a:cubicBezTo>
                <a:cubicBezTo>
                  <a:pt x="153" y="54"/>
                  <a:pt x="153" y="53"/>
                  <a:pt x="154" y="53"/>
                </a:cubicBezTo>
                <a:cubicBezTo>
                  <a:pt x="154" y="54"/>
                  <a:pt x="153" y="54"/>
                  <a:pt x="154" y="54"/>
                </a:cubicBezTo>
                <a:cubicBezTo>
                  <a:pt x="154" y="54"/>
                  <a:pt x="154" y="54"/>
                  <a:pt x="154" y="54"/>
                </a:cubicBezTo>
                <a:cubicBezTo>
                  <a:pt x="154" y="54"/>
                  <a:pt x="154" y="54"/>
                  <a:pt x="154" y="54"/>
                </a:cubicBezTo>
                <a:cubicBezTo>
                  <a:pt x="155" y="54"/>
                  <a:pt x="155" y="54"/>
                  <a:pt x="155" y="54"/>
                </a:cubicBezTo>
                <a:cubicBezTo>
                  <a:pt x="156" y="55"/>
                  <a:pt x="156" y="55"/>
                  <a:pt x="156" y="55"/>
                </a:cubicBezTo>
                <a:cubicBezTo>
                  <a:pt x="154" y="56"/>
                  <a:pt x="154" y="56"/>
                  <a:pt x="154" y="56"/>
                </a:cubicBezTo>
                <a:cubicBezTo>
                  <a:pt x="155" y="56"/>
                  <a:pt x="155" y="56"/>
                  <a:pt x="155" y="56"/>
                </a:cubicBezTo>
                <a:cubicBezTo>
                  <a:pt x="155" y="57"/>
                  <a:pt x="155" y="57"/>
                  <a:pt x="155" y="57"/>
                </a:cubicBezTo>
                <a:cubicBezTo>
                  <a:pt x="155" y="57"/>
                  <a:pt x="155" y="57"/>
                  <a:pt x="155" y="57"/>
                </a:cubicBezTo>
                <a:cubicBezTo>
                  <a:pt x="155" y="57"/>
                  <a:pt x="156" y="57"/>
                  <a:pt x="156" y="56"/>
                </a:cubicBezTo>
                <a:cubicBezTo>
                  <a:pt x="156" y="57"/>
                  <a:pt x="157" y="57"/>
                  <a:pt x="156" y="58"/>
                </a:cubicBezTo>
                <a:cubicBezTo>
                  <a:pt x="156" y="58"/>
                  <a:pt x="155" y="58"/>
                  <a:pt x="155" y="58"/>
                </a:cubicBezTo>
                <a:cubicBezTo>
                  <a:pt x="155" y="59"/>
                  <a:pt x="156" y="59"/>
                  <a:pt x="157" y="60"/>
                </a:cubicBezTo>
                <a:cubicBezTo>
                  <a:pt x="156" y="60"/>
                  <a:pt x="155" y="60"/>
                  <a:pt x="155" y="59"/>
                </a:cubicBezTo>
                <a:cubicBezTo>
                  <a:pt x="155" y="60"/>
                  <a:pt x="155" y="60"/>
                  <a:pt x="155" y="60"/>
                </a:cubicBezTo>
                <a:cubicBezTo>
                  <a:pt x="155" y="60"/>
                  <a:pt x="155" y="60"/>
                  <a:pt x="155" y="61"/>
                </a:cubicBezTo>
                <a:cubicBezTo>
                  <a:pt x="154" y="60"/>
                  <a:pt x="154" y="61"/>
                  <a:pt x="154" y="61"/>
                </a:cubicBezTo>
                <a:cubicBezTo>
                  <a:pt x="154" y="62"/>
                  <a:pt x="155" y="62"/>
                  <a:pt x="155" y="62"/>
                </a:cubicBezTo>
                <a:cubicBezTo>
                  <a:pt x="155" y="62"/>
                  <a:pt x="155" y="62"/>
                  <a:pt x="155" y="63"/>
                </a:cubicBezTo>
                <a:cubicBezTo>
                  <a:pt x="156" y="63"/>
                  <a:pt x="156" y="65"/>
                  <a:pt x="157" y="64"/>
                </a:cubicBezTo>
                <a:cubicBezTo>
                  <a:pt x="157" y="64"/>
                  <a:pt x="157" y="64"/>
                  <a:pt x="157" y="64"/>
                </a:cubicBezTo>
                <a:cubicBezTo>
                  <a:pt x="157" y="65"/>
                  <a:pt x="158" y="65"/>
                  <a:pt x="158" y="65"/>
                </a:cubicBezTo>
                <a:cubicBezTo>
                  <a:pt x="158" y="65"/>
                  <a:pt x="158" y="66"/>
                  <a:pt x="158" y="66"/>
                </a:cubicBezTo>
                <a:cubicBezTo>
                  <a:pt x="158" y="67"/>
                  <a:pt x="158" y="66"/>
                  <a:pt x="159" y="66"/>
                </a:cubicBezTo>
                <a:cubicBezTo>
                  <a:pt x="158" y="67"/>
                  <a:pt x="159" y="67"/>
                  <a:pt x="159" y="67"/>
                </a:cubicBezTo>
                <a:cubicBezTo>
                  <a:pt x="160" y="67"/>
                  <a:pt x="160" y="67"/>
                  <a:pt x="161" y="68"/>
                </a:cubicBezTo>
                <a:cubicBezTo>
                  <a:pt x="161" y="68"/>
                  <a:pt x="161" y="68"/>
                  <a:pt x="161" y="68"/>
                </a:cubicBezTo>
                <a:cubicBezTo>
                  <a:pt x="160" y="68"/>
                  <a:pt x="160" y="68"/>
                  <a:pt x="160" y="68"/>
                </a:cubicBezTo>
                <a:cubicBezTo>
                  <a:pt x="160" y="68"/>
                  <a:pt x="160" y="69"/>
                  <a:pt x="160" y="69"/>
                </a:cubicBezTo>
                <a:cubicBezTo>
                  <a:pt x="160" y="69"/>
                  <a:pt x="160" y="69"/>
                  <a:pt x="159" y="69"/>
                </a:cubicBezTo>
                <a:cubicBezTo>
                  <a:pt x="159" y="69"/>
                  <a:pt x="159" y="69"/>
                  <a:pt x="159" y="69"/>
                </a:cubicBezTo>
                <a:cubicBezTo>
                  <a:pt x="159" y="69"/>
                  <a:pt x="159" y="69"/>
                  <a:pt x="159" y="69"/>
                </a:cubicBezTo>
                <a:cubicBezTo>
                  <a:pt x="159" y="70"/>
                  <a:pt x="158" y="70"/>
                  <a:pt x="158" y="71"/>
                </a:cubicBezTo>
                <a:cubicBezTo>
                  <a:pt x="158" y="70"/>
                  <a:pt x="158" y="70"/>
                  <a:pt x="158" y="70"/>
                </a:cubicBezTo>
                <a:cubicBezTo>
                  <a:pt x="157" y="71"/>
                  <a:pt x="157" y="72"/>
                  <a:pt x="157" y="72"/>
                </a:cubicBezTo>
                <a:cubicBezTo>
                  <a:pt x="156" y="73"/>
                  <a:pt x="156" y="72"/>
                  <a:pt x="155" y="72"/>
                </a:cubicBezTo>
                <a:cubicBezTo>
                  <a:pt x="156" y="71"/>
                  <a:pt x="154" y="69"/>
                  <a:pt x="156" y="69"/>
                </a:cubicBezTo>
                <a:cubicBezTo>
                  <a:pt x="156" y="69"/>
                  <a:pt x="155" y="69"/>
                  <a:pt x="155" y="69"/>
                </a:cubicBezTo>
                <a:cubicBezTo>
                  <a:pt x="154" y="67"/>
                  <a:pt x="154" y="67"/>
                  <a:pt x="154" y="67"/>
                </a:cubicBezTo>
                <a:cubicBezTo>
                  <a:pt x="152" y="68"/>
                  <a:pt x="152" y="68"/>
                  <a:pt x="152" y="68"/>
                </a:cubicBezTo>
                <a:cubicBezTo>
                  <a:pt x="153" y="69"/>
                  <a:pt x="153" y="69"/>
                  <a:pt x="153" y="69"/>
                </a:cubicBezTo>
                <a:cubicBezTo>
                  <a:pt x="152" y="69"/>
                  <a:pt x="152" y="69"/>
                  <a:pt x="152" y="69"/>
                </a:cubicBezTo>
                <a:cubicBezTo>
                  <a:pt x="152" y="69"/>
                  <a:pt x="152" y="69"/>
                  <a:pt x="152" y="68"/>
                </a:cubicBezTo>
                <a:cubicBezTo>
                  <a:pt x="152" y="68"/>
                  <a:pt x="152" y="69"/>
                  <a:pt x="151" y="69"/>
                </a:cubicBezTo>
                <a:cubicBezTo>
                  <a:pt x="152" y="70"/>
                  <a:pt x="152" y="72"/>
                  <a:pt x="154" y="73"/>
                </a:cubicBezTo>
                <a:cubicBezTo>
                  <a:pt x="154" y="73"/>
                  <a:pt x="154" y="73"/>
                  <a:pt x="154" y="73"/>
                </a:cubicBezTo>
                <a:cubicBezTo>
                  <a:pt x="154" y="73"/>
                  <a:pt x="154" y="73"/>
                  <a:pt x="154" y="74"/>
                </a:cubicBezTo>
                <a:cubicBezTo>
                  <a:pt x="154" y="74"/>
                  <a:pt x="154" y="74"/>
                  <a:pt x="154" y="74"/>
                </a:cubicBezTo>
                <a:cubicBezTo>
                  <a:pt x="154" y="75"/>
                  <a:pt x="155" y="76"/>
                  <a:pt x="154" y="77"/>
                </a:cubicBezTo>
                <a:cubicBezTo>
                  <a:pt x="154" y="77"/>
                  <a:pt x="153" y="78"/>
                  <a:pt x="153" y="79"/>
                </a:cubicBezTo>
                <a:cubicBezTo>
                  <a:pt x="152" y="77"/>
                  <a:pt x="151" y="76"/>
                  <a:pt x="149" y="75"/>
                </a:cubicBezTo>
                <a:cubicBezTo>
                  <a:pt x="149" y="76"/>
                  <a:pt x="150" y="77"/>
                  <a:pt x="151" y="78"/>
                </a:cubicBezTo>
                <a:cubicBezTo>
                  <a:pt x="150" y="79"/>
                  <a:pt x="152" y="79"/>
                  <a:pt x="151" y="80"/>
                </a:cubicBezTo>
                <a:cubicBezTo>
                  <a:pt x="151" y="80"/>
                  <a:pt x="151" y="80"/>
                  <a:pt x="151" y="80"/>
                </a:cubicBezTo>
                <a:cubicBezTo>
                  <a:pt x="149" y="79"/>
                  <a:pt x="147" y="78"/>
                  <a:pt x="146" y="77"/>
                </a:cubicBezTo>
                <a:cubicBezTo>
                  <a:pt x="143" y="76"/>
                  <a:pt x="147" y="75"/>
                  <a:pt x="145" y="74"/>
                </a:cubicBezTo>
                <a:cubicBezTo>
                  <a:pt x="144" y="74"/>
                  <a:pt x="144" y="72"/>
                  <a:pt x="143" y="72"/>
                </a:cubicBezTo>
                <a:cubicBezTo>
                  <a:pt x="142" y="73"/>
                  <a:pt x="144" y="72"/>
                  <a:pt x="143" y="72"/>
                </a:cubicBezTo>
                <a:cubicBezTo>
                  <a:pt x="142" y="72"/>
                  <a:pt x="141" y="73"/>
                  <a:pt x="141" y="72"/>
                </a:cubicBezTo>
                <a:cubicBezTo>
                  <a:pt x="140" y="72"/>
                  <a:pt x="140" y="73"/>
                  <a:pt x="139" y="72"/>
                </a:cubicBezTo>
                <a:cubicBezTo>
                  <a:pt x="138" y="72"/>
                  <a:pt x="137" y="71"/>
                  <a:pt x="138" y="71"/>
                </a:cubicBezTo>
                <a:cubicBezTo>
                  <a:pt x="138" y="70"/>
                  <a:pt x="140" y="70"/>
                  <a:pt x="139" y="69"/>
                </a:cubicBezTo>
                <a:cubicBezTo>
                  <a:pt x="140" y="70"/>
                  <a:pt x="142" y="71"/>
                  <a:pt x="143" y="70"/>
                </a:cubicBezTo>
                <a:cubicBezTo>
                  <a:pt x="143" y="70"/>
                  <a:pt x="143" y="70"/>
                  <a:pt x="143" y="70"/>
                </a:cubicBezTo>
                <a:cubicBezTo>
                  <a:pt x="144" y="69"/>
                  <a:pt x="144" y="69"/>
                  <a:pt x="144" y="69"/>
                </a:cubicBezTo>
                <a:cubicBezTo>
                  <a:pt x="144" y="70"/>
                  <a:pt x="144" y="70"/>
                  <a:pt x="144" y="70"/>
                </a:cubicBezTo>
                <a:cubicBezTo>
                  <a:pt x="145" y="69"/>
                  <a:pt x="144" y="69"/>
                  <a:pt x="144" y="68"/>
                </a:cubicBezTo>
                <a:cubicBezTo>
                  <a:pt x="146" y="67"/>
                  <a:pt x="146" y="66"/>
                  <a:pt x="148" y="65"/>
                </a:cubicBezTo>
                <a:cubicBezTo>
                  <a:pt x="148" y="64"/>
                  <a:pt x="148" y="63"/>
                  <a:pt x="148" y="62"/>
                </a:cubicBezTo>
                <a:cubicBezTo>
                  <a:pt x="147" y="61"/>
                  <a:pt x="147" y="61"/>
                  <a:pt x="147" y="60"/>
                </a:cubicBezTo>
                <a:cubicBezTo>
                  <a:pt x="147" y="60"/>
                  <a:pt x="147" y="60"/>
                  <a:pt x="147" y="60"/>
                </a:cubicBezTo>
                <a:cubicBezTo>
                  <a:pt x="146" y="60"/>
                  <a:pt x="146" y="60"/>
                  <a:pt x="146" y="60"/>
                </a:cubicBezTo>
                <a:cubicBezTo>
                  <a:pt x="146" y="60"/>
                  <a:pt x="147" y="60"/>
                  <a:pt x="147" y="60"/>
                </a:cubicBezTo>
                <a:cubicBezTo>
                  <a:pt x="146" y="59"/>
                  <a:pt x="146" y="59"/>
                  <a:pt x="146" y="59"/>
                </a:cubicBezTo>
                <a:cubicBezTo>
                  <a:pt x="146" y="59"/>
                  <a:pt x="147" y="59"/>
                  <a:pt x="147" y="59"/>
                </a:cubicBezTo>
                <a:cubicBezTo>
                  <a:pt x="146" y="59"/>
                  <a:pt x="146" y="59"/>
                  <a:pt x="146" y="59"/>
                </a:cubicBezTo>
                <a:cubicBezTo>
                  <a:pt x="146" y="59"/>
                  <a:pt x="146" y="59"/>
                  <a:pt x="146" y="59"/>
                </a:cubicBezTo>
                <a:cubicBezTo>
                  <a:pt x="145" y="59"/>
                  <a:pt x="145" y="59"/>
                  <a:pt x="144" y="59"/>
                </a:cubicBezTo>
                <a:cubicBezTo>
                  <a:pt x="144" y="59"/>
                  <a:pt x="144" y="59"/>
                  <a:pt x="144" y="59"/>
                </a:cubicBezTo>
                <a:cubicBezTo>
                  <a:pt x="145" y="59"/>
                  <a:pt x="145" y="59"/>
                  <a:pt x="146" y="58"/>
                </a:cubicBezTo>
                <a:cubicBezTo>
                  <a:pt x="144" y="57"/>
                  <a:pt x="144" y="57"/>
                  <a:pt x="144" y="57"/>
                </a:cubicBezTo>
                <a:cubicBezTo>
                  <a:pt x="145" y="57"/>
                  <a:pt x="145" y="57"/>
                  <a:pt x="145" y="56"/>
                </a:cubicBezTo>
                <a:cubicBezTo>
                  <a:pt x="145" y="56"/>
                  <a:pt x="145" y="56"/>
                  <a:pt x="144" y="56"/>
                </a:cubicBezTo>
                <a:cubicBezTo>
                  <a:pt x="144" y="55"/>
                  <a:pt x="144" y="55"/>
                  <a:pt x="145" y="54"/>
                </a:cubicBezTo>
                <a:cubicBezTo>
                  <a:pt x="144" y="54"/>
                  <a:pt x="144" y="54"/>
                  <a:pt x="144" y="54"/>
                </a:cubicBezTo>
                <a:cubicBezTo>
                  <a:pt x="144" y="54"/>
                  <a:pt x="144" y="54"/>
                  <a:pt x="144" y="54"/>
                </a:cubicBezTo>
                <a:cubicBezTo>
                  <a:pt x="143" y="53"/>
                  <a:pt x="143" y="53"/>
                  <a:pt x="143" y="53"/>
                </a:cubicBezTo>
                <a:cubicBezTo>
                  <a:pt x="143" y="53"/>
                  <a:pt x="143" y="53"/>
                  <a:pt x="143" y="52"/>
                </a:cubicBezTo>
                <a:cubicBezTo>
                  <a:pt x="143" y="52"/>
                  <a:pt x="143" y="52"/>
                  <a:pt x="143" y="52"/>
                </a:cubicBezTo>
                <a:cubicBezTo>
                  <a:pt x="141" y="53"/>
                  <a:pt x="145" y="55"/>
                  <a:pt x="141" y="55"/>
                </a:cubicBezTo>
                <a:cubicBezTo>
                  <a:pt x="141" y="54"/>
                  <a:pt x="141" y="54"/>
                  <a:pt x="140" y="54"/>
                </a:cubicBezTo>
                <a:cubicBezTo>
                  <a:pt x="140" y="54"/>
                  <a:pt x="140" y="55"/>
                  <a:pt x="140" y="55"/>
                </a:cubicBezTo>
                <a:cubicBezTo>
                  <a:pt x="139" y="54"/>
                  <a:pt x="139" y="54"/>
                  <a:pt x="139" y="54"/>
                </a:cubicBezTo>
                <a:cubicBezTo>
                  <a:pt x="138" y="54"/>
                  <a:pt x="136" y="54"/>
                  <a:pt x="135" y="53"/>
                </a:cubicBezTo>
                <a:cubicBezTo>
                  <a:pt x="134" y="54"/>
                  <a:pt x="134" y="51"/>
                  <a:pt x="133" y="52"/>
                </a:cubicBezTo>
                <a:cubicBezTo>
                  <a:pt x="132" y="52"/>
                  <a:pt x="132" y="51"/>
                  <a:pt x="131" y="51"/>
                </a:cubicBezTo>
                <a:cubicBezTo>
                  <a:pt x="131" y="49"/>
                  <a:pt x="131" y="49"/>
                  <a:pt x="131" y="49"/>
                </a:cubicBezTo>
                <a:cubicBezTo>
                  <a:pt x="132" y="49"/>
                  <a:pt x="133" y="51"/>
                  <a:pt x="134" y="50"/>
                </a:cubicBezTo>
                <a:cubicBezTo>
                  <a:pt x="134" y="48"/>
                  <a:pt x="132" y="49"/>
                  <a:pt x="131" y="48"/>
                </a:cubicBezTo>
                <a:cubicBezTo>
                  <a:pt x="133" y="45"/>
                  <a:pt x="135" y="42"/>
                  <a:pt x="138" y="40"/>
                </a:cubicBezTo>
                <a:cubicBezTo>
                  <a:pt x="139" y="40"/>
                  <a:pt x="140" y="39"/>
                  <a:pt x="141" y="40"/>
                </a:cubicBezTo>
                <a:close/>
                <a:moveTo>
                  <a:pt x="150" y="45"/>
                </a:moveTo>
                <a:cubicBezTo>
                  <a:pt x="150" y="45"/>
                  <a:pt x="149" y="45"/>
                  <a:pt x="150" y="46"/>
                </a:cubicBezTo>
                <a:cubicBezTo>
                  <a:pt x="149" y="44"/>
                  <a:pt x="144" y="47"/>
                  <a:pt x="146" y="44"/>
                </a:cubicBezTo>
                <a:cubicBezTo>
                  <a:pt x="144" y="43"/>
                  <a:pt x="146" y="42"/>
                  <a:pt x="146" y="41"/>
                </a:cubicBezTo>
                <a:cubicBezTo>
                  <a:pt x="147" y="42"/>
                  <a:pt x="150" y="42"/>
                  <a:pt x="150" y="45"/>
                </a:cubicBezTo>
                <a:close/>
                <a:moveTo>
                  <a:pt x="80" y="42"/>
                </a:moveTo>
                <a:cubicBezTo>
                  <a:pt x="80" y="42"/>
                  <a:pt x="79" y="43"/>
                  <a:pt x="79" y="42"/>
                </a:cubicBezTo>
                <a:cubicBezTo>
                  <a:pt x="77" y="42"/>
                  <a:pt x="76" y="43"/>
                  <a:pt x="75" y="44"/>
                </a:cubicBezTo>
                <a:cubicBezTo>
                  <a:pt x="76" y="42"/>
                  <a:pt x="78" y="42"/>
                  <a:pt x="80" y="42"/>
                </a:cubicBezTo>
                <a:close/>
                <a:moveTo>
                  <a:pt x="73" y="42"/>
                </a:moveTo>
                <a:cubicBezTo>
                  <a:pt x="73" y="43"/>
                  <a:pt x="73" y="44"/>
                  <a:pt x="73" y="44"/>
                </a:cubicBezTo>
                <a:cubicBezTo>
                  <a:pt x="73" y="44"/>
                  <a:pt x="73" y="44"/>
                  <a:pt x="73" y="44"/>
                </a:cubicBezTo>
                <a:cubicBezTo>
                  <a:pt x="73" y="44"/>
                  <a:pt x="73" y="44"/>
                  <a:pt x="73" y="44"/>
                </a:cubicBezTo>
                <a:cubicBezTo>
                  <a:pt x="72" y="43"/>
                  <a:pt x="73" y="42"/>
                  <a:pt x="73" y="42"/>
                </a:cubicBezTo>
                <a:close/>
                <a:moveTo>
                  <a:pt x="71" y="48"/>
                </a:moveTo>
                <a:cubicBezTo>
                  <a:pt x="71" y="48"/>
                  <a:pt x="71" y="47"/>
                  <a:pt x="71" y="47"/>
                </a:cubicBezTo>
                <a:cubicBezTo>
                  <a:pt x="71" y="48"/>
                  <a:pt x="71" y="48"/>
                  <a:pt x="71" y="48"/>
                </a:cubicBezTo>
                <a:close/>
                <a:moveTo>
                  <a:pt x="145" y="48"/>
                </a:moveTo>
                <a:cubicBezTo>
                  <a:pt x="145" y="47"/>
                  <a:pt x="145" y="47"/>
                  <a:pt x="145" y="47"/>
                </a:cubicBezTo>
                <a:cubicBezTo>
                  <a:pt x="146" y="47"/>
                  <a:pt x="146" y="47"/>
                  <a:pt x="146" y="47"/>
                </a:cubicBezTo>
                <a:cubicBezTo>
                  <a:pt x="145" y="48"/>
                  <a:pt x="145" y="48"/>
                  <a:pt x="145" y="48"/>
                </a:cubicBezTo>
                <a:close/>
                <a:moveTo>
                  <a:pt x="110" y="50"/>
                </a:moveTo>
                <a:cubicBezTo>
                  <a:pt x="110" y="51"/>
                  <a:pt x="109" y="50"/>
                  <a:pt x="109" y="50"/>
                </a:cubicBezTo>
                <a:cubicBezTo>
                  <a:pt x="109" y="50"/>
                  <a:pt x="110" y="51"/>
                  <a:pt x="110" y="50"/>
                </a:cubicBezTo>
                <a:close/>
                <a:moveTo>
                  <a:pt x="121" y="55"/>
                </a:moveTo>
                <a:cubicBezTo>
                  <a:pt x="121" y="55"/>
                  <a:pt x="121" y="55"/>
                  <a:pt x="121" y="55"/>
                </a:cubicBezTo>
                <a:cubicBezTo>
                  <a:pt x="120" y="56"/>
                  <a:pt x="119" y="56"/>
                  <a:pt x="118" y="56"/>
                </a:cubicBezTo>
                <a:cubicBezTo>
                  <a:pt x="117" y="54"/>
                  <a:pt x="117" y="54"/>
                  <a:pt x="117" y="54"/>
                </a:cubicBezTo>
                <a:cubicBezTo>
                  <a:pt x="117" y="54"/>
                  <a:pt x="117" y="54"/>
                  <a:pt x="117" y="54"/>
                </a:cubicBezTo>
                <a:cubicBezTo>
                  <a:pt x="116" y="54"/>
                  <a:pt x="116" y="54"/>
                  <a:pt x="116" y="54"/>
                </a:cubicBezTo>
                <a:cubicBezTo>
                  <a:pt x="116" y="53"/>
                  <a:pt x="117" y="53"/>
                  <a:pt x="118" y="53"/>
                </a:cubicBezTo>
                <a:cubicBezTo>
                  <a:pt x="120" y="51"/>
                  <a:pt x="120" y="51"/>
                  <a:pt x="120" y="51"/>
                </a:cubicBezTo>
                <a:cubicBezTo>
                  <a:pt x="120" y="52"/>
                  <a:pt x="121" y="54"/>
                  <a:pt x="121" y="55"/>
                </a:cubicBezTo>
                <a:close/>
                <a:moveTo>
                  <a:pt x="88" y="55"/>
                </a:moveTo>
                <a:cubicBezTo>
                  <a:pt x="88" y="55"/>
                  <a:pt x="86" y="55"/>
                  <a:pt x="86" y="56"/>
                </a:cubicBezTo>
                <a:cubicBezTo>
                  <a:pt x="87" y="57"/>
                  <a:pt x="87" y="57"/>
                  <a:pt x="88" y="57"/>
                </a:cubicBezTo>
                <a:cubicBezTo>
                  <a:pt x="89" y="56"/>
                  <a:pt x="89" y="56"/>
                  <a:pt x="90" y="56"/>
                </a:cubicBezTo>
                <a:cubicBezTo>
                  <a:pt x="88" y="59"/>
                  <a:pt x="88" y="59"/>
                  <a:pt x="88" y="59"/>
                </a:cubicBezTo>
                <a:cubicBezTo>
                  <a:pt x="88" y="59"/>
                  <a:pt x="88" y="59"/>
                  <a:pt x="88" y="59"/>
                </a:cubicBezTo>
                <a:cubicBezTo>
                  <a:pt x="88" y="59"/>
                  <a:pt x="88" y="59"/>
                  <a:pt x="87" y="59"/>
                </a:cubicBezTo>
                <a:cubicBezTo>
                  <a:pt x="87" y="58"/>
                  <a:pt x="86" y="58"/>
                  <a:pt x="85" y="59"/>
                </a:cubicBezTo>
                <a:cubicBezTo>
                  <a:pt x="85" y="59"/>
                  <a:pt x="85" y="59"/>
                  <a:pt x="85" y="59"/>
                </a:cubicBezTo>
                <a:cubicBezTo>
                  <a:pt x="85" y="60"/>
                  <a:pt x="85" y="60"/>
                  <a:pt x="85" y="60"/>
                </a:cubicBezTo>
                <a:cubicBezTo>
                  <a:pt x="84" y="60"/>
                  <a:pt x="83" y="60"/>
                  <a:pt x="83" y="61"/>
                </a:cubicBezTo>
                <a:cubicBezTo>
                  <a:pt x="82" y="61"/>
                  <a:pt x="82" y="61"/>
                  <a:pt x="82" y="61"/>
                </a:cubicBezTo>
                <a:cubicBezTo>
                  <a:pt x="83" y="60"/>
                  <a:pt x="84" y="60"/>
                  <a:pt x="84" y="59"/>
                </a:cubicBezTo>
                <a:cubicBezTo>
                  <a:pt x="83" y="58"/>
                  <a:pt x="82" y="61"/>
                  <a:pt x="80" y="60"/>
                </a:cubicBezTo>
                <a:cubicBezTo>
                  <a:pt x="81" y="60"/>
                  <a:pt x="81" y="58"/>
                  <a:pt x="82" y="58"/>
                </a:cubicBezTo>
                <a:cubicBezTo>
                  <a:pt x="83" y="57"/>
                  <a:pt x="83" y="57"/>
                  <a:pt x="83" y="57"/>
                </a:cubicBezTo>
                <a:cubicBezTo>
                  <a:pt x="83" y="57"/>
                  <a:pt x="82" y="57"/>
                  <a:pt x="83" y="57"/>
                </a:cubicBezTo>
                <a:cubicBezTo>
                  <a:pt x="83" y="57"/>
                  <a:pt x="84" y="58"/>
                  <a:pt x="84" y="57"/>
                </a:cubicBezTo>
                <a:cubicBezTo>
                  <a:pt x="84" y="56"/>
                  <a:pt x="83" y="56"/>
                  <a:pt x="83" y="56"/>
                </a:cubicBezTo>
                <a:cubicBezTo>
                  <a:pt x="82" y="57"/>
                  <a:pt x="81" y="55"/>
                  <a:pt x="80" y="56"/>
                </a:cubicBezTo>
                <a:cubicBezTo>
                  <a:pt x="80" y="56"/>
                  <a:pt x="80" y="55"/>
                  <a:pt x="80" y="55"/>
                </a:cubicBezTo>
                <a:cubicBezTo>
                  <a:pt x="82" y="56"/>
                  <a:pt x="84" y="55"/>
                  <a:pt x="86" y="55"/>
                </a:cubicBezTo>
                <a:cubicBezTo>
                  <a:pt x="87" y="55"/>
                  <a:pt x="88" y="54"/>
                  <a:pt x="88" y="55"/>
                </a:cubicBezTo>
                <a:close/>
                <a:moveTo>
                  <a:pt x="141" y="58"/>
                </a:moveTo>
                <a:cubicBezTo>
                  <a:pt x="143" y="57"/>
                  <a:pt x="143" y="57"/>
                  <a:pt x="143" y="57"/>
                </a:cubicBezTo>
                <a:cubicBezTo>
                  <a:pt x="141" y="59"/>
                  <a:pt x="141" y="59"/>
                  <a:pt x="141" y="59"/>
                </a:cubicBezTo>
                <a:cubicBezTo>
                  <a:pt x="141" y="58"/>
                  <a:pt x="141" y="58"/>
                  <a:pt x="141" y="58"/>
                </a:cubicBezTo>
                <a:close/>
                <a:moveTo>
                  <a:pt x="95" y="59"/>
                </a:moveTo>
                <a:cubicBezTo>
                  <a:pt x="94" y="59"/>
                  <a:pt x="94" y="59"/>
                  <a:pt x="94" y="59"/>
                </a:cubicBezTo>
                <a:cubicBezTo>
                  <a:pt x="95" y="58"/>
                  <a:pt x="95" y="58"/>
                  <a:pt x="95" y="58"/>
                </a:cubicBezTo>
                <a:cubicBezTo>
                  <a:pt x="96" y="58"/>
                  <a:pt x="95" y="59"/>
                  <a:pt x="95" y="59"/>
                </a:cubicBezTo>
                <a:close/>
                <a:moveTo>
                  <a:pt x="175" y="61"/>
                </a:moveTo>
                <a:cubicBezTo>
                  <a:pt x="175" y="61"/>
                  <a:pt x="173" y="61"/>
                  <a:pt x="173" y="61"/>
                </a:cubicBezTo>
                <a:cubicBezTo>
                  <a:pt x="173" y="61"/>
                  <a:pt x="171" y="60"/>
                  <a:pt x="172" y="59"/>
                </a:cubicBezTo>
                <a:cubicBezTo>
                  <a:pt x="172" y="59"/>
                  <a:pt x="172" y="58"/>
                  <a:pt x="172" y="58"/>
                </a:cubicBezTo>
                <a:cubicBezTo>
                  <a:pt x="174" y="58"/>
                  <a:pt x="174" y="60"/>
                  <a:pt x="175" y="61"/>
                </a:cubicBezTo>
                <a:close/>
                <a:moveTo>
                  <a:pt x="130" y="60"/>
                </a:moveTo>
                <a:cubicBezTo>
                  <a:pt x="130" y="59"/>
                  <a:pt x="130" y="59"/>
                  <a:pt x="130" y="59"/>
                </a:cubicBezTo>
                <a:cubicBezTo>
                  <a:pt x="131" y="59"/>
                  <a:pt x="131" y="59"/>
                  <a:pt x="131" y="59"/>
                </a:cubicBezTo>
                <a:cubicBezTo>
                  <a:pt x="130" y="60"/>
                  <a:pt x="130" y="60"/>
                  <a:pt x="130" y="60"/>
                </a:cubicBezTo>
                <a:close/>
                <a:moveTo>
                  <a:pt x="86" y="62"/>
                </a:moveTo>
                <a:cubicBezTo>
                  <a:pt x="86" y="60"/>
                  <a:pt x="86" y="60"/>
                  <a:pt x="86" y="60"/>
                </a:cubicBezTo>
                <a:cubicBezTo>
                  <a:pt x="87" y="60"/>
                  <a:pt x="87" y="60"/>
                  <a:pt x="87" y="60"/>
                </a:cubicBezTo>
                <a:cubicBezTo>
                  <a:pt x="86" y="62"/>
                  <a:pt x="86" y="62"/>
                  <a:pt x="86" y="62"/>
                </a:cubicBezTo>
                <a:close/>
                <a:moveTo>
                  <a:pt x="93" y="62"/>
                </a:moveTo>
                <a:cubicBezTo>
                  <a:pt x="92" y="62"/>
                  <a:pt x="93" y="61"/>
                  <a:pt x="92" y="61"/>
                </a:cubicBezTo>
                <a:cubicBezTo>
                  <a:pt x="92" y="60"/>
                  <a:pt x="92" y="60"/>
                  <a:pt x="92" y="60"/>
                </a:cubicBezTo>
                <a:cubicBezTo>
                  <a:pt x="92" y="61"/>
                  <a:pt x="93" y="62"/>
                  <a:pt x="93" y="62"/>
                </a:cubicBezTo>
                <a:close/>
                <a:moveTo>
                  <a:pt x="98" y="63"/>
                </a:moveTo>
                <a:cubicBezTo>
                  <a:pt x="97" y="63"/>
                  <a:pt x="98" y="62"/>
                  <a:pt x="97" y="60"/>
                </a:cubicBezTo>
                <a:cubicBezTo>
                  <a:pt x="98" y="63"/>
                  <a:pt x="98" y="63"/>
                  <a:pt x="98" y="63"/>
                </a:cubicBezTo>
                <a:close/>
                <a:moveTo>
                  <a:pt x="145" y="61"/>
                </a:moveTo>
                <a:cubicBezTo>
                  <a:pt x="145" y="62"/>
                  <a:pt x="144" y="63"/>
                  <a:pt x="143" y="64"/>
                </a:cubicBezTo>
                <a:cubicBezTo>
                  <a:pt x="142" y="64"/>
                  <a:pt x="142" y="64"/>
                  <a:pt x="142" y="64"/>
                </a:cubicBezTo>
                <a:cubicBezTo>
                  <a:pt x="141" y="62"/>
                  <a:pt x="143" y="62"/>
                  <a:pt x="143" y="61"/>
                </a:cubicBezTo>
                <a:cubicBezTo>
                  <a:pt x="144" y="61"/>
                  <a:pt x="145" y="60"/>
                  <a:pt x="145" y="61"/>
                </a:cubicBezTo>
                <a:close/>
                <a:moveTo>
                  <a:pt x="147" y="63"/>
                </a:moveTo>
                <a:cubicBezTo>
                  <a:pt x="146" y="63"/>
                  <a:pt x="146" y="63"/>
                  <a:pt x="146" y="63"/>
                </a:cubicBezTo>
                <a:cubicBezTo>
                  <a:pt x="146" y="62"/>
                  <a:pt x="146" y="62"/>
                  <a:pt x="146" y="62"/>
                </a:cubicBezTo>
                <a:cubicBezTo>
                  <a:pt x="146" y="62"/>
                  <a:pt x="147" y="62"/>
                  <a:pt x="147" y="63"/>
                </a:cubicBezTo>
                <a:close/>
                <a:moveTo>
                  <a:pt x="111" y="63"/>
                </a:moveTo>
                <a:cubicBezTo>
                  <a:pt x="111" y="63"/>
                  <a:pt x="111" y="63"/>
                  <a:pt x="111" y="63"/>
                </a:cubicBezTo>
                <a:cubicBezTo>
                  <a:pt x="113" y="63"/>
                  <a:pt x="113" y="63"/>
                  <a:pt x="113" y="63"/>
                </a:cubicBezTo>
                <a:cubicBezTo>
                  <a:pt x="113" y="63"/>
                  <a:pt x="113" y="63"/>
                  <a:pt x="113" y="63"/>
                </a:cubicBezTo>
                <a:cubicBezTo>
                  <a:pt x="112" y="63"/>
                  <a:pt x="110" y="63"/>
                  <a:pt x="109" y="63"/>
                </a:cubicBezTo>
                <a:cubicBezTo>
                  <a:pt x="110" y="63"/>
                  <a:pt x="111" y="63"/>
                  <a:pt x="111" y="63"/>
                </a:cubicBezTo>
                <a:close/>
                <a:moveTo>
                  <a:pt x="86" y="65"/>
                </a:moveTo>
                <a:cubicBezTo>
                  <a:pt x="86" y="65"/>
                  <a:pt x="86" y="65"/>
                  <a:pt x="86" y="65"/>
                </a:cubicBezTo>
                <a:cubicBezTo>
                  <a:pt x="86" y="64"/>
                  <a:pt x="87" y="63"/>
                  <a:pt x="86" y="63"/>
                </a:cubicBezTo>
                <a:cubicBezTo>
                  <a:pt x="87" y="63"/>
                  <a:pt x="86" y="64"/>
                  <a:pt x="86" y="65"/>
                </a:cubicBezTo>
                <a:close/>
                <a:moveTo>
                  <a:pt x="96" y="64"/>
                </a:moveTo>
                <a:cubicBezTo>
                  <a:pt x="96" y="65"/>
                  <a:pt x="96" y="65"/>
                  <a:pt x="96" y="65"/>
                </a:cubicBezTo>
                <a:cubicBezTo>
                  <a:pt x="95" y="64"/>
                  <a:pt x="95" y="64"/>
                  <a:pt x="95" y="64"/>
                </a:cubicBezTo>
                <a:cubicBezTo>
                  <a:pt x="96" y="64"/>
                  <a:pt x="96" y="64"/>
                  <a:pt x="96" y="64"/>
                </a:cubicBezTo>
                <a:close/>
                <a:moveTo>
                  <a:pt x="85" y="67"/>
                </a:moveTo>
                <a:cubicBezTo>
                  <a:pt x="84" y="67"/>
                  <a:pt x="84" y="66"/>
                  <a:pt x="84" y="66"/>
                </a:cubicBezTo>
                <a:cubicBezTo>
                  <a:pt x="84" y="65"/>
                  <a:pt x="85" y="66"/>
                  <a:pt x="85" y="67"/>
                </a:cubicBezTo>
                <a:close/>
                <a:moveTo>
                  <a:pt x="99" y="67"/>
                </a:moveTo>
                <a:cubicBezTo>
                  <a:pt x="100" y="67"/>
                  <a:pt x="99" y="67"/>
                  <a:pt x="99" y="67"/>
                </a:cubicBezTo>
                <a:cubicBezTo>
                  <a:pt x="99" y="67"/>
                  <a:pt x="98" y="66"/>
                  <a:pt x="97" y="67"/>
                </a:cubicBezTo>
                <a:cubicBezTo>
                  <a:pt x="98" y="66"/>
                  <a:pt x="98" y="66"/>
                  <a:pt x="98" y="66"/>
                </a:cubicBezTo>
                <a:cubicBezTo>
                  <a:pt x="98" y="67"/>
                  <a:pt x="99" y="67"/>
                  <a:pt x="99" y="67"/>
                </a:cubicBezTo>
                <a:close/>
                <a:moveTo>
                  <a:pt x="174" y="67"/>
                </a:moveTo>
                <a:cubicBezTo>
                  <a:pt x="174" y="67"/>
                  <a:pt x="174" y="67"/>
                  <a:pt x="174" y="67"/>
                </a:cubicBezTo>
                <a:cubicBezTo>
                  <a:pt x="174" y="67"/>
                  <a:pt x="174" y="66"/>
                  <a:pt x="174" y="66"/>
                </a:cubicBezTo>
                <a:cubicBezTo>
                  <a:pt x="174" y="67"/>
                  <a:pt x="174" y="67"/>
                  <a:pt x="174" y="67"/>
                </a:cubicBezTo>
                <a:close/>
                <a:moveTo>
                  <a:pt x="130" y="67"/>
                </a:moveTo>
                <a:cubicBezTo>
                  <a:pt x="129" y="67"/>
                  <a:pt x="130" y="68"/>
                  <a:pt x="129" y="68"/>
                </a:cubicBezTo>
                <a:cubicBezTo>
                  <a:pt x="130" y="68"/>
                  <a:pt x="130" y="68"/>
                  <a:pt x="130" y="68"/>
                </a:cubicBezTo>
                <a:cubicBezTo>
                  <a:pt x="130" y="68"/>
                  <a:pt x="130" y="68"/>
                  <a:pt x="130" y="68"/>
                </a:cubicBezTo>
                <a:cubicBezTo>
                  <a:pt x="131" y="69"/>
                  <a:pt x="133" y="71"/>
                  <a:pt x="132" y="72"/>
                </a:cubicBezTo>
                <a:cubicBezTo>
                  <a:pt x="133" y="73"/>
                  <a:pt x="133" y="73"/>
                  <a:pt x="134" y="73"/>
                </a:cubicBezTo>
                <a:cubicBezTo>
                  <a:pt x="134" y="73"/>
                  <a:pt x="133" y="73"/>
                  <a:pt x="133" y="74"/>
                </a:cubicBezTo>
                <a:cubicBezTo>
                  <a:pt x="132" y="74"/>
                  <a:pt x="132" y="73"/>
                  <a:pt x="132" y="73"/>
                </a:cubicBezTo>
                <a:cubicBezTo>
                  <a:pt x="132" y="73"/>
                  <a:pt x="132" y="73"/>
                  <a:pt x="132" y="73"/>
                </a:cubicBezTo>
                <a:cubicBezTo>
                  <a:pt x="131" y="73"/>
                  <a:pt x="131" y="71"/>
                  <a:pt x="130" y="72"/>
                </a:cubicBezTo>
                <a:cubicBezTo>
                  <a:pt x="130" y="73"/>
                  <a:pt x="128" y="74"/>
                  <a:pt x="127" y="74"/>
                </a:cubicBezTo>
                <a:cubicBezTo>
                  <a:pt x="127" y="74"/>
                  <a:pt x="127" y="73"/>
                  <a:pt x="127" y="73"/>
                </a:cubicBezTo>
                <a:cubicBezTo>
                  <a:pt x="127" y="73"/>
                  <a:pt x="126" y="73"/>
                  <a:pt x="126" y="72"/>
                </a:cubicBezTo>
                <a:cubicBezTo>
                  <a:pt x="126" y="71"/>
                  <a:pt x="128" y="72"/>
                  <a:pt x="127" y="70"/>
                </a:cubicBezTo>
                <a:cubicBezTo>
                  <a:pt x="129" y="67"/>
                  <a:pt x="129" y="67"/>
                  <a:pt x="129" y="67"/>
                </a:cubicBezTo>
                <a:cubicBezTo>
                  <a:pt x="130" y="67"/>
                  <a:pt x="130" y="67"/>
                  <a:pt x="130" y="67"/>
                </a:cubicBezTo>
                <a:close/>
                <a:moveTo>
                  <a:pt x="111" y="67"/>
                </a:moveTo>
                <a:cubicBezTo>
                  <a:pt x="111" y="69"/>
                  <a:pt x="110" y="67"/>
                  <a:pt x="109" y="67"/>
                </a:cubicBezTo>
                <a:cubicBezTo>
                  <a:pt x="110" y="67"/>
                  <a:pt x="111" y="68"/>
                  <a:pt x="111" y="67"/>
                </a:cubicBezTo>
                <a:close/>
                <a:moveTo>
                  <a:pt x="114" y="67"/>
                </a:moveTo>
                <a:cubicBezTo>
                  <a:pt x="113" y="68"/>
                  <a:pt x="113" y="67"/>
                  <a:pt x="112" y="67"/>
                </a:cubicBezTo>
                <a:cubicBezTo>
                  <a:pt x="113" y="67"/>
                  <a:pt x="113" y="67"/>
                  <a:pt x="114" y="67"/>
                </a:cubicBezTo>
                <a:close/>
                <a:moveTo>
                  <a:pt x="86" y="69"/>
                </a:moveTo>
                <a:cubicBezTo>
                  <a:pt x="88" y="70"/>
                  <a:pt x="88" y="73"/>
                  <a:pt x="90" y="72"/>
                </a:cubicBezTo>
                <a:cubicBezTo>
                  <a:pt x="92" y="71"/>
                  <a:pt x="93" y="69"/>
                  <a:pt x="95" y="70"/>
                </a:cubicBezTo>
                <a:cubicBezTo>
                  <a:pt x="95" y="70"/>
                  <a:pt x="95" y="70"/>
                  <a:pt x="95" y="70"/>
                </a:cubicBezTo>
                <a:cubicBezTo>
                  <a:pt x="95" y="70"/>
                  <a:pt x="95" y="70"/>
                  <a:pt x="94" y="70"/>
                </a:cubicBezTo>
                <a:cubicBezTo>
                  <a:pt x="94" y="70"/>
                  <a:pt x="94" y="70"/>
                  <a:pt x="94" y="71"/>
                </a:cubicBezTo>
                <a:cubicBezTo>
                  <a:pt x="94" y="71"/>
                  <a:pt x="93" y="71"/>
                  <a:pt x="93" y="71"/>
                </a:cubicBezTo>
                <a:cubicBezTo>
                  <a:pt x="92" y="71"/>
                  <a:pt x="90" y="73"/>
                  <a:pt x="88" y="73"/>
                </a:cubicBezTo>
                <a:cubicBezTo>
                  <a:pt x="87" y="75"/>
                  <a:pt x="86" y="74"/>
                  <a:pt x="85" y="75"/>
                </a:cubicBezTo>
                <a:cubicBezTo>
                  <a:pt x="83" y="74"/>
                  <a:pt x="82" y="73"/>
                  <a:pt x="81" y="72"/>
                </a:cubicBezTo>
                <a:cubicBezTo>
                  <a:pt x="83" y="73"/>
                  <a:pt x="83" y="73"/>
                  <a:pt x="83" y="73"/>
                </a:cubicBezTo>
                <a:cubicBezTo>
                  <a:pt x="83" y="73"/>
                  <a:pt x="84" y="73"/>
                  <a:pt x="84" y="74"/>
                </a:cubicBezTo>
                <a:cubicBezTo>
                  <a:pt x="85" y="73"/>
                  <a:pt x="85" y="71"/>
                  <a:pt x="87" y="72"/>
                </a:cubicBezTo>
                <a:cubicBezTo>
                  <a:pt x="87" y="72"/>
                  <a:pt x="87" y="70"/>
                  <a:pt x="87" y="70"/>
                </a:cubicBezTo>
                <a:cubicBezTo>
                  <a:pt x="87" y="69"/>
                  <a:pt x="85" y="69"/>
                  <a:pt x="86" y="68"/>
                </a:cubicBezTo>
                <a:cubicBezTo>
                  <a:pt x="86" y="68"/>
                  <a:pt x="86" y="68"/>
                  <a:pt x="86" y="68"/>
                </a:cubicBezTo>
                <a:cubicBezTo>
                  <a:pt x="87" y="68"/>
                  <a:pt x="87" y="68"/>
                  <a:pt x="87" y="68"/>
                </a:cubicBezTo>
                <a:cubicBezTo>
                  <a:pt x="87" y="68"/>
                  <a:pt x="86" y="68"/>
                  <a:pt x="86" y="69"/>
                </a:cubicBezTo>
                <a:close/>
                <a:moveTo>
                  <a:pt x="116" y="70"/>
                </a:moveTo>
                <a:cubicBezTo>
                  <a:pt x="116" y="69"/>
                  <a:pt x="114" y="70"/>
                  <a:pt x="114" y="69"/>
                </a:cubicBezTo>
                <a:cubicBezTo>
                  <a:pt x="115" y="69"/>
                  <a:pt x="116" y="69"/>
                  <a:pt x="116" y="70"/>
                </a:cubicBezTo>
                <a:close/>
                <a:moveTo>
                  <a:pt x="111" y="70"/>
                </a:moveTo>
                <a:cubicBezTo>
                  <a:pt x="111" y="70"/>
                  <a:pt x="111" y="69"/>
                  <a:pt x="110" y="69"/>
                </a:cubicBezTo>
                <a:cubicBezTo>
                  <a:pt x="110" y="70"/>
                  <a:pt x="110" y="70"/>
                  <a:pt x="110" y="70"/>
                </a:cubicBezTo>
                <a:cubicBezTo>
                  <a:pt x="109" y="69"/>
                  <a:pt x="111" y="70"/>
                  <a:pt x="111" y="69"/>
                </a:cubicBezTo>
                <a:cubicBezTo>
                  <a:pt x="111" y="70"/>
                  <a:pt x="111" y="70"/>
                  <a:pt x="111" y="70"/>
                </a:cubicBezTo>
                <a:close/>
                <a:moveTo>
                  <a:pt x="107" y="70"/>
                </a:moveTo>
                <a:cubicBezTo>
                  <a:pt x="106" y="71"/>
                  <a:pt x="107" y="72"/>
                  <a:pt x="106" y="73"/>
                </a:cubicBezTo>
                <a:cubicBezTo>
                  <a:pt x="105" y="72"/>
                  <a:pt x="105" y="71"/>
                  <a:pt x="106" y="71"/>
                </a:cubicBezTo>
                <a:cubicBezTo>
                  <a:pt x="106" y="70"/>
                  <a:pt x="107" y="70"/>
                  <a:pt x="107" y="70"/>
                </a:cubicBezTo>
                <a:close/>
                <a:moveTo>
                  <a:pt x="148" y="72"/>
                </a:moveTo>
                <a:cubicBezTo>
                  <a:pt x="147" y="72"/>
                  <a:pt x="147" y="72"/>
                  <a:pt x="146" y="72"/>
                </a:cubicBezTo>
                <a:cubicBezTo>
                  <a:pt x="146" y="72"/>
                  <a:pt x="147" y="71"/>
                  <a:pt x="147" y="71"/>
                </a:cubicBezTo>
                <a:cubicBezTo>
                  <a:pt x="147" y="71"/>
                  <a:pt x="148" y="72"/>
                  <a:pt x="148" y="72"/>
                </a:cubicBezTo>
                <a:close/>
                <a:moveTo>
                  <a:pt x="114" y="72"/>
                </a:moveTo>
                <a:cubicBezTo>
                  <a:pt x="114" y="72"/>
                  <a:pt x="114" y="73"/>
                  <a:pt x="113" y="73"/>
                </a:cubicBezTo>
                <a:cubicBezTo>
                  <a:pt x="112" y="73"/>
                  <a:pt x="112" y="73"/>
                  <a:pt x="112" y="73"/>
                </a:cubicBezTo>
                <a:cubicBezTo>
                  <a:pt x="112" y="73"/>
                  <a:pt x="113" y="73"/>
                  <a:pt x="113" y="73"/>
                </a:cubicBezTo>
                <a:cubicBezTo>
                  <a:pt x="113" y="73"/>
                  <a:pt x="114" y="72"/>
                  <a:pt x="114" y="72"/>
                </a:cubicBezTo>
                <a:close/>
                <a:moveTo>
                  <a:pt x="110" y="73"/>
                </a:moveTo>
                <a:cubicBezTo>
                  <a:pt x="110" y="73"/>
                  <a:pt x="110" y="74"/>
                  <a:pt x="111" y="74"/>
                </a:cubicBezTo>
                <a:cubicBezTo>
                  <a:pt x="110" y="73"/>
                  <a:pt x="110" y="73"/>
                  <a:pt x="110" y="73"/>
                </a:cubicBezTo>
                <a:cubicBezTo>
                  <a:pt x="110" y="73"/>
                  <a:pt x="110" y="73"/>
                  <a:pt x="110" y="73"/>
                </a:cubicBezTo>
                <a:close/>
                <a:moveTo>
                  <a:pt x="105" y="74"/>
                </a:moveTo>
                <a:cubicBezTo>
                  <a:pt x="105" y="74"/>
                  <a:pt x="105" y="73"/>
                  <a:pt x="104" y="74"/>
                </a:cubicBezTo>
                <a:cubicBezTo>
                  <a:pt x="104" y="73"/>
                  <a:pt x="104" y="73"/>
                  <a:pt x="104" y="73"/>
                </a:cubicBezTo>
                <a:cubicBezTo>
                  <a:pt x="105" y="74"/>
                  <a:pt x="105" y="74"/>
                  <a:pt x="105" y="74"/>
                </a:cubicBezTo>
                <a:close/>
                <a:moveTo>
                  <a:pt x="137" y="75"/>
                </a:moveTo>
                <a:cubicBezTo>
                  <a:pt x="137" y="75"/>
                  <a:pt x="137" y="75"/>
                  <a:pt x="137" y="75"/>
                </a:cubicBezTo>
                <a:cubicBezTo>
                  <a:pt x="136" y="75"/>
                  <a:pt x="136" y="75"/>
                  <a:pt x="136" y="75"/>
                </a:cubicBezTo>
                <a:cubicBezTo>
                  <a:pt x="137" y="74"/>
                  <a:pt x="137" y="75"/>
                  <a:pt x="137" y="75"/>
                </a:cubicBezTo>
                <a:close/>
                <a:moveTo>
                  <a:pt x="114" y="75"/>
                </a:moveTo>
                <a:cubicBezTo>
                  <a:pt x="114" y="75"/>
                  <a:pt x="113" y="75"/>
                  <a:pt x="113" y="75"/>
                </a:cubicBezTo>
                <a:cubicBezTo>
                  <a:pt x="113" y="75"/>
                  <a:pt x="113" y="75"/>
                  <a:pt x="114" y="75"/>
                </a:cubicBezTo>
                <a:close/>
                <a:moveTo>
                  <a:pt x="131" y="76"/>
                </a:moveTo>
                <a:cubicBezTo>
                  <a:pt x="130" y="76"/>
                  <a:pt x="130" y="77"/>
                  <a:pt x="128" y="77"/>
                </a:cubicBezTo>
                <a:cubicBezTo>
                  <a:pt x="128" y="76"/>
                  <a:pt x="129" y="76"/>
                  <a:pt x="129" y="75"/>
                </a:cubicBezTo>
                <a:cubicBezTo>
                  <a:pt x="130" y="76"/>
                  <a:pt x="130" y="75"/>
                  <a:pt x="131" y="76"/>
                </a:cubicBezTo>
                <a:close/>
                <a:moveTo>
                  <a:pt x="110" y="77"/>
                </a:moveTo>
                <a:cubicBezTo>
                  <a:pt x="109" y="78"/>
                  <a:pt x="110" y="76"/>
                  <a:pt x="109" y="76"/>
                </a:cubicBezTo>
                <a:cubicBezTo>
                  <a:pt x="110" y="76"/>
                  <a:pt x="110" y="76"/>
                  <a:pt x="110" y="76"/>
                </a:cubicBezTo>
                <a:cubicBezTo>
                  <a:pt x="110" y="77"/>
                  <a:pt x="110" y="77"/>
                  <a:pt x="110" y="77"/>
                </a:cubicBezTo>
                <a:close/>
                <a:moveTo>
                  <a:pt x="100" y="77"/>
                </a:moveTo>
                <a:cubicBezTo>
                  <a:pt x="100" y="77"/>
                  <a:pt x="100" y="78"/>
                  <a:pt x="99" y="78"/>
                </a:cubicBezTo>
                <a:cubicBezTo>
                  <a:pt x="100" y="78"/>
                  <a:pt x="99" y="77"/>
                  <a:pt x="100" y="77"/>
                </a:cubicBezTo>
                <a:close/>
                <a:moveTo>
                  <a:pt x="104" y="77"/>
                </a:moveTo>
                <a:cubicBezTo>
                  <a:pt x="104" y="77"/>
                  <a:pt x="104" y="78"/>
                  <a:pt x="104" y="78"/>
                </a:cubicBezTo>
                <a:cubicBezTo>
                  <a:pt x="103" y="78"/>
                  <a:pt x="103" y="78"/>
                  <a:pt x="103" y="78"/>
                </a:cubicBezTo>
                <a:cubicBezTo>
                  <a:pt x="104" y="78"/>
                  <a:pt x="103" y="77"/>
                  <a:pt x="104" y="77"/>
                </a:cubicBezTo>
                <a:close/>
                <a:moveTo>
                  <a:pt x="134" y="77"/>
                </a:moveTo>
                <a:cubicBezTo>
                  <a:pt x="134" y="78"/>
                  <a:pt x="133" y="78"/>
                  <a:pt x="133" y="79"/>
                </a:cubicBezTo>
                <a:cubicBezTo>
                  <a:pt x="132" y="79"/>
                  <a:pt x="133" y="78"/>
                  <a:pt x="133" y="78"/>
                </a:cubicBezTo>
                <a:cubicBezTo>
                  <a:pt x="133" y="77"/>
                  <a:pt x="133" y="77"/>
                  <a:pt x="133" y="77"/>
                </a:cubicBezTo>
                <a:cubicBezTo>
                  <a:pt x="134" y="77"/>
                  <a:pt x="134" y="77"/>
                  <a:pt x="134" y="77"/>
                </a:cubicBezTo>
                <a:close/>
                <a:moveTo>
                  <a:pt x="54" y="78"/>
                </a:moveTo>
                <a:cubicBezTo>
                  <a:pt x="54" y="79"/>
                  <a:pt x="54" y="79"/>
                  <a:pt x="54" y="79"/>
                </a:cubicBezTo>
                <a:cubicBezTo>
                  <a:pt x="54" y="79"/>
                  <a:pt x="54" y="79"/>
                  <a:pt x="54" y="79"/>
                </a:cubicBezTo>
                <a:cubicBezTo>
                  <a:pt x="53" y="79"/>
                  <a:pt x="53" y="79"/>
                  <a:pt x="53" y="79"/>
                </a:cubicBezTo>
                <a:cubicBezTo>
                  <a:pt x="53" y="79"/>
                  <a:pt x="53" y="79"/>
                  <a:pt x="53" y="79"/>
                </a:cubicBezTo>
                <a:cubicBezTo>
                  <a:pt x="52" y="79"/>
                  <a:pt x="53" y="78"/>
                  <a:pt x="53" y="77"/>
                </a:cubicBezTo>
                <a:cubicBezTo>
                  <a:pt x="54" y="77"/>
                  <a:pt x="54" y="78"/>
                  <a:pt x="54" y="78"/>
                </a:cubicBezTo>
                <a:close/>
                <a:moveTo>
                  <a:pt x="55" y="80"/>
                </a:moveTo>
                <a:cubicBezTo>
                  <a:pt x="55" y="80"/>
                  <a:pt x="55" y="80"/>
                  <a:pt x="54" y="80"/>
                </a:cubicBezTo>
                <a:cubicBezTo>
                  <a:pt x="55" y="79"/>
                  <a:pt x="54" y="79"/>
                  <a:pt x="55" y="78"/>
                </a:cubicBezTo>
                <a:cubicBezTo>
                  <a:pt x="56" y="78"/>
                  <a:pt x="56" y="79"/>
                  <a:pt x="55" y="80"/>
                </a:cubicBezTo>
                <a:close/>
                <a:moveTo>
                  <a:pt x="102" y="79"/>
                </a:moveTo>
                <a:cubicBezTo>
                  <a:pt x="102" y="78"/>
                  <a:pt x="102" y="78"/>
                  <a:pt x="102" y="78"/>
                </a:cubicBezTo>
                <a:cubicBezTo>
                  <a:pt x="102" y="79"/>
                  <a:pt x="102" y="79"/>
                  <a:pt x="102" y="79"/>
                </a:cubicBezTo>
                <a:cubicBezTo>
                  <a:pt x="102" y="79"/>
                  <a:pt x="102" y="79"/>
                  <a:pt x="102" y="79"/>
                </a:cubicBezTo>
                <a:close/>
                <a:moveTo>
                  <a:pt x="104" y="81"/>
                </a:moveTo>
                <a:cubicBezTo>
                  <a:pt x="105" y="80"/>
                  <a:pt x="105" y="79"/>
                  <a:pt x="106" y="79"/>
                </a:cubicBezTo>
                <a:cubicBezTo>
                  <a:pt x="105" y="80"/>
                  <a:pt x="105" y="80"/>
                  <a:pt x="104" y="81"/>
                </a:cubicBezTo>
                <a:close/>
                <a:moveTo>
                  <a:pt x="92" y="80"/>
                </a:moveTo>
                <a:cubicBezTo>
                  <a:pt x="93" y="80"/>
                  <a:pt x="93" y="81"/>
                  <a:pt x="93" y="80"/>
                </a:cubicBezTo>
                <a:cubicBezTo>
                  <a:pt x="92" y="82"/>
                  <a:pt x="90" y="79"/>
                  <a:pt x="89" y="82"/>
                </a:cubicBezTo>
                <a:cubicBezTo>
                  <a:pt x="89" y="82"/>
                  <a:pt x="88" y="82"/>
                  <a:pt x="88" y="82"/>
                </a:cubicBezTo>
                <a:cubicBezTo>
                  <a:pt x="89" y="82"/>
                  <a:pt x="91" y="78"/>
                  <a:pt x="92" y="80"/>
                </a:cubicBezTo>
                <a:cubicBezTo>
                  <a:pt x="92" y="80"/>
                  <a:pt x="92" y="80"/>
                  <a:pt x="92" y="80"/>
                </a:cubicBezTo>
                <a:close/>
                <a:moveTo>
                  <a:pt x="54" y="80"/>
                </a:moveTo>
                <a:cubicBezTo>
                  <a:pt x="54" y="81"/>
                  <a:pt x="53" y="82"/>
                  <a:pt x="53" y="83"/>
                </a:cubicBezTo>
                <a:cubicBezTo>
                  <a:pt x="53" y="82"/>
                  <a:pt x="53" y="81"/>
                  <a:pt x="54" y="80"/>
                </a:cubicBezTo>
                <a:close/>
                <a:moveTo>
                  <a:pt x="56" y="83"/>
                </a:moveTo>
                <a:cubicBezTo>
                  <a:pt x="55" y="82"/>
                  <a:pt x="55" y="82"/>
                  <a:pt x="55" y="82"/>
                </a:cubicBezTo>
                <a:cubicBezTo>
                  <a:pt x="55" y="82"/>
                  <a:pt x="55" y="82"/>
                  <a:pt x="55" y="83"/>
                </a:cubicBezTo>
                <a:cubicBezTo>
                  <a:pt x="55" y="83"/>
                  <a:pt x="55" y="83"/>
                  <a:pt x="54" y="82"/>
                </a:cubicBezTo>
                <a:cubicBezTo>
                  <a:pt x="54" y="83"/>
                  <a:pt x="54" y="83"/>
                  <a:pt x="54" y="83"/>
                </a:cubicBezTo>
                <a:cubicBezTo>
                  <a:pt x="54" y="83"/>
                  <a:pt x="54" y="82"/>
                  <a:pt x="54" y="82"/>
                </a:cubicBezTo>
                <a:cubicBezTo>
                  <a:pt x="54" y="82"/>
                  <a:pt x="54" y="82"/>
                  <a:pt x="54" y="82"/>
                </a:cubicBezTo>
                <a:cubicBezTo>
                  <a:pt x="54" y="82"/>
                  <a:pt x="55" y="82"/>
                  <a:pt x="55" y="82"/>
                </a:cubicBezTo>
                <a:cubicBezTo>
                  <a:pt x="55" y="81"/>
                  <a:pt x="55" y="81"/>
                  <a:pt x="55" y="81"/>
                </a:cubicBezTo>
                <a:cubicBezTo>
                  <a:pt x="56" y="81"/>
                  <a:pt x="56" y="82"/>
                  <a:pt x="56" y="83"/>
                </a:cubicBezTo>
                <a:close/>
                <a:moveTo>
                  <a:pt x="87" y="82"/>
                </a:moveTo>
                <a:cubicBezTo>
                  <a:pt x="87" y="82"/>
                  <a:pt x="87" y="82"/>
                  <a:pt x="87" y="82"/>
                </a:cubicBezTo>
                <a:cubicBezTo>
                  <a:pt x="86" y="81"/>
                  <a:pt x="86" y="81"/>
                  <a:pt x="86" y="81"/>
                </a:cubicBezTo>
                <a:cubicBezTo>
                  <a:pt x="87" y="81"/>
                  <a:pt x="87" y="81"/>
                  <a:pt x="87" y="82"/>
                </a:cubicBezTo>
                <a:close/>
                <a:moveTo>
                  <a:pt x="55" y="83"/>
                </a:moveTo>
                <a:cubicBezTo>
                  <a:pt x="56" y="84"/>
                  <a:pt x="56" y="84"/>
                  <a:pt x="56" y="84"/>
                </a:cubicBezTo>
                <a:cubicBezTo>
                  <a:pt x="55" y="83"/>
                  <a:pt x="55" y="83"/>
                  <a:pt x="55" y="83"/>
                </a:cubicBezTo>
                <a:close/>
                <a:moveTo>
                  <a:pt x="99" y="84"/>
                </a:moveTo>
                <a:cubicBezTo>
                  <a:pt x="99" y="85"/>
                  <a:pt x="98" y="85"/>
                  <a:pt x="98" y="86"/>
                </a:cubicBezTo>
                <a:cubicBezTo>
                  <a:pt x="97" y="85"/>
                  <a:pt x="98" y="84"/>
                  <a:pt x="99" y="84"/>
                </a:cubicBezTo>
                <a:close/>
                <a:moveTo>
                  <a:pt x="55" y="85"/>
                </a:moveTo>
                <a:cubicBezTo>
                  <a:pt x="55" y="85"/>
                  <a:pt x="55" y="85"/>
                  <a:pt x="55" y="86"/>
                </a:cubicBezTo>
                <a:cubicBezTo>
                  <a:pt x="56" y="86"/>
                  <a:pt x="55" y="87"/>
                  <a:pt x="55" y="87"/>
                </a:cubicBezTo>
                <a:cubicBezTo>
                  <a:pt x="54" y="87"/>
                  <a:pt x="55" y="86"/>
                  <a:pt x="54" y="86"/>
                </a:cubicBezTo>
                <a:cubicBezTo>
                  <a:pt x="54" y="86"/>
                  <a:pt x="54" y="84"/>
                  <a:pt x="55" y="85"/>
                </a:cubicBezTo>
                <a:close/>
                <a:moveTo>
                  <a:pt x="68" y="86"/>
                </a:moveTo>
                <a:cubicBezTo>
                  <a:pt x="67" y="86"/>
                  <a:pt x="67" y="86"/>
                  <a:pt x="67" y="85"/>
                </a:cubicBezTo>
                <a:cubicBezTo>
                  <a:pt x="67" y="86"/>
                  <a:pt x="67" y="86"/>
                  <a:pt x="68" y="86"/>
                </a:cubicBezTo>
                <a:close/>
                <a:moveTo>
                  <a:pt x="100" y="85"/>
                </a:moveTo>
                <a:cubicBezTo>
                  <a:pt x="100" y="87"/>
                  <a:pt x="98" y="87"/>
                  <a:pt x="99" y="88"/>
                </a:cubicBezTo>
                <a:cubicBezTo>
                  <a:pt x="98" y="89"/>
                  <a:pt x="97" y="89"/>
                  <a:pt x="97" y="90"/>
                </a:cubicBezTo>
                <a:cubicBezTo>
                  <a:pt x="96" y="89"/>
                  <a:pt x="97" y="89"/>
                  <a:pt x="98" y="89"/>
                </a:cubicBezTo>
                <a:cubicBezTo>
                  <a:pt x="98" y="87"/>
                  <a:pt x="98" y="86"/>
                  <a:pt x="100" y="85"/>
                </a:cubicBezTo>
                <a:close/>
                <a:moveTo>
                  <a:pt x="94" y="86"/>
                </a:moveTo>
                <a:cubicBezTo>
                  <a:pt x="94" y="86"/>
                  <a:pt x="93" y="86"/>
                  <a:pt x="93" y="86"/>
                </a:cubicBezTo>
                <a:cubicBezTo>
                  <a:pt x="92" y="86"/>
                  <a:pt x="92" y="86"/>
                  <a:pt x="92" y="86"/>
                </a:cubicBezTo>
                <a:cubicBezTo>
                  <a:pt x="92" y="86"/>
                  <a:pt x="93" y="86"/>
                  <a:pt x="94" y="86"/>
                </a:cubicBezTo>
                <a:close/>
                <a:moveTo>
                  <a:pt x="104" y="88"/>
                </a:moveTo>
                <a:cubicBezTo>
                  <a:pt x="103" y="88"/>
                  <a:pt x="103" y="90"/>
                  <a:pt x="102" y="89"/>
                </a:cubicBezTo>
                <a:cubicBezTo>
                  <a:pt x="102" y="88"/>
                  <a:pt x="104" y="89"/>
                  <a:pt x="104" y="87"/>
                </a:cubicBezTo>
                <a:cubicBezTo>
                  <a:pt x="104" y="88"/>
                  <a:pt x="104" y="88"/>
                  <a:pt x="104" y="88"/>
                </a:cubicBezTo>
                <a:close/>
                <a:moveTo>
                  <a:pt x="89" y="90"/>
                </a:moveTo>
                <a:cubicBezTo>
                  <a:pt x="89" y="89"/>
                  <a:pt x="89" y="89"/>
                  <a:pt x="89" y="89"/>
                </a:cubicBezTo>
                <a:cubicBezTo>
                  <a:pt x="89" y="90"/>
                  <a:pt x="89" y="90"/>
                  <a:pt x="89" y="90"/>
                </a:cubicBezTo>
                <a:cubicBezTo>
                  <a:pt x="88" y="89"/>
                  <a:pt x="88" y="89"/>
                  <a:pt x="88" y="89"/>
                </a:cubicBezTo>
                <a:cubicBezTo>
                  <a:pt x="89" y="90"/>
                  <a:pt x="89" y="90"/>
                  <a:pt x="89" y="90"/>
                </a:cubicBezTo>
                <a:close/>
                <a:moveTo>
                  <a:pt x="54" y="90"/>
                </a:moveTo>
                <a:cubicBezTo>
                  <a:pt x="54" y="90"/>
                  <a:pt x="53" y="91"/>
                  <a:pt x="54" y="92"/>
                </a:cubicBezTo>
                <a:cubicBezTo>
                  <a:pt x="53" y="92"/>
                  <a:pt x="53" y="94"/>
                  <a:pt x="53" y="94"/>
                </a:cubicBezTo>
                <a:cubicBezTo>
                  <a:pt x="54" y="94"/>
                  <a:pt x="54" y="94"/>
                  <a:pt x="54" y="94"/>
                </a:cubicBezTo>
                <a:cubicBezTo>
                  <a:pt x="53" y="94"/>
                  <a:pt x="53" y="93"/>
                  <a:pt x="53" y="93"/>
                </a:cubicBezTo>
                <a:cubicBezTo>
                  <a:pt x="53" y="92"/>
                  <a:pt x="52" y="90"/>
                  <a:pt x="53" y="89"/>
                </a:cubicBezTo>
                <a:cubicBezTo>
                  <a:pt x="53" y="90"/>
                  <a:pt x="54" y="90"/>
                  <a:pt x="54" y="90"/>
                </a:cubicBezTo>
                <a:close/>
                <a:moveTo>
                  <a:pt x="80" y="89"/>
                </a:moveTo>
                <a:cubicBezTo>
                  <a:pt x="80" y="90"/>
                  <a:pt x="80" y="90"/>
                  <a:pt x="80" y="90"/>
                </a:cubicBezTo>
                <a:cubicBezTo>
                  <a:pt x="78" y="89"/>
                  <a:pt x="78" y="89"/>
                  <a:pt x="78" y="89"/>
                </a:cubicBezTo>
                <a:cubicBezTo>
                  <a:pt x="79" y="89"/>
                  <a:pt x="79" y="89"/>
                  <a:pt x="80" y="89"/>
                </a:cubicBezTo>
                <a:close/>
                <a:moveTo>
                  <a:pt x="101" y="90"/>
                </a:moveTo>
                <a:cubicBezTo>
                  <a:pt x="101" y="90"/>
                  <a:pt x="101" y="90"/>
                  <a:pt x="100" y="90"/>
                </a:cubicBezTo>
                <a:cubicBezTo>
                  <a:pt x="100" y="90"/>
                  <a:pt x="100" y="90"/>
                  <a:pt x="100" y="90"/>
                </a:cubicBezTo>
                <a:cubicBezTo>
                  <a:pt x="100" y="90"/>
                  <a:pt x="101" y="90"/>
                  <a:pt x="101" y="90"/>
                </a:cubicBezTo>
                <a:close/>
                <a:moveTo>
                  <a:pt x="94" y="92"/>
                </a:moveTo>
                <a:cubicBezTo>
                  <a:pt x="94" y="92"/>
                  <a:pt x="93" y="92"/>
                  <a:pt x="93" y="93"/>
                </a:cubicBezTo>
                <a:cubicBezTo>
                  <a:pt x="93" y="93"/>
                  <a:pt x="93" y="93"/>
                  <a:pt x="92" y="92"/>
                </a:cubicBezTo>
                <a:cubicBezTo>
                  <a:pt x="93" y="92"/>
                  <a:pt x="93" y="92"/>
                  <a:pt x="94" y="92"/>
                </a:cubicBezTo>
                <a:close/>
                <a:moveTo>
                  <a:pt x="90" y="93"/>
                </a:moveTo>
                <a:cubicBezTo>
                  <a:pt x="89" y="93"/>
                  <a:pt x="89" y="93"/>
                  <a:pt x="89" y="93"/>
                </a:cubicBezTo>
                <a:cubicBezTo>
                  <a:pt x="90" y="93"/>
                  <a:pt x="90" y="93"/>
                  <a:pt x="90" y="93"/>
                </a:cubicBezTo>
                <a:cubicBezTo>
                  <a:pt x="90" y="93"/>
                  <a:pt x="90" y="93"/>
                  <a:pt x="90" y="93"/>
                </a:cubicBezTo>
                <a:close/>
                <a:moveTo>
                  <a:pt x="130" y="93"/>
                </a:moveTo>
                <a:cubicBezTo>
                  <a:pt x="130" y="93"/>
                  <a:pt x="129" y="94"/>
                  <a:pt x="129" y="94"/>
                </a:cubicBezTo>
                <a:cubicBezTo>
                  <a:pt x="129" y="94"/>
                  <a:pt x="129" y="94"/>
                  <a:pt x="129" y="94"/>
                </a:cubicBezTo>
                <a:cubicBezTo>
                  <a:pt x="129" y="93"/>
                  <a:pt x="129" y="93"/>
                  <a:pt x="130" y="93"/>
                </a:cubicBezTo>
                <a:close/>
                <a:moveTo>
                  <a:pt x="60" y="94"/>
                </a:moveTo>
                <a:cubicBezTo>
                  <a:pt x="60" y="95"/>
                  <a:pt x="59" y="95"/>
                  <a:pt x="59" y="95"/>
                </a:cubicBezTo>
                <a:cubicBezTo>
                  <a:pt x="60" y="95"/>
                  <a:pt x="60" y="95"/>
                  <a:pt x="60" y="95"/>
                </a:cubicBezTo>
                <a:cubicBezTo>
                  <a:pt x="59" y="95"/>
                  <a:pt x="59" y="95"/>
                  <a:pt x="59" y="95"/>
                </a:cubicBezTo>
                <a:cubicBezTo>
                  <a:pt x="59" y="95"/>
                  <a:pt x="59" y="94"/>
                  <a:pt x="60" y="94"/>
                </a:cubicBezTo>
                <a:close/>
                <a:moveTo>
                  <a:pt x="108" y="95"/>
                </a:moveTo>
                <a:cubicBezTo>
                  <a:pt x="108" y="95"/>
                  <a:pt x="108" y="95"/>
                  <a:pt x="107" y="95"/>
                </a:cubicBezTo>
                <a:cubicBezTo>
                  <a:pt x="107" y="95"/>
                  <a:pt x="108" y="94"/>
                  <a:pt x="108" y="95"/>
                </a:cubicBezTo>
                <a:close/>
                <a:moveTo>
                  <a:pt x="99" y="95"/>
                </a:moveTo>
                <a:cubicBezTo>
                  <a:pt x="99" y="95"/>
                  <a:pt x="99" y="96"/>
                  <a:pt x="99" y="96"/>
                </a:cubicBezTo>
                <a:cubicBezTo>
                  <a:pt x="99" y="96"/>
                  <a:pt x="99" y="96"/>
                  <a:pt x="100" y="96"/>
                </a:cubicBezTo>
                <a:cubicBezTo>
                  <a:pt x="99" y="96"/>
                  <a:pt x="99" y="97"/>
                  <a:pt x="99" y="97"/>
                </a:cubicBezTo>
                <a:cubicBezTo>
                  <a:pt x="99" y="98"/>
                  <a:pt x="100" y="98"/>
                  <a:pt x="100" y="98"/>
                </a:cubicBezTo>
                <a:cubicBezTo>
                  <a:pt x="101" y="97"/>
                  <a:pt x="101" y="97"/>
                  <a:pt x="101" y="97"/>
                </a:cubicBezTo>
                <a:cubicBezTo>
                  <a:pt x="101" y="97"/>
                  <a:pt x="102" y="97"/>
                  <a:pt x="102" y="97"/>
                </a:cubicBezTo>
                <a:cubicBezTo>
                  <a:pt x="102" y="96"/>
                  <a:pt x="102" y="95"/>
                  <a:pt x="102" y="95"/>
                </a:cubicBezTo>
                <a:cubicBezTo>
                  <a:pt x="102" y="95"/>
                  <a:pt x="102" y="95"/>
                  <a:pt x="102" y="95"/>
                </a:cubicBezTo>
                <a:cubicBezTo>
                  <a:pt x="102" y="96"/>
                  <a:pt x="102" y="96"/>
                  <a:pt x="102" y="96"/>
                </a:cubicBezTo>
                <a:cubicBezTo>
                  <a:pt x="102" y="96"/>
                  <a:pt x="102" y="96"/>
                  <a:pt x="102" y="96"/>
                </a:cubicBezTo>
                <a:cubicBezTo>
                  <a:pt x="102" y="97"/>
                  <a:pt x="102" y="97"/>
                  <a:pt x="102" y="97"/>
                </a:cubicBezTo>
                <a:cubicBezTo>
                  <a:pt x="103" y="98"/>
                  <a:pt x="102" y="100"/>
                  <a:pt x="102" y="102"/>
                </a:cubicBezTo>
                <a:cubicBezTo>
                  <a:pt x="102" y="102"/>
                  <a:pt x="102" y="102"/>
                  <a:pt x="102" y="102"/>
                </a:cubicBezTo>
                <a:cubicBezTo>
                  <a:pt x="101" y="102"/>
                  <a:pt x="102" y="102"/>
                  <a:pt x="102" y="101"/>
                </a:cubicBezTo>
                <a:cubicBezTo>
                  <a:pt x="100" y="101"/>
                  <a:pt x="101" y="100"/>
                  <a:pt x="100" y="99"/>
                </a:cubicBezTo>
                <a:cubicBezTo>
                  <a:pt x="100" y="99"/>
                  <a:pt x="101" y="99"/>
                  <a:pt x="100" y="98"/>
                </a:cubicBezTo>
                <a:cubicBezTo>
                  <a:pt x="100" y="98"/>
                  <a:pt x="99" y="98"/>
                  <a:pt x="99" y="98"/>
                </a:cubicBezTo>
                <a:cubicBezTo>
                  <a:pt x="99" y="99"/>
                  <a:pt x="99" y="100"/>
                  <a:pt x="98" y="101"/>
                </a:cubicBezTo>
                <a:cubicBezTo>
                  <a:pt x="98" y="101"/>
                  <a:pt x="98" y="101"/>
                  <a:pt x="98" y="101"/>
                </a:cubicBezTo>
                <a:cubicBezTo>
                  <a:pt x="98" y="101"/>
                  <a:pt x="98" y="100"/>
                  <a:pt x="98" y="100"/>
                </a:cubicBezTo>
                <a:cubicBezTo>
                  <a:pt x="98" y="100"/>
                  <a:pt x="98" y="99"/>
                  <a:pt x="98" y="99"/>
                </a:cubicBezTo>
                <a:cubicBezTo>
                  <a:pt x="98" y="98"/>
                  <a:pt x="98" y="98"/>
                  <a:pt x="98" y="98"/>
                </a:cubicBezTo>
                <a:cubicBezTo>
                  <a:pt x="98" y="98"/>
                  <a:pt x="98" y="99"/>
                  <a:pt x="97" y="98"/>
                </a:cubicBezTo>
                <a:cubicBezTo>
                  <a:pt x="97" y="98"/>
                  <a:pt x="97" y="98"/>
                  <a:pt x="97" y="98"/>
                </a:cubicBezTo>
                <a:cubicBezTo>
                  <a:pt x="98" y="98"/>
                  <a:pt x="98" y="98"/>
                  <a:pt x="98" y="98"/>
                </a:cubicBezTo>
                <a:cubicBezTo>
                  <a:pt x="97" y="97"/>
                  <a:pt x="98" y="95"/>
                  <a:pt x="99" y="95"/>
                </a:cubicBezTo>
                <a:close/>
                <a:moveTo>
                  <a:pt x="139" y="97"/>
                </a:moveTo>
                <a:cubicBezTo>
                  <a:pt x="138" y="97"/>
                  <a:pt x="138" y="97"/>
                  <a:pt x="137" y="97"/>
                </a:cubicBezTo>
                <a:cubicBezTo>
                  <a:pt x="138" y="97"/>
                  <a:pt x="138" y="96"/>
                  <a:pt x="139" y="97"/>
                </a:cubicBezTo>
                <a:close/>
                <a:moveTo>
                  <a:pt x="107" y="97"/>
                </a:moveTo>
                <a:cubicBezTo>
                  <a:pt x="106" y="97"/>
                  <a:pt x="106" y="97"/>
                  <a:pt x="106" y="97"/>
                </a:cubicBezTo>
                <a:cubicBezTo>
                  <a:pt x="107" y="97"/>
                  <a:pt x="107" y="97"/>
                  <a:pt x="107" y="97"/>
                </a:cubicBezTo>
                <a:cubicBezTo>
                  <a:pt x="107" y="97"/>
                  <a:pt x="107" y="97"/>
                  <a:pt x="107" y="97"/>
                </a:cubicBezTo>
                <a:close/>
                <a:moveTo>
                  <a:pt x="143" y="98"/>
                </a:moveTo>
                <a:cubicBezTo>
                  <a:pt x="143" y="99"/>
                  <a:pt x="143" y="99"/>
                  <a:pt x="143" y="99"/>
                </a:cubicBezTo>
                <a:cubicBezTo>
                  <a:pt x="143" y="98"/>
                  <a:pt x="142" y="98"/>
                  <a:pt x="142" y="98"/>
                </a:cubicBezTo>
                <a:cubicBezTo>
                  <a:pt x="142" y="98"/>
                  <a:pt x="142" y="98"/>
                  <a:pt x="142" y="98"/>
                </a:cubicBezTo>
                <a:cubicBezTo>
                  <a:pt x="142" y="98"/>
                  <a:pt x="142" y="98"/>
                  <a:pt x="142" y="98"/>
                </a:cubicBezTo>
                <a:cubicBezTo>
                  <a:pt x="141" y="99"/>
                  <a:pt x="142" y="99"/>
                  <a:pt x="142" y="100"/>
                </a:cubicBezTo>
                <a:cubicBezTo>
                  <a:pt x="141" y="99"/>
                  <a:pt x="141" y="99"/>
                  <a:pt x="141" y="99"/>
                </a:cubicBezTo>
                <a:cubicBezTo>
                  <a:pt x="142" y="98"/>
                  <a:pt x="142" y="98"/>
                  <a:pt x="142" y="98"/>
                </a:cubicBezTo>
                <a:cubicBezTo>
                  <a:pt x="142" y="98"/>
                  <a:pt x="143" y="98"/>
                  <a:pt x="143" y="98"/>
                </a:cubicBezTo>
                <a:close/>
                <a:moveTo>
                  <a:pt x="118" y="98"/>
                </a:moveTo>
                <a:cubicBezTo>
                  <a:pt x="118" y="99"/>
                  <a:pt x="117" y="99"/>
                  <a:pt x="117" y="99"/>
                </a:cubicBezTo>
                <a:cubicBezTo>
                  <a:pt x="117" y="99"/>
                  <a:pt x="117" y="99"/>
                  <a:pt x="117" y="99"/>
                </a:cubicBezTo>
                <a:cubicBezTo>
                  <a:pt x="117" y="99"/>
                  <a:pt x="117" y="98"/>
                  <a:pt x="118" y="98"/>
                </a:cubicBezTo>
                <a:close/>
                <a:moveTo>
                  <a:pt x="109" y="99"/>
                </a:moveTo>
                <a:cubicBezTo>
                  <a:pt x="109" y="99"/>
                  <a:pt x="108" y="100"/>
                  <a:pt x="108" y="99"/>
                </a:cubicBezTo>
                <a:cubicBezTo>
                  <a:pt x="108" y="99"/>
                  <a:pt x="109" y="99"/>
                  <a:pt x="109" y="99"/>
                </a:cubicBezTo>
                <a:close/>
                <a:moveTo>
                  <a:pt x="59" y="101"/>
                </a:moveTo>
                <a:cubicBezTo>
                  <a:pt x="60" y="102"/>
                  <a:pt x="62" y="103"/>
                  <a:pt x="61" y="105"/>
                </a:cubicBezTo>
                <a:cubicBezTo>
                  <a:pt x="61" y="105"/>
                  <a:pt x="60" y="105"/>
                  <a:pt x="59" y="104"/>
                </a:cubicBezTo>
                <a:cubicBezTo>
                  <a:pt x="60" y="104"/>
                  <a:pt x="60" y="104"/>
                  <a:pt x="60" y="104"/>
                </a:cubicBezTo>
                <a:cubicBezTo>
                  <a:pt x="58" y="104"/>
                  <a:pt x="59" y="102"/>
                  <a:pt x="58" y="102"/>
                </a:cubicBezTo>
                <a:cubicBezTo>
                  <a:pt x="58" y="102"/>
                  <a:pt x="58" y="102"/>
                  <a:pt x="58" y="102"/>
                </a:cubicBezTo>
                <a:cubicBezTo>
                  <a:pt x="58" y="101"/>
                  <a:pt x="56" y="101"/>
                  <a:pt x="57" y="100"/>
                </a:cubicBezTo>
                <a:cubicBezTo>
                  <a:pt x="56" y="99"/>
                  <a:pt x="56" y="99"/>
                  <a:pt x="56" y="99"/>
                </a:cubicBezTo>
                <a:cubicBezTo>
                  <a:pt x="58" y="99"/>
                  <a:pt x="58" y="101"/>
                  <a:pt x="59" y="101"/>
                </a:cubicBezTo>
                <a:close/>
                <a:moveTo>
                  <a:pt x="150" y="100"/>
                </a:moveTo>
                <a:cubicBezTo>
                  <a:pt x="150" y="100"/>
                  <a:pt x="150" y="100"/>
                  <a:pt x="150" y="100"/>
                </a:cubicBezTo>
                <a:cubicBezTo>
                  <a:pt x="151" y="100"/>
                  <a:pt x="151" y="100"/>
                  <a:pt x="151" y="100"/>
                </a:cubicBezTo>
                <a:cubicBezTo>
                  <a:pt x="150" y="101"/>
                  <a:pt x="149" y="99"/>
                  <a:pt x="148" y="101"/>
                </a:cubicBezTo>
                <a:cubicBezTo>
                  <a:pt x="147" y="101"/>
                  <a:pt x="148" y="100"/>
                  <a:pt x="147" y="100"/>
                </a:cubicBezTo>
                <a:cubicBezTo>
                  <a:pt x="148" y="101"/>
                  <a:pt x="149" y="98"/>
                  <a:pt x="150" y="100"/>
                </a:cubicBezTo>
                <a:close/>
                <a:moveTo>
                  <a:pt x="125" y="101"/>
                </a:moveTo>
                <a:cubicBezTo>
                  <a:pt x="126" y="101"/>
                  <a:pt x="125" y="101"/>
                  <a:pt x="125" y="101"/>
                </a:cubicBezTo>
                <a:cubicBezTo>
                  <a:pt x="125" y="101"/>
                  <a:pt x="124" y="101"/>
                  <a:pt x="124" y="101"/>
                </a:cubicBezTo>
                <a:cubicBezTo>
                  <a:pt x="124" y="100"/>
                  <a:pt x="125" y="100"/>
                  <a:pt x="125" y="101"/>
                </a:cubicBezTo>
                <a:close/>
                <a:moveTo>
                  <a:pt x="88" y="101"/>
                </a:moveTo>
                <a:cubicBezTo>
                  <a:pt x="87" y="102"/>
                  <a:pt x="87" y="103"/>
                  <a:pt x="85" y="102"/>
                </a:cubicBezTo>
                <a:cubicBezTo>
                  <a:pt x="87" y="103"/>
                  <a:pt x="87" y="102"/>
                  <a:pt x="88" y="101"/>
                </a:cubicBezTo>
                <a:close/>
                <a:moveTo>
                  <a:pt x="99" y="102"/>
                </a:moveTo>
                <a:cubicBezTo>
                  <a:pt x="98" y="103"/>
                  <a:pt x="100" y="104"/>
                  <a:pt x="99" y="105"/>
                </a:cubicBezTo>
                <a:cubicBezTo>
                  <a:pt x="99" y="105"/>
                  <a:pt x="99" y="105"/>
                  <a:pt x="99" y="104"/>
                </a:cubicBezTo>
                <a:cubicBezTo>
                  <a:pt x="99" y="104"/>
                  <a:pt x="99" y="102"/>
                  <a:pt x="99" y="101"/>
                </a:cubicBezTo>
                <a:cubicBezTo>
                  <a:pt x="99" y="101"/>
                  <a:pt x="99" y="102"/>
                  <a:pt x="99" y="102"/>
                </a:cubicBezTo>
                <a:close/>
                <a:moveTo>
                  <a:pt x="102" y="104"/>
                </a:moveTo>
                <a:cubicBezTo>
                  <a:pt x="102" y="104"/>
                  <a:pt x="102" y="105"/>
                  <a:pt x="101" y="105"/>
                </a:cubicBezTo>
                <a:cubicBezTo>
                  <a:pt x="102" y="102"/>
                  <a:pt x="102" y="102"/>
                  <a:pt x="102" y="102"/>
                </a:cubicBezTo>
                <a:cubicBezTo>
                  <a:pt x="102" y="102"/>
                  <a:pt x="102" y="104"/>
                  <a:pt x="102" y="104"/>
                </a:cubicBezTo>
                <a:close/>
                <a:moveTo>
                  <a:pt x="109" y="103"/>
                </a:moveTo>
                <a:cubicBezTo>
                  <a:pt x="109" y="102"/>
                  <a:pt x="109" y="102"/>
                  <a:pt x="109" y="102"/>
                </a:cubicBezTo>
                <a:cubicBezTo>
                  <a:pt x="109" y="102"/>
                  <a:pt x="109" y="102"/>
                  <a:pt x="109" y="102"/>
                </a:cubicBezTo>
                <a:cubicBezTo>
                  <a:pt x="109" y="103"/>
                  <a:pt x="109" y="103"/>
                  <a:pt x="109" y="103"/>
                </a:cubicBezTo>
                <a:close/>
                <a:moveTo>
                  <a:pt x="110" y="104"/>
                </a:moveTo>
                <a:cubicBezTo>
                  <a:pt x="110" y="104"/>
                  <a:pt x="111" y="104"/>
                  <a:pt x="111" y="104"/>
                </a:cubicBezTo>
                <a:cubicBezTo>
                  <a:pt x="111" y="104"/>
                  <a:pt x="110" y="104"/>
                  <a:pt x="110" y="104"/>
                </a:cubicBezTo>
                <a:cubicBezTo>
                  <a:pt x="110" y="104"/>
                  <a:pt x="110" y="104"/>
                  <a:pt x="110" y="104"/>
                </a:cubicBezTo>
                <a:close/>
                <a:moveTo>
                  <a:pt x="109" y="105"/>
                </a:moveTo>
                <a:cubicBezTo>
                  <a:pt x="109" y="106"/>
                  <a:pt x="108" y="106"/>
                  <a:pt x="108" y="106"/>
                </a:cubicBezTo>
                <a:cubicBezTo>
                  <a:pt x="108" y="106"/>
                  <a:pt x="108" y="106"/>
                  <a:pt x="108" y="106"/>
                </a:cubicBezTo>
                <a:cubicBezTo>
                  <a:pt x="107" y="105"/>
                  <a:pt x="107" y="105"/>
                  <a:pt x="107" y="105"/>
                </a:cubicBezTo>
                <a:cubicBezTo>
                  <a:pt x="107" y="105"/>
                  <a:pt x="108" y="106"/>
                  <a:pt x="109" y="105"/>
                </a:cubicBezTo>
                <a:close/>
                <a:moveTo>
                  <a:pt x="113" y="105"/>
                </a:moveTo>
                <a:cubicBezTo>
                  <a:pt x="112" y="105"/>
                  <a:pt x="112" y="105"/>
                  <a:pt x="112" y="105"/>
                </a:cubicBezTo>
                <a:cubicBezTo>
                  <a:pt x="112" y="105"/>
                  <a:pt x="112" y="105"/>
                  <a:pt x="112" y="105"/>
                </a:cubicBezTo>
                <a:cubicBezTo>
                  <a:pt x="111" y="105"/>
                  <a:pt x="111" y="105"/>
                  <a:pt x="111" y="105"/>
                </a:cubicBezTo>
                <a:cubicBezTo>
                  <a:pt x="112" y="105"/>
                  <a:pt x="112" y="105"/>
                  <a:pt x="113" y="105"/>
                </a:cubicBezTo>
                <a:close/>
                <a:moveTo>
                  <a:pt x="136" y="105"/>
                </a:moveTo>
                <a:cubicBezTo>
                  <a:pt x="136" y="106"/>
                  <a:pt x="135" y="106"/>
                  <a:pt x="134" y="106"/>
                </a:cubicBezTo>
                <a:cubicBezTo>
                  <a:pt x="135" y="106"/>
                  <a:pt x="135" y="106"/>
                  <a:pt x="136" y="105"/>
                </a:cubicBezTo>
                <a:close/>
                <a:moveTo>
                  <a:pt x="113" y="106"/>
                </a:moveTo>
                <a:cubicBezTo>
                  <a:pt x="113" y="107"/>
                  <a:pt x="113" y="108"/>
                  <a:pt x="113" y="108"/>
                </a:cubicBezTo>
                <a:cubicBezTo>
                  <a:pt x="112" y="107"/>
                  <a:pt x="113" y="107"/>
                  <a:pt x="113" y="106"/>
                </a:cubicBezTo>
                <a:cubicBezTo>
                  <a:pt x="113" y="106"/>
                  <a:pt x="113" y="106"/>
                  <a:pt x="113" y="106"/>
                </a:cubicBezTo>
                <a:close/>
                <a:moveTo>
                  <a:pt x="160" y="106"/>
                </a:moveTo>
                <a:cubicBezTo>
                  <a:pt x="160" y="107"/>
                  <a:pt x="158" y="108"/>
                  <a:pt x="158" y="110"/>
                </a:cubicBezTo>
                <a:cubicBezTo>
                  <a:pt x="158" y="111"/>
                  <a:pt x="158" y="109"/>
                  <a:pt x="159" y="109"/>
                </a:cubicBezTo>
                <a:cubicBezTo>
                  <a:pt x="159" y="110"/>
                  <a:pt x="159" y="110"/>
                  <a:pt x="159" y="110"/>
                </a:cubicBezTo>
                <a:cubicBezTo>
                  <a:pt x="160" y="112"/>
                  <a:pt x="161" y="110"/>
                  <a:pt x="162" y="111"/>
                </a:cubicBezTo>
                <a:cubicBezTo>
                  <a:pt x="162" y="111"/>
                  <a:pt x="161" y="112"/>
                  <a:pt x="161" y="113"/>
                </a:cubicBezTo>
                <a:cubicBezTo>
                  <a:pt x="162" y="113"/>
                  <a:pt x="162" y="112"/>
                  <a:pt x="163" y="112"/>
                </a:cubicBezTo>
                <a:cubicBezTo>
                  <a:pt x="162" y="113"/>
                  <a:pt x="162" y="113"/>
                  <a:pt x="161" y="113"/>
                </a:cubicBezTo>
                <a:cubicBezTo>
                  <a:pt x="161" y="114"/>
                  <a:pt x="161" y="114"/>
                  <a:pt x="162" y="115"/>
                </a:cubicBezTo>
                <a:cubicBezTo>
                  <a:pt x="162" y="114"/>
                  <a:pt x="162" y="114"/>
                  <a:pt x="162" y="114"/>
                </a:cubicBezTo>
                <a:cubicBezTo>
                  <a:pt x="162" y="114"/>
                  <a:pt x="162" y="114"/>
                  <a:pt x="162" y="115"/>
                </a:cubicBezTo>
                <a:cubicBezTo>
                  <a:pt x="162" y="115"/>
                  <a:pt x="162" y="115"/>
                  <a:pt x="162" y="115"/>
                </a:cubicBezTo>
                <a:cubicBezTo>
                  <a:pt x="163" y="115"/>
                  <a:pt x="163" y="114"/>
                  <a:pt x="163" y="115"/>
                </a:cubicBezTo>
                <a:cubicBezTo>
                  <a:pt x="162" y="115"/>
                  <a:pt x="163" y="117"/>
                  <a:pt x="162" y="116"/>
                </a:cubicBezTo>
                <a:cubicBezTo>
                  <a:pt x="162" y="116"/>
                  <a:pt x="162" y="116"/>
                  <a:pt x="161" y="115"/>
                </a:cubicBezTo>
                <a:cubicBezTo>
                  <a:pt x="161" y="116"/>
                  <a:pt x="161" y="116"/>
                  <a:pt x="161" y="116"/>
                </a:cubicBezTo>
                <a:cubicBezTo>
                  <a:pt x="161" y="115"/>
                  <a:pt x="162" y="114"/>
                  <a:pt x="161" y="114"/>
                </a:cubicBezTo>
                <a:cubicBezTo>
                  <a:pt x="160" y="114"/>
                  <a:pt x="159" y="116"/>
                  <a:pt x="158" y="116"/>
                </a:cubicBezTo>
                <a:cubicBezTo>
                  <a:pt x="159" y="115"/>
                  <a:pt x="159" y="115"/>
                  <a:pt x="160" y="115"/>
                </a:cubicBezTo>
                <a:cubicBezTo>
                  <a:pt x="160" y="114"/>
                  <a:pt x="159" y="114"/>
                  <a:pt x="159" y="114"/>
                </a:cubicBezTo>
                <a:cubicBezTo>
                  <a:pt x="159" y="114"/>
                  <a:pt x="158" y="114"/>
                  <a:pt x="158" y="114"/>
                </a:cubicBezTo>
                <a:cubicBezTo>
                  <a:pt x="157" y="115"/>
                  <a:pt x="155" y="113"/>
                  <a:pt x="154" y="114"/>
                </a:cubicBezTo>
                <a:cubicBezTo>
                  <a:pt x="154" y="114"/>
                  <a:pt x="154" y="114"/>
                  <a:pt x="154" y="114"/>
                </a:cubicBezTo>
                <a:cubicBezTo>
                  <a:pt x="156" y="112"/>
                  <a:pt x="157" y="108"/>
                  <a:pt x="160" y="106"/>
                </a:cubicBezTo>
                <a:cubicBezTo>
                  <a:pt x="160" y="106"/>
                  <a:pt x="160" y="106"/>
                  <a:pt x="160" y="106"/>
                </a:cubicBezTo>
                <a:close/>
                <a:moveTo>
                  <a:pt x="104" y="107"/>
                </a:moveTo>
                <a:cubicBezTo>
                  <a:pt x="104" y="107"/>
                  <a:pt x="104" y="108"/>
                  <a:pt x="104" y="108"/>
                </a:cubicBezTo>
                <a:cubicBezTo>
                  <a:pt x="104" y="108"/>
                  <a:pt x="104" y="108"/>
                  <a:pt x="104" y="108"/>
                </a:cubicBezTo>
                <a:cubicBezTo>
                  <a:pt x="104" y="108"/>
                  <a:pt x="103" y="108"/>
                  <a:pt x="103" y="108"/>
                </a:cubicBezTo>
                <a:cubicBezTo>
                  <a:pt x="104" y="108"/>
                  <a:pt x="103" y="107"/>
                  <a:pt x="104" y="107"/>
                </a:cubicBezTo>
                <a:close/>
                <a:moveTo>
                  <a:pt x="117" y="112"/>
                </a:moveTo>
                <a:cubicBezTo>
                  <a:pt x="116" y="112"/>
                  <a:pt x="117" y="114"/>
                  <a:pt x="117" y="114"/>
                </a:cubicBezTo>
                <a:cubicBezTo>
                  <a:pt x="118" y="116"/>
                  <a:pt x="123" y="115"/>
                  <a:pt x="123" y="118"/>
                </a:cubicBezTo>
                <a:cubicBezTo>
                  <a:pt x="123" y="120"/>
                  <a:pt x="121" y="118"/>
                  <a:pt x="121" y="117"/>
                </a:cubicBezTo>
                <a:cubicBezTo>
                  <a:pt x="120" y="119"/>
                  <a:pt x="120" y="121"/>
                  <a:pt x="119" y="122"/>
                </a:cubicBezTo>
                <a:cubicBezTo>
                  <a:pt x="119" y="121"/>
                  <a:pt x="119" y="120"/>
                  <a:pt x="118" y="120"/>
                </a:cubicBezTo>
                <a:cubicBezTo>
                  <a:pt x="118" y="119"/>
                  <a:pt x="117" y="120"/>
                  <a:pt x="117" y="120"/>
                </a:cubicBezTo>
                <a:cubicBezTo>
                  <a:pt x="117" y="120"/>
                  <a:pt x="118" y="119"/>
                  <a:pt x="118" y="117"/>
                </a:cubicBezTo>
                <a:cubicBezTo>
                  <a:pt x="117" y="117"/>
                  <a:pt x="117" y="116"/>
                  <a:pt x="116" y="116"/>
                </a:cubicBezTo>
                <a:cubicBezTo>
                  <a:pt x="116" y="117"/>
                  <a:pt x="115" y="117"/>
                  <a:pt x="115" y="117"/>
                </a:cubicBezTo>
                <a:cubicBezTo>
                  <a:pt x="115" y="118"/>
                  <a:pt x="115" y="117"/>
                  <a:pt x="114" y="117"/>
                </a:cubicBezTo>
                <a:cubicBezTo>
                  <a:pt x="112" y="119"/>
                  <a:pt x="115" y="123"/>
                  <a:pt x="111" y="124"/>
                </a:cubicBezTo>
                <a:cubicBezTo>
                  <a:pt x="110" y="123"/>
                  <a:pt x="111" y="121"/>
                  <a:pt x="111" y="120"/>
                </a:cubicBezTo>
                <a:cubicBezTo>
                  <a:pt x="111" y="119"/>
                  <a:pt x="112" y="119"/>
                  <a:pt x="112" y="118"/>
                </a:cubicBezTo>
                <a:cubicBezTo>
                  <a:pt x="112" y="118"/>
                  <a:pt x="112" y="118"/>
                  <a:pt x="111" y="118"/>
                </a:cubicBezTo>
                <a:cubicBezTo>
                  <a:pt x="111" y="118"/>
                  <a:pt x="112" y="117"/>
                  <a:pt x="112" y="117"/>
                </a:cubicBezTo>
                <a:cubicBezTo>
                  <a:pt x="113" y="115"/>
                  <a:pt x="116" y="116"/>
                  <a:pt x="117" y="116"/>
                </a:cubicBezTo>
                <a:cubicBezTo>
                  <a:pt x="118" y="115"/>
                  <a:pt x="118" y="115"/>
                  <a:pt x="118" y="115"/>
                </a:cubicBezTo>
                <a:cubicBezTo>
                  <a:pt x="117" y="114"/>
                  <a:pt x="115" y="114"/>
                  <a:pt x="113" y="114"/>
                </a:cubicBezTo>
                <a:cubicBezTo>
                  <a:pt x="113" y="114"/>
                  <a:pt x="113" y="113"/>
                  <a:pt x="112" y="113"/>
                </a:cubicBezTo>
                <a:cubicBezTo>
                  <a:pt x="112" y="113"/>
                  <a:pt x="112" y="113"/>
                  <a:pt x="112" y="113"/>
                </a:cubicBezTo>
                <a:cubicBezTo>
                  <a:pt x="113" y="112"/>
                  <a:pt x="113" y="112"/>
                  <a:pt x="113" y="112"/>
                </a:cubicBezTo>
                <a:cubicBezTo>
                  <a:pt x="112" y="112"/>
                  <a:pt x="111" y="113"/>
                  <a:pt x="110" y="113"/>
                </a:cubicBezTo>
                <a:cubicBezTo>
                  <a:pt x="108" y="115"/>
                  <a:pt x="108" y="111"/>
                  <a:pt x="106" y="113"/>
                </a:cubicBezTo>
                <a:cubicBezTo>
                  <a:pt x="107" y="112"/>
                  <a:pt x="110" y="112"/>
                  <a:pt x="111" y="110"/>
                </a:cubicBezTo>
                <a:cubicBezTo>
                  <a:pt x="112" y="110"/>
                  <a:pt x="112" y="110"/>
                  <a:pt x="112" y="110"/>
                </a:cubicBezTo>
                <a:cubicBezTo>
                  <a:pt x="112" y="110"/>
                  <a:pt x="112" y="110"/>
                  <a:pt x="112" y="110"/>
                </a:cubicBezTo>
                <a:cubicBezTo>
                  <a:pt x="112" y="109"/>
                  <a:pt x="112" y="109"/>
                  <a:pt x="112" y="109"/>
                </a:cubicBezTo>
                <a:cubicBezTo>
                  <a:pt x="112" y="109"/>
                  <a:pt x="112" y="109"/>
                  <a:pt x="112" y="109"/>
                </a:cubicBezTo>
                <a:cubicBezTo>
                  <a:pt x="112" y="110"/>
                  <a:pt x="112" y="110"/>
                  <a:pt x="113" y="110"/>
                </a:cubicBezTo>
                <a:cubicBezTo>
                  <a:pt x="113" y="109"/>
                  <a:pt x="113" y="109"/>
                  <a:pt x="113" y="109"/>
                </a:cubicBezTo>
                <a:cubicBezTo>
                  <a:pt x="115" y="109"/>
                  <a:pt x="115" y="111"/>
                  <a:pt x="117" y="112"/>
                </a:cubicBezTo>
                <a:close/>
                <a:moveTo>
                  <a:pt x="151" y="111"/>
                </a:moveTo>
                <a:cubicBezTo>
                  <a:pt x="150" y="111"/>
                  <a:pt x="149" y="110"/>
                  <a:pt x="148" y="110"/>
                </a:cubicBezTo>
                <a:cubicBezTo>
                  <a:pt x="147" y="109"/>
                  <a:pt x="147" y="109"/>
                  <a:pt x="147" y="109"/>
                </a:cubicBezTo>
                <a:cubicBezTo>
                  <a:pt x="149" y="109"/>
                  <a:pt x="150" y="110"/>
                  <a:pt x="151" y="111"/>
                </a:cubicBezTo>
                <a:close/>
                <a:moveTo>
                  <a:pt x="125" y="110"/>
                </a:moveTo>
                <a:cubicBezTo>
                  <a:pt x="125" y="110"/>
                  <a:pt x="125" y="110"/>
                  <a:pt x="125" y="110"/>
                </a:cubicBezTo>
                <a:cubicBezTo>
                  <a:pt x="124" y="110"/>
                  <a:pt x="124" y="110"/>
                  <a:pt x="124" y="110"/>
                </a:cubicBezTo>
                <a:cubicBezTo>
                  <a:pt x="125" y="110"/>
                  <a:pt x="125" y="110"/>
                  <a:pt x="125" y="110"/>
                </a:cubicBezTo>
                <a:cubicBezTo>
                  <a:pt x="125" y="110"/>
                  <a:pt x="125" y="110"/>
                  <a:pt x="125" y="110"/>
                </a:cubicBezTo>
                <a:close/>
                <a:moveTo>
                  <a:pt x="132" y="111"/>
                </a:moveTo>
                <a:cubicBezTo>
                  <a:pt x="132" y="111"/>
                  <a:pt x="132" y="111"/>
                  <a:pt x="132" y="111"/>
                </a:cubicBezTo>
                <a:cubicBezTo>
                  <a:pt x="131" y="111"/>
                  <a:pt x="131" y="111"/>
                  <a:pt x="131" y="111"/>
                </a:cubicBezTo>
                <a:cubicBezTo>
                  <a:pt x="132" y="111"/>
                  <a:pt x="132" y="111"/>
                  <a:pt x="132" y="111"/>
                </a:cubicBezTo>
                <a:close/>
                <a:moveTo>
                  <a:pt x="148" y="116"/>
                </a:moveTo>
                <a:cubicBezTo>
                  <a:pt x="148" y="116"/>
                  <a:pt x="148" y="116"/>
                  <a:pt x="148" y="116"/>
                </a:cubicBezTo>
                <a:cubicBezTo>
                  <a:pt x="148" y="117"/>
                  <a:pt x="149" y="117"/>
                  <a:pt x="148" y="117"/>
                </a:cubicBezTo>
                <a:cubicBezTo>
                  <a:pt x="148" y="116"/>
                  <a:pt x="146" y="116"/>
                  <a:pt x="146" y="115"/>
                </a:cubicBezTo>
                <a:cubicBezTo>
                  <a:pt x="146" y="116"/>
                  <a:pt x="147" y="116"/>
                  <a:pt x="148" y="116"/>
                </a:cubicBezTo>
                <a:close/>
                <a:moveTo>
                  <a:pt x="152" y="116"/>
                </a:moveTo>
                <a:cubicBezTo>
                  <a:pt x="151" y="116"/>
                  <a:pt x="151" y="117"/>
                  <a:pt x="151" y="117"/>
                </a:cubicBezTo>
                <a:cubicBezTo>
                  <a:pt x="152" y="117"/>
                  <a:pt x="152" y="117"/>
                  <a:pt x="152" y="117"/>
                </a:cubicBezTo>
                <a:cubicBezTo>
                  <a:pt x="152" y="118"/>
                  <a:pt x="151" y="118"/>
                  <a:pt x="150" y="118"/>
                </a:cubicBezTo>
                <a:cubicBezTo>
                  <a:pt x="150" y="117"/>
                  <a:pt x="151" y="117"/>
                  <a:pt x="151" y="116"/>
                </a:cubicBezTo>
                <a:cubicBezTo>
                  <a:pt x="151" y="116"/>
                  <a:pt x="151" y="116"/>
                  <a:pt x="151" y="116"/>
                </a:cubicBezTo>
                <a:cubicBezTo>
                  <a:pt x="152" y="116"/>
                  <a:pt x="152" y="116"/>
                  <a:pt x="152" y="116"/>
                </a:cubicBezTo>
                <a:close/>
                <a:moveTo>
                  <a:pt x="128" y="120"/>
                </a:moveTo>
                <a:cubicBezTo>
                  <a:pt x="128" y="121"/>
                  <a:pt x="128" y="121"/>
                  <a:pt x="127" y="122"/>
                </a:cubicBezTo>
                <a:cubicBezTo>
                  <a:pt x="126" y="122"/>
                  <a:pt x="124" y="121"/>
                  <a:pt x="123" y="122"/>
                </a:cubicBezTo>
                <a:cubicBezTo>
                  <a:pt x="123" y="121"/>
                  <a:pt x="124" y="121"/>
                  <a:pt x="125" y="120"/>
                </a:cubicBezTo>
                <a:cubicBezTo>
                  <a:pt x="125" y="121"/>
                  <a:pt x="126" y="120"/>
                  <a:pt x="126" y="121"/>
                </a:cubicBezTo>
                <a:cubicBezTo>
                  <a:pt x="127" y="120"/>
                  <a:pt x="127" y="120"/>
                  <a:pt x="128" y="120"/>
                </a:cubicBezTo>
                <a:close/>
                <a:moveTo>
                  <a:pt x="123" y="123"/>
                </a:moveTo>
                <a:cubicBezTo>
                  <a:pt x="122" y="124"/>
                  <a:pt x="119" y="126"/>
                  <a:pt x="117" y="125"/>
                </a:cubicBezTo>
                <a:cubicBezTo>
                  <a:pt x="117" y="123"/>
                  <a:pt x="119" y="124"/>
                  <a:pt x="120" y="123"/>
                </a:cubicBezTo>
                <a:cubicBezTo>
                  <a:pt x="121" y="124"/>
                  <a:pt x="122" y="122"/>
                  <a:pt x="123" y="123"/>
                </a:cubicBezTo>
                <a:close/>
                <a:moveTo>
                  <a:pt x="17" y="49"/>
                </a:moveTo>
                <a:cubicBezTo>
                  <a:pt x="18" y="50"/>
                  <a:pt x="18" y="50"/>
                  <a:pt x="18" y="50"/>
                </a:cubicBezTo>
                <a:cubicBezTo>
                  <a:pt x="16" y="50"/>
                  <a:pt x="16" y="50"/>
                  <a:pt x="16" y="50"/>
                </a:cubicBezTo>
                <a:cubicBezTo>
                  <a:pt x="16" y="50"/>
                  <a:pt x="17" y="49"/>
                  <a:pt x="16" y="48"/>
                </a:cubicBezTo>
                <a:cubicBezTo>
                  <a:pt x="14" y="49"/>
                  <a:pt x="14" y="49"/>
                  <a:pt x="14" y="49"/>
                </a:cubicBezTo>
                <a:cubicBezTo>
                  <a:pt x="15" y="47"/>
                  <a:pt x="15" y="47"/>
                  <a:pt x="15" y="47"/>
                </a:cubicBezTo>
                <a:cubicBezTo>
                  <a:pt x="15" y="49"/>
                  <a:pt x="18" y="47"/>
                  <a:pt x="17" y="49"/>
                </a:cubicBezTo>
                <a:close/>
                <a:moveTo>
                  <a:pt x="23" y="53"/>
                </a:moveTo>
                <a:cubicBezTo>
                  <a:pt x="23" y="53"/>
                  <a:pt x="23" y="53"/>
                  <a:pt x="23" y="53"/>
                </a:cubicBezTo>
                <a:cubicBezTo>
                  <a:pt x="22" y="53"/>
                  <a:pt x="22" y="53"/>
                  <a:pt x="22" y="53"/>
                </a:cubicBezTo>
                <a:cubicBezTo>
                  <a:pt x="23" y="52"/>
                  <a:pt x="23" y="52"/>
                  <a:pt x="23" y="52"/>
                </a:cubicBezTo>
                <a:cubicBezTo>
                  <a:pt x="23" y="53"/>
                  <a:pt x="23" y="53"/>
                  <a:pt x="23" y="53"/>
                </a:cubicBezTo>
                <a:close/>
                <a:moveTo>
                  <a:pt x="16" y="62"/>
                </a:moveTo>
                <a:cubicBezTo>
                  <a:pt x="15" y="62"/>
                  <a:pt x="15" y="62"/>
                  <a:pt x="14" y="62"/>
                </a:cubicBezTo>
                <a:cubicBezTo>
                  <a:pt x="14" y="61"/>
                  <a:pt x="14" y="61"/>
                  <a:pt x="14" y="61"/>
                </a:cubicBezTo>
                <a:cubicBezTo>
                  <a:pt x="15" y="61"/>
                  <a:pt x="17" y="61"/>
                  <a:pt x="16" y="62"/>
                </a:cubicBezTo>
                <a:close/>
                <a:moveTo>
                  <a:pt x="41" y="68"/>
                </a:moveTo>
                <a:cubicBezTo>
                  <a:pt x="41" y="68"/>
                  <a:pt x="40" y="69"/>
                  <a:pt x="40" y="69"/>
                </a:cubicBezTo>
                <a:cubicBezTo>
                  <a:pt x="40" y="69"/>
                  <a:pt x="41" y="68"/>
                  <a:pt x="41" y="68"/>
                </a:cubicBezTo>
                <a:close/>
                <a:moveTo>
                  <a:pt x="31" y="72"/>
                </a:moveTo>
                <a:cubicBezTo>
                  <a:pt x="31" y="72"/>
                  <a:pt x="31" y="72"/>
                  <a:pt x="31" y="72"/>
                </a:cubicBezTo>
                <a:cubicBezTo>
                  <a:pt x="31" y="72"/>
                  <a:pt x="30" y="72"/>
                  <a:pt x="30" y="72"/>
                </a:cubicBezTo>
                <a:cubicBezTo>
                  <a:pt x="31" y="72"/>
                  <a:pt x="31" y="71"/>
                  <a:pt x="31" y="72"/>
                </a:cubicBezTo>
                <a:close/>
                <a:moveTo>
                  <a:pt x="29" y="73"/>
                </a:moveTo>
                <a:cubicBezTo>
                  <a:pt x="29" y="73"/>
                  <a:pt x="30" y="73"/>
                  <a:pt x="29" y="73"/>
                </a:cubicBezTo>
                <a:cubicBezTo>
                  <a:pt x="30" y="73"/>
                  <a:pt x="30" y="73"/>
                  <a:pt x="31" y="73"/>
                </a:cubicBezTo>
                <a:cubicBezTo>
                  <a:pt x="30" y="73"/>
                  <a:pt x="30" y="73"/>
                  <a:pt x="30" y="74"/>
                </a:cubicBezTo>
                <a:cubicBezTo>
                  <a:pt x="30" y="74"/>
                  <a:pt x="29" y="74"/>
                  <a:pt x="29" y="74"/>
                </a:cubicBezTo>
                <a:cubicBezTo>
                  <a:pt x="29" y="74"/>
                  <a:pt x="29" y="74"/>
                  <a:pt x="29" y="74"/>
                </a:cubicBezTo>
                <a:cubicBezTo>
                  <a:pt x="28" y="74"/>
                  <a:pt x="28" y="75"/>
                  <a:pt x="27" y="76"/>
                </a:cubicBezTo>
                <a:cubicBezTo>
                  <a:pt x="27" y="75"/>
                  <a:pt x="27" y="75"/>
                  <a:pt x="27" y="75"/>
                </a:cubicBezTo>
                <a:cubicBezTo>
                  <a:pt x="27" y="75"/>
                  <a:pt x="27" y="75"/>
                  <a:pt x="27" y="75"/>
                </a:cubicBezTo>
                <a:cubicBezTo>
                  <a:pt x="27" y="75"/>
                  <a:pt x="26" y="75"/>
                  <a:pt x="26" y="75"/>
                </a:cubicBezTo>
                <a:cubicBezTo>
                  <a:pt x="27" y="74"/>
                  <a:pt x="27" y="74"/>
                  <a:pt x="28" y="73"/>
                </a:cubicBezTo>
                <a:cubicBezTo>
                  <a:pt x="28" y="74"/>
                  <a:pt x="28" y="74"/>
                  <a:pt x="28" y="74"/>
                </a:cubicBezTo>
                <a:cubicBezTo>
                  <a:pt x="28" y="74"/>
                  <a:pt x="29" y="73"/>
                  <a:pt x="28" y="73"/>
                </a:cubicBezTo>
                <a:cubicBezTo>
                  <a:pt x="29" y="73"/>
                  <a:pt x="29" y="73"/>
                  <a:pt x="29" y="73"/>
                </a:cubicBezTo>
                <a:close/>
                <a:moveTo>
                  <a:pt x="11" y="79"/>
                </a:moveTo>
                <a:cubicBezTo>
                  <a:pt x="11" y="79"/>
                  <a:pt x="11" y="79"/>
                  <a:pt x="11" y="79"/>
                </a:cubicBezTo>
                <a:cubicBezTo>
                  <a:pt x="10" y="80"/>
                  <a:pt x="9" y="80"/>
                  <a:pt x="9" y="80"/>
                </a:cubicBezTo>
                <a:cubicBezTo>
                  <a:pt x="9" y="79"/>
                  <a:pt x="10" y="79"/>
                  <a:pt x="11" y="79"/>
                </a:cubicBezTo>
                <a:close/>
                <a:moveTo>
                  <a:pt x="6" y="81"/>
                </a:moveTo>
                <a:cubicBezTo>
                  <a:pt x="6" y="83"/>
                  <a:pt x="4" y="82"/>
                  <a:pt x="3" y="83"/>
                </a:cubicBezTo>
                <a:cubicBezTo>
                  <a:pt x="5" y="83"/>
                  <a:pt x="5" y="81"/>
                  <a:pt x="6" y="81"/>
                </a:cubicBezTo>
                <a:close/>
                <a:moveTo>
                  <a:pt x="3" y="82"/>
                </a:moveTo>
                <a:cubicBezTo>
                  <a:pt x="2" y="83"/>
                  <a:pt x="2" y="83"/>
                  <a:pt x="1" y="83"/>
                </a:cubicBezTo>
                <a:cubicBezTo>
                  <a:pt x="1" y="84"/>
                  <a:pt x="2" y="82"/>
                  <a:pt x="3" y="82"/>
                </a:cubicBezTo>
                <a:close/>
                <a:moveTo>
                  <a:pt x="2" y="164"/>
                </a:moveTo>
                <a:cubicBezTo>
                  <a:pt x="2" y="165"/>
                  <a:pt x="1" y="164"/>
                  <a:pt x="1" y="165"/>
                </a:cubicBezTo>
                <a:cubicBezTo>
                  <a:pt x="1" y="164"/>
                  <a:pt x="0" y="164"/>
                  <a:pt x="1" y="163"/>
                </a:cubicBezTo>
                <a:cubicBezTo>
                  <a:pt x="1" y="163"/>
                  <a:pt x="2" y="163"/>
                  <a:pt x="2" y="164"/>
                </a:cubicBezTo>
                <a:close/>
                <a:moveTo>
                  <a:pt x="198" y="8"/>
                </a:moveTo>
                <a:cubicBezTo>
                  <a:pt x="197" y="8"/>
                  <a:pt x="197" y="8"/>
                  <a:pt x="197" y="8"/>
                </a:cubicBezTo>
                <a:cubicBezTo>
                  <a:pt x="197" y="8"/>
                  <a:pt x="197" y="7"/>
                  <a:pt x="198" y="8"/>
                </a:cubicBezTo>
                <a:cubicBezTo>
                  <a:pt x="198" y="8"/>
                  <a:pt x="198" y="8"/>
                  <a:pt x="198" y="8"/>
                </a:cubicBezTo>
                <a:close/>
                <a:moveTo>
                  <a:pt x="200" y="9"/>
                </a:moveTo>
                <a:cubicBezTo>
                  <a:pt x="200" y="10"/>
                  <a:pt x="200" y="10"/>
                  <a:pt x="200" y="10"/>
                </a:cubicBezTo>
                <a:cubicBezTo>
                  <a:pt x="199" y="9"/>
                  <a:pt x="199" y="9"/>
                  <a:pt x="199" y="9"/>
                </a:cubicBezTo>
                <a:cubicBezTo>
                  <a:pt x="199" y="9"/>
                  <a:pt x="200" y="9"/>
                  <a:pt x="200" y="9"/>
                </a:cubicBezTo>
                <a:close/>
                <a:moveTo>
                  <a:pt x="200" y="12"/>
                </a:moveTo>
                <a:cubicBezTo>
                  <a:pt x="200" y="12"/>
                  <a:pt x="200" y="11"/>
                  <a:pt x="200" y="11"/>
                </a:cubicBezTo>
                <a:cubicBezTo>
                  <a:pt x="200" y="11"/>
                  <a:pt x="200" y="12"/>
                  <a:pt x="200" y="12"/>
                </a:cubicBezTo>
                <a:close/>
                <a:moveTo>
                  <a:pt x="218" y="46"/>
                </a:moveTo>
                <a:cubicBezTo>
                  <a:pt x="217" y="46"/>
                  <a:pt x="217" y="46"/>
                  <a:pt x="217" y="46"/>
                </a:cubicBezTo>
                <a:cubicBezTo>
                  <a:pt x="216" y="45"/>
                  <a:pt x="217" y="44"/>
                  <a:pt x="217" y="45"/>
                </a:cubicBezTo>
                <a:cubicBezTo>
                  <a:pt x="218" y="46"/>
                  <a:pt x="218" y="46"/>
                  <a:pt x="218" y="46"/>
                </a:cubicBezTo>
                <a:close/>
                <a:moveTo>
                  <a:pt x="208" y="52"/>
                </a:moveTo>
                <a:cubicBezTo>
                  <a:pt x="207" y="52"/>
                  <a:pt x="207" y="52"/>
                  <a:pt x="207" y="52"/>
                </a:cubicBezTo>
                <a:cubicBezTo>
                  <a:pt x="207" y="51"/>
                  <a:pt x="207" y="51"/>
                  <a:pt x="207" y="51"/>
                </a:cubicBezTo>
                <a:cubicBezTo>
                  <a:pt x="207" y="52"/>
                  <a:pt x="208" y="52"/>
                  <a:pt x="208" y="52"/>
                </a:cubicBezTo>
                <a:close/>
                <a:moveTo>
                  <a:pt x="207" y="58"/>
                </a:moveTo>
                <a:cubicBezTo>
                  <a:pt x="206" y="57"/>
                  <a:pt x="205" y="57"/>
                  <a:pt x="205" y="56"/>
                </a:cubicBezTo>
                <a:cubicBezTo>
                  <a:pt x="205" y="57"/>
                  <a:pt x="207" y="57"/>
                  <a:pt x="207" y="58"/>
                </a:cubicBezTo>
                <a:close/>
                <a:moveTo>
                  <a:pt x="205" y="59"/>
                </a:moveTo>
                <a:cubicBezTo>
                  <a:pt x="205" y="60"/>
                  <a:pt x="204" y="60"/>
                  <a:pt x="204" y="61"/>
                </a:cubicBezTo>
                <a:cubicBezTo>
                  <a:pt x="204" y="60"/>
                  <a:pt x="203" y="61"/>
                  <a:pt x="203" y="61"/>
                </a:cubicBezTo>
                <a:cubicBezTo>
                  <a:pt x="204" y="61"/>
                  <a:pt x="204" y="60"/>
                  <a:pt x="204" y="60"/>
                </a:cubicBezTo>
                <a:cubicBezTo>
                  <a:pt x="204" y="59"/>
                  <a:pt x="204" y="59"/>
                  <a:pt x="204" y="59"/>
                </a:cubicBezTo>
                <a:cubicBezTo>
                  <a:pt x="205" y="59"/>
                  <a:pt x="205" y="59"/>
                  <a:pt x="205" y="59"/>
                </a:cubicBezTo>
                <a:close/>
                <a:moveTo>
                  <a:pt x="210" y="75"/>
                </a:moveTo>
                <a:cubicBezTo>
                  <a:pt x="210" y="75"/>
                  <a:pt x="210" y="76"/>
                  <a:pt x="211" y="76"/>
                </a:cubicBezTo>
                <a:cubicBezTo>
                  <a:pt x="211" y="75"/>
                  <a:pt x="212" y="75"/>
                  <a:pt x="212" y="74"/>
                </a:cubicBezTo>
                <a:cubicBezTo>
                  <a:pt x="213" y="75"/>
                  <a:pt x="213" y="75"/>
                  <a:pt x="213" y="75"/>
                </a:cubicBezTo>
                <a:cubicBezTo>
                  <a:pt x="214" y="74"/>
                  <a:pt x="214" y="74"/>
                  <a:pt x="214" y="74"/>
                </a:cubicBezTo>
                <a:cubicBezTo>
                  <a:pt x="214" y="75"/>
                  <a:pt x="214" y="75"/>
                  <a:pt x="214" y="75"/>
                </a:cubicBezTo>
                <a:cubicBezTo>
                  <a:pt x="215" y="74"/>
                  <a:pt x="215" y="74"/>
                  <a:pt x="215" y="74"/>
                </a:cubicBezTo>
                <a:cubicBezTo>
                  <a:pt x="215" y="74"/>
                  <a:pt x="216" y="74"/>
                  <a:pt x="217" y="74"/>
                </a:cubicBezTo>
                <a:cubicBezTo>
                  <a:pt x="217" y="73"/>
                  <a:pt x="217" y="73"/>
                  <a:pt x="217" y="73"/>
                </a:cubicBezTo>
                <a:cubicBezTo>
                  <a:pt x="218" y="74"/>
                  <a:pt x="218" y="74"/>
                  <a:pt x="218" y="74"/>
                </a:cubicBezTo>
                <a:cubicBezTo>
                  <a:pt x="218" y="74"/>
                  <a:pt x="218" y="73"/>
                  <a:pt x="219" y="73"/>
                </a:cubicBezTo>
                <a:cubicBezTo>
                  <a:pt x="217" y="74"/>
                  <a:pt x="220" y="74"/>
                  <a:pt x="219" y="75"/>
                </a:cubicBezTo>
                <a:cubicBezTo>
                  <a:pt x="219" y="75"/>
                  <a:pt x="219" y="75"/>
                  <a:pt x="220" y="75"/>
                </a:cubicBezTo>
                <a:cubicBezTo>
                  <a:pt x="220" y="76"/>
                  <a:pt x="220" y="76"/>
                  <a:pt x="219" y="76"/>
                </a:cubicBezTo>
                <a:cubicBezTo>
                  <a:pt x="220" y="77"/>
                  <a:pt x="218" y="77"/>
                  <a:pt x="218" y="78"/>
                </a:cubicBezTo>
                <a:cubicBezTo>
                  <a:pt x="217" y="78"/>
                  <a:pt x="217" y="80"/>
                  <a:pt x="216" y="79"/>
                </a:cubicBezTo>
                <a:cubicBezTo>
                  <a:pt x="215" y="80"/>
                  <a:pt x="215" y="80"/>
                  <a:pt x="215" y="80"/>
                </a:cubicBezTo>
                <a:cubicBezTo>
                  <a:pt x="215" y="80"/>
                  <a:pt x="215" y="80"/>
                  <a:pt x="215" y="80"/>
                </a:cubicBezTo>
                <a:cubicBezTo>
                  <a:pt x="214" y="80"/>
                  <a:pt x="214" y="81"/>
                  <a:pt x="213" y="81"/>
                </a:cubicBezTo>
                <a:cubicBezTo>
                  <a:pt x="212" y="80"/>
                  <a:pt x="212" y="80"/>
                  <a:pt x="211" y="80"/>
                </a:cubicBezTo>
                <a:cubicBezTo>
                  <a:pt x="211" y="79"/>
                  <a:pt x="210" y="80"/>
                  <a:pt x="210" y="79"/>
                </a:cubicBezTo>
                <a:cubicBezTo>
                  <a:pt x="210" y="80"/>
                  <a:pt x="209" y="80"/>
                  <a:pt x="208" y="80"/>
                </a:cubicBezTo>
                <a:cubicBezTo>
                  <a:pt x="208" y="79"/>
                  <a:pt x="208" y="79"/>
                  <a:pt x="208" y="79"/>
                </a:cubicBezTo>
                <a:cubicBezTo>
                  <a:pt x="209" y="79"/>
                  <a:pt x="209" y="79"/>
                  <a:pt x="210" y="79"/>
                </a:cubicBezTo>
                <a:cubicBezTo>
                  <a:pt x="209" y="77"/>
                  <a:pt x="208" y="77"/>
                  <a:pt x="207" y="77"/>
                </a:cubicBezTo>
                <a:cubicBezTo>
                  <a:pt x="210" y="76"/>
                  <a:pt x="210" y="76"/>
                  <a:pt x="210" y="76"/>
                </a:cubicBezTo>
                <a:cubicBezTo>
                  <a:pt x="210" y="76"/>
                  <a:pt x="210" y="76"/>
                  <a:pt x="209" y="76"/>
                </a:cubicBezTo>
                <a:cubicBezTo>
                  <a:pt x="210" y="75"/>
                  <a:pt x="210" y="75"/>
                  <a:pt x="210" y="75"/>
                </a:cubicBezTo>
                <a:cubicBezTo>
                  <a:pt x="209" y="74"/>
                  <a:pt x="208" y="75"/>
                  <a:pt x="207" y="75"/>
                </a:cubicBezTo>
                <a:cubicBezTo>
                  <a:pt x="208" y="75"/>
                  <a:pt x="208" y="74"/>
                  <a:pt x="208" y="73"/>
                </a:cubicBezTo>
                <a:cubicBezTo>
                  <a:pt x="209" y="74"/>
                  <a:pt x="209" y="74"/>
                  <a:pt x="209" y="74"/>
                </a:cubicBezTo>
                <a:cubicBezTo>
                  <a:pt x="210" y="73"/>
                  <a:pt x="209" y="73"/>
                  <a:pt x="209" y="73"/>
                </a:cubicBezTo>
                <a:cubicBezTo>
                  <a:pt x="210" y="73"/>
                  <a:pt x="211" y="74"/>
                  <a:pt x="210" y="75"/>
                </a:cubicBezTo>
                <a:close/>
                <a:moveTo>
                  <a:pt x="122" y="154"/>
                </a:moveTo>
                <a:cubicBezTo>
                  <a:pt x="122" y="153"/>
                  <a:pt x="122" y="153"/>
                  <a:pt x="122" y="153"/>
                </a:cubicBezTo>
                <a:cubicBezTo>
                  <a:pt x="122" y="153"/>
                  <a:pt x="122" y="153"/>
                  <a:pt x="122" y="153"/>
                </a:cubicBezTo>
                <a:cubicBezTo>
                  <a:pt x="122" y="154"/>
                  <a:pt x="122" y="154"/>
                  <a:pt x="122" y="154"/>
                </a:cubicBezTo>
                <a:close/>
              </a:path>
            </a:pathLst>
          </a:custGeom>
          <a:solidFill>
            <a:schemeClr val="accent3"/>
          </a:solidFill>
          <a:ln>
            <a:noFill/>
          </a:ln>
        </p:spPr>
        <p:txBody>
          <a:bodyPr vert="horz" wrap="square" lIns="68580" tIns="34290" rIns="68580" bIns="34290" numCol="1" anchor="t" anchorCtr="0" compatLnSpc="1"/>
          <a:lstStyle/>
          <a:p>
            <a:endParaRPr lang="zh-CN" altLang="en-US"/>
          </a:p>
        </p:txBody>
      </p:sp>
      <p:grpSp>
        <p:nvGrpSpPr>
          <p:cNvPr id="5" name="组合 17"/>
          <p:cNvGrpSpPr>
            <a:grpSpLocks noChangeAspect="1"/>
          </p:cNvGrpSpPr>
          <p:nvPr/>
        </p:nvGrpSpPr>
        <p:grpSpPr>
          <a:xfrm>
            <a:off x="1613393" y="2127857"/>
            <a:ext cx="94500" cy="131922"/>
            <a:chOff x="4998068" y="2197313"/>
            <a:chExt cx="769578" cy="1154538"/>
          </a:xfrm>
        </p:grpSpPr>
        <p:sp>
          <p:nvSpPr>
            <p:cNvPr id="59" name="椭圆 58"/>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61"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6" name="组合 62"/>
          <p:cNvGrpSpPr>
            <a:grpSpLocks noChangeAspect="1"/>
          </p:cNvGrpSpPr>
          <p:nvPr/>
        </p:nvGrpSpPr>
        <p:grpSpPr>
          <a:xfrm>
            <a:off x="2807199" y="2260061"/>
            <a:ext cx="94500" cy="131922"/>
            <a:chOff x="4998068" y="2197313"/>
            <a:chExt cx="769578" cy="1154538"/>
          </a:xfrm>
        </p:grpSpPr>
        <p:sp>
          <p:nvSpPr>
            <p:cNvPr id="64" name="椭圆 63"/>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66"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7" name="组合 66"/>
          <p:cNvGrpSpPr>
            <a:grpSpLocks noChangeAspect="1"/>
          </p:cNvGrpSpPr>
          <p:nvPr/>
        </p:nvGrpSpPr>
        <p:grpSpPr>
          <a:xfrm>
            <a:off x="3067943" y="2596718"/>
            <a:ext cx="94500" cy="131922"/>
            <a:chOff x="4998068" y="2197313"/>
            <a:chExt cx="769578" cy="1154538"/>
          </a:xfrm>
        </p:grpSpPr>
        <p:sp>
          <p:nvSpPr>
            <p:cNvPr id="68" name="椭圆 67"/>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70"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8" name="组合 70"/>
          <p:cNvGrpSpPr>
            <a:grpSpLocks noChangeAspect="1"/>
          </p:cNvGrpSpPr>
          <p:nvPr/>
        </p:nvGrpSpPr>
        <p:grpSpPr>
          <a:xfrm>
            <a:off x="2231205" y="2095701"/>
            <a:ext cx="94500" cy="131922"/>
            <a:chOff x="4998068" y="2197313"/>
            <a:chExt cx="769578" cy="1154538"/>
          </a:xfrm>
        </p:grpSpPr>
        <p:sp>
          <p:nvSpPr>
            <p:cNvPr id="72" name="椭圆 71"/>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74"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9" name="组合 101"/>
          <p:cNvGrpSpPr/>
          <p:nvPr/>
        </p:nvGrpSpPr>
        <p:grpSpPr>
          <a:xfrm>
            <a:off x="5061239" y="3864664"/>
            <a:ext cx="3280736" cy="604272"/>
            <a:chOff x="980608" y="1870076"/>
            <a:chExt cx="4374315" cy="805448"/>
          </a:xfrm>
        </p:grpSpPr>
        <p:sp>
          <p:nvSpPr>
            <p:cNvPr id="103" name="文本框 102"/>
            <p:cNvSpPr txBox="1"/>
            <p:nvPr/>
          </p:nvSpPr>
          <p:spPr>
            <a:xfrm>
              <a:off x="1255541" y="2183233"/>
              <a:ext cx="4099382" cy="49229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0" name="组合 103"/>
            <p:cNvGrpSpPr/>
            <p:nvPr/>
          </p:nvGrpSpPr>
          <p:grpSpPr>
            <a:xfrm>
              <a:off x="980608" y="1948657"/>
              <a:ext cx="216000" cy="216443"/>
              <a:chOff x="980608" y="2248535"/>
              <a:chExt cx="216000" cy="216443"/>
            </a:xfrm>
          </p:grpSpPr>
          <p:sp>
            <p:nvSpPr>
              <p:cNvPr id="106"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sp>
            <p:nvSpPr>
              <p:cNvPr id="107"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grpSp>
        <p:sp>
          <p:nvSpPr>
            <p:cNvPr id="105" name="文本框 104"/>
            <p:cNvSpPr txBox="1"/>
            <p:nvPr/>
          </p:nvSpPr>
          <p:spPr>
            <a:xfrm>
              <a:off x="1255541" y="1870076"/>
              <a:ext cx="3099956"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 name="组合 107"/>
          <p:cNvGrpSpPr/>
          <p:nvPr/>
        </p:nvGrpSpPr>
        <p:grpSpPr>
          <a:xfrm>
            <a:off x="5061239" y="3042510"/>
            <a:ext cx="3280736" cy="604272"/>
            <a:chOff x="980608" y="1870076"/>
            <a:chExt cx="4374315" cy="805448"/>
          </a:xfrm>
        </p:grpSpPr>
        <p:sp>
          <p:nvSpPr>
            <p:cNvPr id="109" name="文本框 108"/>
            <p:cNvSpPr txBox="1"/>
            <p:nvPr/>
          </p:nvSpPr>
          <p:spPr>
            <a:xfrm>
              <a:off x="1255541" y="2183233"/>
              <a:ext cx="4099382" cy="49229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组合 109"/>
            <p:cNvGrpSpPr/>
            <p:nvPr/>
          </p:nvGrpSpPr>
          <p:grpSpPr>
            <a:xfrm>
              <a:off x="980608" y="1948657"/>
              <a:ext cx="216000" cy="216443"/>
              <a:chOff x="980608" y="2248535"/>
              <a:chExt cx="216000" cy="216443"/>
            </a:xfrm>
          </p:grpSpPr>
          <p:sp>
            <p:nvSpPr>
              <p:cNvPr id="112"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sp>
            <p:nvSpPr>
              <p:cNvPr id="113"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grpSp>
        <p:sp>
          <p:nvSpPr>
            <p:cNvPr id="111" name="文本框 110"/>
            <p:cNvSpPr txBox="1"/>
            <p:nvPr/>
          </p:nvSpPr>
          <p:spPr>
            <a:xfrm>
              <a:off x="1255541" y="1870076"/>
              <a:ext cx="3099956"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13"/>
          <p:cNvGrpSpPr/>
          <p:nvPr/>
        </p:nvGrpSpPr>
        <p:grpSpPr>
          <a:xfrm>
            <a:off x="5061239" y="2220356"/>
            <a:ext cx="3280736" cy="604272"/>
            <a:chOff x="980608" y="1870076"/>
            <a:chExt cx="4374315" cy="805448"/>
          </a:xfrm>
        </p:grpSpPr>
        <p:sp>
          <p:nvSpPr>
            <p:cNvPr id="115" name="文本框 114"/>
            <p:cNvSpPr txBox="1"/>
            <p:nvPr/>
          </p:nvSpPr>
          <p:spPr>
            <a:xfrm>
              <a:off x="1255541" y="2183233"/>
              <a:ext cx="4099382" cy="49229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4" name="组合 115"/>
            <p:cNvGrpSpPr/>
            <p:nvPr/>
          </p:nvGrpSpPr>
          <p:grpSpPr>
            <a:xfrm>
              <a:off x="980608" y="1948657"/>
              <a:ext cx="216000" cy="216443"/>
              <a:chOff x="980608" y="2248535"/>
              <a:chExt cx="216000" cy="216443"/>
            </a:xfrm>
          </p:grpSpPr>
          <p:sp>
            <p:nvSpPr>
              <p:cNvPr id="118"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sp>
            <p:nvSpPr>
              <p:cNvPr id="119"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grpSp>
        <p:sp>
          <p:nvSpPr>
            <p:cNvPr id="117" name="文本框 116"/>
            <p:cNvSpPr txBox="1"/>
            <p:nvPr/>
          </p:nvSpPr>
          <p:spPr>
            <a:xfrm>
              <a:off x="1255541" y="1870076"/>
              <a:ext cx="3099956"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119"/>
          <p:cNvGrpSpPr/>
          <p:nvPr/>
        </p:nvGrpSpPr>
        <p:grpSpPr>
          <a:xfrm>
            <a:off x="5061239" y="1398203"/>
            <a:ext cx="3280736" cy="604272"/>
            <a:chOff x="980608" y="1870076"/>
            <a:chExt cx="4374315" cy="805448"/>
          </a:xfrm>
        </p:grpSpPr>
        <p:sp>
          <p:nvSpPr>
            <p:cNvPr id="121" name="文本框 120"/>
            <p:cNvSpPr txBox="1"/>
            <p:nvPr/>
          </p:nvSpPr>
          <p:spPr>
            <a:xfrm>
              <a:off x="1255541" y="2183233"/>
              <a:ext cx="4099382" cy="49229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6" name="组合 121"/>
            <p:cNvGrpSpPr/>
            <p:nvPr/>
          </p:nvGrpSpPr>
          <p:grpSpPr>
            <a:xfrm>
              <a:off x="980608" y="1948657"/>
              <a:ext cx="216000" cy="216443"/>
              <a:chOff x="980608" y="2248535"/>
              <a:chExt cx="216000" cy="216443"/>
            </a:xfrm>
          </p:grpSpPr>
          <p:sp>
            <p:nvSpPr>
              <p:cNvPr id="124"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sp>
            <p:nvSpPr>
              <p:cNvPr id="125"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grpSp>
        <p:sp>
          <p:nvSpPr>
            <p:cNvPr id="123" name="文本框 122"/>
            <p:cNvSpPr txBox="1"/>
            <p:nvPr/>
          </p:nvSpPr>
          <p:spPr>
            <a:xfrm>
              <a:off x="1255541" y="1870076"/>
              <a:ext cx="3099956"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1000"/>
                            </p:stCondLst>
                            <p:childTnLst>
                              <p:par>
                                <p:cTn id="35" presetID="2" presetClass="entr" presetSubtype="9"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childTnLst>
                          </p:cTn>
                        </p:par>
                        <p:par>
                          <p:cTn id="39" fill="hold">
                            <p:stCondLst>
                              <p:cond delay="1500"/>
                            </p:stCondLst>
                            <p:childTnLst>
                              <p:par>
                                <p:cTn id="40" presetID="2" presetClass="entr" presetSubtype="1"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0-#ppt_h/2"/>
                                          </p:val>
                                        </p:tav>
                                        <p:tav tm="100000">
                                          <p:val>
                                            <p:strVal val="#ppt_y"/>
                                          </p:val>
                                        </p:tav>
                                      </p:tavLst>
                                    </p:anim>
                                  </p:childTnLst>
                                </p:cTn>
                              </p:par>
                            </p:childTnLst>
                          </p:cTn>
                        </p:par>
                        <p:par>
                          <p:cTn id="44" fill="hold">
                            <p:stCondLst>
                              <p:cond delay="2000"/>
                            </p:stCondLst>
                            <p:childTnLst>
                              <p:par>
                                <p:cTn id="45" presetID="2" presetClass="entr" presetSubtype="3"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1+#ppt_w/2"/>
                                          </p:val>
                                        </p:tav>
                                        <p:tav tm="100000">
                                          <p:val>
                                            <p:strVal val="#ppt_x"/>
                                          </p:val>
                                        </p:tav>
                                      </p:tavLst>
                                    </p:anim>
                                    <p:anim calcmode="lin" valueType="num">
                                      <p:cBhvr additive="base">
                                        <p:cTn id="48" dur="500" fill="hold"/>
                                        <p:tgtEl>
                                          <p:spTgt spid="7"/>
                                        </p:tgtEl>
                                        <p:attrNameLst>
                                          <p:attrName>ppt_y</p:attrName>
                                        </p:attrNameLst>
                                      </p:cBhvr>
                                      <p:tavLst>
                                        <p:tav tm="0">
                                          <p:val>
                                            <p:strVal val="0-#ppt_h/2"/>
                                          </p:val>
                                        </p:tav>
                                        <p:tav tm="100000">
                                          <p:val>
                                            <p:strVal val="#ppt_y"/>
                                          </p:val>
                                        </p:tav>
                                      </p:tavLst>
                                    </p:anim>
                                  </p:childTnLst>
                                </p:cTn>
                              </p:par>
                            </p:childTnLst>
                          </p:cTn>
                        </p:par>
                        <p:par>
                          <p:cTn id="49" fill="hold">
                            <p:stCondLst>
                              <p:cond delay="2500"/>
                            </p:stCondLst>
                            <p:childTnLst>
                              <p:par>
                                <p:cTn id="50" presetID="16" presetClass="entr" presetSubtype="21"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par>
                          <p:cTn id="53" fill="hold">
                            <p:stCondLst>
                              <p:cond delay="3000"/>
                            </p:stCondLst>
                            <p:childTnLst>
                              <p:par>
                                <p:cTn id="54" presetID="16" presetClass="entr" presetSubtype="21"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arn(inVertical)">
                                      <p:cBhvr>
                                        <p:cTn id="56" dur="500"/>
                                        <p:tgtEl>
                                          <p:spTgt spid="13"/>
                                        </p:tgtEl>
                                      </p:cBhvr>
                                    </p:animEffect>
                                  </p:childTnLst>
                                </p:cTn>
                              </p:par>
                            </p:childTnLst>
                          </p:cTn>
                        </p:par>
                        <p:par>
                          <p:cTn id="57" fill="hold">
                            <p:stCondLst>
                              <p:cond delay="3500"/>
                            </p:stCondLst>
                            <p:childTnLst>
                              <p:par>
                                <p:cTn id="58" presetID="16" presetClass="entr" presetSubtype="21"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arn(inVertical)">
                                      <p:cBhvr>
                                        <p:cTn id="60" dur="500"/>
                                        <p:tgtEl>
                                          <p:spTgt spid="11"/>
                                        </p:tgtEl>
                                      </p:cBhvr>
                                    </p:animEffect>
                                  </p:childTnLst>
                                </p:cTn>
                              </p:par>
                            </p:childTnLst>
                          </p:cTn>
                        </p:par>
                        <p:par>
                          <p:cTn id="61" fill="hold">
                            <p:stCondLst>
                              <p:cond delay="4000"/>
                            </p:stCondLst>
                            <p:childTnLst>
                              <p:par>
                                <p:cTn id="62" presetID="16" presetClass="entr" presetSubtype="21"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arn(inVertical)">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02454" y="1407875"/>
            <a:ext cx="1987980" cy="1078271"/>
          </a:xfrm>
          <a:prstGeom prst="rect">
            <a:avLst/>
          </a:prstGeom>
        </p:spPr>
        <p:txBody>
          <a:bodyPr lIns="46796" tIns="46796" rIns="46796" bIns="46796" anchor="ctr"/>
          <a:lstStyle/>
          <a:p>
            <a:pPr algn="just">
              <a:lnSpc>
                <a:spcPct val="120000"/>
              </a:lnSpc>
              <a:spcBef>
                <a:spcPts val="600"/>
              </a:spcBef>
              <a:spcAft>
                <a:spcPts val="60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2414162" y="3424722"/>
            <a:ext cx="1987980" cy="1146663"/>
          </a:xfrm>
          <a:prstGeom prst="rect">
            <a:avLst/>
          </a:prstGeom>
        </p:spPr>
        <p:txBody>
          <a:bodyPr lIns="46796" tIns="46796" rIns="46796" bIns="46796" anchor="ctr"/>
          <a:lstStyle/>
          <a:p>
            <a:pPr algn="just">
              <a:lnSpc>
                <a:spcPct val="120000"/>
              </a:lnSpc>
              <a:spcBef>
                <a:spcPts val="600"/>
              </a:spcBef>
              <a:spcAft>
                <a:spcPts val="60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4429774" y="1407875"/>
            <a:ext cx="1987980" cy="1078271"/>
          </a:xfrm>
          <a:prstGeom prst="rect">
            <a:avLst/>
          </a:prstGeom>
        </p:spPr>
        <p:txBody>
          <a:bodyPr lIns="46796" tIns="46796" rIns="46796" bIns="46796" anchor="ctr"/>
          <a:lstStyle/>
          <a:p>
            <a:pPr algn="just">
              <a:lnSpc>
                <a:spcPct val="120000"/>
              </a:lnSpc>
              <a:spcBef>
                <a:spcPts val="600"/>
              </a:spcBef>
              <a:spcAft>
                <a:spcPts val="60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6201795" y="3424722"/>
            <a:ext cx="1987980" cy="1146663"/>
          </a:xfrm>
          <a:prstGeom prst="rect">
            <a:avLst/>
          </a:prstGeom>
        </p:spPr>
        <p:txBody>
          <a:bodyPr lIns="46796" tIns="46796" rIns="46796" bIns="46796" anchor="ctr"/>
          <a:lstStyle/>
          <a:p>
            <a:pPr algn="just">
              <a:lnSpc>
                <a:spcPct val="120000"/>
              </a:lnSpc>
              <a:spcBef>
                <a:spcPts val="600"/>
              </a:spcBef>
              <a:spcAft>
                <a:spcPts val="60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29"/>
          <p:cNvGrpSpPr/>
          <p:nvPr/>
        </p:nvGrpSpPr>
        <p:grpSpPr>
          <a:xfrm>
            <a:off x="6489739" y="2733687"/>
            <a:ext cx="1610794" cy="413366"/>
            <a:chOff x="6351617" y="2567188"/>
            <a:chExt cx="1611283" cy="413238"/>
          </a:xfrm>
        </p:grpSpPr>
        <p:sp>
          <p:nvSpPr>
            <p:cNvPr id="9" name="圆角矩形标注 8"/>
            <p:cNvSpPr/>
            <p:nvPr/>
          </p:nvSpPr>
          <p:spPr>
            <a:xfrm>
              <a:off x="6351617" y="2567188"/>
              <a:ext cx="1611283" cy="413238"/>
            </a:xfrm>
            <a:prstGeom prst="wedgeRoundRectCallout">
              <a:avLst>
                <a:gd name="adj1" fmla="val -20833"/>
                <a:gd name="adj2" fmla="val 101383"/>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1400" dirty="0">
                  <a:solidFill>
                    <a:srgbClr val="FFFFFF"/>
                  </a:solidFill>
                  <a:latin typeface="+mn-ea"/>
                </a:rPr>
                <a:t>人事上的帮助</a:t>
              </a:r>
              <a:endParaRPr lang="zh-CN" altLang="en-US" sz="1400" dirty="0">
                <a:solidFill>
                  <a:srgbClr val="FFFFFF"/>
                </a:solidFill>
                <a:latin typeface="+mn-ea"/>
              </a:endParaRPr>
            </a:p>
          </p:txBody>
        </p:sp>
        <p:sp>
          <p:nvSpPr>
            <p:cNvPr id="17" name="Freeform 6"/>
            <p:cNvSpPr>
              <a:spLocks noEditPoints="1"/>
            </p:cNvSpPr>
            <p:nvPr/>
          </p:nvSpPr>
          <p:spPr bwMode="auto">
            <a:xfrm>
              <a:off x="6489204" y="2657502"/>
              <a:ext cx="225922" cy="232610"/>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 name="组合 26"/>
          <p:cNvGrpSpPr/>
          <p:nvPr/>
        </p:nvGrpSpPr>
        <p:grpSpPr>
          <a:xfrm>
            <a:off x="1135666" y="2521533"/>
            <a:ext cx="1610794" cy="625523"/>
            <a:chOff x="1325116" y="2355096"/>
            <a:chExt cx="1611283" cy="625330"/>
          </a:xfrm>
        </p:grpSpPr>
        <p:sp>
          <p:nvSpPr>
            <p:cNvPr id="4" name="任意多边形 3"/>
            <p:cNvSpPr/>
            <p:nvPr/>
          </p:nvSpPr>
          <p:spPr>
            <a:xfrm>
              <a:off x="1325116" y="2355096"/>
              <a:ext cx="1611283" cy="62533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r">
                <a:defRPr/>
              </a:pPr>
              <a:r>
                <a:rPr lang="zh-CN" altLang="en-US" sz="1400" dirty="0">
                  <a:solidFill>
                    <a:srgbClr val="FFFFFF"/>
                  </a:solidFill>
                  <a:latin typeface="+mn-ea"/>
                </a:rPr>
                <a:t>战略上的指导</a:t>
              </a:r>
              <a:endParaRPr lang="zh-CN" altLang="en-US" sz="1400" dirty="0">
                <a:solidFill>
                  <a:srgbClr val="FFFFFF"/>
                </a:solidFill>
                <a:latin typeface="+mn-ea"/>
              </a:endParaRPr>
            </a:p>
          </p:txBody>
        </p:sp>
        <p:sp>
          <p:nvSpPr>
            <p:cNvPr id="20" name="Freeform 11"/>
            <p:cNvSpPr>
              <a:spLocks noEditPoints="1"/>
            </p:cNvSpPr>
            <p:nvPr/>
          </p:nvSpPr>
          <p:spPr bwMode="auto">
            <a:xfrm>
              <a:off x="1417937" y="2657502"/>
              <a:ext cx="223318" cy="229976"/>
            </a:xfrm>
            <a:custGeom>
              <a:avLst/>
              <a:gdLst>
                <a:gd name="T0" fmla="*/ 93 w 185"/>
                <a:gd name="T1" fmla="*/ 190 h 190"/>
                <a:gd name="T2" fmla="*/ 0 w 185"/>
                <a:gd name="T3" fmla="*/ 160 h 190"/>
                <a:gd name="T4" fmla="*/ 63 w 185"/>
                <a:gd name="T5" fmla="*/ 132 h 190"/>
                <a:gd name="T6" fmla="*/ 64 w 185"/>
                <a:gd name="T7" fmla="*/ 143 h 190"/>
                <a:gd name="T8" fmla="*/ 25 w 185"/>
                <a:gd name="T9" fmla="*/ 160 h 190"/>
                <a:gd name="T10" fmla="*/ 93 w 185"/>
                <a:gd name="T11" fmla="*/ 180 h 190"/>
                <a:gd name="T12" fmla="*/ 160 w 185"/>
                <a:gd name="T13" fmla="*/ 160 h 190"/>
                <a:gd name="T14" fmla="*/ 121 w 185"/>
                <a:gd name="T15" fmla="*/ 143 h 190"/>
                <a:gd name="T16" fmla="*/ 122 w 185"/>
                <a:gd name="T17" fmla="*/ 132 h 190"/>
                <a:gd name="T18" fmla="*/ 185 w 185"/>
                <a:gd name="T19" fmla="*/ 160 h 190"/>
                <a:gd name="T20" fmla="*/ 93 w 185"/>
                <a:gd name="T21" fmla="*/ 190 h 190"/>
                <a:gd name="T22" fmla="*/ 88 w 185"/>
                <a:gd name="T23" fmla="*/ 168 h 190"/>
                <a:gd name="T24" fmla="*/ 88 w 185"/>
                <a:gd name="T25" fmla="*/ 116 h 190"/>
                <a:gd name="T26" fmla="*/ 100 w 185"/>
                <a:gd name="T27" fmla="*/ 116 h 190"/>
                <a:gd name="T28" fmla="*/ 100 w 185"/>
                <a:gd name="T29" fmla="*/ 168 h 190"/>
                <a:gd name="T30" fmla="*/ 88 w 185"/>
                <a:gd name="T31" fmla="*/ 168 h 190"/>
                <a:gd name="T32" fmla="*/ 48 w 185"/>
                <a:gd name="T33" fmla="*/ 72 h 190"/>
                <a:gd name="T34" fmla="*/ 129 w 185"/>
                <a:gd name="T35" fmla="*/ 72 h 190"/>
                <a:gd name="T36" fmla="*/ 160 w 185"/>
                <a:gd name="T37" fmla="*/ 92 h 190"/>
                <a:gd name="T38" fmla="*/ 128 w 185"/>
                <a:gd name="T39" fmla="*/ 112 h 190"/>
                <a:gd name="T40" fmla="*/ 48 w 185"/>
                <a:gd name="T41" fmla="*/ 112 h 190"/>
                <a:gd name="T42" fmla="*/ 48 w 185"/>
                <a:gd name="T43" fmla="*/ 72 h 190"/>
                <a:gd name="T44" fmla="*/ 7 w 185"/>
                <a:gd name="T45" fmla="*/ 44 h 190"/>
                <a:gd name="T46" fmla="*/ 39 w 185"/>
                <a:gd name="T47" fmla="*/ 24 h 190"/>
                <a:gd name="T48" fmla="*/ 160 w 185"/>
                <a:gd name="T49" fmla="*/ 24 h 190"/>
                <a:gd name="T50" fmla="*/ 160 w 185"/>
                <a:gd name="T51" fmla="*/ 64 h 190"/>
                <a:gd name="T52" fmla="*/ 39 w 185"/>
                <a:gd name="T53" fmla="*/ 64 h 190"/>
                <a:gd name="T54" fmla="*/ 7 w 185"/>
                <a:gd name="T55" fmla="*/ 44 h 190"/>
                <a:gd name="T56" fmla="*/ 88 w 185"/>
                <a:gd name="T57" fmla="*/ 0 h 190"/>
                <a:gd name="T58" fmla="*/ 100 w 185"/>
                <a:gd name="T59" fmla="*/ 0 h 190"/>
                <a:gd name="T60" fmla="*/ 100 w 185"/>
                <a:gd name="T61" fmla="*/ 19 h 190"/>
                <a:gd name="T62" fmla="*/ 88 w 185"/>
                <a:gd name="T63" fmla="*/ 19 h 190"/>
                <a:gd name="T64" fmla="*/ 88 w 185"/>
                <a:gd name="T6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90">
                  <a:moveTo>
                    <a:pt x="93" y="190"/>
                  </a:moveTo>
                  <a:cubicBezTo>
                    <a:pt x="41" y="190"/>
                    <a:pt x="0" y="177"/>
                    <a:pt x="0" y="160"/>
                  </a:cubicBezTo>
                  <a:cubicBezTo>
                    <a:pt x="0" y="147"/>
                    <a:pt x="26" y="136"/>
                    <a:pt x="63" y="132"/>
                  </a:cubicBezTo>
                  <a:cubicBezTo>
                    <a:pt x="64" y="143"/>
                    <a:pt x="64" y="143"/>
                    <a:pt x="64" y="143"/>
                  </a:cubicBezTo>
                  <a:cubicBezTo>
                    <a:pt x="42" y="146"/>
                    <a:pt x="25" y="153"/>
                    <a:pt x="25" y="160"/>
                  </a:cubicBezTo>
                  <a:cubicBezTo>
                    <a:pt x="25" y="171"/>
                    <a:pt x="59" y="180"/>
                    <a:pt x="93" y="180"/>
                  </a:cubicBezTo>
                  <a:cubicBezTo>
                    <a:pt x="126" y="180"/>
                    <a:pt x="160" y="171"/>
                    <a:pt x="160" y="160"/>
                  </a:cubicBezTo>
                  <a:cubicBezTo>
                    <a:pt x="160" y="153"/>
                    <a:pt x="143" y="146"/>
                    <a:pt x="121" y="143"/>
                  </a:cubicBezTo>
                  <a:cubicBezTo>
                    <a:pt x="122" y="132"/>
                    <a:pt x="122" y="132"/>
                    <a:pt x="122" y="132"/>
                  </a:cubicBezTo>
                  <a:cubicBezTo>
                    <a:pt x="159" y="136"/>
                    <a:pt x="185" y="147"/>
                    <a:pt x="185" y="160"/>
                  </a:cubicBezTo>
                  <a:cubicBezTo>
                    <a:pt x="185" y="177"/>
                    <a:pt x="144" y="190"/>
                    <a:pt x="93" y="190"/>
                  </a:cubicBezTo>
                  <a:close/>
                  <a:moveTo>
                    <a:pt x="88" y="168"/>
                  </a:moveTo>
                  <a:cubicBezTo>
                    <a:pt x="88" y="116"/>
                    <a:pt x="88" y="116"/>
                    <a:pt x="88" y="116"/>
                  </a:cubicBezTo>
                  <a:cubicBezTo>
                    <a:pt x="100" y="116"/>
                    <a:pt x="100" y="116"/>
                    <a:pt x="100" y="116"/>
                  </a:cubicBezTo>
                  <a:cubicBezTo>
                    <a:pt x="100" y="168"/>
                    <a:pt x="100" y="168"/>
                    <a:pt x="100" y="168"/>
                  </a:cubicBezTo>
                  <a:lnTo>
                    <a:pt x="88" y="168"/>
                  </a:lnTo>
                  <a:close/>
                  <a:moveTo>
                    <a:pt x="48" y="72"/>
                  </a:moveTo>
                  <a:cubicBezTo>
                    <a:pt x="129" y="72"/>
                    <a:pt x="129" y="72"/>
                    <a:pt x="129" y="72"/>
                  </a:cubicBezTo>
                  <a:cubicBezTo>
                    <a:pt x="160" y="92"/>
                    <a:pt x="160" y="92"/>
                    <a:pt x="160" y="92"/>
                  </a:cubicBezTo>
                  <a:cubicBezTo>
                    <a:pt x="128" y="112"/>
                    <a:pt x="128" y="112"/>
                    <a:pt x="128" y="112"/>
                  </a:cubicBezTo>
                  <a:cubicBezTo>
                    <a:pt x="48" y="112"/>
                    <a:pt x="48" y="112"/>
                    <a:pt x="48" y="112"/>
                  </a:cubicBezTo>
                  <a:lnTo>
                    <a:pt x="48" y="72"/>
                  </a:lnTo>
                  <a:close/>
                  <a:moveTo>
                    <a:pt x="7" y="44"/>
                  </a:moveTo>
                  <a:cubicBezTo>
                    <a:pt x="39" y="24"/>
                    <a:pt x="39" y="24"/>
                    <a:pt x="39" y="24"/>
                  </a:cubicBezTo>
                  <a:cubicBezTo>
                    <a:pt x="160" y="24"/>
                    <a:pt x="160" y="24"/>
                    <a:pt x="160" y="24"/>
                  </a:cubicBezTo>
                  <a:cubicBezTo>
                    <a:pt x="160" y="64"/>
                    <a:pt x="160" y="64"/>
                    <a:pt x="160" y="64"/>
                  </a:cubicBezTo>
                  <a:cubicBezTo>
                    <a:pt x="39" y="64"/>
                    <a:pt x="39" y="64"/>
                    <a:pt x="39" y="64"/>
                  </a:cubicBezTo>
                  <a:lnTo>
                    <a:pt x="7" y="44"/>
                  </a:lnTo>
                  <a:close/>
                  <a:moveTo>
                    <a:pt x="88" y="0"/>
                  </a:moveTo>
                  <a:cubicBezTo>
                    <a:pt x="100" y="0"/>
                    <a:pt x="100" y="0"/>
                    <a:pt x="100" y="0"/>
                  </a:cubicBezTo>
                  <a:cubicBezTo>
                    <a:pt x="100" y="19"/>
                    <a:pt x="100" y="19"/>
                    <a:pt x="100" y="19"/>
                  </a:cubicBezTo>
                  <a:cubicBezTo>
                    <a:pt x="88" y="19"/>
                    <a:pt x="88" y="19"/>
                    <a:pt x="88" y="19"/>
                  </a:cubicBezTo>
                  <a:lnTo>
                    <a:pt x="88"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2" name="组合 3071"/>
          <p:cNvGrpSpPr/>
          <p:nvPr/>
        </p:nvGrpSpPr>
        <p:grpSpPr>
          <a:xfrm>
            <a:off x="2920357" y="2733687"/>
            <a:ext cx="1610794" cy="413366"/>
            <a:chOff x="3009957" y="2567188"/>
            <a:chExt cx="1611283" cy="413238"/>
          </a:xfrm>
        </p:grpSpPr>
        <p:sp>
          <p:nvSpPr>
            <p:cNvPr id="3" name="圆角矩形标注 2"/>
            <p:cNvSpPr/>
            <p:nvPr/>
          </p:nvSpPr>
          <p:spPr>
            <a:xfrm>
              <a:off x="3009957" y="2567188"/>
              <a:ext cx="1611283" cy="413238"/>
            </a:xfrm>
            <a:prstGeom prst="wedgeRoundRectCallout">
              <a:avLst>
                <a:gd name="adj1" fmla="val -20833"/>
                <a:gd name="adj2" fmla="val 10138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1400" dirty="0">
                  <a:solidFill>
                    <a:srgbClr val="FFFFFF"/>
                  </a:solidFill>
                  <a:latin typeface="+mn-ea"/>
                </a:rPr>
                <a:t>政策上的倾斜</a:t>
              </a:r>
              <a:endParaRPr lang="zh-CN" altLang="en-US" sz="1400" dirty="0">
                <a:solidFill>
                  <a:srgbClr val="FFFFFF"/>
                </a:solidFill>
                <a:latin typeface="+mn-ea"/>
              </a:endParaRPr>
            </a:p>
          </p:txBody>
        </p:sp>
        <p:sp>
          <p:nvSpPr>
            <p:cNvPr id="23" name="Freeform 16"/>
            <p:cNvSpPr>
              <a:spLocks noEditPoints="1"/>
            </p:cNvSpPr>
            <p:nvPr/>
          </p:nvSpPr>
          <p:spPr bwMode="auto">
            <a:xfrm>
              <a:off x="3116188" y="2664553"/>
              <a:ext cx="222326" cy="218508"/>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3" name="组合 3072"/>
          <p:cNvGrpSpPr/>
          <p:nvPr/>
        </p:nvGrpSpPr>
        <p:grpSpPr>
          <a:xfrm>
            <a:off x="4705048" y="2521533"/>
            <a:ext cx="1610794" cy="625523"/>
            <a:chOff x="4672905" y="2355096"/>
            <a:chExt cx="1611283" cy="625330"/>
          </a:xfrm>
        </p:grpSpPr>
        <p:sp>
          <p:nvSpPr>
            <p:cNvPr id="5" name="任意多边形 4"/>
            <p:cNvSpPr/>
            <p:nvPr/>
          </p:nvSpPr>
          <p:spPr>
            <a:xfrm>
              <a:off x="4672905" y="2355096"/>
              <a:ext cx="1611283" cy="62533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r">
                <a:defRPr/>
              </a:pPr>
              <a:r>
                <a:rPr lang="zh-CN" altLang="en-US" sz="1400" dirty="0">
                  <a:solidFill>
                    <a:srgbClr val="FFFFFF"/>
                  </a:solidFill>
                  <a:latin typeface="+mn-ea"/>
                </a:rPr>
                <a:t>资金上的支持</a:t>
              </a:r>
              <a:endParaRPr lang="zh-CN" altLang="en-US" sz="1400" dirty="0">
                <a:solidFill>
                  <a:srgbClr val="FFFFFF"/>
                </a:solidFill>
                <a:latin typeface="+mn-ea"/>
              </a:endParaRPr>
            </a:p>
          </p:txBody>
        </p:sp>
        <p:grpSp>
          <p:nvGrpSpPr>
            <p:cNvPr id="14" name="组合 30"/>
            <p:cNvGrpSpPr/>
            <p:nvPr/>
          </p:nvGrpSpPr>
          <p:grpSpPr>
            <a:xfrm>
              <a:off x="4754994" y="2681581"/>
              <a:ext cx="327282" cy="204741"/>
              <a:chOff x="4748774" y="2700241"/>
              <a:chExt cx="327282" cy="204741"/>
            </a:xfrm>
          </p:grpSpPr>
          <p:sp>
            <p:nvSpPr>
              <p:cNvPr id="26" name="Freeform 21"/>
              <p:cNvSpPr>
                <a:spLocks noEditPoints="1"/>
              </p:cNvSpPr>
              <p:nvPr/>
            </p:nvSpPr>
            <p:spPr bwMode="auto">
              <a:xfrm>
                <a:off x="4803182" y="2700241"/>
                <a:ext cx="189894" cy="161922"/>
              </a:xfrm>
              <a:custGeom>
                <a:avLst/>
                <a:gdLst>
                  <a:gd name="T0" fmla="*/ 175 w 204"/>
                  <a:gd name="T1" fmla="*/ 146 h 174"/>
                  <a:gd name="T2" fmla="*/ 169 w 204"/>
                  <a:gd name="T3" fmla="*/ 170 h 174"/>
                  <a:gd name="T4" fmla="*/ 147 w 204"/>
                  <a:gd name="T5" fmla="*/ 172 h 174"/>
                  <a:gd name="T6" fmla="*/ 144 w 204"/>
                  <a:gd name="T7" fmla="*/ 163 h 174"/>
                  <a:gd name="T8" fmla="*/ 116 w 204"/>
                  <a:gd name="T9" fmla="*/ 166 h 174"/>
                  <a:gd name="T10" fmla="*/ 104 w 204"/>
                  <a:gd name="T11" fmla="*/ 165 h 174"/>
                  <a:gd name="T12" fmla="*/ 100 w 204"/>
                  <a:gd name="T13" fmla="*/ 172 h 174"/>
                  <a:gd name="T14" fmla="*/ 84 w 204"/>
                  <a:gd name="T15" fmla="*/ 172 h 174"/>
                  <a:gd name="T16" fmla="*/ 78 w 204"/>
                  <a:gd name="T17" fmla="*/ 160 h 174"/>
                  <a:gd name="T18" fmla="*/ 74 w 204"/>
                  <a:gd name="T19" fmla="*/ 159 h 174"/>
                  <a:gd name="T20" fmla="*/ 72 w 204"/>
                  <a:gd name="T21" fmla="*/ 165 h 174"/>
                  <a:gd name="T22" fmla="*/ 48 w 204"/>
                  <a:gd name="T23" fmla="*/ 163 h 174"/>
                  <a:gd name="T24" fmla="*/ 50 w 204"/>
                  <a:gd name="T25" fmla="*/ 146 h 174"/>
                  <a:gd name="T26" fmla="*/ 31 w 204"/>
                  <a:gd name="T27" fmla="*/ 128 h 174"/>
                  <a:gd name="T28" fmla="*/ 5 w 204"/>
                  <a:gd name="T29" fmla="*/ 118 h 174"/>
                  <a:gd name="T30" fmla="*/ 6 w 204"/>
                  <a:gd name="T31" fmla="*/ 87 h 174"/>
                  <a:gd name="T32" fmla="*/ 16 w 204"/>
                  <a:gd name="T33" fmla="*/ 80 h 174"/>
                  <a:gd name="T34" fmla="*/ 41 w 204"/>
                  <a:gd name="T35" fmla="*/ 30 h 174"/>
                  <a:gd name="T36" fmla="*/ 36 w 204"/>
                  <a:gd name="T37" fmla="*/ 3 h 174"/>
                  <a:gd name="T38" fmla="*/ 79 w 204"/>
                  <a:gd name="T39" fmla="*/ 15 h 174"/>
                  <a:gd name="T40" fmla="*/ 114 w 204"/>
                  <a:gd name="T41" fmla="*/ 9 h 174"/>
                  <a:gd name="T42" fmla="*/ 204 w 204"/>
                  <a:gd name="T43" fmla="*/ 87 h 174"/>
                  <a:gd name="T44" fmla="*/ 175 w 204"/>
                  <a:gd name="T45" fmla="*/ 146 h 174"/>
                  <a:gd name="T46" fmla="*/ 56 w 204"/>
                  <a:gd name="T47" fmla="*/ 47 h 174"/>
                  <a:gd name="T48" fmla="*/ 45 w 204"/>
                  <a:gd name="T49" fmla="*/ 58 h 174"/>
                  <a:gd name="T50" fmla="*/ 56 w 204"/>
                  <a:gd name="T51" fmla="*/ 69 h 174"/>
                  <a:gd name="T52" fmla="*/ 67 w 204"/>
                  <a:gd name="T53" fmla="*/ 58 h 174"/>
                  <a:gd name="T54" fmla="*/ 56 w 204"/>
                  <a:gd name="T55" fmla="*/ 47 h 174"/>
                  <a:gd name="T56" fmla="*/ 154 w 204"/>
                  <a:gd name="T57" fmla="*/ 41 h 174"/>
                  <a:gd name="T58" fmla="*/ 110 w 204"/>
                  <a:gd name="T59" fmla="*/ 35 h 174"/>
                  <a:gd name="T60" fmla="*/ 104 w 204"/>
                  <a:gd name="T61" fmla="*/ 41 h 174"/>
                  <a:gd name="T62" fmla="*/ 110 w 204"/>
                  <a:gd name="T63" fmla="*/ 47 h 174"/>
                  <a:gd name="T64" fmla="*/ 154 w 204"/>
                  <a:gd name="T65" fmla="*/ 53 h 174"/>
                  <a:gd name="T66" fmla="*/ 160 w 204"/>
                  <a:gd name="T67" fmla="*/ 47 h 174"/>
                  <a:gd name="T68" fmla="*/ 154 w 204"/>
                  <a:gd name="T69" fmla="*/ 4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74">
                    <a:moveTo>
                      <a:pt x="175" y="146"/>
                    </a:moveTo>
                    <a:cubicBezTo>
                      <a:pt x="170" y="149"/>
                      <a:pt x="175" y="165"/>
                      <a:pt x="169" y="170"/>
                    </a:cubicBezTo>
                    <a:cubicBezTo>
                      <a:pt x="166" y="174"/>
                      <a:pt x="149" y="171"/>
                      <a:pt x="147" y="172"/>
                    </a:cubicBezTo>
                    <a:cubicBezTo>
                      <a:pt x="142" y="171"/>
                      <a:pt x="150" y="162"/>
                      <a:pt x="144" y="163"/>
                    </a:cubicBezTo>
                    <a:cubicBezTo>
                      <a:pt x="134" y="165"/>
                      <a:pt x="127" y="166"/>
                      <a:pt x="116" y="166"/>
                    </a:cubicBezTo>
                    <a:cubicBezTo>
                      <a:pt x="112" y="166"/>
                      <a:pt x="108" y="166"/>
                      <a:pt x="104" y="165"/>
                    </a:cubicBezTo>
                    <a:cubicBezTo>
                      <a:pt x="103" y="165"/>
                      <a:pt x="104" y="171"/>
                      <a:pt x="100" y="172"/>
                    </a:cubicBezTo>
                    <a:cubicBezTo>
                      <a:pt x="93" y="172"/>
                      <a:pt x="87" y="173"/>
                      <a:pt x="84" y="172"/>
                    </a:cubicBezTo>
                    <a:cubicBezTo>
                      <a:pt x="76" y="172"/>
                      <a:pt x="81" y="162"/>
                      <a:pt x="78" y="160"/>
                    </a:cubicBezTo>
                    <a:cubicBezTo>
                      <a:pt x="77" y="159"/>
                      <a:pt x="76" y="159"/>
                      <a:pt x="74" y="159"/>
                    </a:cubicBezTo>
                    <a:cubicBezTo>
                      <a:pt x="72" y="159"/>
                      <a:pt x="75" y="163"/>
                      <a:pt x="72" y="165"/>
                    </a:cubicBezTo>
                    <a:cubicBezTo>
                      <a:pt x="67" y="168"/>
                      <a:pt x="50" y="167"/>
                      <a:pt x="48" y="163"/>
                    </a:cubicBezTo>
                    <a:cubicBezTo>
                      <a:pt x="44" y="152"/>
                      <a:pt x="51" y="147"/>
                      <a:pt x="50" y="146"/>
                    </a:cubicBezTo>
                    <a:cubicBezTo>
                      <a:pt x="43" y="140"/>
                      <a:pt x="36" y="135"/>
                      <a:pt x="31" y="128"/>
                    </a:cubicBezTo>
                    <a:cubicBezTo>
                      <a:pt x="21" y="117"/>
                      <a:pt x="15" y="126"/>
                      <a:pt x="5" y="118"/>
                    </a:cubicBezTo>
                    <a:cubicBezTo>
                      <a:pt x="0" y="110"/>
                      <a:pt x="4" y="89"/>
                      <a:pt x="6" y="87"/>
                    </a:cubicBezTo>
                    <a:cubicBezTo>
                      <a:pt x="10" y="82"/>
                      <a:pt x="12" y="88"/>
                      <a:pt x="16" y="80"/>
                    </a:cubicBezTo>
                    <a:cubicBezTo>
                      <a:pt x="17" y="61"/>
                      <a:pt x="26" y="43"/>
                      <a:pt x="41" y="30"/>
                    </a:cubicBezTo>
                    <a:cubicBezTo>
                      <a:pt x="34" y="23"/>
                      <a:pt x="20" y="12"/>
                      <a:pt x="36" y="3"/>
                    </a:cubicBezTo>
                    <a:cubicBezTo>
                      <a:pt x="50" y="0"/>
                      <a:pt x="79" y="15"/>
                      <a:pt x="79" y="15"/>
                    </a:cubicBezTo>
                    <a:cubicBezTo>
                      <a:pt x="79" y="15"/>
                      <a:pt x="96" y="9"/>
                      <a:pt x="114" y="9"/>
                    </a:cubicBezTo>
                    <a:cubicBezTo>
                      <a:pt x="167" y="9"/>
                      <a:pt x="204" y="44"/>
                      <a:pt x="204" y="87"/>
                    </a:cubicBezTo>
                    <a:cubicBezTo>
                      <a:pt x="204" y="113"/>
                      <a:pt x="198" y="132"/>
                      <a:pt x="175" y="146"/>
                    </a:cubicBezTo>
                    <a:close/>
                    <a:moveTo>
                      <a:pt x="56" y="47"/>
                    </a:moveTo>
                    <a:cubicBezTo>
                      <a:pt x="50" y="47"/>
                      <a:pt x="45" y="52"/>
                      <a:pt x="45" y="58"/>
                    </a:cubicBezTo>
                    <a:cubicBezTo>
                      <a:pt x="45" y="64"/>
                      <a:pt x="50" y="69"/>
                      <a:pt x="56" y="69"/>
                    </a:cubicBezTo>
                    <a:cubicBezTo>
                      <a:pt x="62" y="69"/>
                      <a:pt x="67" y="64"/>
                      <a:pt x="67" y="58"/>
                    </a:cubicBezTo>
                    <a:cubicBezTo>
                      <a:pt x="67" y="52"/>
                      <a:pt x="62" y="47"/>
                      <a:pt x="56" y="47"/>
                    </a:cubicBezTo>
                    <a:close/>
                    <a:moveTo>
                      <a:pt x="154" y="41"/>
                    </a:moveTo>
                    <a:cubicBezTo>
                      <a:pt x="154" y="41"/>
                      <a:pt x="132" y="34"/>
                      <a:pt x="110" y="35"/>
                    </a:cubicBezTo>
                    <a:cubicBezTo>
                      <a:pt x="106" y="35"/>
                      <a:pt x="104" y="37"/>
                      <a:pt x="104" y="41"/>
                    </a:cubicBezTo>
                    <a:cubicBezTo>
                      <a:pt x="104" y="44"/>
                      <a:pt x="106" y="47"/>
                      <a:pt x="110" y="47"/>
                    </a:cubicBezTo>
                    <a:cubicBezTo>
                      <a:pt x="110" y="47"/>
                      <a:pt x="133" y="45"/>
                      <a:pt x="154" y="53"/>
                    </a:cubicBezTo>
                    <a:cubicBezTo>
                      <a:pt x="157" y="53"/>
                      <a:pt x="160" y="51"/>
                      <a:pt x="160" y="47"/>
                    </a:cubicBezTo>
                    <a:cubicBezTo>
                      <a:pt x="160" y="44"/>
                      <a:pt x="157" y="41"/>
                      <a:pt x="154" y="4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3094" name="Picture 22" descr="C:\Users\MDG\Desktop\图片2副本.png"/>
              <p:cNvPicPr>
                <a:picLocks noChangeAspect="1" noChangeArrowheads="1"/>
              </p:cNvPicPr>
              <p:nvPr/>
            </p:nvPicPr>
            <p:blipFill>
              <a:blip r:embed="rId1" cstate="screen"/>
              <a:srcRect/>
              <a:stretch>
                <a:fillRect/>
              </a:stretch>
            </p:blipFill>
            <p:spPr bwMode="auto">
              <a:xfrm>
                <a:off x="4748774" y="2801230"/>
                <a:ext cx="327282" cy="103752"/>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p:nvPr/>
        </p:nvGrpSpPr>
        <p:grpSpPr>
          <a:xfrm>
            <a:off x="5763677" y="1714079"/>
            <a:ext cx="1362314" cy="482332"/>
            <a:chOff x="8767813" y="2706529"/>
            <a:chExt cx="2889664" cy="895823"/>
          </a:xfrm>
        </p:grpSpPr>
        <p:sp>
          <p:nvSpPr>
            <p:cNvPr id="92" name="TextBox 91"/>
            <p:cNvSpPr txBox="1"/>
            <p:nvPr/>
          </p:nvSpPr>
          <p:spPr>
            <a:xfrm>
              <a:off x="8767813" y="2706529"/>
              <a:ext cx="2323715" cy="342975"/>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40" y="2984996"/>
              <a:ext cx="2854037" cy="617356"/>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94"/>
          <p:cNvGrpSpPr/>
          <p:nvPr/>
        </p:nvGrpSpPr>
        <p:grpSpPr>
          <a:xfrm>
            <a:off x="6325750" y="2763015"/>
            <a:ext cx="1348026" cy="510462"/>
            <a:chOff x="9703193" y="4640977"/>
            <a:chExt cx="2504575" cy="948071"/>
          </a:xfrm>
        </p:grpSpPr>
        <p:sp>
          <p:nvSpPr>
            <p:cNvPr id="97" name="TextBox 96"/>
            <p:cNvSpPr txBox="1"/>
            <p:nvPr/>
          </p:nvSpPr>
          <p:spPr>
            <a:xfrm>
              <a:off x="9744077" y="4640977"/>
              <a:ext cx="1667855" cy="342977"/>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90"/>
              <a:ext cx="2504575" cy="617358"/>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99"/>
          <p:cNvGrpSpPr/>
          <p:nvPr/>
        </p:nvGrpSpPr>
        <p:grpSpPr>
          <a:xfrm>
            <a:off x="1776633" y="1823854"/>
            <a:ext cx="1354603" cy="497767"/>
            <a:chOff x="846858" y="2675650"/>
            <a:chExt cx="2516793" cy="924491"/>
          </a:xfrm>
        </p:grpSpPr>
        <p:sp>
          <p:nvSpPr>
            <p:cNvPr id="104" name="TextBox 103"/>
            <p:cNvSpPr txBox="1"/>
            <p:nvPr/>
          </p:nvSpPr>
          <p:spPr>
            <a:xfrm flipH="1">
              <a:off x="1695797" y="2675650"/>
              <a:ext cx="1667854" cy="342976"/>
            </a:xfrm>
            <a:prstGeom prst="rect">
              <a:avLst/>
            </a:prstGeom>
            <a:noFill/>
          </p:spPr>
          <p:txBody>
            <a:bodyPr wrap="none" lIns="0" tIns="0" rIns="0" bIns="0"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4"/>
              <a:ext cx="2510329" cy="617357"/>
            </a:xfrm>
            <a:prstGeom prst="rect">
              <a:avLst/>
            </a:prstGeom>
          </p:spPr>
          <p:txBody>
            <a:bodyPr wrap="square" lIns="0" tIns="0" rIns="0" bIns="0">
              <a:spAutoFit/>
            </a:bodyPr>
            <a:lstStyle/>
            <a:p>
              <a:pPr algn="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05"/>
          <p:cNvGrpSpPr/>
          <p:nvPr/>
        </p:nvGrpSpPr>
        <p:grpSpPr>
          <a:xfrm>
            <a:off x="1282259" y="2911777"/>
            <a:ext cx="1363067" cy="482076"/>
            <a:chOff x="-71668" y="4696258"/>
            <a:chExt cx="2532520" cy="895355"/>
          </a:xfrm>
        </p:grpSpPr>
        <p:sp>
          <p:nvSpPr>
            <p:cNvPr id="110" name="TextBox 109"/>
            <p:cNvSpPr txBox="1"/>
            <p:nvPr/>
          </p:nvSpPr>
          <p:spPr>
            <a:xfrm flipH="1">
              <a:off x="792997" y="4696258"/>
              <a:ext cx="1667855" cy="342978"/>
            </a:xfrm>
            <a:prstGeom prst="rect">
              <a:avLst/>
            </a:prstGeom>
            <a:noFill/>
          </p:spPr>
          <p:txBody>
            <a:bodyPr wrap="none" lIns="0" tIns="0" rIns="0" bIns="0"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2"/>
              <a:ext cx="2510329" cy="617361"/>
            </a:xfrm>
            <a:prstGeom prst="rect">
              <a:avLst/>
            </a:prstGeom>
          </p:spPr>
          <p:txBody>
            <a:bodyPr wrap="square" lIns="0" tIns="0" rIns="0" bIns="0">
              <a:spAutoFit/>
            </a:bodyPr>
            <a:lstStyle/>
            <a:p>
              <a:pPr algn="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3"/>
          <p:cNvGrpSpPr/>
          <p:nvPr/>
        </p:nvGrpSpPr>
        <p:grpSpPr>
          <a:xfrm>
            <a:off x="2707199" y="1621039"/>
            <a:ext cx="3541499" cy="2372877"/>
            <a:chOff x="3232593" y="1968492"/>
            <a:chExt cx="5437975" cy="3642231"/>
          </a:xfrm>
        </p:grpSpPr>
        <p:grpSp>
          <p:nvGrpSpPr>
            <p:cNvPr id="7"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1" y="4301604"/>
              <a:ext cx="1799288" cy="992081"/>
            </a:xfrm>
            <a:prstGeom prst="rect">
              <a:avLst/>
            </a:prstGeom>
          </p:spPr>
          <p:txBody>
            <a:bodyPr wrap="square">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2" cy="1162151"/>
            </a:xfrm>
            <a:prstGeom prst="rect">
              <a:avLst/>
            </a:prstGeom>
          </p:spPr>
          <p:txBody>
            <a:bodyPr wrap="square">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1"/>
              <a:ext cx="1390289" cy="1162151"/>
            </a:xfrm>
            <a:prstGeom prst="rect">
              <a:avLst/>
            </a:prstGeom>
          </p:spPr>
          <p:txBody>
            <a:bodyPr wrap="square">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992081"/>
            </a:xfrm>
            <a:prstGeom prst="rect">
              <a:avLst/>
            </a:prstGeom>
          </p:spPr>
          <p:txBody>
            <a:bodyPr wrap="square">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372085" y="3983707"/>
            <a:ext cx="6399831" cy="221599"/>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7200" y="397564"/>
            <a:ext cx="8249477" cy="435333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1" cstate="screen"/>
          <a:srcRect/>
          <a:stretch>
            <a:fillRect/>
          </a:stretch>
        </p:blipFill>
        <p:spPr>
          <a:xfrm>
            <a:off x="467140" y="2614531"/>
            <a:ext cx="8239538" cy="2137970"/>
          </a:xfrm>
          <a:prstGeom prst="rect">
            <a:avLst/>
          </a:prstGeom>
        </p:spPr>
      </p:pic>
      <p:sp>
        <p:nvSpPr>
          <p:cNvPr id="3" name="Oval 3"/>
          <p:cNvSpPr/>
          <p:nvPr/>
        </p:nvSpPr>
        <p:spPr>
          <a:xfrm>
            <a:off x="4315928" y="927980"/>
            <a:ext cx="668069" cy="666653"/>
          </a:xfrm>
          <a:prstGeom prst="ellipse">
            <a:avLst/>
          </a:prstGeom>
          <a:solidFill>
            <a:schemeClr val="accent4"/>
          </a:solidFill>
          <a:ln w="476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sz="2000" b="1" dirty="0">
                <a:solidFill>
                  <a:srgbClr val="FFFFFF"/>
                </a:solidFill>
              </a:rPr>
              <a:t>04</a:t>
            </a:r>
            <a:endParaRPr lang="zh-CN" altLang="zh-CN" sz="2000" b="1" dirty="0">
              <a:solidFill>
                <a:srgbClr val="FFFFFF"/>
              </a:solidFill>
            </a:endParaRPr>
          </a:p>
        </p:txBody>
      </p:sp>
      <p:sp>
        <p:nvSpPr>
          <p:cNvPr id="5" name="TextBox 20"/>
          <p:cNvSpPr txBox="1"/>
          <p:nvPr/>
        </p:nvSpPr>
        <p:spPr>
          <a:xfrm>
            <a:off x="3854499" y="1862435"/>
            <a:ext cx="1620957" cy="338554"/>
          </a:xfrm>
          <a:prstGeom prst="rect">
            <a:avLst/>
          </a:prstGeom>
          <a:noFill/>
        </p:spPr>
        <p:txBody>
          <a:bodyPr wrap="none">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工作规划和展望</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Rectangle 37"/>
          <p:cNvSpPr/>
          <p:nvPr/>
        </p:nvSpPr>
        <p:spPr>
          <a:xfrm>
            <a:off x="3306714" y="2259228"/>
            <a:ext cx="2776453" cy="400110"/>
          </a:xfrm>
          <a:prstGeom prst="rect">
            <a:avLst/>
          </a:prstGeom>
        </p:spPr>
        <p:txBody>
          <a:bodyPr wrap="square">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51" y="1897557"/>
            <a:ext cx="2953788" cy="2028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rtlCol="0" anchor="ctr"/>
          <a:lstStyle/>
          <a:p>
            <a:pPr algn="ctr"/>
            <a:endParaRPr lang="en-AU"/>
          </a:p>
        </p:txBody>
      </p:sp>
      <p:grpSp>
        <p:nvGrpSpPr>
          <p:cNvPr id="2" name="Group 64"/>
          <p:cNvGrpSpPr/>
          <p:nvPr/>
        </p:nvGrpSpPr>
        <p:grpSpPr>
          <a:xfrm>
            <a:off x="1354711" y="1803633"/>
            <a:ext cx="2341286" cy="2259667"/>
            <a:chOff x="5814064" y="2222232"/>
            <a:chExt cx="1434962" cy="1384435"/>
          </a:xfrm>
        </p:grpSpPr>
        <p:sp>
          <p:nvSpPr>
            <p:cNvPr id="66" name="Freeform 32"/>
            <p:cNvSpPr/>
            <p:nvPr/>
          </p:nvSpPr>
          <p:spPr bwMode="auto">
            <a:xfrm>
              <a:off x="5814064" y="2222232"/>
              <a:ext cx="1057694" cy="1384435"/>
            </a:xfrm>
            <a:custGeom>
              <a:avLst/>
              <a:gdLst>
                <a:gd name="T0" fmla="*/ 296 w 296"/>
                <a:gd name="T1" fmla="*/ 366 h 387"/>
                <a:gd name="T2" fmla="*/ 296 w 296"/>
                <a:gd name="T3" fmla="*/ 22 h 387"/>
                <a:gd name="T4" fmla="*/ 274 w 296"/>
                <a:gd name="T5" fmla="*/ 0 h 387"/>
                <a:gd name="T6" fmla="*/ 21 w 296"/>
                <a:gd name="T7" fmla="*/ 0 h 387"/>
                <a:gd name="T8" fmla="*/ 0 w 296"/>
                <a:gd name="T9" fmla="*/ 22 h 387"/>
                <a:gd name="T10" fmla="*/ 0 w 296"/>
                <a:gd name="T11" fmla="*/ 366 h 387"/>
                <a:gd name="T12" fmla="*/ 21 w 296"/>
                <a:gd name="T13" fmla="*/ 387 h 387"/>
                <a:gd name="T14" fmla="*/ 274 w 296"/>
                <a:gd name="T15" fmla="*/ 387 h 387"/>
                <a:gd name="T16" fmla="*/ 296 w 296"/>
                <a:gd name="T17"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387">
                  <a:moveTo>
                    <a:pt x="296" y="366"/>
                  </a:moveTo>
                  <a:cubicBezTo>
                    <a:pt x="296" y="22"/>
                    <a:pt x="296" y="22"/>
                    <a:pt x="296" y="22"/>
                  </a:cubicBezTo>
                  <a:cubicBezTo>
                    <a:pt x="296" y="10"/>
                    <a:pt x="286" y="0"/>
                    <a:pt x="274" y="0"/>
                  </a:cubicBezTo>
                  <a:cubicBezTo>
                    <a:pt x="21" y="0"/>
                    <a:pt x="21" y="0"/>
                    <a:pt x="21" y="0"/>
                  </a:cubicBezTo>
                  <a:cubicBezTo>
                    <a:pt x="9" y="0"/>
                    <a:pt x="0" y="10"/>
                    <a:pt x="0" y="22"/>
                  </a:cubicBezTo>
                  <a:cubicBezTo>
                    <a:pt x="0" y="366"/>
                    <a:pt x="0" y="366"/>
                    <a:pt x="0" y="366"/>
                  </a:cubicBezTo>
                  <a:cubicBezTo>
                    <a:pt x="0" y="378"/>
                    <a:pt x="9" y="387"/>
                    <a:pt x="21" y="387"/>
                  </a:cubicBezTo>
                  <a:cubicBezTo>
                    <a:pt x="274" y="387"/>
                    <a:pt x="274" y="387"/>
                    <a:pt x="274" y="387"/>
                  </a:cubicBezTo>
                  <a:cubicBezTo>
                    <a:pt x="286" y="387"/>
                    <a:pt x="296" y="378"/>
                    <a:pt x="296" y="366"/>
                  </a:cubicBezTo>
                  <a:close/>
                </a:path>
              </a:pathLst>
            </a:custGeom>
            <a:solidFill>
              <a:schemeClr val="tx2">
                <a:lumMod val="75000"/>
              </a:schemeClr>
            </a:solidFill>
            <a:ln>
              <a:noFill/>
            </a:ln>
          </p:spPr>
          <p:txBody>
            <a:bodyPr vert="horz" wrap="square" lIns="128580" tIns="64290" rIns="128580" bIns="64290" numCol="1" anchor="t" anchorCtr="0" compatLnSpc="1"/>
            <a:lstStyle/>
            <a:p>
              <a:endParaRPr lang="en-US"/>
            </a:p>
          </p:txBody>
        </p:sp>
        <p:sp>
          <p:nvSpPr>
            <p:cNvPr id="67" name="Freeform 33"/>
            <p:cNvSpPr/>
            <p:nvPr/>
          </p:nvSpPr>
          <p:spPr bwMode="auto">
            <a:xfrm>
              <a:off x="6356385" y="2390654"/>
              <a:ext cx="414321" cy="1054326"/>
            </a:xfrm>
            <a:custGeom>
              <a:avLst/>
              <a:gdLst>
                <a:gd name="T0" fmla="*/ 122 w 123"/>
                <a:gd name="T1" fmla="*/ 246 h 313"/>
                <a:gd name="T2" fmla="*/ 123 w 123"/>
                <a:gd name="T3" fmla="*/ 248 h 313"/>
                <a:gd name="T4" fmla="*/ 123 w 123"/>
                <a:gd name="T5" fmla="*/ 0 h 313"/>
                <a:gd name="T6" fmla="*/ 0 w 123"/>
                <a:gd name="T7" fmla="*/ 0 h 313"/>
                <a:gd name="T8" fmla="*/ 0 w 123"/>
                <a:gd name="T9" fmla="*/ 313 h 313"/>
                <a:gd name="T10" fmla="*/ 56 w 123"/>
                <a:gd name="T11" fmla="*/ 313 h 313"/>
                <a:gd name="T12" fmla="*/ 122 w 123"/>
                <a:gd name="T13" fmla="*/ 246 h 313"/>
              </a:gdLst>
              <a:ahLst/>
              <a:cxnLst>
                <a:cxn ang="0">
                  <a:pos x="T0" y="T1"/>
                </a:cxn>
                <a:cxn ang="0">
                  <a:pos x="T2" y="T3"/>
                </a:cxn>
                <a:cxn ang="0">
                  <a:pos x="T4" y="T5"/>
                </a:cxn>
                <a:cxn ang="0">
                  <a:pos x="T6" y="T7"/>
                </a:cxn>
                <a:cxn ang="0">
                  <a:pos x="T8" y="T9"/>
                </a:cxn>
                <a:cxn ang="0">
                  <a:pos x="T10" y="T11"/>
                </a:cxn>
                <a:cxn ang="0">
                  <a:pos x="T12" y="T13"/>
                </a:cxn>
              </a:cxnLst>
              <a:rect l="0" t="0" r="r" b="b"/>
              <a:pathLst>
                <a:path w="123" h="313">
                  <a:moveTo>
                    <a:pt x="122" y="246"/>
                  </a:moveTo>
                  <a:lnTo>
                    <a:pt x="123" y="248"/>
                  </a:lnTo>
                  <a:lnTo>
                    <a:pt x="123" y="0"/>
                  </a:lnTo>
                  <a:lnTo>
                    <a:pt x="0" y="0"/>
                  </a:lnTo>
                  <a:lnTo>
                    <a:pt x="0" y="313"/>
                  </a:lnTo>
                  <a:lnTo>
                    <a:pt x="56" y="313"/>
                  </a:lnTo>
                  <a:lnTo>
                    <a:pt x="122" y="246"/>
                  </a:lnTo>
                  <a:close/>
                </a:path>
              </a:pathLst>
            </a:custGeom>
            <a:solidFill>
              <a:schemeClr val="bg2">
                <a:lumMod val="95000"/>
              </a:schemeClr>
            </a:solidFill>
            <a:ln>
              <a:noFill/>
            </a:ln>
          </p:spPr>
          <p:txBody>
            <a:bodyPr vert="horz" wrap="square" lIns="128580" tIns="64290" rIns="128580" bIns="64290" numCol="1" anchor="t" anchorCtr="0" compatLnSpc="1"/>
            <a:lstStyle/>
            <a:p>
              <a:endParaRPr lang="en-US"/>
            </a:p>
          </p:txBody>
        </p:sp>
        <p:sp>
          <p:nvSpPr>
            <p:cNvPr id="68" name="Rectangle 34"/>
            <p:cNvSpPr>
              <a:spLocks noChangeArrowheads="1"/>
            </p:cNvSpPr>
            <p:nvPr/>
          </p:nvSpPr>
          <p:spPr bwMode="auto">
            <a:xfrm>
              <a:off x="5942065" y="2390654"/>
              <a:ext cx="414321" cy="1054326"/>
            </a:xfrm>
            <a:prstGeom prst="rect">
              <a:avLst/>
            </a:prstGeom>
            <a:solidFill>
              <a:schemeClr val="tx2">
                <a:lumMod val="20000"/>
                <a:lumOff val="80000"/>
              </a:schemeClr>
            </a:solidFill>
            <a:ln>
              <a:noFill/>
            </a:ln>
          </p:spPr>
          <p:txBody>
            <a:bodyPr vert="horz" wrap="square" lIns="128580" tIns="64290" rIns="128580" bIns="64290" numCol="1" anchor="t" anchorCtr="0" compatLnSpc="1"/>
            <a:lstStyle/>
            <a:p>
              <a:endParaRPr lang="en-US"/>
            </a:p>
          </p:txBody>
        </p:sp>
        <p:sp>
          <p:nvSpPr>
            <p:cNvPr id="69" name="Freeform 35"/>
            <p:cNvSpPr>
              <a:spLocks noEditPoints="1"/>
            </p:cNvSpPr>
            <p:nvPr/>
          </p:nvSpPr>
          <p:spPr bwMode="auto">
            <a:xfrm>
              <a:off x="6006065" y="2525392"/>
              <a:ext cx="158318" cy="784851"/>
            </a:xfrm>
            <a:custGeom>
              <a:avLst/>
              <a:gdLst>
                <a:gd name="T0" fmla="*/ 12 w 44"/>
                <a:gd name="T1" fmla="*/ 0 h 220"/>
                <a:gd name="T2" fmla="*/ 0 w 44"/>
                <a:gd name="T3" fmla="*/ 32 h 220"/>
                <a:gd name="T4" fmla="*/ 32 w 44"/>
                <a:gd name="T5" fmla="*/ 44 h 220"/>
                <a:gd name="T6" fmla="*/ 44 w 44"/>
                <a:gd name="T7" fmla="*/ 12 h 220"/>
                <a:gd name="T8" fmla="*/ 37 w 44"/>
                <a:gd name="T9" fmla="*/ 32 h 220"/>
                <a:gd name="T10" fmla="*/ 12 w 44"/>
                <a:gd name="T11" fmla="*/ 37 h 220"/>
                <a:gd name="T12" fmla="*/ 8 w 44"/>
                <a:gd name="T13" fmla="*/ 12 h 220"/>
                <a:gd name="T14" fmla="*/ 32 w 44"/>
                <a:gd name="T15" fmla="*/ 7 h 220"/>
                <a:gd name="T16" fmla="*/ 37 w 44"/>
                <a:gd name="T17" fmla="*/ 32 h 220"/>
                <a:gd name="T18" fmla="*/ 12 w 44"/>
                <a:gd name="T19" fmla="*/ 59 h 220"/>
                <a:gd name="T20" fmla="*/ 0 w 44"/>
                <a:gd name="T21" fmla="*/ 91 h 220"/>
                <a:gd name="T22" fmla="*/ 32 w 44"/>
                <a:gd name="T23" fmla="*/ 103 h 220"/>
                <a:gd name="T24" fmla="*/ 44 w 44"/>
                <a:gd name="T25" fmla="*/ 71 h 220"/>
                <a:gd name="T26" fmla="*/ 37 w 44"/>
                <a:gd name="T27" fmla="*/ 91 h 220"/>
                <a:gd name="T28" fmla="*/ 12 w 44"/>
                <a:gd name="T29" fmla="*/ 95 h 220"/>
                <a:gd name="T30" fmla="*/ 8 w 44"/>
                <a:gd name="T31" fmla="*/ 71 h 220"/>
                <a:gd name="T32" fmla="*/ 32 w 44"/>
                <a:gd name="T33" fmla="*/ 66 h 220"/>
                <a:gd name="T34" fmla="*/ 37 w 44"/>
                <a:gd name="T35" fmla="*/ 91 h 220"/>
                <a:gd name="T36" fmla="*/ 12 w 44"/>
                <a:gd name="T37" fmla="*/ 117 h 220"/>
                <a:gd name="T38" fmla="*/ 0 w 44"/>
                <a:gd name="T39" fmla="*/ 149 h 220"/>
                <a:gd name="T40" fmla="*/ 32 w 44"/>
                <a:gd name="T41" fmla="*/ 161 h 220"/>
                <a:gd name="T42" fmla="*/ 44 w 44"/>
                <a:gd name="T43" fmla="*/ 129 h 220"/>
                <a:gd name="T44" fmla="*/ 37 w 44"/>
                <a:gd name="T45" fmla="*/ 149 h 220"/>
                <a:gd name="T46" fmla="*/ 12 w 44"/>
                <a:gd name="T47" fmla="*/ 154 h 220"/>
                <a:gd name="T48" fmla="*/ 8 w 44"/>
                <a:gd name="T49" fmla="*/ 129 h 220"/>
                <a:gd name="T50" fmla="*/ 32 w 44"/>
                <a:gd name="T51" fmla="*/ 125 h 220"/>
                <a:gd name="T52" fmla="*/ 37 w 44"/>
                <a:gd name="T53" fmla="*/ 149 h 220"/>
                <a:gd name="T54" fmla="*/ 12 w 44"/>
                <a:gd name="T55" fmla="*/ 176 h 220"/>
                <a:gd name="T56" fmla="*/ 0 w 44"/>
                <a:gd name="T57" fmla="*/ 208 h 220"/>
                <a:gd name="T58" fmla="*/ 32 w 44"/>
                <a:gd name="T59" fmla="*/ 220 h 220"/>
                <a:gd name="T60" fmla="*/ 44 w 44"/>
                <a:gd name="T61" fmla="*/ 188 h 220"/>
                <a:gd name="T62" fmla="*/ 37 w 44"/>
                <a:gd name="T63" fmla="*/ 208 h 220"/>
                <a:gd name="T64" fmla="*/ 12 w 44"/>
                <a:gd name="T65" fmla="*/ 213 h 220"/>
                <a:gd name="T66" fmla="*/ 8 w 44"/>
                <a:gd name="T67" fmla="*/ 188 h 220"/>
                <a:gd name="T68" fmla="*/ 32 w 44"/>
                <a:gd name="T69" fmla="*/ 183 h 220"/>
                <a:gd name="T70" fmla="*/ 37 w 44"/>
                <a:gd name="T71"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20">
                  <a:moveTo>
                    <a:pt x="32" y="0"/>
                  </a:moveTo>
                  <a:cubicBezTo>
                    <a:pt x="12" y="0"/>
                    <a:pt x="12" y="0"/>
                    <a:pt x="12" y="0"/>
                  </a:cubicBezTo>
                  <a:cubicBezTo>
                    <a:pt x="6" y="0"/>
                    <a:pt x="0" y="5"/>
                    <a:pt x="0" y="12"/>
                  </a:cubicBezTo>
                  <a:cubicBezTo>
                    <a:pt x="0" y="32"/>
                    <a:pt x="0" y="32"/>
                    <a:pt x="0" y="32"/>
                  </a:cubicBezTo>
                  <a:cubicBezTo>
                    <a:pt x="0" y="39"/>
                    <a:pt x="6" y="44"/>
                    <a:pt x="12" y="44"/>
                  </a:cubicBezTo>
                  <a:cubicBezTo>
                    <a:pt x="32" y="44"/>
                    <a:pt x="32" y="44"/>
                    <a:pt x="32" y="44"/>
                  </a:cubicBezTo>
                  <a:cubicBezTo>
                    <a:pt x="39" y="44"/>
                    <a:pt x="44" y="39"/>
                    <a:pt x="44" y="32"/>
                  </a:cubicBezTo>
                  <a:cubicBezTo>
                    <a:pt x="44" y="12"/>
                    <a:pt x="44" y="12"/>
                    <a:pt x="44" y="12"/>
                  </a:cubicBezTo>
                  <a:cubicBezTo>
                    <a:pt x="44" y="5"/>
                    <a:pt x="39" y="0"/>
                    <a:pt x="32" y="0"/>
                  </a:cubicBezTo>
                  <a:close/>
                  <a:moveTo>
                    <a:pt x="37" y="32"/>
                  </a:moveTo>
                  <a:cubicBezTo>
                    <a:pt x="37" y="35"/>
                    <a:pt x="35" y="37"/>
                    <a:pt x="32" y="37"/>
                  </a:cubicBezTo>
                  <a:cubicBezTo>
                    <a:pt x="12" y="37"/>
                    <a:pt x="12" y="37"/>
                    <a:pt x="12" y="37"/>
                  </a:cubicBezTo>
                  <a:cubicBezTo>
                    <a:pt x="10" y="37"/>
                    <a:pt x="8" y="35"/>
                    <a:pt x="8" y="32"/>
                  </a:cubicBezTo>
                  <a:cubicBezTo>
                    <a:pt x="8" y="12"/>
                    <a:pt x="8" y="12"/>
                    <a:pt x="8" y="12"/>
                  </a:cubicBezTo>
                  <a:cubicBezTo>
                    <a:pt x="8" y="9"/>
                    <a:pt x="10" y="7"/>
                    <a:pt x="12" y="7"/>
                  </a:cubicBezTo>
                  <a:cubicBezTo>
                    <a:pt x="32" y="7"/>
                    <a:pt x="32" y="7"/>
                    <a:pt x="32" y="7"/>
                  </a:cubicBezTo>
                  <a:cubicBezTo>
                    <a:pt x="35" y="7"/>
                    <a:pt x="37" y="9"/>
                    <a:pt x="37" y="12"/>
                  </a:cubicBezTo>
                  <a:lnTo>
                    <a:pt x="37" y="32"/>
                  </a:lnTo>
                  <a:close/>
                  <a:moveTo>
                    <a:pt x="32" y="59"/>
                  </a:moveTo>
                  <a:cubicBezTo>
                    <a:pt x="12" y="59"/>
                    <a:pt x="12" y="59"/>
                    <a:pt x="12" y="59"/>
                  </a:cubicBezTo>
                  <a:cubicBezTo>
                    <a:pt x="6" y="59"/>
                    <a:pt x="0" y="64"/>
                    <a:pt x="0" y="71"/>
                  </a:cubicBezTo>
                  <a:cubicBezTo>
                    <a:pt x="0" y="91"/>
                    <a:pt x="0" y="91"/>
                    <a:pt x="0" y="91"/>
                  </a:cubicBezTo>
                  <a:cubicBezTo>
                    <a:pt x="0" y="97"/>
                    <a:pt x="6" y="103"/>
                    <a:pt x="12" y="103"/>
                  </a:cubicBezTo>
                  <a:cubicBezTo>
                    <a:pt x="32" y="103"/>
                    <a:pt x="32" y="103"/>
                    <a:pt x="32" y="103"/>
                  </a:cubicBezTo>
                  <a:cubicBezTo>
                    <a:pt x="39" y="103"/>
                    <a:pt x="44" y="97"/>
                    <a:pt x="44" y="91"/>
                  </a:cubicBezTo>
                  <a:cubicBezTo>
                    <a:pt x="44" y="71"/>
                    <a:pt x="44" y="71"/>
                    <a:pt x="44" y="71"/>
                  </a:cubicBezTo>
                  <a:cubicBezTo>
                    <a:pt x="44" y="64"/>
                    <a:pt x="39" y="59"/>
                    <a:pt x="32" y="59"/>
                  </a:cubicBezTo>
                  <a:close/>
                  <a:moveTo>
                    <a:pt x="37" y="91"/>
                  </a:moveTo>
                  <a:cubicBezTo>
                    <a:pt x="37" y="93"/>
                    <a:pt x="35" y="95"/>
                    <a:pt x="32" y="95"/>
                  </a:cubicBezTo>
                  <a:cubicBezTo>
                    <a:pt x="12" y="95"/>
                    <a:pt x="12" y="95"/>
                    <a:pt x="12" y="95"/>
                  </a:cubicBezTo>
                  <a:cubicBezTo>
                    <a:pt x="10" y="95"/>
                    <a:pt x="8" y="93"/>
                    <a:pt x="8" y="91"/>
                  </a:cubicBezTo>
                  <a:cubicBezTo>
                    <a:pt x="8" y="71"/>
                    <a:pt x="8" y="71"/>
                    <a:pt x="8" y="71"/>
                  </a:cubicBezTo>
                  <a:cubicBezTo>
                    <a:pt x="8" y="68"/>
                    <a:pt x="10" y="66"/>
                    <a:pt x="12" y="66"/>
                  </a:cubicBezTo>
                  <a:cubicBezTo>
                    <a:pt x="32" y="66"/>
                    <a:pt x="32" y="66"/>
                    <a:pt x="32" y="66"/>
                  </a:cubicBezTo>
                  <a:cubicBezTo>
                    <a:pt x="35" y="66"/>
                    <a:pt x="37" y="68"/>
                    <a:pt x="37" y="71"/>
                  </a:cubicBezTo>
                  <a:lnTo>
                    <a:pt x="37" y="91"/>
                  </a:lnTo>
                  <a:close/>
                  <a:moveTo>
                    <a:pt x="32" y="117"/>
                  </a:moveTo>
                  <a:cubicBezTo>
                    <a:pt x="12" y="117"/>
                    <a:pt x="12" y="117"/>
                    <a:pt x="12" y="117"/>
                  </a:cubicBezTo>
                  <a:cubicBezTo>
                    <a:pt x="6" y="117"/>
                    <a:pt x="0" y="123"/>
                    <a:pt x="0" y="129"/>
                  </a:cubicBezTo>
                  <a:cubicBezTo>
                    <a:pt x="0" y="149"/>
                    <a:pt x="0" y="149"/>
                    <a:pt x="0" y="149"/>
                  </a:cubicBezTo>
                  <a:cubicBezTo>
                    <a:pt x="0" y="156"/>
                    <a:pt x="6" y="161"/>
                    <a:pt x="12" y="161"/>
                  </a:cubicBezTo>
                  <a:cubicBezTo>
                    <a:pt x="32" y="161"/>
                    <a:pt x="32" y="161"/>
                    <a:pt x="32" y="161"/>
                  </a:cubicBezTo>
                  <a:cubicBezTo>
                    <a:pt x="39" y="161"/>
                    <a:pt x="44" y="156"/>
                    <a:pt x="44" y="149"/>
                  </a:cubicBezTo>
                  <a:cubicBezTo>
                    <a:pt x="44" y="129"/>
                    <a:pt x="44" y="129"/>
                    <a:pt x="44" y="129"/>
                  </a:cubicBezTo>
                  <a:cubicBezTo>
                    <a:pt x="44" y="123"/>
                    <a:pt x="39" y="117"/>
                    <a:pt x="32" y="117"/>
                  </a:cubicBezTo>
                  <a:close/>
                  <a:moveTo>
                    <a:pt x="37" y="149"/>
                  </a:moveTo>
                  <a:cubicBezTo>
                    <a:pt x="37" y="152"/>
                    <a:pt x="35" y="154"/>
                    <a:pt x="32" y="154"/>
                  </a:cubicBezTo>
                  <a:cubicBezTo>
                    <a:pt x="12" y="154"/>
                    <a:pt x="12" y="154"/>
                    <a:pt x="12" y="154"/>
                  </a:cubicBezTo>
                  <a:cubicBezTo>
                    <a:pt x="10" y="154"/>
                    <a:pt x="8" y="152"/>
                    <a:pt x="8" y="149"/>
                  </a:cubicBezTo>
                  <a:cubicBezTo>
                    <a:pt x="8" y="129"/>
                    <a:pt x="8" y="129"/>
                    <a:pt x="8" y="129"/>
                  </a:cubicBezTo>
                  <a:cubicBezTo>
                    <a:pt x="8" y="127"/>
                    <a:pt x="10" y="125"/>
                    <a:pt x="12" y="125"/>
                  </a:cubicBezTo>
                  <a:cubicBezTo>
                    <a:pt x="32" y="125"/>
                    <a:pt x="32" y="125"/>
                    <a:pt x="32" y="125"/>
                  </a:cubicBezTo>
                  <a:cubicBezTo>
                    <a:pt x="35" y="125"/>
                    <a:pt x="37" y="127"/>
                    <a:pt x="37" y="129"/>
                  </a:cubicBezTo>
                  <a:lnTo>
                    <a:pt x="37" y="149"/>
                  </a:lnTo>
                  <a:close/>
                  <a:moveTo>
                    <a:pt x="32" y="176"/>
                  </a:moveTo>
                  <a:cubicBezTo>
                    <a:pt x="12" y="176"/>
                    <a:pt x="12" y="176"/>
                    <a:pt x="12" y="176"/>
                  </a:cubicBezTo>
                  <a:cubicBezTo>
                    <a:pt x="6" y="176"/>
                    <a:pt x="0" y="181"/>
                    <a:pt x="0" y="188"/>
                  </a:cubicBezTo>
                  <a:cubicBezTo>
                    <a:pt x="0" y="208"/>
                    <a:pt x="0" y="208"/>
                    <a:pt x="0" y="208"/>
                  </a:cubicBezTo>
                  <a:cubicBezTo>
                    <a:pt x="0" y="215"/>
                    <a:pt x="6" y="220"/>
                    <a:pt x="12" y="220"/>
                  </a:cubicBezTo>
                  <a:cubicBezTo>
                    <a:pt x="32" y="220"/>
                    <a:pt x="32" y="220"/>
                    <a:pt x="32" y="220"/>
                  </a:cubicBezTo>
                  <a:cubicBezTo>
                    <a:pt x="39" y="220"/>
                    <a:pt x="44" y="215"/>
                    <a:pt x="44" y="208"/>
                  </a:cubicBezTo>
                  <a:cubicBezTo>
                    <a:pt x="44" y="188"/>
                    <a:pt x="44" y="188"/>
                    <a:pt x="44" y="188"/>
                  </a:cubicBezTo>
                  <a:cubicBezTo>
                    <a:pt x="44" y="181"/>
                    <a:pt x="39" y="176"/>
                    <a:pt x="32" y="176"/>
                  </a:cubicBezTo>
                  <a:close/>
                  <a:moveTo>
                    <a:pt x="37" y="208"/>
                  </a:moveTo>
                  <a:cubicBezTo>
                    <a:pt x="37" y="211"/>
                    <a:pt x="35" y="213"/>
                    <a:pt x="32" y="213"/>
                  </a:cubicBezTo>
                  <a:cubicBezTo>
                    <a:pt x="12" y="213"/>
                    <a:pt x="12" y="213"/>
                    <a:pt x="12" y="213"/>
                  </a:cubicBezTo>
                  <a:cubicBezTo>
                    <a:pt x="10" y="213"/>
                    <a:pt x="8" y="211"/>
                    <a:pt x="8" y="208"/>
                  </a:cubicBezTo>
                  <a:cubicBezTo>
                    <a:pt x="8" y="188"/>
                    <a:pt x="8" y="188"/>
                    <a:pt x="8" y="188"/>
                  </a:cubicBezTo>
                  <a:cubicBezTo>
                    <a:pt x="8" y="185"/>
                    <a:pt x="10" y="183"/>
                    <a:pt x="12" y="183"/>
                  </a:cubicBezTo>
                  <a:cubicBezTo>
                    <a:pt x="32" y="183"/>
                    <a:pt x="32" y="183"/>
                    <a:pt x="32" y="183"/>
                  </a:cubicBezTo>
                  <a:cubicBezTo>
                    <a:pt x="35" y="183"/>
                    <a:pt x="37" y="185"/>
                    <a:pt x="37" y="188"/>
                  </a:cubicBezTo>
                  <a:lnTo>
                    <a:pt x="37" y="208"/>
                  </a:lnTo>
                  <a:close/>
                </a:path>
              </a:pathLst>
            </a:custGeom>
            <a:solidFill>
              <a:schemeClr val="accent6"/>
            </a:solidFill>
            <a:ln>
              <a:noFill/>
            </a:ln>
          </p:spPr>
          <p:txBody>
            <a:bodyPr vert="horz" wrap="square" lIns="128580" tIns="64290" rIns="128580" bIns="64290" numCol="1" anchor="t" anchorCtr="0" compatLnSpc="1"/>
            <a:lstStyle/>
            <a:p>
              <a:endParaRPr lang="en-US"/>
            </a:p>
          </p:txBody>
        </p:sp>
        <p:sp>
          <p:nvSpPr>
            <p:cNvPr id="70" name="Freeform 36"/>
            <p:cNvSpPr>
              <a:spLocks noEditPoints="1"/>
            </p:cNvSpPr>
            <p:nvPr/>
          </p:nvSpPr>
          <p:spPr bwMode="auto">
            <a:xfrm>
              <a:off x="6225015" y="2663500"/>
              <a:ext cx="454742" cy="640005"/>
            </a:xfrm>
            <a:custGeom>
              <a:avLst/>
              <a:gdLst>
                <a:gd name="T0" fmla="*/ 135 w 135"/>
                <a:gd name="T1" fmla="*/ 0 h 190"/>
                <a:gd name="T2" fmla="*/ 135 w 135"/>
                <a:gd name="T3" fmla="*/ 3 h 190"/>
                <a:gd name="T4" fmla="*/ 0 w 135"/>
                <a:gd name="T5" fmla="*/ 3 h 190"/>
                <a:gd name="T6" fmla="*/ 0 w 135"/>
                <a:gd name="T7" fmla="*/ 0 h 190"/>
                <a:gd name="T8" fmla="*/ 135 w 135"/>
                <a:gd name="T9" fmla="*/ 0 h 190"/>
                <a:gd name="T10" fmla="*/ 0 w 135"/>
                <a:gd name="T11" fmla="*/ 66 h 190"/>
                <a:gd name="T12" fmla="*/ 135 w 135"/>
                <a:gd name="T13" fmla="*/ 66 h 190"/>
                <a:gd name="T14" fmla="*/ 135 w 135"/>
                <a:gd name="T15" fmla="*/ 62 h 190"/>
                <a:gd name="T16" fmla="*/ 0 w 135"/>
                <a:gd name="T17" fmla="*/ 62 h 190"/>
                <a:gd name="T18" fmla="*/ 0 w 135"/>
                <a:gd name="T19" fmla="*/ 66 h 190"/>
                <a:gd name="T20" fmla="*/ 0 w 135"/>
                <a:gd name="T21" fmla="*/ 127 h 190"/>
                <a:gd name="T22" fmla="*/ 135 w 135"/>
                <a:gd name="T23" fmla="*/ 127 h 190"/>
                <a:gd name="T24" fmla="*/ 135 w 135"/>
                <a:gd name="T25" fmla="*/ 124 h 190"/>
                <a:gd name="T26" fmla="*/ 0 w 135"/>
                <a:gd name="T27" fmla="*/ 124 h 190"/>
                <a:gd name="T28" fmla="*/ 0 w 135"/>
                <a:gd name="T29" fmla="*/ 127 h 190"/>
                <a:gd name="T30" fmla="*/ 0 w 135"/>
                <a:gd name="T31" fmla="*/ 190 h 190"/>
                <a:gd name="T32" fmla="*/ 135 w 135"/>
                <a:gd name="T33" fmla="*/ 190 h 190"/>
                <a:gd name="T34" fmla="*/ 135 w 135"/>
                <a:gd name="T35" fmla="*/ 186 h 190"/>
                <a:gd name="T36" fmla="*/ 0 w 135"/>
                <a:gd name="T37" fmla="*/ 186 h 190"/>
                <a:gd name="T38" fmla="*/ 0 w 135"/>
                <a:gd name="T3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90">
                  <a:moveTo>
                    <a:pt x="135" y="0"/>
                  </a:moveTo>
                  <a:lnTo>
                    <a:pt x="135" y="3"/>
                  </a:lnTo>
                  <a:lnTo>
                    <a:pt x="0" y="3"/>
                  </a:lnTo>
                  <a:lnTo>
                    <a:pt x="0" y="0"/>
                  </a:lnTo>
                  <a:lnTo>
                    <a:pt x="135" y="0"/>
                  </a:lnTo>
                  <a:close/>
                  <a:moveTo>
                    <a:pt x="0" y="66"/>
                  </a:moveTo>
                  <a:lnTo>
                    <a:pt x="135" y="66"/>
                  </a:lnTo>
                  <a:lnTo>
                    <a:pt x="135" y="62"/>
                  </a:lnTo>
                  <a:lnTo>
                    <a:pt x="0" y="62"/>
                  </a:lnTo>
                  <a:lnTo>
                    <a:pt x="0" y="66"/>
                  </a:lnTo>
                  <a:close/>
                  <a:moveTo>
                    <a:pt x="0" y="127"/>
                  </a:moveTo>
                  <a:lnTo>
                    <a:pt x="135" y="127"/>
                  </a:lnTo>
                  <a:lnTo>
                    <a:pt x="135" y="124"/>
                  </a:lnTo>
                  <a:lnTo>
                    <a:pt x="0" y="124"/>
                  </a:lnTo>
                  <a:lnTo>
                    <a:pt x="0" y="127"/>
                  </a:lnTo>
                  <a:close/>
                  <a:moveTo>
                    <a:pt x="0" y="190"/>
                  </a:moveTo>
                  <a:lnTo>
                    <a:pt x="135" y="190"/>
                  </a:lnTo>
                  <a:lnTo>
                    <a:pt x="135" y="186"/>
                  </a:lnTo>
                  <a:lnTo>
                    <a:pt x="0" y="186"/>
                  </a:lnTo>
                  <a:lnTo>
                    <a:pt x="0" y="190"/>
                  </a:lnTo>
                  <a:close/>
                </a:path>
              </a:pathLst>
            </a:custGeom>
            <a:solidFill>
              <a:schemeClr val="accent6"/>
            </a:solidFill>
            <a:ln>
              <a:noFill/>
            </a:ln>
          </p:spPr>
          <p:txBody>
            <a:bodyPr vert="horz" wrap="square" lIns="128580" tIns="64290" rIns="128580" bIns="64290" numCol="1" anchor="t" anchorCtr="0" compatLnSpc="1"/>
            <a:lstStyle/>
            <a:p>
              <a:endParaRPr lang="en-US"/>
            </a:p>
          </p:txBody>
        </p:sp>
        <p:sp>
          <p:nvSpPr>
            <p:cNvPr id="71" name="Freeform 37"/>
            <p:cNvSpPr/>
            <p:nvPr/>
          </p:nvSpPr>
          <p:spPr bwMode="auto">
            <a:xfrm>
              <a:off x="6545017" y="3219293"/>
              <a:ext cx="222318" cy="225687"/>
            </a:xfrm>
            <a:custGeom>
              <a:avLst/>
              <a:gdLst>
                <a:gd name="T0" fmla="*/ 66 w 66"/>
                <a:gd name="T1" fmla="*/ 0 h 67"/>
                <a:gd name="T2" fmla="*/ 0 w 66"/>
                <a:gd name="T3" fmla="*/ 0 h 67"/>
                <a:gd name="T4" fmla="*/ 0 w 66"/>
                <a:gd name="T5" fmla="*/ 67 h 67"/>
                <a:gd name="T6" fmla="*/ 66 w 66"/>
                <a:gd name="T7" fmla="*/ 0 h 67"/>
              </a:gdLst>
              <a:ahLst/>
              <a:cxnLst>
                <a:cxn ang="0">
                  <a:pos x="T0" y="T1"/>
                </a:cxn>
                <a:cxn ang="0">
                  <a:pos x="T2" y="T3"/>
                </a:cxn>
                <a:cxn ang="0">
                  <a:pos x="T4" y="T5"/>
                </a:cxn>
                <a:cxn ang="0">
                  <a:pos x="T6" y="T7"/>
                </a:cxn>
              </a:cxnLst>
              <a:rect l="0" t="0" r="r" b="b"/>
              <a:pathLst>
                <a:path w="66" h="67">
                  <a:moveTo>
                    <a:pt x="66" y="0"/>
                  </a:moveTo>
                  <a:lnTo>
                    <a:pt x="0" y="0"/>
                  </a:lnTo>
                  <a:lnTo>
                    <a:pt x="0" y="67"/>
                  </a:lnTo>
                  <a:lnTo>
                    <a:pt x="66" y="0"/>
                  </a:lnTo>
                  <a:close/>
                </a:path>
              </a:pathLst>
            </a:custGeom>
            <a:solidFill>
              <a:schemeClr val="tx2">
                <a:lumMod val="20000"/>
                <a:lumOff val="80000"/>
              </a:schemeClr>
            </a:solidFill>
            <a:ln>
              <a:noFill/>
            </a:ln>
          </p:spPr>
          <p:txBody>
            <a:bodyPr vert="horz" wrap="square" lIns="128580" tIns="64290" rIns="128580" bIns="64290" numCol="1" anchor="t" anchorCtr="0" compatLnSpc="1"/>
            <a:lstStyle/>
            <a:p>
              <a:endParaRPr lang="en-US"/>
            </a:p>
          </p:txBody>
        </p:sp>
        <p:sp>
          <p:nvSpPr>
            <p:cNvPr id="72" name="Freeform 38"/>
            <p:cNvSpPr/>
            <p:nvPr/>
          </p:nvSpPr>
          <p:spPr bwMode="auto">
            <a:xfrm>
              <a:off x="6457437" y="3071081"/>
              <a:ext cx="111161" cy="151582"/>
            </a:xfrm>
            <a:custGeom>
              <a:avLst/>
              <a:gdLst>
                <a:gd name="T0" fmla="*/ 23 w 31"/>
                <a:gd name="T1" fmla="*/ 7 h 42"/>
                <a:gd name="T2" fmla="*/ 6 w 31"/>
                <a:gd name="T3" fmla="*/ 4 h 42"/>
                <a:gd name="T4" fmla="*/ 0 w 31"/>
                <a:gd name="T5" fmla="*/ 33 h 42"/>
                <a:gd name="T6" fmla="*/ 9 w 31"/>
                <a:gd name="T7" fmla="*/ 42 h 42"/>
                <a:gd name="T8" fmla="*/ 27 w 31"/>
                <a:gd name="T9" fmla="*/ 24 h 42"/>
                <a:gd name="T10" fmla="*/ 23 w 31"/>
                <a:gd name="T11" fmla="*/ 7 h 42"/>
              </a:gdLst>
              <a:ahLst/>
              <a:cxnLst>
                <a:cxn ang="0">
                  <a:pos x="T0" y="T1"/>
                </a:cxn>
                <a:cxn ang="0">
                  <a:pos x="T2" y="T3"/>
                </a:cxn>
                <a:cxn ang="0">
                  <a:pos x="T4" y="T5"/>
                </a:cxn>
                <a:cxn ang="0">
                  <a:pos x="T6" y="T7"/>
                </a:cxn>
                <a:cxn ang="0">
                  <a:pos x="T8" y="T9"/>
                </a:cxn>
                <a:cxn ang="0">
                  <a:pos x="T10" y="T11"/>
                </a:cxn>
              </a:cxnLst>
              <a:rect l="0" t="0" r="r" b="b"/>
              <a:pathLst>
                <a:path w="31" h="42">
                  <a:moveTo>
                    <a:pt x="23" y="7"/>
                  </a:moveTo>
                  <a:cubicBezTo>
                    <a:pt x="17" y="1"/>
                    <a:pt x="10" y="0"/>
                    <a:pt x="6" y="4"/>
                  </a:cubicBezTo>
                  <a:cubicBezTo>
                    <a:pt x="0" y="33"/>
                    <a:pt x="0" y="33"/>
                    <a:pt x="0" y="33"/>
                  </a:cubicBezTo>
                  <a:cubicBezTo>
                    <a:pt x="9" y="42"/>
                    <a:pt x="9" y="42"/>
                    <a:pt x="9" y="42"/>
                  </a:cubicBezTo>
                  <a:cubicBezTo>
                    <a:pt x="27" y="24"/>
                    <a:pt x="27" y="24"/>
                    <a:pt x="27" y="24"/>
                  </a:cubicBezTo>
                  <a:cubicBezTo>
                    <a:pt x="31" y="21"/>
                    <a:pt x="29" y="13"/>
                    <a:pt x="23" y="7"/>
                  </a:cubicBezTo>
                  <a:close/>
                </a:path>
              </a:pathLst>
            </a:custGeom>
            <a:solidFill>
              <a:schemeClr val="tx2">
                <a:lumMod val="20000"/>
                <a:lumOff val="80000"/>
              </a:schemeClr>
            </a:solidFill>
            <a:ln>
              <a:noFill/>
            </a:ln>
          </p:spPr>
          <p:txBody>
            <a:bodyPr vert="horz" wrap="square" lIns="128580" tIns="64290" rIns="128580" bIns="64290" numCol="1" anchor="t" anchorCtr="0" compatLnSpc="1"/>
            <a:lstStyle/>
            <a:p>
              <a:endParaRPr lang="en-US"/>
            </a:p>
          </p:txBody>
        </p:sp>
        <p:sp>
          <p:nvSpPr>
            <p:cNvPr id="73" name="Freeform 39"/>
            <p:cNvSpPr/>
            <p:nvPr/>
          </p:nvSpPr>
          <p:spPr bwMode="auto">
            <a:xfrm>
              <a:off x="6487754" y="3145187"/>
              <a:ext cx="151582" cy="107790"/>
            </a:xfrm>
            <a:custGeom>
              <a:avLst/>
              <a:gdLst>
                <a:gd name="T0" fmla="*/ 35 w 42"/>
                <a:gd name="T1" fmla="*/ 7 h 30"/>
                <a:gd name="T2" fmla="*/ 18 w 42"/>
                <a:gd name="T3" fmla="*/ 3 h 30"/>
                <a:gd name="T4" fmla="*/ 0 w 42"/>
                <a:gd name="T5" fmla="*/ 21 h 30"/>
                <a:gd name="T6" fmla="*/ 9 w 42"/>
                <a:gd name="T7" fmla="*/ 30 h 30"/>
                <a:gd name="T8" fmla="*/ 39 w 42"/>
                <a:gd name="T9" fmla="*/ 24 h 30"/>
                <a:gd name="T10" fmla="*/ 35 w 42"/>
                <a:gd name="T11" fmla="*/ 7 h 30"/>
              </a:gdLst>
              <a:ahLst/>
              <a:cxnLst>
                <a:cxn ang="0">
                  <a:pos x="T0" y="T1"/>
                </a:cxn>
                <a:cxn ang="0">
                  <a:pos x="T2" y="T3"/>
                </a:cxn>
                <a:cxn ang="0">
                  <a:pos x="T4" y="T5"/>
                </a:cxn>
                <a:cxn ang="0">
                  <a:pos x="T6" y="T7"/>
                </a:cxn>
                <a:cxn ang="0">
                  <a:pos x="T8" y="T9"/>
                </a:cxn>
                <a:cxn ang="0">
                  <a:pos x="T10" y="T11"/>
                </a:cxn>
              </a:cxnLst>
              <a:rect l="0" t="0" r="r" b="b"/>
              <a:pathLst>
                <a:path w="42" h="30">
                  <a:moveTo>
                    <a:pt x="35" y="7"/>
                  </a:moveTo>
                  <a:cubicBezTo>
                    <a:pt x="29" y="1"/>
                    <a:pt x="22" y="0"/>
                    <a:pt x="18" y="3"/>
                  </a:cubicBezTo>
                  <a:cubicBezTo>
                    <a:pt x="0" y="21"/>
                    <a:pt x="0" y="21"/>
                    <a:pt x="0" y="21"/>
                  </a:cubicBezTo>
                  <a:cubicBezTo>
                    <a:pt x="9" y="30"/>
                    <a:pt x="9" y="30"/>
                    <a:pt x="9" y="30"/>
                  </a:cubicBezTo>
                  <a:cubicBezTo>
                    <a:pt x="39" y="24"/>
                    <a:pt x="39" y="24"/>
                    <a:pt x="39" y="24"/>
                  </a:cubicBezTo>
                  <a:cubicBezTo>
                    <a:pt x="42" y="20"/>
                    <a:pt x="41" y="13"/>
                    <a:pt x="35" y="7"/>
                  </a:cubicBezTo>
                  <a:close/>
                </a:path>
              </a:pathLst>
            </a:custGeom>
            <a:solidFill>
              <a:schemeClr val="tx2">
                <a:lumMod val="40000"/>
                <a:lumOff val="60000"/>
              </a:schemeClr>
            </a:solidFill>
            <a:ln>
              <a:noFill/>
            </a:ln>
          </p:spPr>
          <p:txBody>
            <a:bodyPr vert="horz" wrap="square" lIns="128580" tIns="64290" rIns="128580" bIns="64290" numCol="1" anchor="t" anchorCtr="0" compatLnSpc="1"/>
            <a:lstStyle/>
            <a:p>
              <a:endParaRPr lang="en-US"/>
            </a:p>
          </p:txBody>
        </p:sp>
        <p:sp>
          <p:nvSpPr>
            <p:cNvPr id="74" name="Freeform 40"/>
            <p:cNvSpPr/>
            <p:nvPr/>
          </p:nvSpPr>
          <p:spPr bwMode="auto">
            <a:xfrm>
              <a:off x="6443964" y="3188978"/>
              <a:ext cx="43791" cy="80843"/>
            </a:xfrm>
            <a:custGeom>
              <a:avLst/>
              <a:gdLst>
                <a:gd name="T0" fmla="*/ 4 w 13"/>
                <a:gd name="T1" fmla="*/ 0 h 24"/>
                <a:gd name="T2" fmla="*/ 0 w 13"/>
                <a:gd name="T3" fmla="*/ 24 h 24"/>
                <a:gd name="T4" fmla="*/ 13 w 13"/>
                <a:gd name="T5" fmla="*/ 10 h 24"/>
                <a:gd name="T6" fmla="*/ 4 w 13"/>
                <a:gd name="T7" fmla="*/ 0 h 24"/>
              </a:gdLst>
              <a:ahLst/>
              <a:cxnLst>
                <a:cxn ang="0">
                  <a:pos x="T0" y="T1"/>
                </a:cxn>
                <a:cxn ang="0">
                  <a:pos x="T2" y="T3"/>
                </a:cxn>
                <a:cxn ang="0">
                  <a:pos x="T4" y="T5"/>
                </a:cxn>
                <a:cxn ang="0">
                  <a:pos x="T6" y="T7"/>
                </a:cxn>
              </a:cxnLst>
              <a:rect l="0" t="0" r="r" b="b"/>
              <a:pathLst>
                <a:path w="13" h="24">
                  <a:moveTo>
                    <a:pt x="4" y="0"/>
                  </a:moveTo>
                  <a:lnTo>
                    <a:pt x="0" y="24"/>
                  </a:lnTo>
                  <a:lnTo>
                    <a:pt x="13" y="10"/>
                  </a:lnTo>
                  <a:lnTo>
                    <a:pt x="4"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p>
          </p:txBody>
        </p:sp>
        <p:sp>
          <p:nvSpPr>
            <p:cNvPr id="75" name="Freeform 41"/>
            <p:cNvSpPr/>
            <p:nvPr/>
          </p:nvSpPr>
          <p:spPr bwMode="auto">
            <a:xfrm>
              <a:off x="6443964" y="3222663"/>
              <a:ext cx="77476" cy="47159"/>
            </a:xfrm>
            <a:custGeom>
              <a:avLst/>
              <a:gdLst>
                <a:gd name="T0" fmla="*/ 13 w 23"/>
                <a:gd name="T1" fmla="*/ 0 h 14"/>
                <a:gd name="T2" fmla="*/ 0 w 23"/>
                <a:gd name="T3" fmla="*/ 14 h 14"/>
                <a:gd name="T4" fmla="*/ 23 w 23"/>
                <a:gd name="T5" fmla="*/ 9 h 14"/>
                <a:gd name="T6" fmla="*/ 13 w 23"/>
                <a:gd name="T7" fmla="*/ 0 h 14"/>
              </a:gdLst>
              <a:ahLst/>
              <a:cxnLst>
                <a:cxn ang="0">
                  <a:pos x="T0" y="T1"/>
                </a:cxn>
                <a:cxn ang="0">
                  <a:pos x="T2" y="T3"/>
                </a:cxn>
                <a:cxn ang="0">
                  <a:pos x="T4" y="T5"/>
                </a:cxn>
                <a:cxn ang="0">
                  <a:pos x="T6" y="T7"/>
                </a:cxn>
              </a:cxnLst>
              <a:rect l="0" t="0" r="r" b="b"/>
              <a:pathLst>
                <a:path w="23" h="14">
                  <a:moveTo>
                    <a:pt x="13" y="0"/>
                  </a:moveTo>
                  <a:lnTo>
                    <a:pt x="0" y="14"/>
                  </a:lnTo>
                  <a:lnTo>
                    <a:pt x="23" y="9"/>
                  </a:lnTo>
                  <a:lnTo>
                    <a:pt x="1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p>
          </p:txBody>
        </p:sp>
        <p:sp>
          <p:nvSpPr>
            <p:cNvPr id="76" name="Freeform 42"/>
            <p:cNvSpPr/>
            <p:nvPr/>
          </p:nvSpPr>
          <p:spPr bwMode="auto">
            <a:xfrm>
              <a:off x="6477649" y="2636551"/>
              <a:ext cx="522111" cy="522111"/>
            </a:xfrm>
            <a:custGeom>
              <a:avLst/>
              <a:gdLst>
                <a:gd name="T0" fmla="*/ 125 w 146"/>
                <a:gd name="T1" fmla="*/ 0 h 146"/>
                <a:gd name="T2" fmla="*/ 0 w 146"/>
                <a:gd name="T3" fmla="*/ 126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6"/>
                    <a:pt x="0" y="126"/>
                    <a:pt x="0" y="126"/>
                  </a:cubicBezTo>
                  <a:cubicBezTo>
                    <a:pt x="4" y="122"/>
                    <a:pt x="11" y="123"/>
                    <a:pt x="17" y="129"/>
                  </a:cubicBezTo>
                  <a:cubicBezTo>
                    <a:pt x="23" y="135"/>
                    <a:pt x="25" y="143"/>
                    <a:pt x="21" y="146"/>
                  </a:cubicBezTo>
                  <a:cubicBezTo>
                    <a:pt x="146" y="21"/>
                    <a:pt x="146" y="21"/>
                    <a:pt x="146" y="21"/>
                  </a:cubicBezTo>
                  <a:lnTo>
                    <a:pt x="125" y="0"/>
                  </a:lnTo>
                  <a:close/>
                </a:path>
              </a:pathLst>
            </a:custGeom>
            <a:solidFill>
              <a:schemeClr val="accent2"/>
            </a:solidFill>
            <a:ln>
              <a:noFill/>
            </a:ln>
          </p:spPr>
          <p:txBody>
            <a:bodyPr vert="horz" wrap="square" lIns="128580" tIns="64290" rIns="128580" bIns="64290" numCol="1" anchor="t" anchorCtr="0" compatLnSpc="1"/>
            <a:lstStyle/>
            <a:p>
              <a:endParaRPr lang="en-US"/>
            </a:p>
          </p:txBody>
        </p:sp>
        <p:sp>
          <p:nvSpPr>
            <p:cNvPr id="77" name="Freeform 43"/>
            <p:cNvSpPr/>
            <p:nvPr/>
          </p:nvSpPr>
          <p:spPr bwMode="auto">
            <a:xfrm>
              <a:off x="6551755" y="2710658"/>
              <a:ext cx="522111" cy="522111"/>
            </a:xfrm>
            <a:custGeom>
              <a:avLst/>
              <a:gdLst>
                <a:gd name="T0" fmla="*/ 125 w 146"/>
                <a:gd name="T1" fmla="*/ 0 h 146"/>
                <a:gd name="T2" fmla="*/ 0 w 146"/>
                <a:gd name="T3" fmla="*/ 125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5"/>
                    <a:pt x="0" y="125"/>
                    <a:pt x="0" y="125"/>
                  </a:cubicBezTo>
                  <a:cubicBezTo>
                    <a:pt x="4" y="122"/>
                    <a:pt x="11" y="123"/>
                    <a:pt x="17" y="129"/>
                  </a:cubicBezTo>
                  <a:cubicBezTo>
                    <a:pt x="23" y="135"/>
                    <a:pt x="24" y="142"/>
                    <a:pt x="21" y="146"/>
                  </a:cubicBezTo>
                  <a:cubicBezTo>
                    <a:pt x="146" y="21"/>
                    <a:pt x="146" y="21"/>
                    <a:pt x="146" y="21"/>
                  </a:cubicBezTo>
                  <a:lnTo>
                    <a:pt x="125" y="0"/>
                  </a:lnTo>
                  <a:close/>
                </a:path>
              </a:pathLst>
            </a:custGeom>
            <a:solidFill>
              <a:schemeClr val="accent2">
                <a:lumMod val="75000"/>
              </a:schemeClr>
            </a:solidFill>
            <a:ln>
              <a:noFill/>
            </a:ln>
          </p:spPr>
          <p:txBody>
            <a:bodyPr vert="horz" wrap="square" lIns="128580" tIns="64290" rIns="128580" bIns="64290" numCol="1" anchor="t" anchorCtr="0" compatLnSpc="1"/>
            <a:lstStyle/>
            <a:p>
              <a:endParaRPr lang="en-US"/>
            </a:p>
          </p:txBody>
        </p:sp>
        <p:sp>
          <p:nvSpPr>
            <p:cNvPr id="78" name="Freeform 44"/>
            <p:cNvSpPr/>
            <p:nvPr/>
          </p:nvSpPr>
          <p:spPr bwMode="auto">
            <a:xfrm>
              <a:off x="6945864" y="2458023"/>
              <a:ext cx="242529" cy="229055"/>
            </a:xfrm>
            <a:custGeom>
              <a:avLst/>
              <a:gdLst>
                <a:gd name="T0" fmla="*/ 72 w 72"/>
                <a:gd name="T1" fmla="*/ 19 h 68"/>
                <a:gd name="T2" fmla="*/ 54 w 72"/>
                <a:gd name="T3" fmla="*/ 0 h 68"/>
                <a:gd name="T4" fmla="*/ 46 w 72"/>
                <a:gd name="T5" fmla="*/ 0 h 68"/>
                <a:gd name="T6" fmla="*/ 0 w 72"/>
                <a:gd name="T7" fmla="*/ 46 h 68"/>
                <a:gd name="T8" fmla="*/ 22 w 72"/>
                <a:gd name="T9" fmla="*/ 68 h 68"/>
                <a:gd name="T10" fmla="*/ 72 w 72"/>
                <a:gd name="T11" fmla="*/ 19 h 68"/>
              </a:gdLst>
              <a:ahLst/>
              <a:cxnLst>
                <a:cxn ang="0">
                  <a:pos x="T0" y="T1"/>
                </a:cxn>
                <a:cxn ang="0">
                  <a:pos x="T2" y="T3"/>
                </a:cxn>
                <a:cxn ang="0">
                  <a:pos x="T4" y="T5"/>
                </a:cxn>
                <a:cxn ang="0">
                  <a:pos x="T6" y="T7"/>
                </a:cxn>
                <a:cxn ang="0">
                  <a:pos x="T8" y="T9"/>
                </a:cxn>
                <a:cxn ang="0">
                  <a:pos x="T10" y="T11"/>
                </a:cxn>
              </a:cxnLst>
              <a:rect l="0" t="0" r="r" b="b"/>
              <a:pathLst>
                <a:path w="72" h="68">
                  <a:moveTo>
                    <a:pt x="72" y="19"/>
                  </a:moveTo>
                  <a:lnTo>
                    <a:pt x="54" y="0"/>
                  </a:lnTo>
                  <a:lnTo>
                    <a:pt x="46" y="0"/>
                  </a:lnTo>
                  <a:lnTo>
                    <a:pt x="0" y="46"/>
                  </a:lnTo>
                  <a:lnTo>
                    <a:pt x="22" y="68"/>
                  </a:lnTo>
                  <a:lnTo>
                    <a:pt x="72" y="19"/>
                  </a:lnTo>
                  <a:close/>
                </a:path>
              </a:pathLst>
            </a:custGeom>
            <a:solidFill>
              <a:schemeClr val="accent4"/>
            </a:solidFill>
            <a:ln>
              <a:noFill/>
            </a:ln>
          </p:spPr>
          <p:txBody>
            <a:bodyPr vert="horz" wrap="square" lIns="128580" tIns="64290" rIns="128580" bIns="64290" numCol="1" anchor="t" anchorCtr="0" compatLnSpc="1"/>
            <a:lstStyle/>
            <a:p>
              <a:endParaRPr lang="en-US"/>
            </a:p>
          </p:txBody>
        </p:sp>
        <p:sp>
          <p:nvSpPr>
            <p:cNvPr id="79" name="Freeform 45"/>
            <p:cNvSpPr/>
            <p:nvPr/>
          </p:nvSpPr>
          <p:spPr bwMode="auto">
            <a:xfrm>
              <a:off x="7019971" y="2522025"/>
              <a:ext cx="229055" cy="242529"/>
            </a:xfrm>
            <a:custGeom>
              <a:avLst/>
              <a:gdLst>
                <a:gd name="T0" fmla="*/ 23 w 68"/>
                <a:gd name="T1" fmla="*/ 72 h 72"/>
                <a:gd name="T2" fmla="*/ 68 w 68"/>
                <a:gd name="T3" fmla="*/ 26 h 72"/>
                <a:gd name="T4" fmla="*/ 68 w 68"/>
                <a:gd name="T5" fmla="*/ 18 h 72"/>
                <a:gd name="T6" fmla="*/ 50 w 68"/>
                <a:gd name="T7" fmla="*/ 0 h 72"/>
                <a:gd name="T8" fmla="*/ 0 w 68"/>
                <a:gd name="T9" fmla="*/ 49 h 72"/>
                <a:gd name="T10" fmla="*/ 23 w 68"/>
                <a:gd name="T11" fmla="*/ 72 h 72"/>
              </a:gdLst>
              <a:ahLst/>
              <a:cxnLst>
                <a:cxn ang="0">
                  <a:pos x="T0" y="T1"/>
                </a:cxn>
                <a:cxn ang="0">
                  <a:pos x="T2" y="T3"/>
                </a:cxn>
                <a:cxn ang="0">
                  <a:pos x="T4" y="T5"/>
                </a:cxn>
                <a:cxn ang="0">
                  <a:pos x="T6" y="T7"/>
                </a:cxn>
                <a:cxn ang="0">
                  <a:pos x="T8" y="T9"/>
                </a:cxn>
                <a:cxn ang="0">
                  <a:pos x="T10" y="T11"/>
                </a:cxn>
              </a:cxnLst>
              <a:rect l="0" t="0" r="r" b="b"/>
              <a:pathLst>
                <a:path w="68" h="72">
                  <a:moveTo>
                    <a:pt x="23" y="72"/>
                  </a:moveTo>
                  <a:lnTo>
                    <a:pt x="68" y="26"/>
                  </a:lnTo>
                  <a:lnTo>
                    <a:pt x="68" y="18"/>
                  </a:lnTo>
                  <a:lnTo>
                    <a:pt x="50" y="0"/>
                  </a:lnTo>
                  <a:lnTo>
                    <a:pt x="0" y="49"/>
                  </a:lnTo>
                  <a:lnTo>
                    <a:pt x="23" y="72"/>
                  </a:lnTo>
                  <a:close/>
                </a:path>
              </a:pathLst>
            </a:custGeom>
            <a:solidFill>
              <a:schemeClr val="accent4">
                <a:lumMod val="75000"/>
              </a:schemeClr>
            </a:solidFill>
            <a:ln>
              <a:noFill/>
            </a:ln>
          </p:spPr>
          <p:txBody>
            <a:bodyPr vert="horz" wrap="square" lIns="128580" tIns="64290" rIns="128580" bIns="64290" numCol="1" anchor="t" anchorCtr="0" compatLnSpc="1"/>
            <a:lstStyle/>
            <a:p>
              <a:endParaRPr lang="en-US"/>
            </a:p>
          </p:txBody>
        </p:sp>
        <p:sp>
          <p:nvSpPr>
            <p:cNvPr id="80" name="Freeform 46"/>
            <p:cNvSpPr/>
            <p:nvPr/>
          </p:nvSpPr>
          <p:spPr bwMode="auto">
            <a:xfrm>
              <a:off x="6925653" y="2612972"/>
              <a:ext cx="94316" cy="97686"/>
            </a:xfrm>
            <a:custGeom>
              <a:avLst/>
              <a:gdLst>
                <a:gd name="T0" fmla="*/ 28 w 28"/>
                <a:gd name="T1" fmla="*/ 22 h 29"/>
                <a:gd name="T2" fmla="*/ 6 w 28"/>
                <a:gd name="T3" fmla="*/ 0 h 29"/>
                <a:gd name="T4" fmla="*/ 0 w 28"/>
                <a:gd name="T5" fmla="*/ 7 h 29"/>
                <a:gd name="T6" fmla="*/ 22 w 28"/>
                <a:gd name="T7" fmla="*/ 29 h 29"/>
                <a:gd name="T8" fmla="*/ 28 w 28"/>
                <a:gd name="T9" fmla="*/ 22 h 29"/>
              </a:gdLst>
              <a:ahLst/>
              <a:cxnLst>
                <a:cxn ang="0">
                  <a:pos x="T0" y="T1"/>
                </a:cxn>
                <a:cxn ang="0">
                  <a:pos x="T2" y="T3"/>
                </a:cxn>
                <a:cxn ang="0">
                  <a:pos x="T4" y="T5"/>
                </a:cxn>
                <a:cxn ang="0">
                  <a:pos x="T6" y="T7"/>
                </a:cxn>
                <a:cxn ang="0">
                  <a:pos x="T8" y="T9"/>
                </a:cxn>
              </a:cxnLst>
              <a:rect l="0" t="0" r="r" b="b"/>
              <a:pathLst>
                <a:path w="28" h="29">
                  <a:moveTo>
                    <a:pt x="28" y="22"/>
                  </a:moveTo>
                  <a:lnTo>
                    <a:pt x="6" y="0"/>
                  </a:lnTo>
                  <a:lnTo>
                    <a:pt x="0" y="7"/>
                  </a:lnTo>
                  <a:lnTo>
                    <a:pt x="22" y="29"/>
                  </a:lnTo>
                  <a:lnTo>
                    <a:pt x="28" y="22"/>
                  </a:lnTo>
                  <a:close/>
                </a:path>
              </a:pathLst>
            </a:custGeom>
            <a:solidFill>
              <a:schemeClr val="bg2">
                <a:lumMod val="95000"/>
              </a:schemeClr>
            </a:solidFill>
            <a:ln>
              <a:noFill/>
            </a:ln>
          </p:spPr>
          <p:txBody>
            <a:bodyPr vert="horz" wrap="square" lIns="128580" tIns="64290" rIns="128580" bIns="64290" numCol="1" anchor="t" anchorCtr="0" compatLnSpc="1"/>
            <a:lstStyle/>
            <a:p>
              <a:endParaRPr lang="en-US"/>
            </a:p>
          </p:txBody>
        </p:sp>
        <p:sp>
          <p:nvSpPr>
            <p:cNvPr id="81" name="Freeform 47"/>
            <p:cNvSpPr/>
            <p:nvPr/>
          </p:nvSpPr>
          <p:spPr bwMode="auto">
            <a:xfrm>
              <a:off x="6999760" y="2687078"/>
              <a:ext cx="97686" cy="97686"/>
            </a:xfrm>
            <a:custGeom>
              <a:avLst/>
              <a:gdLst>
                <a:gd name="T0" fmla="*/ 0 w 29"/>
                <a:gd name="T1" fmla="*/ 7 h 29"/>
                <a:gd name="T2" fmla="*/ 22 w 29"/>
                <a:gd name="T3" fmla="*/ 29 h 29"/>
                <a:gd name="T4" fmla="*/ 29 w 29"/>
                <a:gd name="T5" fmla="*/ 23 h 29"/>
                <a:gd name="T6" fmla="*/ 6 w 29"/>
                <a:gd name="T7" fmla="*/ 0 h 29"/>
                <a:gd name="T8" fmla="*/ 0 w 29"/>
                <a:gd name="T9" fmla="*/ 7 h 29"/>
              </a:gdLst>
              <a:ahLst/>
              <a:cxnLst>
                <a:cxn ang="0">
                  <a:pos x="T0" y="T1"/>
                </a:cxn>
                <a:cxn ang="0">
                  <a:pos x="T2" y="T3"/>
                </a:cxn>
                <a:cxn ang="0">
                  <a:pos x="T4" y="T5"/>
                </a:cxn>
                <a:cxn ang="0">
                  <a:pos x="T6" y="T7"/>
                </a:cxn>
                <a:cxn ang="0">
                  <a:pos x="T8" y="T9"/>
                </a:cxn>
              </a:cxnLst>
              <a:rect l="0" t="0" r="r" b="b"/>
              <a:pathLst>
                <a:path w="29" h="29">
                  <a:moveTo>
                    <a:pt x="0" y="7"/>
                  </a:moveTo>
                  <a:lnTo>
                    <a:pt x="22" y="29"/>
                  </a:lnTo>
                  <a:lnTo>
                    <a:pt x="29" y="23"/>
                  </a:lnTo>
                  <a:lnTo>
                    <a:pt x="6" y="0"/>
                  </a:lnTo>
                  <a:lnTo>
                    <a:pt x="0" y="7"/>
                  </a:lnTo>
                  <a:close/>
                </a:path>
              </a:pathLst>
            </a:custGeom>
            <a:solidFill>
              <a:schemeClr val="tx2">
                <a:lumMod val="20000"/>
                <a:lumOff val="80000"/>
              </a:schemeClr>
            </a:solidFill>
            <a:ln>
              <a:noFill/>
            </a:ln>
          </p:spPr>
          <p:txBody>
            <a:bodyPr vert="horz" wrap="square" lIns="128580" tIns="64290" rIns="128580" bIns="64290" numCol="1" anchor="t" anchorCtr="0" compatLnSpc="1"/>
            <a:lstStyle/>
            <a:p>
              <a:endParaRPr lang="en-US"/>
            </a:p>
          </p:txBody>
        </p:sp>
      </p:grpSp>
      <p:sp>
        <p:nvSpPr>
          <p:cNvPr id="93" name="Text Placeholder 26"/>
          <p:cNvSpPr txBox="1"/>
          <p:nvPr/>
        </p:nvSpPr>
        <p:spPr>
          <a:xfrm>
            <a:off x="6631628" y="2755810"/>
            <a:ext cx="2152573" cy="1927366"/>
          </a:xfrm>
          <a:prstGeom prst="rect">
            <a:avLst/>
          </a:prstGeom>
        </p:spPr>
        <p:txBody>
          <a:bodyPr lIns="68585" tIns="34293" rIns="68585" bIns="34293"/>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905" indent="-128905" defTabSz="702310">
              <a:lnSpc>
                <a:spcPct val="150000"/>
              </a:lnSpc>
              <a:buFont typeface="Wingdings" panose="05000000000000000000" pitchFamily="2" charset="2"/>
              <a:buChar char="q"/>
            </a:pPr>
            <a:r>
              <a:rPr lang="id-ID" sz="1200" dirty="0">
                <a:solidFill>
                  <a:schemeClr val="tx1">
                    <a:lumMod val="50000"/>
                    <a:lumOff val="50000"/>
                  </a:schemeClr>
                </a:solidFill>
              </a:rPr>
              <a:t>About the product firstly</a:t>
            </a:r>
            <a:endParaRPr lang="id-ID" sz="1200" dirty="0">
              <a:solidFill>
                <a:schemeClr val="tx1">
                  <a:lumMod val="50000"/>
                  <a:lumOff val="50000"/>
                </a:schemeClr>
              </a:solidFill>
            </a:endParaRPr>
          </a:p>
          <a:p>
            <a:pPr marL="128905" indent="-128905" defTabSz="702310">
              <a:lnSpc>
                <a:spcPct val="150000"/>
              </a:lnSpc>
              <a:buFont typeface="Wingdings" panose="05000000000000000000" pitchFamily="2" charset="2"/>
              <a:buChar char="q"/>
            </a:pPr>
            <a:r>
              <a:rPr lang="id-ID" sz="1200" dirty="0">
                <a:solidFill>
                  <a:schemeClr val="tx1">
                    <a:lumMod val="50000"/>
                    <a:lumOff val="50000"/>
                  </a:schemeClr>
                </a:solidFill>
              </a:rPr>
              <a:t>Any bullet list two</a:t>
            </a:r>
            <a:endParaRPr lang="id-ID" sz="1200" dirty="0">
              <a:solidFill>
                <a:schemeClr val="tx1">
                  <a:lumMod val="50000"/>
                  <a:lumOff val="50000"/>
                </a:schemeClr>
              </a:solidFill>
            </a:endParaRPr>
          </a:p>
          <a:p>
            <a:pPr marL="128905" indent="-128905" defTabSz="702310">
              <a:lnSpc>
                <a:spcPct val="150000"/>
              </a:lnSpc>
              <a:buFont typeface="Wingdings" panose="05000000000000000000" pitchFamily="2" charset="2"/>
              <a:buChar char="q"/>
            </a:pPr>
            <a:r>
              <a:rPr lang="id-ID" sz="1200" dirty="0">
                <a:solidFill>
                  <a:schemeClr val="tx1">
                    <a:lumMod val="50000"/>
                    <a:lumOff val="50000"/>
                  </a:schemeClr>
                </a:solidFill>
              </a:rPr>
              <a:t>Any bullet list three</a:t>
            </a:r>
            <a:endParaRPr lang="id-ID" sz="1200" dirty="0">
              <a:solidFill>
                <a:schemeClr val="tx1">
                  <a:lumMod val="50000"/>
                  <a:lumOff val="50000"/>
                </a:schemeClr>
              </a:solidFill>
            </a:endParaRPr>
          </a:p>
          <a:p>
            <a:pPr marL="128905" indent="-128905" defTabSz="702310">
              <a:lnSpc>
                <a:spcPct val="150000"/>
              </a:lnSpc>
              <a:buFont typeface="Wingdings" panose="05000000000000000000" pitchFamily="2" charset="2"/>
              <a:buChar char="q"/>
            </a:pPr>
            <a:r>
              <a:rPr lang="id-ID" sz="1200" dirty="0">
                <a:solidFill>
                  <a:schemeClr val="tx1">
                    <a:lumMod val="50000"/>
                    <a:lumOff val="50000"/>
                  </a:schemeClr>
                </a:solidFill>
              </a:rPr>
              <a:t>Any bullet list four</a:t>
            </a:r>
            <a:endParaRPr lang="id-ID" sz="1200" dirty="0">
              <a:solidFill>
                <a:schemeClr val="tx1">
                  <a:lumMod val="50000"/>
                  <a:lumOff val="50000"/>
                </a:schemeClr>
              </a:solidFill>
            </a:endParaRPr>
          </a:p>
          <a:p>
            <a:pPr marL="128905" indent="-128905" defTabSz="702310">
              <a:lnSpc>
                <a:spcPct val="150000"/>
              </a:lnSpc>
              <a:buFont typeface="Wingdings" panose="05000000000000000000" pitchFamily="2" charset="2"/>
              <a:buChar char="q"/>
            </a:pPr>
            <a:r>
              <a:rPr lang="id-ID" sz="1200" dirty="0">
                <a:solidFill>
                  <a:schemeClr val="tx1">
                    <a:lumMod val="50000"/>
                    <a:lumOff val="50000"/>
                  </a:schemeClr>
                </a:solidFill>
              </a:rPr>
              <a:t>Any bullet list five</a:t>
            </a:r>
            <a:endParaRPr lang="id-ID" sz="1200" dirty="0">
              <a:solidFill>
                <a:schemeClr val="tx1">
                  <a:lumMod val="50000"/>
                  <a:lumOff val="50000"/>
                </a:schemeClr>
              </a:solidFill>
            </a:endParaRPr>
          </a:p>
        </p:txBody>
      </p:sp>
      <p:grpSp>
        <p:nvGrpSpPr>
          <p:cNvPr id="3" name="Group 22"/>
          <p:cNvGrpSpPr/>
          <p:nvPr/>
        </p:nvGrpSpPr>
        <p:grpSpPr>
          <a:xfrm flipH="1" flipV="1">
            <a:off x="3097397" y="1286395"/>
            <a:ext cx="749586" cy="641101"/>
            <a:chOff x="1985980" y="2906793"/>
            <a:chExt cx="999502" cy="854537"/>
          </a:xfrm>
        </p:grpSpPr>
        <p:sp>
          <p:nvSpPr>
            <p:cNvPr id="24"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71434" tIns="71434" rIns="71434" bIns="71434" anchor="ctr"/>
            <a:lstStyle/>
            <a:p>
              <a:pPr lvl="0">
                <a:defRPr sz="2400"/>
              </a:pPr>
              <a:endParaRPr sz="2700" dirty="0">
                <a:latin typeface="Source Sans Pro Light" panose="020B0403030403020204" pitchFamily="34" charset="0"/>
              </a:endParaRPr>
            </a:p>
          </p:txBody>
        </p:sp>
        <p:sp>
          <p:nvSpPr>
            <p:cNvPr id="25"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71434" tIns="71434" rIns="71434" bIns="71434" anchor="ctr"/>
            <a:lstStyle/>
            <a:p>
              <a:pPr lvl="0">
                <a:defRPr sz="2400"/>
              </a:pPr>
              <a:endParaRPr sz="2700" dirty="0">
                <a:latin typeface="Source Sans Pro Light" panose="020B0403030403020204" pitchFamily="34" charset="0"/>
              </a:endParaRPr>
            </a:p>
          </p:txBody>
        </p:sp>
        <p:sp>
          <p:nvSpPr>
            <p:cNvPr id="26" name="Oval 25"/>
            <p:cNvSpPr/>
            <p:nvPr/>
          </p:nvSpPr>
          <p:spPr>
            <a:xfrm>
              <a:off x="1985980" y="3666390"/>
              <a:ext cx="94942" cy="94940"/>
            </a:xfrm>
            <a:prstGeom prst="ellipse">
              <a:avLst/>
            </a:prstGeom>
            <a:solidFill>
              <a:schemeClr val="bg1"/>
            </a:solidFill>
            <a:ln w="63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dirty="0">
                <a:latin typeface="Source Sans Pro Light" panose="020B0403030403020204" pitchFamily="34" charset="0"/>
              </a:endParaRPr>
            </a:p>
          </p:txBody>
        </p:sp>
      </p:grpSp>
      <p:grpSp>
        <p:nvGrpSpPr>
          <p:cNvPr id="4" name="Group 26"/>
          <p:cNvGrpSpPr/>
          <p:nvPr/>
        </p:nvGrpSpPr>
        <p:grpSpPr>
          <a:xfrm flipH="1">
            <a:off x="3226204" y="3411528"/>
            <a:ext cx="749586" cy="641101"/>
            <a:chOff x="1985980" y="2906793"/>
            <a:chExt cx="999502" cy="854537"/>
          </a:xfrm>
        </p:grpSpPr>
        <p:sp>
          <p:nvSpPr>
            <p:cNvPr id="28"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71434" tIns="71434" rIns="71434" bIns="71434" anchor="ctr"/>
            <a:lstStyle/>
            <a:p>
              <a:pPr lvl="0">
                <a:defRPr sz="2400"/>
              </a:pPr>
              <a:endParaRPr sz="2700" dirty="0">
                <a:latin typeface="Source Sans Pro Light" panose="020B0403030403020204" pitchFamily="34" charset="0"/>
              </a:endParaRPr>
            </a:p>
          </p:txBody>
        </p:sp>
        <p:sp>
          <p:nvSpPr>
            <p:cNvPr id="29"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71434" tIns="71434" rIns="71434" bIns="71434" anchor="ctr"/>
            <a:lstStyle/>
            <a:p>
              <a:pPr lvl="0">
                <a:defRPr sz="2400"/>
              </a:pPr>
              <a:endParaRPr sz="2700" dirty="0">
                <a:latin typeface="Source Sans Pro Light" panose="020B0403030403020204" pitchFamily="34" charset="0"/>
              </a:endParaRPr>
            </a:p>
          </p:txBody>
        </p:sp>
        <p:sp>
          <p:nvSpPr>
            <p:cNvPr id="30" name="Oval 29"/>
            <p:cNvSpPr/>
            <p:nvPr/>
          </p:nvSpPr>
          <p:spPr>
            <a:xfrm>
              <a:off x="1985980" y="3666390"/>
              <a:ext cx="94942" cy="94940"/>
            </a:xfrm>
            <a:prstGeom prst="ellipse">
              <a:avLst/>
            </a:prstGeom>
            <a:solidFill>
              <a:schemeClr val="bg1"/>
            </a:solidFill>
            <a:ln w="63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dirty="0">
                <a:latin typeface="Source Sans Pro Light" panose="020B0403030403020204" pitchFamily="34" charset="0"/>
              </a:endParaRPr>
            </a:p>
          </p:txBody>
        </p:sp>
      </p:grpSp>
      <p:grpSp>
        <p:nvGrpSpPr>
          <p:cNvPr id="5" name="Group 30"/>
          <p:cNvGrpSpPr/>
          <p:nvPr/>
        </p:nvGrpSpPr>
        <p:grpSpPr>
          <a:xfrm flipH="1">
            <a:off x="3430315" y="2703979"/>
            <a:ext cx="756764" cy="71227"/>
            <a:chOff x="3647186" y="3784583"/>
            <a:chExt cx="1009075" cy="94940"/>
          </a:xfrm>
        </p:grpSpPr>
        <p:cxnSp>
          <p:nvCxnSpPr>
            <p:cNvPr id="32" name="Straight Connector 31"/>
            <p:cNvCxnSpPr/>
            <p:nvPr/>
          </p:nvCxnSpPr>
          <p:spPr>
            <a:xfrm flipH="1">
              <a:off x="3647186" y="3834651"/>
              <a:ext cx="1009075" cy="0"/>
            </a:xfrm>
            <a:prstGeom prst="line">
              <a:avLst/>
            </a:prstGeom>
            <a:ln w="6350" cmpd="sng">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3653536" y="3784583"/>
              <a:ext cx="94942" cy="94940"/>
            </a:xfrm>
            <a:prstGeom prst="ellipse">
              <a:avLst/>
            </a:prstGeom>
            <a:solidFill>
              <a:schemeClr val="bg1"/>
            </a:solidFill>
            <a:ln w="63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dirty="0">
                <a:latin typeface="Source Sans Pro Light" panose="020B0403030403020204" pitchFamily="34" charset="0"/>
              </a:endParaRPr>
            </a:p>
          </p:txBody>
        </p:sp>
      </p:grpSp>
      <p:grpSp>
        <p:nvGrpSpPr>
          <p:cNvPr id="6" name="Group 33"/>
          <p:cNvGrpSpPr/>
          <p:nvPr/>
        </p:nvGrpSpPr>
        <p:grpSpPr>
          <a:xfrm>
            <a:off x="4318222" y="2642363"/>
            <a:ext cx="1753545" cy="742716"/>
            <a:chOff x="8277006" y="1849618"/>
            <a:chExt cx="2338188" cy="989983"/>
          </a:xfrm>
        </p:grpSpPr>
        <p:sp>
          <p:nvSpPr>
            <p:cNvPr id="35" name="Text Placeholder 60"/>
            <p:cNvSpPr txBox="1"/>
            <p:nvPr/>
          </p:nvSpPr>
          <p:spPr>
            <a:xfrm>
              <a:off x="8277006" y="1849618"/>
              <a:ext cx="2338188" cy="292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49935">
                <a:lnSpc>
                  <a:spcPct val="120000"/>
                </a:lnSpc>
                <a:spcBef>
                  <a:spcPts val="0"/>
                </a:spcBef>
              </a:pPr>
              <a:r>
                <a:rPr lang="zh-CN" altLang="en-US"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 Placeholder 62"/>
            <p:cNvSpPr txBox="1"/>
            <p:nvPr/>
          </p:nvSpPr>
          <p:spPr>
            <a:xfrm>
              <a:off x="8277006" y="2157864"/>
              <a:ext cx="2338188" cy="6817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900" dirty="0">
                  <a:solidFill>
                    <a:schemeClr val="tx1">
                      <a:lumMod val="50000"/>
                      <a:lumOff val="50000"/>
                    </a:schemeClr>
                  </a:solidFill>
                </a:rPr>
                <a:t>Lorem ipsum dolor sit amet business requires seriousness and patience in doing it. Whether you want</a:t>
              </a:r>
              <a:endParaRPr lang="en-AU" sz="900" dirty="0">
                <a:solidFill>
                  <a:schemeClr val="tx1">
                    <a:lumMod val="50000"/>
                    <a:lumOff val="50000"/>
                  </a:schemeClr>
                </a:solidFill>
              </a:endParaRPr>
            </a:p>
          </p:txBody>
        </p:sp>
      </p:grpSp>
      <p:grpSp>
        <p:nvGrpSpPr>
          <p:cNvPr id="7" name="Group 36"/>
          <p:cNvGrpSpPr/>
          <p:nvPr/>
        </p:nvGrpSpPr>
        <p:grpSpPr>
          <a:xfrm>
            <a:off x="4005918" y="1184781"/>
            <a:ext cx="1753545" cy="742716"/>
            <a:chOff x="8277006" y="1849618"/>
            <a:chExt cx="2338188" cy="989983"/>
          </a:xfrm>
        </p:grpSpPr>
        <p:sp>
          <p:nvSpPr>
            <p:cNvPr id="38" name="Text Placeholder 60"/>
            <p:cNvSpPr txBox="1"/>
            <p:nvPr/>
          </p:nvSpPr>
          <p:spPr>
            <a:xfrm>
              <a:off x="8277006" y="1849618"/>
              <a:ext cx="2338188" cy="292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49935">
                <a:lnSpc>
                  <a:spcPct val="120000"/>
                </a:lnSpc>
                <a:spcBef>
                  <a:spcPts val="0"/>
                </a:spcBef>
              </a:pPr>
              <a:r>
                <a:rPr lang="zh-CN" altLang="en-US"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Placeholder 62"/>
            <p:cNvSpPr txBox="1"/>
            <p:nvPr/>
          </p:nvSpPr>
          <p:spPr>
            <a:xfrm>
              <a:off x="8277006" y="2157864"/>
              <a:ext cx="2338188" cy="6817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900" dirty="0">
                  <a:solidFill>
                    <a:schemeClr val="tx1">
                      <a:lumMod val="50000"/>
                      <a:lumOff val="50000"/>
                    </a:schemeClr>
                  </a:solidFill>
                </a:rPr>
                <a:t>Lorem ipsum dolor sit amet business requires seriousness and patience in doing it. Whether you want</a:t>
              </a:r>
              <a:endParaRPr lang="en-AU" sz="900" dirty="0">
                <a:solidFill>
                  <a:schemeClr val="tx1">
                    <a:lumMod val="50000"/>
                    <a:lumOff val="50000"/>
                  </a:schemeClr>
                </a:solidFill>
              </a:endParaRPr>
            </a:p>
          </p:txBody>
        </p:sp>
      </p:grpSp>
      <p:grpSp>
        <p:nvGrpSpPr>
          <p:cNvPr id="8" name="Group 39"/>
          <p:cNvGrpSpPr/>
          <p:nvPr/>
        </p:nvGrpSpPr>
        <p:grpSpPr>
          <a:xfrm>
            <a:off x="4073655" y="3925651"/>
            <a:ext cx="1753545" cy="742716"/>
            <a:chOff x="8277006" y="1849618"/>
            <a:chExt cx="2338188" cy="989983"/>
          </a:xfrm>
        </p:grpSpPr>
        <p:sp>
          <p:nvSpPr>
            <p:cNvPr id="41" name="Text Placeholder 60"/>
            <p:cNvSpPr txBox="1"/>
            <p:nvPr/>
          </p:nvSpPr>
          <p:spPr>
            <a:xfrm>
              <a:off x="8277006" y="1849618"/>
              <a:ext cx="2338188" cy="292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49935">
                <a:lnSpc>
                  <a:spcPct val="120000"/>
                </a:lnSpc>
                <a:spcBef>
                  <a:spcPts val="0"/>
                </a:spcBef>
              </a:pPr>
              <a:r>
                <a:rPr lang="zh-CN" altLang="en-US"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62"/>
            <p:cNvSpPr txBox="1"/>
            <p:nvPr/>
          </p:nvSpPr>
          <p:spPr>
            <a:xfrm>
              <a:off x="8277006" y="2157864"/>
              <a:ext cx="2338188" cy="6817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900" dirty="0">
                  <a:solidFill>
                    <a:schemeClr val="tx1">
                      <a:lumMod val="50000"/>
                      <a:lumOff val="50000"/>
                    </a:schemeClr>
                  </a:solidFill>
                </a:rPr>
                <a:t>Lorem ipsum dolor sit amet business requires seriousness and patience in doing it. Whether you want</a:t>
              </a:r>
              <a:endParaRPr lang="en-AU" sz="900" dirty="0">
                <a:solidFill>
                  <a:schemeClr val="tx1">
                    <a:lumMod val="50000"/>
                    <a:lumOff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3500"/>
                            </p:stCondLst>
                            <p:childTnLst>
                              <p:par>
                                <p:cTn id="38" presetID="47" presetClass="entr" presetSubtype="0" fill="hold" grpId="0" nodeType="afterEffect">
                                  <p:stCondLst>
                                    <p:cond delay="0"/>
                                  </p:stCondLst>
                                  <p:childTnLst>
                                    <p:set>
                                      <p:cBhvr>
                                        <p:cTn id="39" dur="1" fill="hold">
                                          <p:stCondLst>
                                            <p:cond delay="0"/>
                                          </p:stCondLst>
                                        </p:cTn>
                                        <p:tgtEl>
                                          <p:spTgt spid="93">
                                            <p:txEl>
                                              <p:pRg st="0" end="0"/>
                                            </p:txEl>
                                          </p:spTgt>
                                        </p:tgtEl>
                                        <p:attrNameLst>
                                          <p:attrName>style.visibility</p:attrName>
                                        </p:attrNameLst>
                                      </p:cBhvr>
                                      <p:to>
                                        <p:strVal val="visible"/>
                                      </p:to>
                                    </p:set>
                                    <p:animEffect transition="in" filter="fade">
                                      <p:cBhvr>
                                        <p:cTn id="40" dur="500"/>
                                        <p:tgtEl>
                                          <p:spTgt spid="93">
                                            <p:txEl>
                                              <p:pRg st="0" end="0"/>
                                            </p:txEl>
                                          </p:spTgt>
                                        </p:tgtEl>
                                      </p:cBhvr>
                                    </p:animEffect>
                                    <p:anim calcmode="lin" valueType="num">
                                      <p:cBhvr>
                                        <p:cTn id="41" dur="500" fill="hold"/>
                                        <p:tgtEl>
                                          <p:spTgt spid="93">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93">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93">
                                            <p:txEl>
                                              <p:pRg st="1" end="1"/>
                                            </p:txEl>
                                          </p:spTgt>
                                        </p:tgtEl>
                                        <p:attrNameLst>
                                          <p:attrName>style.visibility</p:attrName>
                                        </p:attrNameLst>
                                      </p:cBhvr>
                                      <p:to>
                                        <p:strVal val="visible"/>
                                      </p:to>
                                    </p:set>
                                    <p:animEffect transition="in" filter="fade">
                                      <p:cBhvr>
                                        <p:cTn id="46" dur="500"/>
                                        <p:tgtEl>
                                          <p:spTgt spid="93">
                                            <p:txEl>
                                              <p:pRg st="1" end="1"/>
                                            </p:txEl>
                                          </p:spTgt>
                                        </p:tgtEl>
                                      </p:cBhvr>
                                    </p:animEffect>
                                    <p:anim calcmode="lin" valueType="num">
                                      <p:cBhvr>
                                        <p:cTn id="47" dur="500" fill="hold"/>
                                        <p:tgtEl>
                                          <p:spTgt spid="93">
                                            <p:txEl>
                                              <p:pRg st="1" end="1"/>
                                            </p:txEl>
                                          </p:spTgt>
                                        </p:tgtEl>
                                        <p:attrNameLst>
                                          <p:attrName>ppt_x</p:attrName>
                                        </p:attrNameLst>
                                      </p:cBhvr>
                                      <p:tavLst>
                                        <p:tav tm="0">
                                          <p:val>
                                            <p:strVal val="#ppt_x"/>
                                          </p:val>
                                        </p:tav>
                                        <p:tav tm="100000">
                                          <p:val>
                                            <p:strVal val="#ppt_x"/>
                                          </p:val>
                                        </p:tav>
                                      </p:tavLst>
                                    </p:anim>
                                    <p:anim calcmode="lin" valueType="num">
                                      <p:cBhvr>
                                        <p:cTn id="48" dur="500" fill="hold"/>
                                        <p:tgtEl>
                                          <p:spTgt spid="93">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93">
                                            <p:txEl>
                                              <p:pRg st="2" end="2"/>
                                            </p:txEl>
                                          </p:spTgt>
                                        </p:tgtEl>
                                        <p:attrNameLst>
                                          <p:attrName>style.visibility</p:attrName>
                                        </p:attrNameLst>
                                      </p:cBhvr>
                                      <p:to>
                                        <p:strVal val="visible"/>
                                      </p:to>
                                    </p:set>
                                    <p:animEffect transition="in" filter="fade">
                                      <p:cBhvr>
                                        <p:cTn id="52" dur="500"/>
                                        <p:tgtEl>
                                          <p:spTgt spid="93">
                                            <p:txEl>
                                              <p:pRg st="2" end="2"/>
                                            </p:txEl>
                                          </p:spTgt>
                                        </p:tgtEl>
                                      </p:cBhvr>
                                    </p:animEffect>
                                    <p:anim calcmode="lin" valueType="num">
                                      <p:cBhvr>
                                        <p:cTn id="53" dur="500" fill="hold"/>
                                        <p:tgtEl>
                                          <p:spTgt spid="93">
                                            <p:txEl>
                                              <p:pRg st="2" end="2"/>
                                            </p:txEl>
                                          </p:spTgt>
                                        </p:tgtEl>
                                        <p:attrNameLst>
                                          <p:attrName>ppt_x</p:attrName>
                                        </p:attrNameLst>
                                      </p:cBhvr>
                                      <p:tavLst>
                                        <p:tav tm="0">
                                          <p:val>
                                            <p:strVal val="#ppt_x"/>
                                          </p:val>
                                        </p:tav>
                                        <p:tav tm="100000">
                                          <p:val>
                                            <p:strVal val="#ppt_x"/>
                                          </p:val>
                                        </p:tav>
                                      </p:tavLst>
                                    </p:anim>
                                    <p:anim calcmode="lin" valueType="num">
                                      <p:cBhvr>
                                        <p:cTn id="54" dur="500" fill="hold"/>
                                        <p:tgtEl>
                                          <p:spTgt spid="93">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93">
                                            <p:txEl>
                                              <p:pRg st="3" end="3"/>
                                            </p:txEl>
                                          </p:spTgt>
                                        </p:tgtEl>
                                        <p:attrNameLst>
                                          <p:attrName>style.visibility</p:attrName>
                                        </p:attrNameLst>
                                      </p:cBhvr>
                                      <p:to>
                                        <p:strVal val="visible"/>
                                      </p:to>
                                    </p:set>
                                    <p:animEffect transition="in" filter="fade">
                                      <p:cBhvr>
                                        <p:cTn id="58" dur="500"/>
                                        <p:tgtEl>
                                          <p:spTgt spid="93">
                                            <p:txEl>
                                              <p:pRg st="3" end="3"/>
                                            </p:txEl>
                                          </p:spTgt>
                                        </p:tgtEl>
                                      </p:cBhvr>
                                    </p:animEffect>
                                    <p:anim calcmode="lin" valueType="num">
                                      <p:cBhvr>
                                        <p:cTn id="59" dur="500" fill="hold"/>
                                        <p:tgtEl>
                                          <p:spTgt spid="93">
                                            <p:txEl>
                                              <p:pRg st="3" end="3"/>
                                            </p:txEl>
                                          </p:spTgt>
                                        </p:tgtEl>
                                        <p:attrNameLst>
                                          <p:attrName>ppt_x</p:attrName>
                                        </p:attrNameLst>
                                      </p:cBhvr>
                                      <p:tavLst>
                                        <p:tav tm="0">
                                          <p:val>
                                            <p:strVal val="#ppt_x"/>
                                          </p:val>
                                        </p:tav>
                                        <p:tav tm="100000">
                                          <p:val>
                                            <p:strVal val="#ppt_x"/>
                                          </p:val>
                                        </p:tav>
                                      </p:tavLst>
                                    </p:anim>
                                    <p:anim calcmode="lin" valueType="num">
                                      <p:cBhvr>
                                        <p:cTn id="60" dur="500" fill="hold"/>
                                        <p:tgtEl>
                                          <p:spTgt spid="9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47" presetClass="entr" presetSubtype="0" fill="hold" grpId="0" nodeType="afterEffect">
                                  <p:stCondLst>
                                    <p:cond delay="0"/>
                                  </p:stCondLst>
                                  <p:childTnLst>
                                    <p:set>
                                      <p:cBhvr>
                                        <p:cTn id="63" dur="1" fill="hold">
                                          <p:stCondLst>
                                            <p:cond delay="0"/>
                                          </p:stCondLst>
                                        </p:cTn>
                                        <p:tgtEl>
                                          <p:spTgt spid="93">
                                            <p:txEl>
                                              <p:pRg st="4" end="4"/>
                                            </p:txEl>
                                          </p:spTgt>
                                        </p:tgtEl>
                                        <p:attrNameLst>
                                          <p:attrName>style.visibility</p:attrName>
                                        </p:attrNameLst>
                                      </p:cBhvr>
                                      <p:to>
                                        <p:strVal val="visible"/>
                                      </p:to>
                                    </p:set>
                                    <p:animEffect transition="in" filter="fade">
                                      <p:cBhvr>
                                        <p:cTn id="64" dur="500"/>
                                        <p:tgtEl>
                                          <p:spTgt spid="93">
                                            <p:txEl>
                                              <p:pRg st="4" end="4"/>
                                            </p:txEl>
                                          </p:spTgt>
                                        </p:tgtEl>
                                      </p:cBhvr>
                                    </p:animEffect>
                                    <p:anim calcmode="lin" valueType="num">
                                      <p:cBhvr>
                                        <p:cTn id="65" dur="500" fill="hold"/>
                                        <p:tgtEl>
                                          <p:spTgt spid="93">
                                            <p:txEl>
                                              <p:pRg st="4" end="4"/>
                                            </p:txEl>
                                          </p:spTgt>
                                        </p:tgtEl>
                                        <p:attrNameLst>
                                          <p:attrName>ppt_x</p:attrName>
                                        </p:attrNameLst>
                                      </p:cBhvr>
                                      <p:tavLst>
                                        <p:tav tm="0">
                                          <p:val>
                                            <p:strVal val="#ppt_x"/>
                                          </p:val>
                                        </p:tav>
                                        <p:tav tm="100000">
                                          <p:val>
                                            <p:strVal val="#ppt_x"/>
                                          </p:val>
                                        </p:tav>
                                      </p:tavLst>
                                    </p:anim>
                                    <p:anim calcmode="lin" valueType="num">
                                      <p:cBhvr>
                                        <p:cTn id="66" dur="500" fill="hold"/>
                                        <p:tgtEl>
                                          <p:spTgt spid="9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48040" y="1349148"/>
            <a:ext cx="2264569" cy="2266460"/>
            <a:chOff x="3661577" y="1738684"/>
            <a:chExt cx="3019425" cy="3021013"/>
          </a:xfrm>
          <a:solidFill>
            <a:srgbClr val="FFB000"/>
          </a:solidFill>
        </p:grpSpPr>
        <p:sp>
          <p:nvSpPr>
            <p:cNvPr id="4" name="Freeform 5"/>
            <p:cNvSpPr/>
            <p:nvPr/>
          </p:nvSpPr>
          <p:spPr bwMode="auto">
            <a:xfrm>
              <a:off x="3661577" y="1738684"/>
              <a:ext cx="3019425" cy="3021013"/>
            </a:xfrm>
            <a:custGeom>
              <a:avLst/>
              <a:gdLst>
                <a:gd name="T0" fmla="*/ 1902 w 1902"/>
                <a:gd name="T1" fmla="*/ 951 h 1903"/>
                <a:gd name="T2" fmla="*/ 951 w 1902"/>
                <a:gd name="T3" fmla="*/ 1903 h 1903"/>
                <a:gd name="T4" fmla="*/ 0 w 1902"/>
                <a:gd name="T5" fmla="*/ 951 h 1903"/>
                <a:gd name="T6" fmla="*/ 951 w 1902"/>
                <a:gd name="T7" fmla="*/ 0 h 1903"/>
                <a:gd name="T8" fmla="*/ 1902 w 1902"/>
                <a:gd name="T9" fmla="*/ 951 h 1903"/>
              </a:gdLst>
              <a:ahLst/>
              <a:cxnLst>
                <a:cxn ang="0">
                  <a:pos x="T0" y="T1"/>
                </a:cxn>
                <a:cxn ang="0">
                  <a:pos x="T2" y="T3"/>
                </a:cxn>
                <a:cxn ang="0">
                  <a:pos x="T4" y="T5"/>
                </a:cxn>
                <a:cxn ang="0">
                  <a:pos x="T6" y="T7"/>
                </a:cxn>
                <a:cxn ang="0">
                  <a:pos x="T8" y="T9"/>
                </a:cxn>
              </a:cxnLst>
              <a:rect l="0" t="0" r="r" b="b"/>
              <a:pathLst>
                <a:path w="1902" h="1903">
                  <a:moveTo>
                    <a:pt x="1902" y="951"/>
                  </a:moveTo>
                  <a:lnTo>
                    <a:pt x="951" y="1903"/>
                  </a:lnTo>
                  <a:lnTo>
                    <a:pt x="0" y="951"/>
                  </a:lnTo>
                  <a:lnTo>
                    <a:pt x="951" y="0"/>
                  </a:lnTo>
                  <a:lnTo>
                    <a:pt x="1902" y="951"/>
                  </a:lnTo>
                  <a:close/>
                </a:path>
              </a:pathLst>
            </a:custGeom>
            <a:solidFill>
              <a:schemeClr val="accent1"/>
            </a:solidFill>
            <a:ln>
              <a:noFill/>
            </a:ln>
          </p:spPr>
          <p:txBody>
            <a:bodyPr/>
            <a:lstStyle/>
            <a:p>
              <a:pPr>
                <a:defRPr/>
              </a:pPr>
              <a:endParaRPr lang="zh-CN" altLang="en-US" sz="1000">
                <a:latin typeface="Impact" panose="020B0806030902050204" pitchFamily="34" charset="0"/>
              </a:endParaRPr>
            </a:p>
          </p:txBody>
        </p:sp>
        <p:sp>
          <p:nvSpPr>
            <p:cNvPr id="5" name="矩形 4"/>
            <p:cNvSpPr/>
            <p:nvPr/>
          </p:nvSpPr>
          <p:spPr>
            <a:xfrm>
              <a:off x="4666384" y="2813115"/>
              <a:ext cx="921620" cy="697411"/>
            </a:xfrm>
            <a:prstGeom prst="rect">
              <a:avLst/>
            </a:prstGeom>
            <a:noFill/>
          </p:spPr>
          <p:txBody>
            <a:bodyPr wrap="none">
              <a:spAutoFit/>
            </a:bodyPr>
            <a:lstStyle/>
            <a:p>
              <a:pPr>
                <a:defRPr/>
              </a:pPr>
              <a:r>
                <a:rPr lang="en-US" altLang="zh-CN" sz="28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r>
                <a:rPr lang="en-US" altLang="zh-CN" sz="20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2800" dirty="0">
                <a:solidFill>
                  <a:schemeClr val="bg1"/>
                </a:solidFill>
                <a:latin typeface="Impact" panose="020B0806030902050204" pitchFamily="34" charset="0"/>
              </a:endParaRPr>
            </a:p>
          </p:txBody>
        </p:sp>
      </p:grpSp>
      <p:grpSp>
        <p:nvGrpSpPr>
          <p:cNvPr id="6" name="组合 5"/>
          <p:cNvGrpSpPr/>
          <p:nvPr/>
        </p:nvGrpSpPr>
        <p:grpSpPr>
          <a:xfrm>
            <a:off x="4306569" y="1027581"/>
            <a:ext cx="1445419" cy="1445865"/>
            <a:chOff x="5739615" y="1310059"/>
            <a:chExt cx="1927225" cy="1927225"/>
          </a:xfrm>
          <a:solidFill>
            <a:schemeClr val="accent5"/>
          </a:solidFill>
        </p:grpSpPr>
        <p:sp>
          <p:nvSpPr>
            <p:cNvPr id="7" name="Freeform 8"/>
            <p:cNvSpPr/>
            <p:nvPr/>
          </p:nvSpPr>
          <p:spPr bwMode="auto">
            <a:xfrm>
              <a:off x="5739615" y="1310059"/>
              <a:ext cx="1927225" cy="1927225"/>
            </a:xfrm>
            <a:custGeom>
              <a:avLst/>
              <a:gdLst>
                <a:gd name="T0" fmla="*/ 1214 w 1214"/>
                <a:gd name="T1" fmla="*/ 606 h 1214"/>
                <a:gd name="T2" fmla="*/ 608 w 1214"/>
                <a:gd name="T3" fmla="*/ 1214 h 1214"/>
                <a:gd name="T4" fmla="*/ 0 w 1214"/>
                <a:gd name="T5" fmla="*/ 606 h 1214"/>
                <a:gd name="T6" fmla="*/ 608 w 1214"/>
                <a:gd name="T7" fmla="*/ 0 h 1214"/>
                <a:gd name="T8" fmla="*/ 1214 w 1214"/>
                <a:gd name="T9" fmla="*/ 606 h 1214"/>
              </a:gdLst>
              <a:ahLst/>
              <a:cxnLst>
                <a:cxn ang="0">
                  <a:pos x="T0" y="T1"/>
                </a:cxn>
                <a:cxn ang="0">
                  <a:pos x="T2" y="T3"/>
                </a:cxn>
                <a:cxn ang="0">
                  <a:pos x="T4" y="T5"/>
                </a:cxn>
                <a:cxn ang="0">
                  <a:pos x="T6" y="T7"/>
                </a:cxn>
                <a:cxn ang="0">
                  <a:pos x="T8" y="T9"/>
                </a:cxn>
              </a:cxnLst>
              <a:rect l="0" t="0" r="r" b="b"/>
              <a:pathLst>
                <a:path w="1214" h="1214">
                  <a:moveTo>
                    <a:pt x="1214" y="606"/>
                  </a:moveTo>
                  <a:lnTo>
                    <a:pt x="608" y="1214"/>
                  </a:lnTo>
                  <a:lnTo>
                    <a:pt x="0" y="606"/>
                  </a:lnTo>
                  <a:lnTo>
                    <a:pt x="608" y="0"/>
                  </a:lnTo>
                  <a:lnTo>
                    <a:pt x="1214" y="606"/>
                  </a:lnTo>
                  <a:close/>
                </a:path>
              </a:pathLst>
            </a:custGeom>
            <a:solidFill>
              <a:schemeClr val="accent2"/>
            </a:solidFill>
            <a:ln>
              <a:noFill/>
            </a:ln>
          </p:spPr>
          <p:txBody>
            <a:bodyPr/>
            <a:lstStyle/>
            <a:p>
              <a:pPr>
                <a:defRPr/>
              </a:pPr>
              <a:endParaRPr lang="zh-CN" altLang="en-US" sz="1000">
                <a:latin typeface="Impact" panose="020B0806030902050204" pitchFamily="34" charset="0"/>
              </a:endParaRPr>
            </a:p>
          </p:txBody>
        </p:sp>
        <p:sp>
          <p:nvSpPr>
            <p:cNvPr id="8" name="矩形 7"/>
            <p:cNvSpPr/>
            <p:nvPr/>
          </p:nvSpPr>
          <p:spPr>
            <a:xfrm>
              <a:off x="6244023" y="1976181"/>
              <a:ext cx="754908" cy="492291"/>
            </a:xfrm>
            <a:prstGeom prst="rect">
              <a:avLst/>
            </a:prstGeom>
            <a:noFill/>
          </p:spPr>
          <p:txBody>
            <a:bodyPr wrap="none">
              <a:spAutoFit/>
            </a:bodyPr>
            <a:lstStyle/>
            <a:p>
              <a:pPr>
                <a:defRPr/>
              </a:pPr>
              <a:r>
                <a:rPr lang="en-US" altLang="zh-CN"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r>
                <a:rPr lang="en-US" altLang="zh-CN" sz="14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1400" dirty="0">
                <a:solidFill>
                  <a:schemeClr val="bg1"/>
                </a:solidFill>
                <a:latin typeface="Impact" panose="020B0806030902050204" pitchFamily="34" charset="0"/>
              </a:endParaRPr>
            </a:p>
          </p:txBody>
        </p:sp>
      </p:grpSp>
      <p:grpSp>
        <p:nvGrpSpPr>
          <p:cNvPr id="9" name="组合 8"/>
          <p:cNvGrpSpPr/>
          <p:nvPr/>
        </p:nvGrpSpPr>
        <p:grpSpPr>
          <a:xfrm>
            <a:off x="5038803" y="1920825"/>
            <a:ext cx="1144191" cy="1143353"/>
            <a:chOff x="6715927" y="2500684"/>
            <a:chExt cx="1525588" cy="1524000"/>
          </a:xfrm>
          <a:solidFill>
            <a:srgbClr val="FFB000"/>
          </a:solidFill>
        </p:grpSpPr>
        <p:sp>
          <p:nvSpPr>
            <p:cNvPr id="10" name="Freeform 7"/>
            <p:cNvSpPr/>
            <p:nvPr/>
          </p:nvSpPr>
          <p:spPr bwMode="auto">
            <a:xfrm>
              <a:off x="6715927" y="2500684"/>
              <a:ext cx="1525588" cy="1524000"/>
            </a:xfrm>
            <a:custGeom>
              <a:avLst/>
              <a:gdLst>
                <a:gd name="T0" fmla="*/ 961 w 961"/>
                <a:gd name="T1" fmla="*/ 480 h 960"/>
                <a:gd name="T2" fmla="*/ 480 w 961"/>
                <a:gd name="T3" fmla="*/ 960 h 960"/>
                <a:gd name="T4" fmla="*/ 0 w 961"/>
                <a:gd name="T5" fmla="*/ 480 h 960"/>
                <a:gd name="T6" fmla="*/ 480 w 961"/>
                <a:gd name="T7" fmla="*/ 0 h 960"/>
                <a:gd name="T8" fmla="*/ 961 w 961"/>
                <a:gd name="T9" fmla="*/ 480 h 960"/>
              </a:gdLst>
              <a:ahLst/>
              <a:cxnLst>
                <a:cxn ang="0">
                  <a:pos x="T0" y="T1"/>
                </a:cxn>
                <a:cxn ang="0">
                  <a:pos x="T2" y="T3"/>
                </a:cxn>
                <a:cxn ang="0">
                  <a:pos x="T4" y="T5"/>
                </a:cxn>
                <a:cxn ang="0">
                  <a:pos x="T6" y="T7"/>
                </a:cxn>
                <a:cxn ang="0">
                  <a:pos x="T8" y="T9"/>
                </a:cxn>
              </a:cxnLst>
              <a:rect l="0" t="0" r="r" b="b"/>
              <a:pathLst>
                <a:path w="961" h="960">
                  <a:moveTo>
                    <a:pt x="961" y="480"/>
                  </a:moveTo>
                  <a:lnTo>
                    <a:pt x="480" y="960"/>
                  </a:lnTo>
                  <a:lnTo>
                    <a:pt x="0" y="480"/>
                  </a:lnTo>
                  <a:lnTo>
                    <a:pt x="480" y="0"/>
                  </a:lnTo>
                  <a:lnTo>
                    <a:pt x="961" y="480"/>
                  </a:lnTo>
                  <a:close/>
                </a:path>
              </a:pathLst>
            </a:custGeom>
            <a:solidFill>
              <a:schemeClr val="accent3"/>
            </a:solidFill>
            <a:ln>
              <a:noFill/>
            </a:ln>
          </p:spPr>
          <p:txBody>
            <a:bodyPr/>
            <a:lstStyle/>
            <a:p>
              <a:pPr>
                <a:defRPr/>
              </a:pPr>
              <a:endParaRPr lang="zh-CN" altLang="en-US" sz="1000">
                <a:latin typeface="Impact" panose="020B0806030902050204" pitchFamily="34" charset="0"/>
              </a:endParaRPr>
            </a:p>
          </p:txBody>
        </p:sp>
        <p:sp>
          <p:nvSpPr>
            <p:cNvPr id="11" name="矩形 10"/>
            <p:cNvSpPr/>
            <p:nvPr/>
          </p:nvSpPr>
          <p:spPr>
            <a:xfrm>
              <a:off x="7046728" y="2939519"/>
              <a:ext cx="739947" cy="492291"/>
            </a:xfrm>
            <a:prstGeom prst="rect">
              <a:avLst/>
            </a:prstGeom>
            <a:noFill/>
          </p:spPr>
          <p:txBody>
            <a:bodyPr wrap="none">
              <a:spAutoFit/>
            </a:bodyPr>
            <a:lstStyle/>
            <a:p>
              <a:pPr>
                <a:defRPr/>
              </a:pPr>
              <a:r>
                <a:rPr lang="en-US" altLang="zh-CN"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r>
                <a:rPr lang="en-US" altLang="zh-CN" sz="1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1200" dirty="0">
                <a:solidFill>
                  <a:schemeClr val="bg1"/>
                </a:solidFill>
                <a:latin typeface="Impact" panose="020B0806030902050204" pitchFamily="34" charset="0"/>
              </a:endParaRPr>
            </a:p>
          </p:txBody>
        </p:sp>
      </p:grpSp>
      <p:grpSp>
        <p:nvGrpSpPr>
          <p:cNvPr id="12" name="组合 11"/>
          <p:cNvGrpSpPr/>
          <p:nvPr/>
        </p:nvGrpSpPr>
        <p:grpSpPr>
          <a:xfrm>
            <a:off x="4094637" y="2506793"/>
            <a:ext cx="1859756" cy="1859140"/>
            <a:chOff x="5457040" y="3281734"/>
            <a:chExt cx="2479675" cy="2478088"/>
          </a:xfrm>
          <a:solidFill>
            <a:schemeClr val="accent5"/>
          </a:solidFill>
        </p:grpSpPr>
        <p:sp>
          <p:nvSpPr>
            <p:cNvPr id="13" name="Freeform 6"/>
            <p:cNvSpPr/>
            <p:nvPr/>
          </p:nvSpPr>
          <p:spPr bwMode="auto">
            <a:xfrm>
              <a:off x="5457040" y="3281734"/>
              <a:ext cx="2479675" cy="2478088"/>
            </a:xfrm>
            <a:custGeom>
              <a:avLst/>
              <a:gdLst>
                <a:gd name="T0" fmla="*/ 1562 w 1562"/>
                <a:gd name="T1" fmla="*/ 781 h 1561"/>
                <a:gd name="T2" fmla="*/ 781 w 1562"/>
                <a:gd name="T3" fmla="*/ 1561 h 1561"/>
                <a:gd name="T4" fmla="*/ 0 w 1562"/>
                <a:gd name="T5" fmla="*/ 781 h 1561"/>
                <a:gd name="T6" fmla="*/ 781 w 1562"/>
                <a:gd name="T7" fmla="*/ 0 h 1561"/>
                <a:gd name="T8" fmla="*/ 1562 w 1562"/>
                <a:gd name="T9" fmla="*/ 781 h 1561"/>
              </a:gdLst>
              <a:ahLst/>
              <a:cxnLst>
                <a:cxn ang="0">
                  <a:pos x="T0" y="T1"/>
                </a:cxn>
                <a:cxn ang="0">
                  <a:pos x="T2" y="T3"/>
                </a:cxn>
                <a:cxn ang="0">
                  <a:pos x="T4" y="T5"/>
                </a:cxn>
                <a:cxn ang="0">
                  <a:pos x="T6" y="T7"/>
                </a:cxn>
                <a:cxn ang="0">
                  <a:pos x="T8" y="T9"/>
                </a:cxn>
              </a:cxnLst>
              <a:rect l="0" t="0" r="r" b="b"/>
              <a:pathLst>
                <a:path w="1562" h="1561">
                  <a:moveTo>
                    <a:pt x="1562" y="781"/>
                  </a:moveTo>
                  <a:lnTo>
                    <a:pt x="781" y="1561"/>
                  </a:lnTo>
                  <a:lnTo>
                    <a:pt x="0" y="781"/>
                  </a:lnTo>
                  <a:lnTo>
                    <a:pt x="781" y="0"/>
                  </a:lnTo>
                  <a:lnTo>
                    <a:pt x="1562" y="781"/>
                  </a:lnTo>
                  <a:close/>
                </a:path>
              </a:pathLst>
            </a:custGeom>
            <a:solidFill>
              <a:schemeClr val="accent4"/>
            </a:solidFill>
            <a:ln>
              <a:noFill/>
            </a:ln>
          </p:spPr>
          <p:txBody>
            <a:bodyPr/>
            <a:lstStyle/>
            <a:p>
              <a:pPr>
                <a:defRPr/>
              </a:pPr>
              <a:endParaRPr lang="zh-CN" altLang="en-US" sz="1000">
                <a:latin typeface="Impact" panose="020B0806030902050204" pitchFamily="34" charset="0"/>
              </a:endParaRPr>
            </a:p>
          </p:txBody>
        </p:sp>
        <p:sp>
          <p:nvSpPr>
            <p:cNvPr id="14" name="矩形 13"/>
            <p:cNvSpPr/>
            <p:nvPr/>
          </p:nvSpPr>
          <p:spPr>
            <a:xfrm>
              <a:off x="6267851" y="4128592"/>
              <a:ext cx="754908" cy="492291"/>
            </a:xfrm>
            <a:prstGeom prst="rect">
              <a:avLst/>
            </a:prstGeom>
            <a:noFill/>
          </p:spPr>
          <p:txBody>
            <a:bodyPr wrap="none">
              <a:spAutoFit/>
            </a:bodyPr>
            <a:lstStyle/>
            <a:p>
              <a:pPr>
                <a:defRPr/>
              </a:pPr>
              <a:r>
                <a:rPr lang="en-US" altLang="zh-CN"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r>
                <a:rPr lang="en-US" altLang="zh-CN" sz="14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1400" dirty="0">
                <a:solidFill>
                  <a:schemeClr val="bg1"/>
                </a:solidFill>
                <a:latin typeface="Impact" panose="020B0806030902050204" pitchFamily="34" charset="0"/>
              </a:endParaRPr>
            </a:p>
          </p:txBody>
        </p:sp>
      </p:grpSp>
      <p:sp>
        <p:nvSpPr>
          <p:cNvPr id="15" name="TextBox 57"/>
          <p:cNvSpPr txBox="1"/>
          <p:nvPr/>
        </p:nvSpPr>
        <p:spPr bwMode="auto">
          <a:xfrm>
            <a:off x="539553" y="1746661"/>
            <a:ext cx="2412267" cy="429348"/>
          </a:xfrm>
          <a:prstGeom prst="rect">
            <a:avLst/>
          </a:prstGeom>
          <a:noFill/>
        </p:spPr>
        <p:txBody>
          <a:bodyPr wrap="square" lIns="68580" tIns="34290" rIns="68580" bIns="34290">
            <a:spAutoFit/>
          </a:bodyPr>
          <a:lstStyle/>
          <a:p>
            <a:pPr algn="just">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Box 57"/>
          <p:cNvSpPr txBox="1"/>
          <p:nvPr/>
        </p:nvSpPr>
        <p:spPr bwMode="auto">
          <a:xfrm>
            <a:off x="5719238" y="916539"/>
            <a:ext cx="2309146" cy="429348"/>
          </a:xfrm>
          <a:prstGeom prst="rect">
            <a:avLst/>
          </a:prstGeom>
          <a:noFill/>
        </p:spPr>
        <p:txBody>
          <a:bodyPr wrap="square" lIns="68580" tIns="34290" rIns="68580" bIns="34290">
            <a:spAutoFit/>
          </a:bodyPr>
          <a:lstStyle/>
          <a:p>
            <a:pPr algn="ctr">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TextBox 57"/>
          <p:cNvSpPr txBox="1"/>
          <p:nvPr/>
        </p:nvSpPr>
        <p:spPr bwMode="auto">
          <a:xfrm>
            <a:off x="6308598" y="2204003"/>
            <a:ext cx="2309146" cy="429348"/>
          </a:xfrm>
          <a:prstGeom prst="rect">
            <a:avLst/>
          </a:prstGeom>
          <a:noFill/>
        </p:spPr>
        <p:txBody>
          <a:bodyPr wrap="square" lIns="68580" tIns="34290" rIns="68580" bIns="34290">
            <a:spAutoFit/>
          </a:bodyPr>
          <a:lstStyle/>
          <a:p>
            <a:pPr algn="ctr">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57"/>
          <p:cNvSpPr txBox="1"/>
          <p:nvPr/>
        </p:nvSpPr>
        <p:spPr bwMode="auto">
          <a:xfrm>
            <a:off x="5533034" y="3673688"/>
            <a:ext cx="2412267" cy="429348"/>
          </a:xfrm>
          <a:prstGeom prst="rect">
            <a:avLst/>
          </a:prstGeom>
          <a:noFill/>
        </p:spPr>
        <p:txBody>
          <a:bodyPr wrap="square" lIns="68580" tIns="34290" rIns="68580" bIns="34290">
            <a:spAutoFit/>
          </a:bodyPr>
          <a:lstStyle/>
          <a:p>
            <a:pPr algn="just">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组合 97"/>
          <p:cNvGrpSpPr/>
          <p:nvPr/>
        </p:nvGrpSpPr>
        <p:grpSpPr>
          <a:xfrm>
            <a:off x="5738589" y="2694777"/>
            <a:ext cx="399162" cy="448743"/>
            <a:chOff x="5810678" y="1001615"/>
            <a:chExt cx="422361" cy="474760"/>
          </a:xfrm>
        </p:grpSpPr>
        <p:sp>
          <p:nvSpPr>
            <p:cNvPr id="99" name="Oval 87"/>
            <p:cNvSpPr>
              <a:spLocks noChangeArrowheads="1"/>
            </p:cNvSpPr>
            <p:nvPr/>
          </p:nvSpPr>
          <p:spPr bwMode="auto">
            <a:xfrm>
              <a:off x="5825802" y="1341437"/>
              <a:ext cx="392112" cy="13493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00" name="组合 147"/>
            <p:cNvGrpSpPr/>
            <p:nvPr/>
          </p:nvGrpSpPr>
          <p:grpSpPr>
            <a:xfrm>
              <a:off x="5810678" y="1001615"/>
              <a:ext cx="422361" cy="422361"/>
              <a:chOff x="5003908" y="1229805"/>
              <a:chExt cx="897741" cy="897741"/>
            </a:xfrm>
          </p:grpSpPr>
          <p:sp>
            <p:nvSpPr>
              <p:cNvPr id="101" name="Freeform 36"/>
              <p:cNvSpPr/>
              <p:nvPr/>
            </p:nvSpPr>
            <p:spPr bwMode="auto">
              <a:xfrm>
                <a:off x="5003908" y="1229805"/>
                <a:ext cx="897741" cy="897741"/>
              </a:xfrm>
              <a:prstGeom prst="ellipse">
                <a:avLst/>
              </a:prstGeom>
              <a:solidFill>
                <a:schemeClr val="accent3"/>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sp>
            <p:nvSpPr>
              <p:cNvPr id="102" name="Freeform 38"/>
              <p:cNvSpPr/>
              <p:nvPr/>
            </p:nvSpPr>
            <p:spPr bwMode="auto">
              <a:xfrm>
                <a:off x="5069568" y="1255262"/>
                <a:ext cx="766422" cy="250808"/>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sp>
            <p:nvSpPr>
              <p:cNvPr id="103" name="Oval 39"/>
              <p:cNvSpPr>
                <a:spLocks noChangeArrowheads="1"/>
              </p:cNvSpPr>
              <p:nvPr/>
            </p:nvSpPr>
            <p:spPr bwMode="auto">
              <a:xfrm>
                <a:off x="5365810" y="1275260"/>
                <a:ext cx="180773" cy="16345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grpSp>
      </p:grpSp>
      <p:grpSp>
        <p:nvGrpSpPr>
          <p:cNvPr id="104" name="组合 103"/>
          <p:cNvGrpSpPr/>
          <p:nvPr/>
        </p:nvGrpSpPr>
        <p:grpSpPr>
          <a:xfrm>
            <a:off x="3894803" y="4150079"/>
            <a:ext cx="623109" cy="712739"/>
            <a:chOff x="3299776" y="3943350"/>
            <a:chExt cx="659325" cy="754063"/>
          </a:xfrm>
        </p:grpSpPr>
        <p:sp>
          <p:nvSpPr>
            <p:cNvPr id="105" name="Oval 8"/>
            <p:cNvSpPr>
              <a:spLocks noChangeArrowheads="1"/>
            </p:cNvSpPr>
            <p:nvPr/>
          </p:nvSpPr>
          <p:spPr bwMode="auto">
            <a:xfrm>
              <a:off x="3311607" y="4478284"/>
              <a:ext cx="634587" cy="219129"/>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06" name="Group 4"/>
            <p:cNvGrpSpPr/>
            <p:nvPr/>
          </p:nvGrpSpPr>
          <p:grpSpPr bwMode="auto">
            <a:xfrm>
              <a:off x="3299776" y="3943350"/>
              <a:ext cx="659325" cy="658462"/>
              <a:chOff x="0" y="0"/>
              <a:chExt cx="1089" cy="1089"/>
            </a:xfrm>
          </p:grpSpPr>
          <p:sp>
            <p:nvSpPr>
              <p:cNvPr id="107" name="Oval 10"/>
              <p:cNvSpPr>
                <a:spLocks noChangeArrowheads="1"/>
              </p:cNvSpPr>
              <p:nvPr/>
            </p:nvSpPr>
            <p:spPr bwMode="auto">
              <a:xfrm>
                <a:off x="0" y="0"/>
                <a:ext cx="1089" cy="108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08" name="Group 6"/>
              <p:cNvGrpSpPr/>
              <p:nvPr/>
            </p:nvGrpSpPr>
            <p:grpSpPr bwMode="auto">
              <a:xfrm>
                <a:off x="91" y="30"/>
                <a:ext cx="908" cy="296"/>
                <a:chOff x="0" y="0"/>
                <a:chExt cx="907" cy="295"/>
              </a:xfrm>
            </p:grpSpPr>
            <p:sp>
              <p:nvSpPr>
                <p:cNvPr id="109" name="Freeform 12"/>
                <p:cNvSpPr>
                  <a:spLocks noChangeArrowheads="1"/>
                </p:cNvSpPr>
                <p:nvPr/>
              </p:nvSpPr>
              <p:spPr bwMode="auto">
                <a:xfrm>
                  <a:off x="4" y="-1"/>
                  <a:ext cx="903" cy="296"/>
                </a:xfrm>
                <a:custGeom>
                  <a:avLst/>
                  <a:gdLst>
                    <a:gd name="T0" fmla="*/ 0 w 4756"/>
                    <a:gd name="T1" fmla="*/ 296 h 1576"/>
                    <a:gd name="T2" fmla="*/ 9 w 4756"/>
                    <a:gd name="T3" fmla="*/ 275 h 1576"/>
                    <a:gd name="T4" fmla="*/ 21 w 4756"/>
                    <a:gd name="T5" fmla="*/ 254 h 1576"/>
                    <a:gd name="T6" fmla="*/ 32 w 4756"/>
                    <a:gd name="T7" fmla="*/ 233 h 1576"/>
                    <a:gd name="T8" fmla="*/ 45 w 4756"/>
                    <a:gd name="T9" fmla="*/ 214 h 1576"/>
                    <a:gd name="T10" fmla="*/ 59 w 4756"/>
                    <a:gd name="T11" fmla="*/ 195 h 1576"/>
                    <a:gd name="T12" fmla="*/ 73 w 4756"/>
                    <a:gd name="T13" fmla="*/ 177 h 1576"/>
                    <a:gd name="T14" fmla="*/ 89 w 4756"/>
                    <a:gd name="T15" fmla="*/ 159 h 1576"/>
                    <a:gd name="T16" fmla="*/ 105 w 4756"/>
                    <a:gd name="T17" fmla="*/ 142 h 1576"/>
                    <a:gd name="T18" fmla="*/ 113 w 4756"/>
                    <a:gd name="T19" fmla="*/ 134 h 1576"/>
                    <a:gd name="T20" fmla="*/ 131 w 4756"/>
                    <a:gd name="T21" fmla="*/ 118 h 1576"/>
                    <a:gd name="T22" fmla="*/ 149 w 4756"/>
                    <a:gd name="T23" fmla="*/ 103 h 1576"/>
                    <a:gd name="T24" fmla="*/ 168 w 4756"/>
                    <a:gd name="T25" fmla="*/ 89 h 1576"/>
                    <a:gd name="T26" fmla="*/ 187 w 4756"/>
                    <a:gd name="T27" fmla="*/ 76 h 1576"/>
                    <a:gd name="T28" fmla="*/ 207 w 4756"/>
                    <a:gd name="T29" fmla="*/ 64 h 1576"/>
                    <a:gd name="T30" fmla="*/ 228 w 4756"/>
                    <a:gd name="T31" fmla="*/ 53 h 1576"/>
                    <a:gd name="T32" fmla="*/ 250 w 4756"/>
                    <a:gd name="T33" fmla="*/ 43 h 1576"/>
                    <a:gd name="T34" fmla="*/ 261 w 4756"/>
                    <a:gd name="T35" fmla="*/ 38 h 1576"/>
                    <a:gd name="T36" fmla="*/ 283 w 4756"/>
                    <a:gd name="T37" fmla="*/ 29 h 1576"/>
                    <a:gd name="T38" fmla="*/ 306 w 4756"/>
                    <a:gd name="T39" fmla="*/ 22 h 1576"/>
                    <a:gd name="T40" fmla="*/ 329 w 4756"/>
                    <a:gd name="T41" fmla="*/ 15 h 1576"/>
                    <a:gd name="T42" fmla="*/ 353 w 4756"/>
                    <a:gd name="T43" fmla="*/ 10 h 1576"/>
                    <a:gd name="T44" fmla="*/ 377 w 4756"/>
                    <a:gd name="T45" fmla="*/ 6 h 1576"/>
                    <a:gd name="T46" fmla="*/ 401 w 4756"/>
                    <a:gd name="T47" fmla="*/ 2 h 1576"/>
                    <a:gd name="T48" fmla="*/ 426 w 4756"/>
                    <a:gd name="T49" fmla="*/ 0 h 1576"/>
                    <a:gd name="T50" fmla="*/ 451 w 4756"/>
                    <a:gd name="T51" fmla="*/ 0 h 1576"/>
                    <a:gd name="T52" fmla="*/ 464 w 4756"/>
                    <a:gd name="T53" fmla="*/ 0 h 1576"/>
                    <a:gd name="T54" fmla="*/ 489 w 4756"/>
                    <a:gd name="T55" fmla="*/ 2 h 1576"/>
                    <a:gd name="T56" fmla="*/ 514 w 4756"/>
                    <a:gd name="T57" fmla="*/ 4 h 1576"/>
                    <a:gd name="T58" fmla="*/ 538 w 4756"/>
                    <a:gd name="T59" fmla="*/ 8 h 1576"/>
                    <a:gd name="T60" fmla="*/ 562 w 4756"/>
                    <a:gd name="T61" fmla="*/ 12 h 1576"/>
                    <a:gd name="T62" fmla="*/ 586 w 4756"/>
                    <a:gd name="T63" fmla="*/ 18 h 1576"/>
                    <a:gd name="T64" fmla="*/ 609 w 4756"/>
                    <a:gd name="T65" fmla="*/ 26 h 1576"/>
                    <a:gd name="T66" fmla="*/ 631 w 4756"/>
                    <a:gd name="T67" fmla="*/ 33 h 1576"/>
                    <a:gd name="T68" fmla="*/ 642 w 4756"/>
                    <a:gd name="T69" fmla="*/ 38 h 1576"/>
                    <a:gd name="T70" fmla="*/ 664 w 4756"/>
                    <a:gd name="T71" fmla="*/ 48 h 1576"/>
                    <a:gd name="T72" fmla="*/ 685 w 4756"/>
                    <a:gd name="T73" fmla="*/ 59 h 1576"/>
                    <a:gd name="T74" fmla="*/ 706 w 4756"/>
                    <a:gd name="T75" fmla="*/ 70 h 1576"/>
                    <a:gd name="T76" fmla="*/ 726 w 4756"/>
                    <a:gd name="T77" fmla="*/ 83 h 1576"/>
                    <a:gd name="T78" fmla="*/ 745 w 4756"/>
                    <a:gd name="T79" fmla="*/ 96 h 1576"/>
                    <a:gd name="T80" fmla="*/ 763 w 4756"/>
                    <a:gd name="T81" fmla="*/ 111 h 1576"/>
                    <a:gd name="T82" fmla="*/ 781 w 4756"/>
                    <a:gd name="T83" fmla="*/ 126 h 1576"/>
                    <a:gd name="T84" fmla="*/ 798 w 4756"/>
                    <a:gd name="T85" fmla="*/ 142 h 1576"/>
                    <a:gd name="T86" fmla="*/ 806 w 4756"/>
                    <a:gd name="T87" fmla="*/ 150 h 1576"/>
                    <a:gd name="T88" fmla="*/ 822 w 4756"/>
                    <a:gd name="T89" fmla="*/ 168 h 1576"/>
                    <a:gd name="T90" fmla="*/ 837 w 4756"/>
                    <a:gd name="T91" fmla="*/ 186 h 1576"/>
                    <a:gd name="T92" fmla="*/ 851 w 4756"/>
                    <a:gd name="T93" fmla="*/ 204 h 1576"/>
                    <a:gd name="T94" fmla="*/ 864 w 4756"/>
                    <a:gd name="T95" fmla="*/ 224 h 1576"/>
                    <a:gd name="T96" fmla="*/ 877 w 4756"/>
                    <a:gd name="T97" fmla="*/ 243 h 1576"/>
                    <a:gd name="T98" fmla="*/ 888 w 4756"/>
                    <a:gd name="T99" fmla="*/ 264 h 1576"/>
                    <a:gd name="T100" fmla="*/ 898 w 4756"/>
                    <a:gd name="T101" fmla="*/ 285 h 1576"/>
                    <a:gd name="T102" fmla="*/ 0 w 4756"/>
                    <a:gd name="T103" fmla="*/ 29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300" dirty="0">
                    <a:ea typeface="微软雅黑" panose="020B0503020204020204" pitchFamily="34" charset="-122"/>
                  </a:endParaRPr>
                </a:p>
              </p:txBody>
            </p:sp>
            <p:sp>
              <p:nvSpPr>
                <p:cNvPr id="110" name="Oval 13"/>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grpSp>
      <p:sp>
        <p:nvSpPr>
          <p:cNvPr id="111" name="AutoShape 66"/>
          <p:cNvSpPr>
            <a:spLocks noChangeArrowheads="1"/>
          </p:cNvSpPr>
          <p:nvPr/>
        </p:nvSpPr>
        <p:spPr bwMode="auto">
          <a:xfrm rot="20883400">
            <a:off x="3475909" y="1146271"/>
            <a:ext cx="1020204" cy="1020342"/>
          </a:xfrm>
          <a:custGeom>
            <a:avLst/>
            <a:gdLst>
              <a:gd name="T0" fmla="*/ 600 w 21600"/>
              <a:gd name="T1" fmla="*/ 0 h 21600"/>
              <a:gd name="T2" fmla="*/ 250 w 21600"/>
              <a:gd name="T3" fmla="*/ 200 h 21600"/>
              <a:gd name="T4" fmla="*/ 550 w 21600"/>
              <a:gd name="T5" fmla="*/ 250 h 21600"/>
              <a:gd name="T6" fmla="*/ 1099 w 21600"/>
              <a:gd name="T7" fmla="*/ 150 h 21600"/>
              <a:gd name="T8" fmla="*/ 1000 w 21600"/>
              <a:gd name="T9" fmla="*/ 500 h 21600"/>
              <a:gd name="T10" fmla="*/ 650 w 21600"/>
              <a:gd name="T11" fmla="*/ 45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0" y="7584"/>
                </a:moveTo>
                <a:cubicBezTo>
                  <a:pt x="14367" y="6072"/>
                  <a:pt x="12642" y="5171"/>
                  <a:pt x="10800" y="5171"/>
                </a:cubicBezTo>
                <a:cubicBezTo>
                  <a:pt x="9480" y="5170"/>
                  <a:pt x="8203" y="5634"/>
                  <a:pt x="7191" y="6479"/>
                </a:cubicBezTo>
                <a:lnTo>
                  <a:pt x="3876" y="2511"/>
                </a:lnTo>
                <a:cubicBezTo>
                  <a:pt x="5818" y="888"/>
                  <a:pt x="8269" y="-1"/>
                  <a:pt x="10800" y="0"/>
                </a:cubicBezTo>
                <a:cubicBezTo>
                  <a:pt x="14334" y="0"/>
                  <a:pt x="17645" y="1729"/>
                  <a:pt x="19664" y="4630"/>
                </a:cubicBezTo>
                <a:lnTo>
                  <a:pt x="21880" y="3088"/>
                </a:lnTo>
                <a:lnTo>
                  <a:pt x="20561" y="10445"/>
                </a:lnTo>
                <a:lnTo>
                  <a:pt x="13204" y="9126"/>
                </a:lnTo>
                <a:lnTo>
                  <a:pt x="15420" y="7584"/>
                </a:lnTo>
                <a:close/>
              </a:path>
            </a:pathLst>
          </a:custGeom>
          <a:solidFill>
            <a:schemeClr val="accent2"/>
          </a:solidFill>
          <a:ln>
            <a:noFill/>
          </a:ln>
        </p:spPr>
        <p:txBody>
          <a:bodyPr wrap="none" lIns="86409" tIns="43204" rIns="86409" bIns="43204" anchor="ctr"/>
          <a:lstStyle/>
          <a:p>
            <a:endParaRPr lang="zh-CN" altLang="en-US" sz="2300" dirty="0">
              <a:ea typeface="微软雅黑" panose="020B0503020204020204" pitchFamily="34" charset="-122"/>
            </a:endParaRPr>
          </a:p>
        </p:txBody>
      </p:sp>
      <p:grpSp>
        <p:nvGrpSpPr>
          <p:cNvPr id="112" name="组合 111"/>
          <p:cNvGrpSpPr/>
          <p:nvPr/>
        </p:nvGrpSpPr>
        <p:grpSpPr>
          <a:xfrm>
            <a:off x="4676944" y="3979022"/>
            <a:ext cx="443366" cy="508671"/>
            <a:chOff x="4127375" y="3762375"/>
            <a:chExt cx="469135" cy="538163"/>
          </a:xfrm>
        </p:grpSpPr>
        <p:sp>
          <p:nvSpPr>
            <p:cNvPr id="113" name="Oval 68"/>
            <p:cNvSpPr>
              <a:spLocks noChangeArrowheads="1"/>
            </p:cNvSpPr>
            <p:nvPr/>
          </p:nvSpPr>
          <p:spPr bwMode="auto">
            <a:xfrm>
              <a:off x="4137324" y="4143382"/>
              <a:ext cx="450768" cy="157156"/>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14" name="Group 17"/>
            <p:cNvGrpSpPr/>
            <p:nvPr/>
          </p:nvGrpSpPr>
          <p:grpSpPr bwMode="auto">
            <a:xfrm>
              <a:off x="4127375" y="3762375"/>
              <a:ext cx="469135" cy="469934"/>
              <a:chOff x="-1" y="0"/>
              <a:chExt cx="1089" cy="1089"/>
            </a:xfrm>
          </p:grpSpPr>
          <p:sp>
            <p:nvSpPr>
              <p:cNvPr id="115" name="Oval 70"/>
              <p:cNvSpPr>
                <a:spLocks noChangeArrowheads="1"/>
              </p:cNvSpPr>
              <p:nvPr/>
            </p:nvSpPr>
            <p:spPr bwMode="auto">
              <a:xfrm>
                <a:off x="-1" y="0"/>
                <a:ext cx="1089" cy="108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16" name="Group 19"/>
              <p:cNvGrpSpPr/>
              <p:nvPr/>
            </p:nvGrpSpPr>
            <p:grpSpPr bwMode="auto">
              <a:xfrm>
                <a:off x="91" y="30"/>
                <a:ext cx="908" cy="296"/>
                <a:chOff x="0" y="0"/>
                <a:chExt cx="907" cy="295"/>
              </a:xfrm>
            </p:grpSpPr>
            <p:sp>
              <p:nvSpPr>
                <p:cNvPr id="117" name="Freeform 72"/>
                <p:cNvSpPr>
                  <a:spLocks noChangeArrowheads="1"/>
                </p:cNvSpPr>
                <p:nvPr/>
              </p:nvSpPr>
              <p:spPr bwMode="auto">
                <a:xfrm>
                  <a:off x="-1" y="-1"/>
                  <a:ext cx="909" cy="297"/>
                </a:xfrm>
                <a:custGeom>
                  <a:avLst/>
                  <a:gdLst>
                    <a:gd name="T0" fmla="*/ 0 w 4756"/>
                    <a:gd name="T1" fmla="*/ 297 h 1576"/>
                    <a:gd name="T2" fmla="*/ 10 w 4756"/>
                    <a:gd name="T3" fmla="*/ 276 h 1576"/>
                    <a:gd name="T4" fmla="*/ 21 w 4756"/>
                    <a:gd name="T5" fmla="*/ 254 h 1576"/>
                    <a:gd name="T6" fmla="*/ 32 w 4756"/>
                    <a:gd name="T7" fmla="*/ 234 h 1576"/>
                    <a:gd name="T8" fmla="*/ 45 w 4756"/>
                    <a:gd name="T9" fmla="*/ 214 h 1576"/>
                    <a:gd name="T10" fmla="*/ 59 w 4756"/>
                    <a:gd name="T11" fmla="*/ 195 h 1576"/>
                    <a:gd name="T12" fmla="*/ 74 w 4756"/>
                    <a:gd name="T13" fmla="*/ 177 h 1576"/>
                    <a:gd name="T14" fmla="*/ 89 w 4756"/>
                    <a:gd name="T15" fmla="*/ 159 h 1576"/>
                    <a:gd name="T16" fmla="*/ 106 w 4756"/>
                    <a:gd name="T17" fmla="*/ 142 h 1576"/>
                    <a:gd name="T18" fmla="*/ 114 w 4756"/>
                    <a:gd name="T19" fmla="*/ 134 h 1576"/>
                    <a:gd name="T20" fmla="*/ 131 w 4756"/>
                    <a:gd name="T21" fmla="*/ 119 h 1576"/>
                    <a:gd name="T22" fmla="*/ 150 w 4756"/>
                    <a:gd name="T23" fmla="*/ 104 h 1576"/>
                    <a:gd name="T24" fmla="*/ 169 w 4756"/>
                    <a:gd name="T25" fmla="*/ 90 h 1576"/>
                    <a:gd name="T26" fmla="*/ 188 w 4756"/>
                    <a:gd name="T27" fmla="*/ 77 h 1576"/>
                    <a:gd name="T28" fmla="*/ 209 w 4756"/>
                    <a:gd name="T29" fmla="*/ 64 h 1576"/>
                    <a:gd name="T30" fmla="*/ 230 w 4756"/>
                    <a:gd name="T31" fmla="*/ 53 h 1576"/>
                    <a:gd name="T32" fmla="*/ 252 w 4756"/>
                    <a:gd name="T33" fmla="*/ 43 h 1576"/>
                    <a:gd name="T34" fmla="*/ 263 w 4756"/>
                    <a:gd name="T35" fmla="*/ 38 h 1576"/>
                    <a:gd name="T36" fmla="*/ 285 w 4756"/>
                    <a:gd name="T37" fmla="*/ 29 h 1576"/>
                    <a:gd name="T38" fmla="*/ 308 w 4756"/>
                    <a:gd name="T39" fmla="*/ 22 h 1576"/>
                    <a:gd name="T40" fmla="*/ 331 w 4756"/>
                    <a:gd name="T41" fmla="*/ 15 h 1576"/>
                    <a:gd name="T42" fmla="*/ 355 w 4756"/>
                    <a:gd name="T43" fmla="*/ 10 h 1576"/>
                    <a:gd name="T44" fmla="*/ 379 w 4756"/>
                    <a:gd name="T45" fmla="*/ 6 h 1576"/>
                    <a:gd name="T46" fmla="*/ 404 w 4756"/>
                    <a:gd name="T47" fmla="*/ 2 h 1576"/>
                    <a:gd name="T48" fmla="*/ 429 w 4756"/>
                    <a:gd name="T49" fmla="*/ 0 h 1576"/>
                    <a:gd name="T50" fmla="*/ 455 w 4756"/>
                    <a:gd name="T51" fmla="*/ 0 h 1576"/>
                    <a:gd name="T52" fmla="*/ 467 w 4756"/>
                    <a:gd name="T53" fmla="*/ 0 h 1576"/>
                    <a:gd name="T54" fmla="*/ 492 w 4756"/>
                    <a:gd name="T55" fmla="*/ 2 h 1576"/>
                    <a:gd name="T56" fmla="*/ 517 w 4756"/>
                    <a:gd name="T57" fmla="*/ 4 h 1576"/>
                    <a:gd name="T58" fmla="*/ 542 w 4756"/>
                    <a:gd name="T59" fmla="*/ 8 h 1576"/>
                    <a:gd name="T60" fmla="*/ 566 w 4756"/>
                    <a:gd name="T61" fmla="*/ 12 h 1576"/>
                    <a:gd name="T62" fmla="*/ 589 w 4756"/>
                    <a:gd name="T63" fmla="*/ 18 h 1576"/>
                    <a:gd name="T64" fmla="*/ 613 w 4756"/>
                    <a:gd name="T65" fmla="*/ 26 h 1576"/>
                    <a:gd name="T66" fmla="*/ 635 w 4756"/>
                    <a:gd name="T67" fmla="*/ 34 h 1576"/>
                    <a:gd name="T68" fmla="*/ 646 w 4756"/>
                    <a:gd name="T69" fmla="*/ 38 h 1576"/>
                    <a:gd name="T70" fmla="*/ 669 w 4756"/>
                    <a:gd name="T71" fmla="*/ 48 h 1576"/>
                    <a:gd name="T72" fmla="*/ 690 w 4756"/>
                    <a:gd name="T73" fmla="*/ 59 h 1576"/>
                    <a:gd name="T74" fmla="*/ 710 w 4756"/>
                    <a:gd name="T75" fmla="*/ 70 h 1576"/>
                    <a:gd name="T76" fmla="*/ 730 w 4756"/>
                    <a:gd name="T77" fmla="*/ 83 h 1576"/>
                    <a:gd name="T78" fmla="*/ 750 w 4756"/>
                    <a:gd name="T79" fmla="*/ 96 h 1576"/>
                    <a:gd name="T80" fmla="*/ 768 w 4756"/>
                    <a:gd name="T81" fmla="*/ 111 h 1576"/>
                    <a:gd name="T82" fmla="*/ 786 w 4756"/>
                    <a:gd name="T83" fmla="*/ 126 h 1576"/>
                    <a:gd name="T84" fmla="*/ 803 w 4756"/>
                    <a:gd name="T85" fmla="*/ 142 h 1576"/>
                    <a:gd name="T86" fmla="*/ 812 w 4756"/>
                    <a:gd name="T87" fmla="*/ 151 h 1576"/>
                    <a:gd name="T88" fmla="*/ 828 w 4756"/>
                    <a:gd name="T89" fmla="*/ 168 h 1576"/>
                    <a:gd name="T90" fmla="*/ 843 w 4756"/>
                    <a:gd name="T91" fmla="*/ 186 h 1576"/>
                    <a:gd name="T92" fmla="*/ 857 w 4756"/>
                    <a:gd name="T93" fmla="*/ 205 h 1576"/>
                    <a:gd name="T94" fmla="*/ 870 w 4756"/>
                    <a:gd name="T95" fmla="*/ 224 h 1576"/>
                    <a:gd name="T96" fmla="*/ 883 w 4756"/>
                    <a:gd name="T97" fmla="*/ 244 h 1576"/>
                    <a:gd name="T98" fmla="*/ 894 w 4756"/>
                    <a:gd name="T99" fmla="*/ 265 h 1576"/>
                    <a:gd name="T100" fmla="*/ 904 w 4756"/>
                    <a:gd name="T101" fmla="*/ 286 h 1576"/>
                    <a:gd name="T102" fmla="*/ 0 w 4756"/>
                    <a:gd name="T103" fmla="*/ 29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300" dirty="0">
                    <a:ea typeface="微软雅黑" panose="020B0503020204020204" pitchFamily="34" charset="-122"/>
                  </a:endParaRPr>
                </a:p>
              </p:txBody>
            </p:sp>
            <p:sp>
              <p:nvSpPr>
                <p:cNvPr id="118" name="Oval 73"/>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grpSp>
      <p:grpSp>
        <p:nvGrpSpPr>
          <p:cNvPr id="119" name="组合 118"/>
          <p:cNvGrpSpPr/>
          <p:nvPr/>
        </p:nvGrpSpPr>
        <p:grpSpPr>
          <a:xfrm>
            <a:off x="4166841" y="3707430"/>
            <a:ext cx="326532" cy="372124"/>
            <a:chOff x="3587625" y="3475038"/>
            <a:chExt cx="345511" cy="393699"/>
          </a:xfrm>
        </p:grpSpPr>
        <p:sp>
          <p:nvSpPr>
            <p:cNvPr id="120" name="Oval 75"/>
            <p:cNvSpPr>
              <a:spLocks noChangeArrowheads="1"/>
            </p:cNvSpPr>
            <p:nvPr/>
          </p:nvSpPr>
          <p:spPr bwMode="auto">
            <a:xfrm>
              <a:off x="3594389" y="3754329"/>
              <a:ext cx="333111" cy="11440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21" name="Group 24"/>
            <p:cNvGrpSpPr/>
            <p:nvPr/>
          </p:nvGrpSpPr>
          <p:grpSpPr bwMode="auto">
            <a:xfrm>
              <a:off x="3587625" y="3475038"/>
              <a:ext cx="345511" cy="343786"/>
              <a:chOff x="-1" y="0"/>
              <a:chExt cx="1089" cy="1089"/>
            </a:xfrm>
          </p:grpSpPr>
          <p:sp>
            <p:nvSpPr>
              <p:cNvPr id="122" name="Oval 77"/>
              <p:cNvSpPr>
                <a:spLocks noChangeArrowheads="1"/>
              </p:cNvSpPr>
              <p:nvPr/>
            </p:nvSpPr>
            <p:spPr bwMode="auto">
              <a:xfrm>
                <a:off x="-1" y="0"/>
                <a:ext cx="1089" cy="108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23" name="Group 26"/>
              <p:cNvGrpSpPr/>
              <p:nvPr/>
            </p:nvGrpSpPr>
            <p:grpSpPr bwMode="auto">
              <a:xfrm>
                <a:off x="91" y="30"/>
                <a:ext cx="908" cy="296"/>
                <a:chOff x="0" y="0"/>
                <a:chExt cx="907" cy="295"/>
              </a:xfrm>
            </p:grpSpPr>
            <p:sp>
              <p:nvSpPr>
                <p:cNvPr id="124" name="Freeform 79"/>
                <p:cNvSpPr>
                  <a:spLocks noChangeArrowheads="1"/>
                </p:cNvSpPr>
                <p:nvPr/>
              </p:nvSpPr>
              <p:spPr bwMode="auto">
                <a:xfrm>
                  <a:off x="-2" y="0"/>
                  <a:ext cx="909" cy="296"/>
                </a:xfrm>
                <a:custGeom>
                  <a:avLst/>
                  <a:gdLst>
                    <a:gd name="T0" fmla="*/ 0 w 4756"/>
                    <a:gd name="T1" fmla="*/ 296 h 1576"/>
                    <a:gd name="T2" fmla="*/ 10 w 4756"/>
                    <a:gd name="T3" fmla="*/ 275 h 1576"/>
                    <a:gd name="T4" fmla="*/ 21 w 4756"/>
                    <a:gd name="T5" fmla="*/ 254 h 1576"/>
                    <a:gd name="T6" fmla="*/ 32 w 4756"/>
                    <a:gd name="T7" fmla="*/ 233 h 1576"/>
                    <a:gd name="T8" fmla="*/ 45 w 4756"/>
                    <a:gd name="T9" fmla="*/ 214 h 1576"/>
                    <a:gd name="T10" fmla="*/ 59 w 4756"/>
                    <a:gd name="T11" fmla="*/ 195 h 1576"/>
                    <a:gd name="T12" fmla="*/ 74 w 4756"/>
                    <a:gd name="T13" fmla="*/ 177 h 1576"/>
                    <a:gd name="T14" fmla="*/ 89 w 4756"/>
                    <a:gd name="T15" fmla="*/ 159 h 1576"/>
                    <a:gd name="T16" fmla="*/ 106 w 4756"/>
                    <a:gd name="T17" fmla="*/ 142 h 1576"/>
                    <a:gd name="T18" fmla="*/ 114 w 4756"/>
                    <a:gd name="T19" fmla="*/ 134 h 1576"/>
                    <a:gd name="T20" fmla="*/ 131 w 4756"/>
                    <a:gd name="T21" fmla="*/ 118 h 1576"/>
                    <a:gd name="T22" fmla="*/ 150 w 4756"/>
                    <a:gd name="T23" fmla="*/ 103 h 1576"/>
                    <a:gd name="T24" fmla="*/ 169 w 4756"/>
                    <a:gd name="T25" fmla="*/ 89 h 1576"/>
                    <a:gd name="T26" fmla="*/ 188 w 4756"/>
                    <a:gd name="T27" fmla="*/ 76 h 1576"/>
                    <a:gd name="T28" fmla="*/ 209 w 4756"/>
                    <a:gd name="T29" fmla="*/ 64 h 1576"/>
                    <a:gd name="T30" fmla="*/ 230 w 4756"/>
                    <a:gd name="T31" fmla="*/ 53 h 1576"/>
                    <a:gd name="T32" fmla="*/ 252 w 4756"/>
                    <a:gd name="T33" fmla="*/ 43 h 1576"/>
                    <a:gd name="T34" fmla="*/ 263 w 4756"/>
                    <a:gd name="T35" fmla="*/ 38 h 1576"/>
                    <a:gd name="T36" fmla="*/ 285 w 4756"/>
                    <a:gd name="T37" fmla="*/ 29 h 1576"/>
                    <a:gd name="T38" fmla="*/ 308 w 4756"/>
                    <a:gd name="T39" fmla="*/ 22 h 1576"/>
                    <a:gd name="T40" fmla="*/ 331 w 4756"/>
                    <a:gd name="T41" fmla="*/ 15 h 1576"/>
                    <a:gd name="T42" fmla="*/ 355 w 4756"/>
                    <a:gd name="T43" fmla="*/ 10 h 1576"/>
                    <a:gd name="T44" fmla="*/ 379 w 4756"/>
                    <a:gd name="T45" fmla="*/ 6 h 1576"/>
                    <a:gd name="T46" fmla="*/ 404 w 4756"/>
                    <a:gd name="T47" fmla="*/ 2 h 1576"/>
                    <a:gd name="T48" fmla="*/ 429 w 4756"/>
                    <a:gd name="T49" fmla="*/ 0 h 1576"/>
                    <a:gd name="T50" fmla="*/ 455 w 4756"/>
                    <a:gd name="T51" fmla="*/ 0 h 1576"/>
                    <a:gd name="T52" fmla="*/ 467 w 4756"/>
                    <a:gd name="T53" fmla="*/ 0 h 1576"/>
                    <a:gd name="T54" fmla="*/ 492 w 4756"/>
                    <a:gd name="T55" fmla="*/ 2 h 1576"/>
                    <a:gd name="T56" fmla="*/ 517 w 4756"/>
                    <a:gd name="T57" fmla="*/ 4 h 1576"/>
                    <a:gd name="T58" fmla="*/ 542 w 4756"/>
                    <a:gd name="T59" fmla="*/ 8 h 1576"/>
                    <a:gd name="T60" fmla="*/ 566 w 4756"/>
                    <a:gd name="T61" fmla="*/ 12 h 1576"/>
                    <a:gd name="T62" fmla="*/ 589 w 4756"/>
                    <a:gd name="T63" fmla="*/ 18 h 1576"/>
                    <a:gd name="T64" fmla="*/ 613 w 4756"/>
                    <a:gd name="T65" fmla="*/ 26 h 1576"/>
                    <a:gd name="T66" fmla="*/ 635 w 4756"/>
                    <a:gd name="T67" fmla="*/ 33 h 1576"/>
                    <a:gd name="T68" fmla="*/ 646 w 4756"/>
                    <a:gd name="T69" fmla="*/ 38 h 1576"/>
                    <a:gd name="T70" fmla="*/ 669 w 4756"/>
                    <a:gd name="T71" fmla="*/ 48 h 1576"/>
                    <a:gd name="T72" fmla="*/ 690 w 4756"/>
                    <a:gd name="T73" fmla="*/ 59 h 1576"/>
                    <a:gd name="T74" fmla="*/ 710 w 4756"/>
                    <a:gd name="T75" fmla="*/ 70 h 1576"/>
                    <a:gd name="T76" fmla="*/ 730 w 4756"/>
                    <a:gd name="T77" fmla="*/ 83 h 1576"/>
                    <a:gd name="T78" fmla="*/ 750 w 4756"/>
                    <a:gd name="T79" fmla="*/ 96 h 1576"/>
                    <a:gd name="T80" fmla="*/ 768 w 4756"/>
                    <a:gd name="T81" fmla="*/ 111 h 1576"/>
                    <a:gd name="T82" fmla="*/ 786 w 4756"/>
                    <a:gd name="T83" fmla="*/ 126 h 1576"/>
                    <a:gd name="T84" fmla="*/ 803 w 4756"/>
                    <a:gd name="T85" fmla="*/ 142 h 1576"/>
                    <a:gd name="T86" fmla="*/ 812 w 4756"/>
                    <a:gd name="T87" fmla="*/ 150 h 1576"/>
                    <a:gd name="T88" fmla="*/ 828 w 4756"/>
                    <a:gd name="T89" fmla="*/ 168 h 1576"/>
                    <a:gd name="T90" fmla="*/ 843 w 4756"/>
                    <a:gd name="T91" fmla="*/ 186 h 1576"/>
                    <a:gd name="T92" fmla="*/ 857 w 4756"/>
                    <a:gd name="T93" fmla="*/ 204 h 1576"/>
                    <a:gd name="T94" fmla="*/ 870 w 4756"/>
                    <a:gd name="T95" fmla="*/ 224 h 1576"/>
                    <a:gd name="T96" fmla="*/ 883 w 4756"/>
                    <a:gd name="T97" fmla="*/ 243 h 1576"/>
                    <a:gd name="T98" fmla="*/ 894 w 4756"/>
                    <a:gd name="T99" fmla="*/ 264 h 1576"/>
                    <a:gd name="T100" fmla="*/ 904 w 4756"/>
                    <a:gd name="T101" fmla="*/ 285 h 1576"/>
                    <a:gd name="T102" fmla="*/ 0 w 4756"/>
                    <a:gd name="T103" fmla="*/ 29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300" dirty="0">
                    <a:ea typeface="微软雅黑" panose="020B0503020204020204" pitchFamily="34" charset="-122"/>
                  </a:endParaRPr>
                </a:p>
              </p:txBody>
            </p:sp>
            <p:sp>
              <p:nvSpPr>
                <p:cNvPr id="125" name="Oval 80"/>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grpSp>
      <p:grpSp>
        <p:nvGrpSpPr>
          <p:cNvPr id="126" name="组合 125"/>
          <p:cNvGrpSpPr/>
          <p:nvPr/>
        </p:nvGrpSpPr>
        <p:grpSpPr>
          <a:xfrm>
            <a:off x="1709176" y="1388142"/>
            <a:ext cx="2178987" cy="3517485"/>
            <a:chOff x="1081088" y="980798"/>
            <a:chExt cx="2368550" cy="3822977"/>
          </a:xfrm>
        </p:grpSpPr>
        <p:sp>
          <p:nvSpPr>
            <p:cNvPr id="127" name="Oval 5"/>
            <p:cNvSpPr>
              <a:spLocks noChangeArrowheads="1"/>
            </p:cNvSpPr>
            <p:nvPr/>
          </p:nvSpPr>
          <p:spPr bwMode="auto">
            <a:xfrm>
              <a:off x="1260476" y="3990975"/>
              <a:ext cx="1981200" cy="812800"/>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28" name="Group 32"/>
            <p:cNvGrpSpPr/>
            <p:nvPr/>
          </p:nvGrpSpPr>
          <p:grpSpPr bwMode="auto">
            <a:xfrm>
              <a:off x="1081088" y="1296988"/>
              <a:ext cx="2368550" cy="3257550"/>
              <a:chOff x="0" y="0"/>
              <a:chExt cx="1492" cy="2052"/>
            </a:xfrm>
          </p:grpSpPr>
          <p:sp>
            <p:nvSpPr>
              <p:cNvPr id="157" name="Freeform 20"/>
              <p:cNvSpPr>
                <a:spLocks noChangeArrowheads="1"/>
              </p:cNvSpPr>
              <p:nvPr/>
            </p:nvSpPr>
            <p:spPr bwMode="auto">
              <a:xfrm>
                <a:off x="0" y="0"/>
                <a:ext cx="1492" cy="2052"/>
              </a:xfrm>
              <a:custGeom>
                <a:avLst/>
                <a:gdLst>
                  <a:gd name="T0" fmla="*/ 1492 w 1492"/>
                  <a:gd name="T1" fmla="*/ 373 h 2052"/>
                  <a:gd name="T2" fmla="*/ 1488 w 1492"/>
                  <a:gd name="T3" fmla="*/ 336 h 2052"/>
                  <a:gd name="T4" fmla="*/ 1476 w 1492"/>
                  <a:gd name="T5" fmla="*/ 298 h 2052"/>
                  <a:gd name="T6" fmla="*/ 1458 w 1492"/>
                  <a:gd name="T7" fmla="*/ 262 h 2052"/>
                  <a:gd name="T8" fmla="*/ 1434 w 1492"/>
                  <a:gd name="T9" fmla="*/ 228 h 2052"/>
                  <a:gd name="T10" fmla="*/ 1401 w 1492"/>
                  <a:gd name="T11" fmla="*/ 196 h 2052"/>
                  <a:gd name="T12" fmla="*/ 1365 w 1492"/>
                  <a:gd name="T13" fmla="*/ 165 h 2052"/>
                  <a:gd name="T14" fmla="*/ 1321 w 1492"/>
                  <a:gd name="T15" fmla="*/ 136 h 2052"/>
                  <a:gd name="T16" fmla="*/ 1273 w 1492"/>
                  <a:gd name="T17" fmla="*/ 109 h 2052"/>
                  <a:gd name="T18" fmla="*/ 1220 w 1492"/>
                  <a:gd name="T19" fmla="*/ 86 h 2052"/>
                  <a:gd name="T20" fmla="*/ 1163 w 1492"/>
                  <a:gd name="T21" fmla="*/ 63 h 2052"/>
                  <a:gd name="T22" fmla="*/ 1102 w 1492"/>
                  <a:gd name="T23" fmla="*/ 45 h 2052"/>
                  <a:gd name="T24" fmla="*/ 1036 w 1492"/>
                  <a:gd name="T25" fmla="*/ 30 h 2052"/>
                  <a:gd name="T26" fmla="*/ 967 w 1492"/>
                  <a:gd name="T27" fmla="*/ 17 h 2052"/>
                  <a:gd name="T28" fmla="*/ 896 w 1492"/>
                  <a:gd name="T29" fmla="*/ 8 h 2052"/>
                  <a:gd name="T30" fmla="*/ 822 w 1492"/>
                  <a:gd name="T31" fmla="*/ 1 h 2052"/>
                  <a:gd name="T32" fmla="*/ 746 w 1492"/>
                  <a:gd name="T33" fmla="*/ 0 h 2052"/>
                  <a:gd name="T34" fmla="*/ 707 w 1492"/>
                  <a:gd name="T35" fmla="*/ 0 h 2052"/>
                  <a:gd name="T36" fmla="*/ 632 w 1492"/>
                  <a:gd name="T37" fmla="*/ 4 h 2052"/>
                  <a:gd name="T38" fmla="*/ 560 w 1492"/>
                  <a:gd name="T39" fmla="*/ 12 h 2052"/>
                  <a:gd name="T40" fmla="*/ 490 w 1492"/>
                  <a:gd name="T41" fmla="*/ 22 h 2052"/>
                  <a:gd name="T42" fmla="*/ 422 w 1492"/>
                  <a:gd name="T43" fmla="*/ 36 h 2052"/>
                  <a:gd name="T44" fmla="*/ 359 w 1492"/>
                  <a:gd name="T45" fmla="*/ 54 h 2052"/>
                  <a:gd name="T46" fmla="*/ 299 w 1492"/>
                  <a:gd name="T47" fmla="*/ 74 h 2052"/>
                  <a:gd name="T48" fmla="*/ 245 w 1492"/>
                  <a:gd name="T49" fmla="*/ 97 h 2052"/>
                  <a:gd name="T50" fmla="*/ 194 w 1492"/>
                  <a:gd name="T51" fmla="*/ 122 h 2052"/>
                  <a:gd name="T52" fmla="*/ 148 w 1492"/>
                  <a:gd name="T53" fmla="*/ 150 h 2052"/>
                  <a:gd name="T54" fmla="*/ 107 w 1492"/>
                  <a:gd name="T55" fmla="*/ 180 h 2052"/>
                  <a:gd name="T56" fmla="*/ 74 w 1492"/>
                  <a:gd name="T57" fmla="*/ 211 h 2052"/>
                  <a:gd name="T58" fmla="*/ 45 w 1492"/>
                  <a:gd name="T59" fmla="*/ 245 h 2052"/>
                  <a:gd name="T60" fmla="*/ 23 w 1492"/>
                  <a:gd name="T61" fmla="*/ 280 h 2052"/>
                  <a:gd name="T62" fmla="*/ 9 w 1492"/>
                  <a:gd name="T63" fmla="*/ 316 h 2052"/>
                  <a:gd name="T64" fmla="*/ 1 w 1492"/>
                  <a:gd name="T65" fmla="*/ 354 h 2052"/>
                  <a:gd name="T66" fmla="*/ 0 w 1492"/>
                  <a:gd name="T67" fmla="*/ 373 h 2052"/>
                  <a:gd name="T68" fmla="*/ 6 w 1492"/>
                  <a:gd name="T69" fmla="*/ 420 h 2052"/>
                  <a:gd name="T70" fmla="*/ 376 w 1492"/>
                  <a:gd name="T71" fmla="*/ 1889 h 2052"/>
                  <a:gd name="T72" fmla="*/ 376 w 1492"/>
                  <a:gd name="T73" fmla="*/ 1889 h 2052"/>
                  <a:gd name="T74" fmla="*/ 391 w 1492"/>
                  <a:gd name="T75" fmla="*/ 1922 h 2052"/>
                  <a:gd name="T76" fmla="*/ 417 w 1492"/>
                  <a:gd name="T77" fmla="*/ 1954 h 2052"/>
                  <a:gd name="T78" fmla="*/ 453 w 1492"/>
                  <a:gd name="T79" fmla="*/ 1981 h 2052"/>
                  <a:gd name="T80" fmla="*/ 499 w 1492"/>
                  <a:gd name="T81" fmla="*/ 2005 h 2052"/>
                  <a:gd name="T82" fmla="*/ 552 w 1492"/>
                  <a:gd name="T83" fmla="*/ 2025 h 2052"/>
                  <a:gd name="T84" fmla="*/ 611 w 1492"/>
                  <a:gd name="T85" fmla="*/ 2039 h 2052"/>
                  <a:gd name="T86" fmla="*/ 676 w 1492"/>
                  <a:gd name="T87" fmla="*/ 2048 h 2052"/>
                  <a:gd name="T88" fmla="*/ 746 w 1492"/>
                  <a:gd name="T89" fmla="*/ 2052 h 2052"/>
                  <a:gd name="T90" fmla="*/ 781 w 1492"/>
                  <a:gd name="T91" fmla="*/ 2051 h 2052"/>
                  <a:gd name="T92" fmla="*/ 848 w 1492"/>
                  <a:gd name="T93" fmla="*/ 2044 h 2052"/>
                  <a:gd name="T94" fmla="*/ 912 w 1492"/>
                  <a:gd name="T95" fmla="*/ 2033 h 2052"/>
                  <a:gd name="T96" fmla="*/ 967 w 1492"/>
                  <a:gd name="T97" fmla="*/ 2016 h 2052"/>
                  <a:gd name="T98" fmla="*/ 1018 w 1492"/>
                  <a:gd name="T99" fmla="*/ 1994 h 2052"/>
                  <a:gd name="T100" fmla="*/ 1058 w 1492"/>
                  <a:gd name="T101" fmla="*/ 1968 h 2052"/>
                  <a:gd name="T102" fmla="*/ 1089 w 1492"/>
                  <a:gd name="T103" fmla="*/ 1938 h 2052"/>
                  <a:gd name="T104" fmla="*/ 1110 w 1492"/>
                  <a:gd name="T105" fmla="*/ 1906 h 2052"/>
                  <a:gd name="T106" fmla="*/ 1116 w 1492"/>
                  <a:gd name="T107" fmla="*/ 1889 h 2052"/>
                  <a:gd name="T108" fmla="*/ 1486 w 1492"/>
                  <a:gd name="T109" fmla="*/ 420 h 2052"/>
                  <a:gd name="T110" fmla="*/ 1491 w 1492"/>
                  <a:gd name="T111" fmla="*/ 396 h 2052"/>
                  <a:gd name="T112" fmla="*/ 1492 w 1492"/>
                  <a:gd name="T113" fmla="*/ 373 h 20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2052"/>
                  <a:gd name="T173" fmla="*/ 1492 w 1492"/>
                  <a:gd name="T174" fmla="*/ 2052 h 20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5B5B5B"/>
                  </a:gs>
                  <a:gs pos="50000">
                    <a:srgbClr val="B2B2B2"/>
                  </a:gs>
                  <a:gs pos="100000">
                    <a:srgbClr val="5B5B5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300" dirty="0">
                  <a:ea typeface="微软雅黑" panose="020B0503020204020204" pitchFamily="34" charset="-122"/>
                </a:endParaRPr>
              </a:p>
            </p:txBody>
          </p:sp>
          <p:sp>
            <p:nvSpPr>
              <p:cNvPr id="158" name="Freeform 21"/>
              <p:cNvSpPr>
                <a:spLocks noEditPoints="1" noChangeArrowheads="1"/>
              </p:cNvSpPr>
              <p:nvPr/>
            </p:nvSpPr>
            <p:spPr bwMode="auto">
              <a:xfrm>
                <a:off x="0" y="0"/>
                <a:ext cx="1492" cy="746"/>
              </a:xfrm>
              <a:custGeom>
                <a:avLst/>
                <a:gdLst>
                  <a:gd name="T0" fmla="*/ 632 w 1492"/>
                  <a:gd name="T1" fmla="*/ 4 h 746"/>
                  <a:gd name="T2" fmla="*/ 456 w 1492"/>
                  <a:gd name="T3" fmla="*/ 30 h 746"/>
                  <a:gd name="T4" fmla="*/ 299 w 1492"/>
                  <a:gd name="T5" fmla="*/ 74 h 746"/>
                  <a:gd name="T6" fmla="*/ 171 w 1492"/>
                  <a:gd name="T7" fmla="*/ 136 h 746"/>
                  <a:gd name="T8" fmla="*/ 74 w 1492"/>
                  <a:gd name="T9" fmla="*/ 211 h 746"/>
                  <a:gd name="T10" fmla="*/ 16 w 1492"/>
                  <a:gd name="T11" fmla="*/ 298 h 746"/>
                  <a:gd name="T12" fmla="*/ 0 w 1492"/>
                  <a:gd name="T13" fmla="*/ 373 h 746"/>
                  <a:gd name="T14" fmla="*/ 23 w 1492"/>
                  <a:gd name="T15" fmla="*/ 466 h 746"/>
                  <a:gd name="T16" fmla="*/ 91 w 1492"/>
                  <a:gd name="T17" fmla="*/ 551 h 746"/>
                  <a:gd name="T18" fmla="*/ 194 w 1492"/>
                  <a:gd name="T19" fmla="*/ 624 h 746"/>
                  <a:gd name="T20" fmla="*/ 329 w 1492"/>
                  <a:gd name="T21" fmla="*/ 683 h 746"/>
                  <a:gd name="T22" fmla="*/ 490 w 1492"/>
                  <a:gd name="T23" fmla="*/ 724 h 746"/>
                  <a:gd name="T24" fmla="*/ 670 w 1492"/>
                  <a:gd name="T25" fmla="*/ 745 h 746"/>
                  <a:gd name="T26" fmla="*/ 822 w 1492"/>
                  <a:gd name="T27" fmla="*/ 745 h 746"/>
                  <a:gd name="T28" fmla="*/ 1002 w 1492"/>
                  <a:gd name="T29" fmla="*/ 724 h 746"/>
                  <a:gd name="T30" fmla="*/ 1163 w 1492"/>
                  <a:gd name="T31" fmla="*/ 683 h 746"/>
                  <a:gd name="T32" fmla="*/ 1298 w 1492"/>
                  <a:gd name="T33" fmla="*/ 624 h 746"/>
                  <a:gd name="T34" fmla="*/ 1401 w 1492"/>
                  <a:gd name="T35" fmla="*/ 551 h 746"/>
                  <a:gd name="T36" fmla="*/ 1469 w 1492"/>
                  <a:gd name="T37" fmla="*/ 466 h 746"/>
                  <a:gd name="T38" fmla="*/ 1492 w 1492"/>
                  <a:gd name="T39" fmla="*/ 373 h 746"/>
                  <a:gd name="T40" fmla="*/ 1476 w 1492"/>
                  <a:gd name="T41" fmla="*/ 298 h 746"/>
                  <a:gd name="T42" fmla="*/ 1418 w 1492"/>
                  <a:gd name="T43" fmla="*/ 211 h 746"/>
                  <a:gd name="T44" fmla="*/ 1321 w 1492"/>
                  <a:gd name="T45" fmla="*/ 136 h 746"/>
                  <a:gd name="T46" fmla="*/ 1193 w 1492"/>
                  <a:gd name="T47" fmla="*/ 74 h 746"/>
                  <a:gd name="T48" fmla="*/ 1036 w 1492"/>
                  <a:gd name="T49" fmla="*/ 30 h 746"/>
                  <a:gd name="T50" fmla="*/ 860 w 1492"/>
                  <a:gd name="T51" fmla="*/ 4 h 746"/>
                  <a:gd name="T52" fmla="*/ 746 w 1492"/>
                  <a:gd name="T53" fmla="*/ 723 h 746"/>
                  <a:gd name="T54" fmla="*/ 605 w 1492"/>
                  <a:gd name="T55" fmla="*/ 716 h 746"/>
                  <a:gd name="T56" fmla="*/ 443 w 1492"/>
                  <a:gd name="T57" fmla="*/ 689 h 746"/>
                  <a:gd name="T58" fmla="*/ 302 w 1492"/>
                  <a:gd name="T59" fmla="*/ 644 h 746"/>
                  <a:gd name="T60" fmla="*/ 185 w 1492"/>
                  <a:gd name="T61" fmla="*/ 583 h 746"/>
                  <a:gd name="T62" fmla="*/ 101 w 1492"/>
                  <a:gd name="T63" fmla="*/ 509 h 746"/>
                  <a:gd name="T64" fmla="*/ 54 w 1492"/>
                  <a:gd name="T65" fmla="*/ 426 h 746"/>
                  <a:gd name="T66" fmla="*/ 48 w 1492"/>
                  <a:gd name="T67" fmla="*/ 355 h 746"/>
                  <a:gd name="T68" fmla="*/ 78 w 1492"/>
                  <a:gd name="T69" fmla="*/ 269 h 746"/>
                  <a:gd name="T70" fmla="*/ 148 w 1492"/>
                  <a:gd name="T71" fmla="*/ 192 h 746"/>
                  <a:gd name="T72" fmla="*/ 251 w 1492"/>
                  <a:gd name="T73" fmla="*/ 126 h 746"/>
                  <a:gd name="T74" fmla="*/ 383 w 1492"/>
                  <a:gd name="T75" fmla="*/ 74 h 746"/>
                  <a:gd name="T76" fmla="*/ 537 w 1492"/>
                  <a:gd name="T77" fmla="*/ 39 h 746"/>
                  <a:gd name="T78" fmla="*/ 710 w 1492"/>
                  <a:gd name="T79" fmla="*/ 23 h 746"/>
                  <a:gd name="T80" fmla="*/ 852 w 1492"/>
                  <a:gd name="T81" fmla="*/ 27 h 746"/>
                  <a:gd name="T82" fmla="*/ 1018 w 1492"/>
                  <a:gd name="T83" fmla="*/ 51 h 746"/>
                  <a:gd name="T84" fmla="*/ 1164 w 1492"/>
                  <a:gd name="T85" fmla="*/ 92 h 746"/>
                  <a:gd name="T86" fmla="*/ 1286 w 1492"/>
                  <a:gd name="T87" fmla="*/ 150 h 746"/>
                  <a:gd name="T88" fmla="*/ 1377 w 1492"/>
                  <a:gd name="T89" fmla="*/ 222 h 746"/>
                  <a:gd name="T90" fmla="*/ 1431 w 1492"/>
                  <a:gd name="T91" fmla="*/ 302 h 746"/>
                  <a:gd name="T92" fmla="*/ 1445 w 1492"/>
                  <a:gd name="T93" fmla="*/ 373 h 746"/>
                  <a:gd name="T94" fmla="*/ 1423 w 1492"/>
                  <a:gd name="T95" fmla="*/ 461 h 746"/>
                  <a:gd name="T96" fmla="*/ 1361 w 1492"/>
                  <a:gd name="T97" fmla="*/ 540 h 746"/>
                  <a:gd name="T98" fmla="*/ 1264 w 1492"/>
                  <a:gd name="T99" fmla="*/ 609 h 746"/>
                  <a:gd name="T100" fmla="*/ 1137 w 1492"/>
                  <a:gd name="T101" fmla="*/ 663 h 746"/>
                  <a:gd name="T102" fmla="*/ 987 w 1492"/>
                  <a:gd name="T103" fmla="*/ 702 h 746"/>
                  <a:gd name="T104" fmla="*/ 817 w 1492"/>
                  <a:gd name="T105" fmla="*/ 722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chemeClr val="accent1"/>
              </a:solidFill>
              <a:ln>
                <a:solidFill>
                  <a:schemeClr val="bg1"/>
                </a:solidFill>
              </a:ln>
            </p:spPr>
            <p:txBody>
              <a:bodyPr/>
              <a:lstStyle/>
              <a:p>
                <a:endParaRPr lang="zh-CN" altLang="en-US" sz="2300" dirty="0">
                  <a:ea typeface="微软雅黑" panose="020B0503020204020204" pitchFamily="34" charset="-122"/>
                </a:endParaRPr>
              </a:p>
            </p:txBody>
          </p:sp>
          <p:sp>
            <p:nvSpPr>
              <p:cNvPr id="159" name="Freeform 22"/>
              <p:cNvSpPr>
                <a:spLocks noChangeArrowheads="1"/>
              </p:cNvSpPr>
              <p:nvPr/>
            </p:nvSpPr>
            <p:spPr bwMode="auto">
              <a:xfrm>
                <a:off x="47" y="23"/>
                <a:ext cx="1398" cy="700"/>
              </a:xfrm>
              <a:custGeom>
                <a:avLst/>
                <a:gdLst>
                  <a:gd name="T0" fmla="*/ 1397 w 1398"/>
                  <a:gd name="T1" fmla="*/ 368 h 700"/>
                  <a:gd name="T2" fmla="*/ 1384 w 1398"/>
                  <a:gd name="T3" fmla="*/ 421 h 700"/>
                  <a:gd name="T4" fmla="*/ 1356 w 1398"/>
                  <a:gd name="T5" fmla="*/ 471 h 700"/>
                  <a:gd name="T6" fmla="*/ 1314 w 1398"/>
                  <a:gd name="T7" fmla="*/ 517 h 700"/>
                  <a:gd name="T8" fmla="*/ 1260 w 1398"/>
                  <a:gd name="T9" fmla="*/ 560 h 700"/>
                  <a:gd name="T10" fmla="*/ 1194 w 1398"/>
                  <a:gd name="T11" fmla="*/ 598 h 700"/>
                  <a:gd name="T12" fmla="*/ 1117 w 1398"/>
                  <a:gd name="T13" fmla="*/ 631 h 700"/>
                  <a:gd name="T14" fmla="*/ 1032 w 1398"/>
                  <a:gd name="T15" fmla="*/ 658 h 700"/>
                  <a:gd name="T16" fmla="*/ 940 w 1398"/>
                  <a:gd name="T17" fmla="*/ 679 h 700"/>
                  <a:gd name="T18" fmla="*/ 840 w 1398"/>
                  <a:gd name="T19" fmla="*/ 693 h 700"/>
                  <a:gd name="T20" fmla="*/ 735 w 1398"/>
                  <a:gd name="T21" fmla="*/ 700 h 700"/>
                  <a:gd name="T22" fmla="*/ 663 w 1398"/>
                  <a:gd name="T23" fmla="*/ 700 h 700"/>
                  <a:gd name="T24" fmla="*/ 558 w 1398"/>
                  <a:gd name="T25" fmla="*/ 693 h 700"/>
                  <a:gd name="T26" fmla="*/ 458 w 1398"/>
                  <a:gd name="T27" fmla="*/ 679 h 700"/>
                  <a:gd name="T28" fmla="*/ 366 w 1398"/>
                  <a:gd name="T29" fmla="*/ 658 h 700"/>
                  <a:gd name="T30" fmla="*/ 281 w 1398"/>
                  <a:gd name="T31" fmla="*/ 631 h 700"/>
                  <a:gd name="T32" fmla="*/ 204 w 1398"/>
                  <a:gd name="T33" fmla="*/ 598 h 700"/>
                  <a:gd name="T34" fmla="*/ 138 w 1398"/>
                  <a:gd name="T35" fmla="*/ 560 h 700"/>
                  <a:gd name="T36" fmla="*/ 84 w 1398"/>
                  <a:gd name="T37" fmla="*/ 517 h 700"/>
                  <a:gd name="T38" fmla="*/ 42 w 1398"/>
                  <a:gd name="T39" fmla="*/ 471 h 700"/>
                  <a:gd name="T40" fmla="*/ 14 w 1398"/>
                  <a:gd name="T41" fmla="*/ 421 h 700"/>
                  <a:gd name="T42" fmla="*/ 1 w 1398"/>
                  <a:gd name="T43" fmla="*/ 368 h 700"/>
                  <a:gd name="T44" fmla="*/ 1 w 1398"/>
                  <a:gd name="T45" fmla="*/ 332 h 700"/>
                  <a:gd name="T46" fmla="*/ 14 w 1398"/>
                  <a:gd name="T47" fmla="*/ 279 h 700"/>
                  <a:gd name="T48" fmla="*/ 42 w 1398"/>
                  <a:gd name="T49" fmla="*/ 230 h 700"/>
                  <a:gd name="T50" fmla="*/ 84 w 1398"/>
                  <a:gd name="T51" fmla="*/ 183 h 700"/>
                  <a:gd name="T52" fmla="*/ 138 w 1398"/>
                  <a:gd name="T53" fmla="*/ 140 h 700"/>
                  <a:gd name="T54" fmla="*/ 204 w 1398"/>
                  <a:gd name="T55" fmla="*/ 103 h 700"/>
                  <a:gd name="T56" fmla="*/ 281 w 1398"/>
                  <a:gd name="T57" fmla="*/ 69 h 700"/>
                  <a:gd name="T58" fmla="*/ 366 w 1398"/>
                  <a:gd name="T59" fmla="*/ 42 h 700"/>
                  <a:gd name="T60" fmla="*/ 458 w 1398"/>
                  <a:gd name="T61" fmla="*/ 21 h 700"/>
                  <a:gd name="T62" fmla="*/ 558 w 1398"/>
                  <a:gd name="T63" fmla="*/ 7 h 700"/>
                  <a:gd name="T64" fmla="*/ 663 w 1398"/>
                  <a:gd name="T65" fmla="*/ 0 h 700"/>
                  <a:gd name="T66" fmla="*/ 735 w 1398"/>
                  <a:gd name="T67" fmla="*/ 0 h 700"/>
                  <a:gd name="T68" fmla="*/ 840 w 1398"/>
                  <a:gd name="T69" fmla="*/ 7 h 700"/>
                  <a:gd name="T70" fmla="*/ 940 w 1398"/>
                  <a:gd name="T71" fmla="*/ 21 h 700"/>
                  <a:gd name="T72" fmla="*/ 1032 w 1398"/>
                  <a:gd name="T73" fmla="*/ 42 h 700"/>
                  <a:gd name="T74" fmla="*/ 1117 w 1398"/>
                  <a:gd name="T75" fmla="*/ 69 h 700"/>
                  <a:gd name="T76" fmla="*/ 1194 w 1398"/>
                  <a:gd name="T77" fmla="*/ 103 h 700"/>
                  <a:gd name="T78" fmla="*/ 1260 w 1398"/>
                  <a:gd name="T79" fmla="*/ 140 h 700"/>
                  <a:gd name="T80" fmla="*/ 1314 w 1398"/>
                  <a:gd name="T81" fmla="*/ 183 h 700"/>
                  <a:gd name="T82" fmla="*/ 1356 w 1398"/>
                  <a:gd name="T83" fmla="*/ 230 h 700"/>
                  <a:gd name="T84" fmla="*/ 1384 w 1398"/>
                  <a:gd name="T85" fmla="*/ 279 h 700"/>
                  <a:gd name="T86" fmla="*/ 1397 w 1398"/>
                  <a:gd name="T87" fmla="*/ 332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8"/>
                  <a:gd name="T133" fmla="*/ 0 h 700"/>
                  <a:gd name="T134" fmla="*/ 1398 w 1398"/>
                  <a:gd name="T135" fmla="*/ 700 h 7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300" dirty="0">
                  <a:ea typeface="微软雅黑" panose="020B0503020204020204" pitchFamily="34" charset="-122"/>
                </a:endParaRPr>
              </a:p>
            </p:txBody>
          </p:sp>
        </p:grpSp>
        <p:grpSp>
          <p:nvGrpSpPr>
            <p:cNvPr id="129" name="组合 176"/>
            <p:cNvGrpSpPr/>
            <p:nvPr/>
          </p:nvGrpSpPr>
          <p:grpSpPr>
            <a:xfrm>
              <a:off x="2306530" y="980798"/>
              <a:ext cx="1005165" cy="1005165"/>
              <a:chOff x="5003908" y="1229805"/>
              <a:chExt cx="897741" cy="897741"/>
            </a:xfrm>
          </p:grpSpPr>
          <p:sp>
            <p:nvSpPr>
              <p:cNvPr id="154" name="Freeform 36"/>
              <p:cNvSpPr/>
              <p:nvPr/>
            </p:nvSpPr>
            <p:spPr bwMode="auto">
              <a:xfrm>
                <a:off x="5003908" y="1229805"/>
                <a:ext cx="897741" cy="897741"/>
              </a:xfrm>
              <a:prstGeom prst="ellipse">
                <a:avLst/>
              </a:prstGeom>
              <a:solidFill>
                <a:schemeClr val="accent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sp>
            <p:nvSpPr>
              <p:cNvPr id="155" name="Freeform 38"/>
              <p:cNvSpPr/>
              <p:nvPr/>
            </p:nvSpPr>
            <p:spPr bwMode="auto">
              <a:xfrm>
                <a:off x="5060897" y="1255263"/>
                <a:ext cx="783764" cy="256483"/>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sp>
            <p:nvSpPr>
              <p:cNvPr id="156" name="Oval 39"/>
              <p:cNvSpPr>
                <a:spLocks noChangeArrowheads="1"/>
              </p:cNvSpPr>
              <p:nvPr/>
            </p:nvSpPr>
            <p:spPr bwMode="auto">
              <a:xfrm>
                <a:off x="5365810" y="1275260"/>
                <a:ext cx="180773" cy="16345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grpSp>
        <p:grpSp>
          <p:nvGrpSpPr>
            <p:cNvPr id="130" name="Group 41"/>
            <p:cNvGrpSpPr/>
            <p:nvPr/>
          </p:nvGrpSpPr>
          <p:grpSpPr bwMode="auto">
            <a:xfrm>
              <a:off x="1189038" y="1373188"/>
              <a:ext cx="755650" cy="755650"/>
              <a:chOff x="0" y="0"/>
              <a:chExt cx="1089" cy="1089"/>
            </a:xfrm>
          </p:grpSpPr>
          <p:sp>
            <p:nvSpPr>
              <p:cNvPr id="152" name="Oval 29"/>
              <p:cNvSpPr>
                <a:spLocks noChangeArrowheads="1"/>
              </p:cNvSpPr>
              <p:nvPr/>
            </p:nvSpPr>
            <p:spPr bwMode="auto">
              <a:xfrm>
                <a:off x="0" y="0"/>
                <a:ext cx="1089" cy="108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sp>
            <p:nvSpPr>
              <p:cNvPr id="153" name="Oval 3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nvGrpSpPr>
            <p:cNvPr id="131" name="Group 46"/>
            <p:cNvGrpSpPr/>
            <p:nvPr/>
          </p:nvGrpSpPr>
          <p:grpSpPr bwMode="auto">
            <a:xfrm>
              <a:off x="1838326" y="1230313"/>
              <a:ext cx="755650" cy="755650"/>
              <a:chOff x="0" y="0"/>
              <a:chExt cx="1089" cy="1089"/>
            </a:xfrm>
          </p:grpSpPr>
          <p:sp>
            <p:nvSpPr>
              <p:cNvPr id="150" name="Oval 34"/>
              <p:cNvSpPr>
                <a:spLocks noChangeArrowheads="1"/>
              </p:cNvSpPr>
              <p:nvPr/>
            </p:nvSpPr>
            <p:spPr bwMode="auto">
              <a:xfrm>
                <a:off x="0" y="0"/>
                <a:ext cx="1089" cy="108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sp>
            <p:nvSpPr>
              <p:cNvPr id="151" name="Oval 3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nvGrpSpPr>
            <p:cNvPr id="132" name="Group 51"/>
            <p:cNvGrpSpPr/>
            <p:nvPr/>
          </p:nvGrpSpPr>
          <p:grpSpPr bwMode="auto">
            <a:xfrm>
              <a:off x="1730376" y="1554163"/>
              <a:ext cx="755650" cy="755650"/>
              <a:chOff x="0" y="0"/>
              <a:chExt cx="1089" cy="1089"/>
            </a:xfrm>
          </p:grpSpPr>
          <p:sp>
            <p:nvSpPr>
              <p:cNvPr id="148" name="Oval 39"/>
              <p:cNvSpPr>
                <a:spLocks noChangeArrowheads="1"/>
              </p:cNvSpPr>
              <p:nvPr/>
            </p:nvSpPr>
            <p:spPr bwMode="auto">
              <a:xfrm>
                <a:off x="0" y="0"/>
                <a:ext cx="1089" cy="1089"/>
              </a:xfrm>
              <a:prstGeom prst="ellipse">
                <a:avLst/>
              </a:prstGeom>
              <a:solidFill>
                <a:schemeClr val="accent4"/>
              </a:solidFill>
              <a:ln w="9525">
                <a:solidFill>
                  <a:schemeClr val="bg1">
                    <a:lumMod val="50000"/>
                  </a:schemeClr>
                </a:solidFill>
                <a:round/>
              </a:ln>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sp>
            <p:nvSpPr>
              <p:cNvPr id="149" name="Oval 4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nvGrpSpPr>
            <p:cNvPr id="133" name="Group 56"/>
            <p:cNvGrpSpPr/>
            <p:nvPr/>
          </p:nvGrpSpPr>
          <p:grpSpPr bwMode="auto">
            <a:xfrm>
              <a:off x="1262063" y="1697038"/>
              <a:ext cx="755650" cy="755650"/>
              <a:chOff x="0" y="0"/>
              <a:chExt cx="1089" cy="1089"/>
            </a:xfrm>
          </p:grpSpPr>
          <p:sp>
            <p:nvSpPr>
              <p:cNvPr id="146" name="Oval 44"/>
              <p:cNvSpPr>
                <a:spLocks noChangeArrowheads="1"/>
              </p:cNvSpPr>
              <p:nvPr/>
            </p:nvSpPr>
            <p:spPr bwMode="auto">
              <a:xfrm>
                <a:off x="0" y="0"/>
                <a:ext cx="1089" cy="1089"/>
              </a:xfrm>
              <a:prstGeom prst="ellipse">
                <a:avLst/>
              </a:prstGeom>
              <a:solidFill>
                <a:schemeClr val="accent3"/>
              </a:solidFill>
              <a:ln w="9525">
                <a:no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sp>
            <p:nvSpPr>
              <p:cNvPr id="147" name="Oval 4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nvGrpSpPr>
            <p:cNvPr id="134" name="Group 61"/>
            <p:cNvGrpSpPr/>
            <p:nvPr/>
          </p:nvGrpSpPr>
          <p:grpSpPr bwMode="auto">
            <a:xfrm>
              <a:off x="1765301" y="1985963"/>
              <a:ext cx="755650" cy="755650"/>
              <a:chOff x="0" y="0"/>
              <a:chExt cx="1089" cy="1089"/>
            </a:xfrm>
          </p:grpSpPr>
          <p:sp>
            <p:nvSpPr>
              <p:cNvPr id="144" name="Oval 49"/>
              <p:cNvSpPr>
                <a:spLocks noChangeArrowheads="1"/>
              </p:cNvSpPr>
              <p:nvPr/>
            </p:nvSpPr>
            <p:spPr bwMode="auto">
              <a:xfrm>
                <a:off x="0" y="0"/>
                <a:ext cx="1089" cy="1089"/>
              </a:xfrm>
              <a:prstGeom prst="ellipse">
                <a:avLst/>
              </a:prstGeom>
              <a:solidFill>
                <a:schemeClr val="accent3"/>
              </a:solidFill>
              <a:ln w="9525">
                <a:solidFill>
                  <a:schemeClr val="bg2">
                    <a:lumMod val="50000"/>
                  </a:schemeClr>
                </a:solidFill>
                <a:round/>
              </a:ln>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sp>
            <p:nvSpPr>
              <p:cNvPr id="145" name="Oval 5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nvGrpSpPr>
            <p:cNvPr id="135" name="Group 66"/>
            <p:cNvGrpSpPr/>
            <p:nvPr/>
          </p:nvGrpSpPr>
          <p:grpSpPr bwMode="auto">
            <a:xfrm>
              <a:off x="2270126" y="1770063"/>
              <a:ext cx="755650" cy="755650"/>
              <a:chOff x="0" y="0"/>
              <a:chExt cx="1089" cy="1089"/>
            </a:xfrm>
          </p:grpSpPr>
          <p:sp>
            <p:nvSpPr>
              <p:cNvPr id="142" name="Oval 54"/>
              <p:cNvSpPr>
                <a:spLocks noChangeArrowheads="1"/>
              </p:cNvSpPr>
              <p:nvPr/>
            </p:nvSpPr>
            <p:spPr bwMode="auto">
              <a:xfrm>
                <a:off x="0" y="0"/>
                <a:ext cx="1089" cy="1089"/>
              </a:xfrm>
              <a:prstGeom prst="ellipse">
                <a:avLst/>
              </a:prstGeom>
              <a:solidFill>
                <a:schemeClr val="accent3"/>
              </a:solidFill>
              <a:ln w="9525">
                <a:solidFill>
                  <a:schemeClr val="bg2"/>
                </a:solidFill>
                <a:round/>
              </a:ln>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sp>
            <p:nvSpPr>
              <p:cNvPr id="143" name="Oval 5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nvGrpSpPr>
            <p:cNvPr id="136" name="Group 71"/>
            <p:cNvGrpSpPr/>
            <p:nvPr/>
          </p:nvGrpSpPr>
          <p:grpSpPr bwMode="auto">
            <a:xfrm>
              <a:off x="2630488" y="1697038"/>
              <a:ext cx="755650" cy="755648"/>
              <a:chOff x="0" y="0"/>
              <a:chExt cx="1089" cy="1089"/>
            </a:xfrm>
          </p:grpSpPr>
          <p:sp>
            <p:nvSpPr>
              <p:cNvPr id="140" name="Oval 59"/>
              <p:cNvSpPr>
                <a:spLocks noChangeArrowheads="1"/>
              </p:cNvSpPr>
              <p:nvPr/>
            </p:nvSpPr>
            <p:spPr bwMode="auto">
              <a:xfrm>
                <a:off x="0" y="0"/>
                <a:ext cx="1089" cy="1089"/>
              </a:xfrm>
              <a:prstGeom prst="ellipse">
                <a:avLst/>
              </a:prstGeom>
              <a:solidFill>
                <a:schemeClr val="accent2"/>
              </a:solidFill>
              <a:ln w="9525">
                <a:solidFill>
                  <a:schemeClr val="bg2">
                    <a:lumMod val="75000"/>
                  </a:schemeClr>
                </a:solidFill>
                <a:round/>
              </a:ln>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sp>
            <p:nvSpPr>
              <p:cNvPr id="141" name="Oval 6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nvGrpSpPr>
            <p:cNvPr id="137" name="Group 76"/>
            <p:cNvGrpSpPr/>
            <p:nvPr/>
          </p:nvGrpSpPr>
          <p:grpSpPr bwMode="auto">
            <a:xfrm>
              <a:off x="1081088" y="1889125"/>
              <a:ext cx="2368550" cy="2665412"/>
              <a:chOff x="0" y="0"/>
              <a:chExt cx="1492" cy="1679"/>
            </a:xfrm>
          </p:grpSpPr>
          <p:sp>
            <p:nvSpPr>
              <p:cNvPr id="138" name="Freeform 64"/>
              <p:cNvSpPr>
                <a:spLocks noChangeArrowheads="1"/>
              </p:cNvSpPr>
              <p:nvPr/>
            </p:nvSpPr>
            <p:spPr bwMode="auto">
              <a:xfrm>
                <a:off x="0" y="0"/>
                <a:ext cx="1492" cy="373"/>
              </a:xfrm>
              <a:custGeom>
                <a:avLst/>
                <a:gdLst>
                  <a:gd name="T0" fmla="*/ 710 w 1492"/>
                  <a:gd name="T1" fmla="*/ 350 h 373"/>
                  <a:gd name="T2" fmla="*/ 605 w 1492"/>
                  <a:gd name="T3" fmla="*/ 343 h 373"/>
                  <a:gd name="T4" fmla="*/ 505 w 1492"/>
                  <a:gd name="T5" fmla="*/ 329 h 373"/>
                  <a:gd name="T6" fmla="*/ 413 w 1492"/>
                  <a:gd name="T7" fmla="*/ 308 h 373"/>
                  <a:gd name="T8" fmla="*/ 328 w 1492"/>
                  <a:gd name="T9" fmla="*/ 281 h 373"/>
                  <a:gd name="T10" fmla="*/ 251 w 1492"/>
                  <a:gd name="T11" fmla="*/ 248 h 373"/>
                  <a:gd name="T12" fmla="*/ 185 w 1492"/>
                  <a:gd name="T13" fmla="*/ 210 h 373"/>
                  <a:gd name="T14" fmla="*/ 131 w 1492"/>
                  <a:gd name="T15" fmla="*/ 167 h 373"/>
                  <a:gd name="T16" fmla="*/ 89 w 1492"/>
                  <a:gd name="T17" fmla="*/ 121 h 373"/>
                  <a:gd name="T18" fmla="*/ 61 w 1492"/>
                  <a:gd name="T19" fmla="*/ 71 h 373"/>
                  <a:gd name="T20" fmla="*/ 48 w 1492"/>
                  <a:gd name="T21" fmla="*/ 18 h 373"/>
                  <a:gd name="T22" fmla="*/ 0 w 1492"/>
                  <a:gd name="T23" fmla="*/ 0 h 373"/>
                  <a:gd name="T24" fmla="*/ 9 w 1492"/>
                  <a:gd name="T25" fmla="*/ 57 h 373"/>
                  <a:gd name="T26" fmla="*/ 34 w 1492"/>
                  <a:gd name="T27" fmla="*/ 112 h 373"/>
                  <a:gd name="T28" fmla="*/ 74 w 1492"/>
                  <a:gd name="T29" fmla="*/ 162 h 373"/>
                  <a:gd name="T30" fmla="*/ 127 w 1492"/>
                  <a:gd name="T31" fmla="*/ 209 h 373"/>
                  <a:gd name="T32" fmla="*/ 194 w 1492"/>
                  <a:gd name="T33" fmla="*/ 251 h 373"/>
                  <a:gd name="T34" fmla="*/ 272 w 1492"/>
                  <a:gd name="T35" fmla="*/ 288 h 373"/>
                  <a:gd name="T36" fmla="*/ 359 w 1492"/>
                  <a:gd name="T37" fmla="*/ 319 h 373"/>
                  <a:gd name="T38" fmla="*/ 456 w 1492"/>
                  <a:gd name="T39" fmla="*/ 343 h 373"/>
                  <a:gd name="T40" fmla="*/ 560 w 1492"/>
                  <a:gd name="T41" fmla="*/ 362 h 373"/>
                  <a:gd name="T42" fmla="*/ 670 w 1492"/>
                  <a:gd name="T43" fmla="*/ 372 h 373"/>
                  <a:gd name="T44" fmla="*/ 746 w 1492"/>
                  <a:gd name="T45" fmla="*/ 373 h 373"/>
                  <a:gd name="T46" fmla="*/ 860 w 1492"/>
                  <a:gd name="T47" fmla="*/ 369 h 373"/>
                  <a:gd name="T48" fmla="*/ 967 w 1492"/>
                  <a:gd name="T49" fmla="*/ 356 h 373"/>
                  <a:gd name="T50" fmla="*/ 1070 w 1492"/>
                  <a:gd name="T51" fmla="*/ 337 h 373"/>
                  <a:gd name="T52" fmla="*/ 1163 w 1492"/>
                  <a:gd name="T53" fmla="*/ 310 h 373"/>
                  <a:gd name="T54" fmla="*/ 1247 w 1492"/>
                  <a:gd name="T55" fmla="*/ 276 h 373"/>
                  <a:gd name="T56" fmla="*/ 1321 w 1492"/>
                  <a:gd name="T57" fmla="*/ 237 h 373"/>
                  <a:gd name="T58" fmla="*/ 1385 w 1492"/>
                  <a:gd name="T59" fmla="*/ 193 h 373"/>
                  <a:gd name="T60" fmla="*/ 1434 w 1492"/>
                  <a:gd name="T61" fmla="*/ 145 h 373"/>
                  <a:gd name="T62" fmla="*/ 1469 w 1492"/>
                  <a:gd name="T63" fmla="*/ 93 h 373"/>
                  <a:gd name="T64" fmla="*/ 1488 w 1492"/>
                  <a:gd name="T65" fmla="*/ 38 h 373"/>
                  <a:gd name="T66" fmla="*/ 1445 w 1492"/>
                  <a:gd name="T67" fmla="*/ 0 h 373"/>
                  <a:gd name="T68" fmla="*/ 1441 w 1492"/>
                  <a:gd name="T69" fmla="*/ 36 h 373"/>
                  <a:gd name="T70" fmla="*/ 1423 w 1492"/>
                  <a:gd name="T71" fmla="*/ 88 h 373"/>
                  <a:gd name="T72" fmla="*/ 1391 w 1492"/>
                  <a:gd name="T73" fmla="*/ 136 h 373"/>
                  <a:gd name="T74" fmla="*/ 1344 w 1492"/>
                  <a:gd name="T75" fmla="*/ 181 h 373"/>
                  <a:gd name="T76" fmla="*/ 1286 w 1492"/>
                  <a:gd name="T77" fmla="*/ 223 h 373"/>
                  <a:gd name="T78" fmla="*/ 1216 w 1492"/>
                  <a:gd name="T79" fmla="*/ 259 h 373"/>
                  <a:gd name="T80" fmla="*/ 1137 w 1492"/>
                  <a:gd name="T81" fmla="*/ 290 h 373"/>
                  <a:gd name="T82" fmla="*/ 1049 w 1492"/>
                  <a:gd name="T83" fmla="*/ 316 h 373"/>
                  <a:gd name="T84" fmla="*/ 955 w 1492"/>
                  <a:gd name="T85" fmla="*/ 334 h 373"/>
                  <a:gd name="T86" fmla="*/ 852 w 1492"/>
                  <a:gd name="T87" fmla="*/ 346 h 373"/>
                  <a:gd name="T88" fmla="*/ 746 w 1492"/>
                  <a:gd name="T89" fmla="*/ 350 h 3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92"/>
                  <a:gd name="T136" fmla="*/ 0 h 373"/>
                  <a:gd name="T137" fmla="*/ 1492 w 1492"/>
                  <a:gd name="T138" fmla="*/ 373 h 3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92" h="373">
                    <a:moveTo>
                      <a:pt x="746" y="350"/>
                    </a:moveTo>
                    <a:lnTo>
                      <a:pt x="746" y="350"/>
                    </a:lnTo>
                    <a:lnTo>
                      <a:pt x="710" y="350"/>
                    </a:lnTo>
                    <a:lnTo>
                      <a:pt x="675" y="349"/>
                    </a:lnTo>
                    <a:lnTo>
                      <a:pt x="640" y="346"/>
                    </a:lnTo>
                    <a:lnTo>
                      <a:pt x="605" y="343"/>
                    </a:lnTo>
                    <a:lnTo>
                      <a:pt x="571" y="340"/>
                    </a:lnTo>
                    <a:lnTo>
                      <a:pt x="537" y="334"/>
                    </a:lnTo>
                    <a:lnTo>
                      <a:pt x="505" y="329"/>
                    </a:lnTo>
                    <a:lnTo>
                      <a:pt x="474" y="323"/>
                    </a:lnTo>
                    <a:lnTo>
                      <a:pt x="443" y="316"/>
                    </a:lnTo>
                    <a:lnTo>
                      <a:pt x="413" y="308"/>
                    </a:lnTo>
                    <a:lnTo>
                      <a:pt x="383" y="299"/>
                    </a:lnTo>
                    <a:lnTo>
                      <a:pt x="355" y="290"/>
                    </a:lnTo>
                    <a:lnTo>
                      <a:pt x="328" y="281"/>
                    </a:lnTo>
                    <a:lnTo>
                      <a:pt x="302" y="271"/>
                    </a:lnTo>
                    <a:lnTo>
                      <a:pt x="276" y="259"/>
                    </a:lnTo>
                    <a:lnTo>
                      <a:pt x="251" y="248"/>
                    </a:lnTo>
                    <a:lnTo>
                      <a:pt x="228" y="236"/>
                    </a:lnTo>
                    <a:lnTo>
                      <a:pt x="206" y="223"/>
                    </a:lnTo>
                    <a:lnTo>
                      <a:pt x="185" y="210"/>
                    </a:lnTo>
                    <a:lnTo>
                      <a:pt x="166" y="196"/>
                    </a:lnTo>
                    <a:lnTo>
                      <a:pt x="148" y="181"/>
                    </a:lnTo>
                    <a:lnTo>
                      <a:pt x="131" y="167"/>
                    </a:lnTo>
                    <a:lnTo>
                      <a:pt x="115" y="152"/>
                    </a:lnTo>
                    <a:lnTo>
                      <a:pt x="101" y="136"/>
                    </a:lnTo>
                    <a:lnTo>
                      <a:pt x="89" y="121"/>
                    </a:lnTo>
                    <a:lnTo>
                      <a:pt x="78" y="104"/>
                    </a:lnTo>
                    <a:lnTo>
                      <a:pt x="69" y="88"/>
                    </a:lnTo>
                    <a:lnTo>
                      <a:pt x="61" y="71"/>
                    </a:lnTo>
                    <a:lnTo>
                      <a:pt x="54" y="53"/>
                    </a:lnTo>
                    <a:lnTo>
                      <a:pt x="51" y="36"/>
                    </a:lnTo>
                    <a:lnTo>
                      <a:pt x="48" y="18"/>
                    </a:lnTo>
                    <a:lnTo>
                      <a:pt x="47" y="0"/>
                    </a:lnTo>
                    <a:lnTo>
                      <a:pt x="0" y="0"/>
                    </a:lnTo>
                    <a:lnTo>
                      <a:pt x="1" y="20"/>
                    </a:lnTo>
                    <a:lnTo>
                      <a:pt x="4" y="38"/>
                    </a:lnTo>
                    <a:lnTo>
                      <a:pt x="9" y="57"/>
                    </a:lnTo>
                    <a:lnTo>
                      <a:pt x="16" y="75"/>
                    </a:lnTo>
                    <a:lnTo>
                      <a:pt x="23" y="93"/>
                    </a:lnTo>
                    <a:lnTo>
                      <a:pt x="34" y="112"/>
                    </a:lnTo>
                    <a:lnTo>
                      <a:pt x="45" y="128"/>
                    </a:lnTo>
                    <a:lnTo>
                      <a:pt x="58" y="145"/>
                    </a:lnTo>
                    <a:lnTo>
                      <a:pt x="74" y="162"/>
                    </a:lnTo>
                    <a:lnTo>
                      <a:pt x="91" y="178"/>
                    </a:lnTo>
                    <a:lnTo>
                      <a:pt x="107" y="193"/>
                    </a:lnTo>
                    <a:lnTo>
                      <a:pt x="127" y="209"/>
                    </a:lnTo>
                    <a:lnTo>
                      <a:pt x="148" y="223"/>
                    </a:lnTo>
                    <a:lnTo>
                      <a:pt x="171" y="237"/>
                    </a:lnTo>
                    <a:lnTo>
                      <a:pt x="194" y="251"/>
                    </a:lnTo>
                    <a:lnTo>
                      <a:pt x="219" y="264"/>
                    </a:lnTo>
                    <a:lnTo>
                      <a:pt x="245" y="276"/>
                    </a:lnTo>
                    <a:lnTo>
                      <a:pt x="272" y="288"/>
                    </a:lnTo>
                    <a:lnTo>
                      <a:pt x="299" y="299"/>
                    </a:lnTo>
                    <a:lnTo>
                      <a:pt x="329" y="310"/>
                    </a:lnTo>
                    <a:lnTo>
                      <a:pt x="359" y="319"/>
                    </a:lnTo>
                    <a:lnTo>
                      <a:pt x="390" y="328"/>
                    </a:lnTo>
                    <a:lnTo>
                      <a:pt x="422" y="337"/>
                    </a:lnTo>
                    <a:lnTo>
                      <a:pt x="456" y="343"/>
                    </a:lnTo>
                    <a:lnTo>
                      <a:pt x="490" y="351"/>
                    </a:lnTo>
                    <a:lnTo>
                      <a:pt x="525" y="356"/>
                    </a:lnTo>
                    <a:lnTo>
                      <a:pt x="560" y="362"/>
                    </a:lnTo>
                    <a:lnTo>
                      <a:pt x="596" y="365"/>
                    </a:lnTo>
                    <a:lnTo>
                      <a:pt x="632" y="369"/>
                    </a:lnTo>
                    <a:lnTo>
                      <a:pt x="670" y="372"/>
                    </a:lnTo>
                    <a:lnTo>
                      <a:pt x="707" y="373"/>
                    </a:lnTo>
                    <a:lnTo>
                      <a:pt x="746" y="373"/>
                    </a:lnTo>
                    <a:lnTo>
                      <a:pt x="785" y="373"/>
                    </a:lnTo>
                    <a:lnTo>
                      <a:pt x="822" y="372"/>
                    </a:lnTo>
                    <a:lnTo>
                      <a:pt x="860" y="369"/>
                    </a:lnTo>
                    <a:lnTo>
                      <a:pt x="896" y="365"/>
                    </a:lnTo>
                    <a:lnTo>
                      <a:pt x="933" y="362"/>
                    </a:lnTo>
                    <a:lnTo>
                      <a:pt x="967" y="356"/>
                    </a:lnTo>
                    <a:lnTo>
                      <a:pt x="1002" y="351"/>
                    </a:lnTo>
                    <a:lnTo>
                      <a:pt x="1036" y="343"/>
                    </a:lnTo>
                    <a:lnTo>
                      <a:pt x="1070" y="337"/>
                    </a:lnTo>
                    <a:lnTo>
                      <a:pt x="1102" y="328"/>
                    </a:lnTo>
                    <a:lnTo>
                      <a:pt x="1133" y="319"/>
                    </a:lnTo>
                    <a:lnTo>
                      <a:pt x="1163" y="310"/>
                    </a:lnTo>
                    <a:lnTo>
                      <a:pt x="1193" y="299"/>
                    </a:lnTo>
                    <a:lnTo>
                      <a:pt x="1220" y="288"/>
                    </a:lnTo>
                    <a:lnTo>
                      <a:pt x="1247" y="276"/>
                    </a:lnTo>
                    <a:lnTo>
                      <a:pt x="1273" y="264"/>
                    </a:lnTo>
                    <a:lnTo>
                      <a:pt x="1298" y="251"/>
                    </a:lnTo>
                    <a:lnTo>
                      <a:pt x="1321" y="237"/>
                    </a:lnTo>
                    <a:lnTo>
                      <a:pt x="1344" y="223"/>
                    </a:lnTo>
                    <a:lnTo>
                      <a:pt x="1365" y="209"/>
                    </a:lnTo>
                    <a:lnTo>
                      <a:pt x="1385" y="193"/>
                    </a:lnTo>
                    <a:lnTo>
                      <a:pt x="1401" y="178"/>
                    </a:lnTo>
                    <a:lnTo>
                      <a:pt x="1418" y="162"/>
                    </a:lnTo>
                    <a:lnTo>
                      <a:pt x="1434" y="145"/>
                    </a:lnTo>
                    <a:lnTo>
                      <a:pt x="1447" y="128"/>
                    </a:lnTo>
                    <a:lnTo>
                      <a:pt x="1458" y="112"/>
                    </a:lnTo>
                    <a:lnTo>
                      <a:pt x="1469" y="93"/>
                    </a:lnTo>
                    <a:lnTo>
                      <a:pt x="1476" y="75"/>
                    </a:lnTo>
                    <a:lnTo>
                      <a:pt x="1483" y="57"/>
                    </a:lnTo>
                    <a:lnTo>
                      <a:pt x="1488" y="38"/>
                    </a:lnTo>
                    <a:lnTo>
                      <a:pt x="1491" y="20"/>
                    </a:lnTo>
                    <a:lnTo>
                      <a:pt x="1492" y="0"/>
                    </a:lnTo>
                    <a:lnTo>
                      <a:pt x="1445" y="0"/>
                    </a:lnTo>
                    <a:lnTo>
                      <a:pt x="1444" y="18"/>
                    </a:lnTo>
                    <a:lnTo>
                      <a:pt x="1441" y="36"/>
                    </a:lnTo>
                    <a:lnTo>
                      <a:pt x="1438" y="53"/>
                    </a:lnTo>
                    <a:lnTo>
                      <a:pt x="1431" y="71"/>
                    </a:lnTo>
                    <a:lnTo>
                      <a:pt x="1423" y="88"/>
                    </a:lnTo>
                    <a:lnTo>
                      <a:pt x="1414" y="104"/>
                    </a:lnTo>
                    <a:lnTo>
                      <a:pt x="1403" y="121"/>
                    </a:lnTo>
                    <a:lnTo>
                      <a:pt x="1391" y="136"/>
                    </a:lnTo>
                    <a:lnTo>
                      <a:pt x="1377" y="152"/>
                    </a:lnTo>
                    <a:lnTo>
                      <a:pt x="1361" y="167"/>
                    </a:lnTo>
                    <a:lnTo>
                      <a:pt x="1344" y="181"/>
                    </a:lnTo>
                    <a:lnTo>
                      <a:pt x="1326" y="196"/>
                    </a:lnTo>
                    <a:lnTo>
                      <a:pt x="1307" y="210"/>
                    </a:lnTo>
                    <a:lnTo>
                      <a:pt x="1286" y="223"/>
                    </a:lnTo>
                    <a:lnTo>
                      <a:pt x="1264" y="236"/>
                    </a:lnTo>
                    <a:lnTo>
                      <a:pt x="1241" y="248"/>
                    </a:lnTo>
                    <a:lnTo>
                      <a:pt x="1216" y="259"/>
                    </a:lnTo>
                    <a:lnTo>
                      <a:pt x="1190" y="271"/>
                    </a:lnTo>
                    <a:lnTo>
                      <a:pt x="1164" y="281"/>
                    </a:lnTo>
                    <a:lnTo>
                      <a:pt x="1137" y="290"/>
                    </a:lnTo>
                    <a:lnTo>
                      <a:pt x="1109" y="299"/>
                    </a:lnTo>
                    <a:lnTo>
                      <a:pt x="1079" y="308"/>
                    </a:lnTo>
                    <a:lnTo>
                      <a:pt x="1049" y="316"/>
                    </a:lnTo>
                    <a:lnTo>
                      <a:pt x="1018" y="323"/>
                    </a:lnTo>
                    <a:lnTo>
                      <a:pt x="987" y="329"/>
                    </a:lnTo>
                    <a:lnTo>
                      <a:pt x="955" y="334"/>
                    </a:lnTo>
                    <a:lnTo>
                      <a:pt x="921" y="340"/>
                    </a:lnTo>
                    <a:lnTo>
                      <a:pt x="887" y="343"/>
                    </a:lnTo>
                    <a:lnTo>
                      <a:pt x="852" y="346"/>
                    </a:lnTo>
                    <a:lnTo>
                      <a:pt x="817" y="349"/>
                    </a:lnTo>
                    <a:lnTo>
                      <a:pt x="782" y="350"/>
                    </a:lnTo>
                    <a:lnTo>
                      <a:pt x="746" y="350"/>
                    </a:lnTo>
                    <a:close/>
                  </a:path>
                </a:pathLst>
              </a:custGeom>
              <a:solidFill>
                <a:schemeClr val="accent1"/>
              </a:solidFill>
              <a:ln>
                <a:solidFill>
                  <a:schemeClr val="bg1"/>
                </a:solidFill>
              </a:ln>
            </p:spPr>
            <p:txBody>
              <a:bodyPr/>
              <a:lstStyle/>
              <a:p>
                <a:endParaRPr lang="zh-CN" altLang="en-US" sz="2300" dirty="0">
                  <a:ea typeface="微软雅黑" panose="020B0503020204020204" pitchFamily="34" charset="-122"/>
                </a:endParaRPr>
              </a:p>
            </p:txBody>
          </p:sp>
          <p:sp>
            <p:nvSpPr>
              <p:cNvPr id="139" name="Freeform 65"/>
              <p:cNvSpPr>
                <a:spLocks noChangeArrowheads="1"/>
              </p:cNvSpPr>
              <p:nvPr/>
            </p:nvSpPr>
            <p:spPr bwMode="auto">
              <a:xfrm>
                <a:off x="5" y="47"/>
                <a:ext cx="1482" cy="1632"/>
              </a:xfrm>
              <a:custGeom>
                <a:avLst/>
                <a:gdLst>
                  <a:gd name="T0" fmla="*/ 1481 w 1482"/>
                  <a:gd name="T1" fmla="*/ 0 h 1632"/>
                  <a:gd name="T2" fmla="*/ 1469 w 1482"/>
                  <a:gd name="T3" fmla="*/ 35 h 1632"/>
                  <a:gd name="T4" fmla="*/ 1452 w 1482"/>
                  <a:gd name="T5" fmla="*/ 67 h 1632"/>
                  <a:gd name="T6" fmla="*/ 1429 w 1482"/>
                  <a:gd name="T7" fmla="*/ 98 h 1632"/>
                  <a:gd name="T8" fmla="*/ 1399 w 1482"/>
                  <a:gd name="T9" fmla="*/ 129 h 1632"/>
                  <a:gd name="T10" fmla="*/ 1365 w 1482"/>
                  <a:gd name="T11" fmla="*/ 158 h 1632"/>
                  <a:gd name="T12" fmla="*/ 1326 w 1482"/>
                  <a:gd name="T13" fmla="*/ 184 h 1632"/>
                  <a:gd name="T14" fmla="*/ 1284 w 1482"/>
                  <a:gd name="T15" fmla="*/ 210 h 1632"/>
                  <a:gd name="T16" fmla="*/ 1236 w 1482"/>
                  <a:gd name="T17" fmla="*/ 232 h 1632"/>
                  <a:gd name="T18" fmla="*/ 1185 w 1482"/>
                  <a:gd name="T19" fmla="*/ 252 h 1632"/>
                  <a:gd name="T20" fmla="*/ 1130 w 1482"/>
                  <a:gd name="T21" fmla="*/ 272 h 1632"/>
                  <a:gd name="T22" fmla="*/ 1071 w 1482"/>
                  <a:gd name="T23" fmla="*/ 287 h 1632"/>
                  <a:gd name="T24" fmla="*/ 1010 w 1482"/>
                  <a:gd name="T25" fmla="*/ 302 h 1632"/>
                  <a:gd name="T26" fmla="*/ 947 w 1482"/>
                  <a:gd name="T27" fmla="*/ 312 h 1632"/>
                  <a:gd name="T28" fmla="*/ 880 w 1482"/>
                  <a:gd name="T29" fmla="*/ 320 h 1632"/>
                  <a:gd name="T30" fmla="*/ 811 w 1482"/>
                  <a:gd name="T31" fmla="*/ 325 h 1632"/>
                  <a:gd name="T32" fmla="*/ 741 w 1482"/>
                  <a:gd name="T33" fmla="*/ 326 h 1632"/>
                  <a:gd name="T34" fmla="*/ 706 w 1482"/>
                  <a:gd name="T35" fmla="*/ 326 h 1632"/>
                  <a:gd name="T36" fmla="*/ 636 w 1482"/>
                  <a:gd name="T37" fmla="*/ 322 h 1632"/>
                  <a:gd name="T38" fmla="*/ 569 w 1482"/>
                  <a:gd name="T39" fmla="*/ 316 h 1632"/>
                  <a:gd name="T40" fmla="*/ 503 w 1482"/>
                  <a:gd name="T41" fmla="*/ 307 h 1632"/>
                  <a:gd name="T42" fmla="*/ 441 w 1482"/>
                  <a:gd name="T43" fmla="*/ 295 h 1632"/>
                  <a:gd name="T44" fmla="*/ 381 w 1482"/>
                  <a:gd name="T45" fmla="*/ 280 h 1632"/>
                  <a:gd name="T46" fmla="*/ 324 w 1482"/>
                  <a:gd name="T47" fmla="*/ 263 h 1632"/>
                  <a:gd name="T48" fmla="*/ 271 w 1482"/>
                  <a:gd name="T49" fmla="*/ 243 h 1632"/>
                  <a:gd name="T50" fmla="*/ 222 w 1482"/>
                  <a:gd name="T51" fmla="*/ 221 h 1632"/>
                  <a:gd name="T52" fmla="*/ 176 w 1482"/>
                  <a:gd name="T53" fmla="*/ 197 h 1632"/>
                  <a:gd name="T54" fmla="*/ 135 w 1482"/>
                  <a:gd name="T55" fmla="*/ 171 h 1632"/>
                  <a:gd name="T56" fmla="*/ 99 w 1482"/>
                  <a:gd name="T57" fmla="*/ 144 h 1632"/>
                  <a:gd name="T58" fmla="*/ 68 w 1482"/>
                  <a:gd name="T59" fmla="*/ 114 h 1632"/>
                  <a:gd name="T60" fmla="*/ 42 w 1482"/>
                  <a:gd name="T61" fmla="*/ 83 h 1632"/>
                  <a:gd name="T62" fmla="*/ 21 w 1482"/>
                  <a:gd name="T63" fmla="*/ 50 h 1632"/>
                  <a:gd name="T64" fmla="*/ 5 w 1482"/>
                  <a:gd name="T65" fmla="*/ 18 h 1632"/>
                  <a:gd name="T66" fmla="*/ 1 w 1482"/>
                  <a:gd name="T67" fmla="*/ 0 h 1632"/>
                  <a:gd name="T68" fmla="*/ 0 w 1482"/>
                  <a:gd name="T69" fmla="*/ 0 h 1632"/>
                  <a:gd name="T70" fmla="*/ 371 w 1482"/>
                  <a:gd name="T71" fmla="*/ 1469 h 1632"/>
                  <a:gd name="T72" fmla="*/ 377 w 1482"/>
                  <a:gd name="T73" fmla="*/ 1486 h 1632"/>
                  <a:gd name="T74" fmla="*/ 398 w 1482"/>
                  <a:gd name="T75" fmla="*/ 1518 h 1632"/>
                  <a:gd name="T76" fmla="*/ 429 w 1482"/>
                  <a:gd name="T77" fmla="*/ 1548 h 1632"/>
                  <a:gd name="T78" fmla="*/ 469 w 1482"/>
                  <a:gd name="T79" fmla="*/ 1574 h 1632"/>
                  <a:gd name="T80" fmla="*/ 520 w 1482"/>
                  <a:gd name="T81" fmla="*/ 1596 h 1632"/>
                  <a:gd name="T82" fmla="*/ 575 w 1482"/>
                  <a:gd name="T83" fmla="*/ 1613 h 1632"/>
                  <a:gd name="T84" fmla="*/ 639 w 1482"/>
                  <a:gd name="T85" fmla="*/ 1624 h 1632"/>
                  <a:gd name="T86" fmla="*/ 706 w 1482"/>
                  <a:gd name="T87" fmla="*/ 1631 h 1632"/>
                  <a:gd name="T88" fmla="*/ 741 w 1482"/>
                  <a:gd name="T89" fmla="*/ 1632 h 1632"/>
                  <a:gd name="T90" fmla="*/ 811 w 1482"/>
                  <a:gd name="T91" fmla="*/ 1628 h 1632"/>
                  <a:gd name="T92" fmla="*/ 876 w 1482"/>
                  <a:gd name="T93" fmla="*/ 1619 h 1632"/>
                  <a:gd name="T94" fmla="*/ 935 w 1482"/>
                  <a:gd name="T95" fmla="*/ 1605 h 1632"/>
                  <a:gd name="T96" fmla="*/ 988 w 1482"/>
                  <a:gd name="T97" fmla="*/ 1585 h 1632"/>
                  <a:gd name="T98" fmla="*/ 1034 w 1482"/>
                  <a:gd name="T99" fmla="*/ 1561 h 1632"/>
                  <a:gd name="T100" fmla="*/ 1070 w 1482"/>
                  <a:gd name="T101" fmla="*/ 1534 h 1632"/>
                  <a:gd name="T102" fmla="*/ 1096 w 1482"/>
                  <a:gd name="T103" fmla="*/ 1502 h 1632"/>
                  <a:gd name="T104" fmla="*/ 1111 w 1482"/>
                  <a:gd name="T105" fmla="*/ 1469 h 1632"/>
                  <a:gd name="T106" fmla="*/ 1482 w 1482"/>
                  <a:gd name="T107" fmla="*/ 0 h 1632"/>
                  <a:gd name="T108" fmla="*/ 1481 w 1482"/>
                  <a:gd name="T109" fmla="*/ 0 h 1632"/>
                  <a:gd name="T110" fmla="*/ 1481 w 1482"/>
                  <a:gd name="T111" fmla="*/ 0 h 16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2"/>
                  <a:gd name="T169" fmla="*/ 0 h 1632"/>
                  <a:gd name="T170" fmla="*/ 1482 w 1482"/>
                  <a:gd name="T171" fmla="*/ 1632 h 16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2" h="1632">
                    <a:moveTo>
                      <a:pt x="1481" y="0"/>
                    </a:moveTo>
                    <a:lnTo>
                      <a:pt x="1481" y="0"/>
                    </a:lnTo>
                    <a:lnTo>
                      <a:pt x="1477" y="18"/>
                    </a:lnTo>
                    <a:lnTo>
                      <a:pt x="1469" y="35"/>
                    </a:lnTo>
                    <a:lnTo>
                      <a:pt x="1461" y="50"/>
                    </a:lnTo>
                    <a:lnTo>
                      <a:pt x="1452" y="67"/>
                    </a:lnTo>
                    <a:lnTo>
                      <a:pt x="1440" y="83"/>
                    </a:lnTo>
                    <a:lnTo>
                      <a:pt x="1429" y="98"/>
                    </a:lnTo>
                    <a:lnTo>
                      <a:pt x="1414" y="114"/>
                    </a:lnTo>
                    <a:lnTo>
                      <a:pt x="1399" y="129"/>
                    </a:lnTo>
                    <a:lnTo>
                      <a:pt x="1383" y="144"/>
                    </a:lnTo>
                    <a:lnTo>
                      <a:pt x="1365" y="158"/>
                    </a:lnTo>
                    <a:lnTo>
                      <a:pt x="1347" y="171"/>
                    </a:lnTo>
                    <a:lnTo>
                      <a:pt x="1326" y="184"/>
                    </a:lnTo>
                    <a:lnTo>
                      <a:pt x="1306" y="197"/>
                    </a:lnTo>
                    <a:lnTo>
                      <a:pt x="1284" y="210"/>
                    </a:lnTo>
                    <a:lnTo>
                      <a:pt x="1260" y="221"/>
                    </a:lnTo>
                    <a:lnTo>
                      <a:pt x="1236" y="232"/>
                    </a:lnTo>
                    <a:lnTo>
                      <a:pt x="1211" y="243"/>
                    </a:lnTo>
                    <a:lnTo>
                      <a:pt x="1185" y="252"/>
                    </a:lnTo>
                    <a:lnTo>
                      <a:pt x="1158" y="263"/>
                    </a:lnTo>
                    <a:lnTo>
                      <a:pt x="1130" y="272"/>
                    </a:lnTo>
                    <a:lnTo>
                      <a:pt x="1101" y="280"/>
                    </a:lnTo>
                    <a:lnTo>
                      <a:pt x="1071" y="287"/>
                    </a:lnTo>
                    <a:lnTo>
                      <a:pt x="1041" y="295"/>
                    </a:lnTo>
                    <a:lnTo>
                      <a:pt x="1010" y="302"/>
                    </a:lnTo>
                    <a:lnTo>
                      <a:pt x="979" y="307"/>
                    </a:lnTo>
                    <a:lnTo>
                      <a:pt x="947" y="312"/>
                    </a:lnTo>
                    <a:lnTo>
                      <a:pt x="913" y="316"/>
                    </a:lnTo>
                    <a:lnTo>
                      <a:pt x="880" y="320"/>
                    </a:lnTo>
                    <a:lnTo>
                      <a:pt x="846" y="322"/>
                    </a:lnTo>
                    <a:lnTo>
                      <a:pt x="811" y="325"/>
                    </a:lnTo>
                    <a:lnTo>
                      <a:pt x="776" y="326"/>
                    </a:lnTo>
                    <a:lnTo>
                      <a:pt x="741" y="326"/>
                    </a:lnTo>
                    <a:lnTo>
                      <a:pt x="706" y="326"/>
                    </a:lnTo>
                    <a:lnTo>
                      <a:pt x="671" y="325"/>
                    </a:lnTo>
                    <a:lnTo>
                      <a:pt x="636" y="322"/>
                    </a:lnTo>
                    <a:lnTo>
                      <a:pt x="602" y="320"/>
                    </a:lnTo>
                    <a:lnTo>
                      <a:pt x="569" y="316"/>
                    </a:lnTo>
                    <a:lnTo>
                      <a:pt x="535" y="312"/>
                    </a:lnTo>
                    <a:lnTo>
                      <a:pt x="503" y="307"/>
                    </a:lnTo>
                    <a:lnTo>
                      <a:pt x="472" y="302"/>
                    </a:lnTo>
                    <a:lnTo>
                      <a:pt x="441" y="295"/>
                    </a:lnTo>
                    <a:lnTo>
                      <a:pt x="411" y="287"/>
                    </a:lnTo>
                    <a:lnTo>
                      <a:pt x="381" y="280"/>
                    </a:lnTo>
                    <a:lnTo>
                      <a:pt x="352" y="272"/>
                    </a:lnTo>
                    <a:lnTo>
                      <a:pt x="324" y="263"/>
                    </a:lnTo>
                    <a:lnTo>
                      <a:pt x="297" y="252"/>
                    </a:lnTo>
                    <a:lnTo>
                      <a:pt x="271" y="243"/>
                    </a:lnTo>
                    <a:lnTo>
                      <a:pt x="246" y="232"/>
                    </a:lnTo>
                    <a:lnTo>
                      <a:pt x="222" y="221"/>
                    </a:lnTo>
                    <a:lnTo>
                      <a:pt x="198" y="210"/>
                    </a:lnTo>
                    <a:lnTo>
                      <a:pt x="176" y="197"/>
                    </a:lnTo>
                    <a:lnTo>
                      <a:pt x="156" y="184"/>
                    </a:lnTo>
                    <a:lnTo>
                      <a:pt x="135" y="171"/>
                    </a:lnTo>
                    <a:lnTo>
                      <a:pt x="117" y="158"/>
                    </a:lnTo>
                    <a:lnTo>
                      <a:pt x="99" y="144"/>
                    </a:lnTo>
                    <a:lnTo>
                      <a:pt x="83" y="129"/>
                    </a:lnTo>
                    <a:lnTo>
                      <a:pt x="68" y="114"/>
                    </a:lnTo>
                    <a:lnTo>
                      <a:pt x="53" y="98"/>
                    </a:lnTo>
                    <a:lnTo>
                      <a:pt x="42" y="83"/>
                    </a:lnTo>
                    <a:lnTo>
                      <a:pt x="30" y="67"/>
                    </a:lnTo>
                    <a:lnTo>
                      <a:pt x="21" y="50"/>
                    </a:lnTo>
                    <a:lnTo>
                      <a:pt x="13" y="35"/>
                    </a:lnTo>
                    <a:lnTo>
                      <a:pt x="5" y="18"/>
                    </a:lnTo>
                    <a:lnTo>
                      <a:pt x="1" y="0"/>
                    </a:lnTo>
                    <a:lnTo>
                      <a:pt x="0" y="0"/>
                    </a:lnTo>
                    <a:lnTo>
                      <a:pt x="371" y="1469"/>
                    </a:lnTo>
                    <a:lnTo>
                      <a:pt x="377" y="1486"/>
                    </a:lnTo>
                    <a:lnTo>
                      <a:pt x="386" y="1502"/>
                    </a:lnTo>
                    <a:lnTo>
                      <a:pt x="398" y="1518"/>
                    </a:lnTo>
                    <a:lnTo>
                      <a:pt x="412" y="1534"/>
                    </a:lnTo>
                    <a:lnTo>
                      <a:pt x="429" y="1548"/>
                    </a:lnTo>
                    <a:lnTo>
                      <a:pt x="448" y="1561"/>
                    </a:lnTo>
                    <a:lnTo>
                      <a:pt x="469" y="1574"/>
                    </a:lnTo>
                    <a:lnTo>
                      <a:pt x="494" y="1585"/>
                    </a:lnTo>
                    <a:lnTo>
                      <a:pt x="520" y="1596"/>
                    </a:lnTo>
                    <a:lnTo>
                      <a:pt x="547" y="1605"/>
                    </a:lnTo>
                    <a:lnTo>
                      <a:pt x="575" y="1613"/>
                    </a:lnTo>
                    <a:lnTo>
                      <a:pt x="606" y="1619"/>
                    </a:lnTo>
                    <a:lnTo>
                      <a:pt x="639" y="1624"/>
                    </a:lnTo>
                    <a:lnTo>
                      <a:pt x="671" y="1628"/>
                    </a:lnTo>
                    <a:lnTo>
                      <a:pt x="706" y="1631"/>
                    </a:lnTo>
                    <a:lnTo>
                      <a:pt x="741" y="1632"/>
                    </a:lnTo>
                    <a:lnTo>
                      <a:pt x="776" y="1631"/>
                    </a:lnTo>
                    <a:lnTo>
                      <a:pt x="811" y="1628"/>
                    </a:lnTo>
                    <a:lnTo>
                      <a:pt x="843" y="1624"/>
                    </a:lnTo>
                    <a:lnTo>
                      <a:pt x="876" y="1619"/>
                    </a:lnTo>
                    <a:lnTo>
                      <a:pt x="907" y="1613"/>
                    </a:lnTo>
                    <a:lnTo>
                      <a:pt x="935" y="1605"/>
                    </a:lnTo>
                    <a:lnTo>
                      <a:pt x="962" y="1596"/>
                    </a:lnTo>
                    <a:lnTo>
                      <a:pt x="988" y="1585"/>
                    </a:lnTo>
                    <a:lnTo>
                      <a:pt x="1013" y="1574"/>
                    </a:lnTo>
                    <a:lnTo>
                      <a:pt x="1034" y="1561"/>
                    </a:lnTo>
                    <a:lnTo>
                      <a:pt x="1053" y="1548"/>
                    </a:lnTo>
                    <a:lnTo>
                      <a:pt x="1070" y="1534"/>
                    </a:lnTo>
                    <a:lnTo>
                      <a:pt x="1084" y="1518"/>
                    </a:lnTo>
                    <a:lnTo>
                      <a:pt x="1096" y="1502"/>
                    </a:lnTo>
                    <a:lnTo>
                      <a:pt x="1105" y="1486"/>
                    </a:lnTo>
                    <a:lnTo>
                      <a:pt x="1111" y="1469"/>
                    </a:lnTo>
                    <a:lnTo>
                      <a:pt x="1482" y="0"/>
                    </a:lnTo>
                    <a:lnTo>
                      <a:pt x="148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300" dirty="0">
                  <a:ea typeface="微软雅黑" panose="020B0503020204020204" pitchFamily="34" charset="-122"/>
                </a:endParaRPr>
              </a:p>
            </p:txBody>
          </p:sp>
        </p:grpSp>
      </p:grpSp>
      <p:grpSp>
        <p:nvGrpSpPr>
          <p:cNvPr id="160" name="组合 159"/>
          <p:cNvGrpSpPr/>
          <p:nvPr/>
        </p:nvGrpSpPr>
        <p:grpSpPr>
          <a:xfrm>
            <a:off x="5742687" y="3804937"/>
            <a:ext cx="372074" cy="525176"/>
            <a:chOff x="5815013" y="3460750"/>
            <a:chExt cx="393700" cy="555625"/>
          </a:xfrm>
        </p:grpSpPr>
        <p:sp>
          <p:nvSpPr>
            <p:cNvPr id="161" name="Oval 93"/>
            <p:cNvSpPr>
              <a:spLocks noChangeArrowheads="1"/>
            </p:cNvSpPr>
            <p:nvPr/>
          </p:nvSpPr>
          <p:spPr bwMode="auto">
            <a:xfrm>
              <a:off x="5815013" y="3881533"/>
              <a:ext cx="392112" cy="134842"/>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62" name="Group 90"/>
            <p:cNvGrpSpPr/>
            <p:nvPr/>
          </p:nvGrpSpPr>
          <p:grpSpPr bwMode="auto">
            <a:xfrm>
              <a:off x="5816601" y="3460750"/>
              <a:ext cx="392112" cy="539367"/>
              <a:chOff x="0" y="0"/>
              <a:chExt cx="247" cy="340"/>
            </a:xfrm>
          </p:grpSpPr>
          <p:sp>
            <p:nvSpPr>
              <p:cNvPr id="163" name="Freeform 100"/>
              <p:cNvSpPr>
                <a:spLocks noChangeArrowheads="1"/>
              </p:cNvSpPr>
              <p:nvPr/>
            </p:nvSpPr>
            <p:spPr bwMode="auto">
              <a:xfrm>
                <a:off x="0" y="0"/>
                <a:ext cx="247" cy="340"/>
              </a:xfrm>
              <a:custGeom>
                <a:avLst/>
                <a:gdLst>
                  <a:gd name="T0" fmla="*/ 41 w 1492"/>
                  <a:gd name="T1" fmla="*/ 10 h 2052"/>
                  <a:gd name="T2" fmla="*/ 41 w 1492"/>
                  <a:gd name="T3" fmla="*/ 9 h 2052"/>
                  <a:gd name="T4" fmla="*/ 40 w 1492"/>
                  <a:gd name="T5" fmla="*/ 8 h 2052"/>
                  <a:gd name="T6" fmla="*/ 40 w 1492"/>
                  <a:gd name="T7" fmla="*/ 7 h 2052"/>
                  <a:gd name="T8" fmla="*/ 39 w 1492"/>
                  <a:gd name="T9" fmla="*/ 6 h 2052"/>
                  <a:gd name="T10" fmla="*/ 38 w 1492"/>
                  <a:gd name="T11" fmla="*/ 5 h 2052"/>
                  <a:gd name="T12" fmla="*/ 37 w 1492"/>
                  <a:gd name="T13" fmla="*/ 4 h 2052"/>
                  <a:gd name="T14" fmla="*/ 36 w 1492"/>
                  <a:gd name="T15" fmla="*/ 4 h 2052"/>
                  <a:gd name="T16" fmla="*/ 35 w 1492"/>
                  <a:gd name="T17" fmla="*/ 3 h 2052"/>
                  <a:gd name="T18" fmla="*/ 33 w 1492"/>
                  <a:gd name="T19" fmla="*/ 2 h 2052"/>
                  <a:gd name="T20" fmla="*/ 32 w 1492"/>
                  <a:gd name="T21" fmla="*/ 2 h 2052"/>
                  <a:gd name="T22" fmla="*/ 30 w 1492"/>
                  <a:gd name="T23" fmla="*/ 1 h 2052"/>
                  <a:gd name="T24" fmla="*/ 28 w 1492"/>
                  <a:gd name="T25" fmla="*/ 1 h 2052"/>
                  <a:gd name="T26" fmla="*/ 26 w 1492"/>
                  <a:gd name="T27" fmla="*/ 0 h 2052"/>
                  <a:gd name="T28" fmla="*/ 25 w 1492"/>
                  <a:gd name="T29" fmla="*/ 0 h 2052"/>
                  <a:gd name="T30" fmla="*/ 23 w 1492"/>
                  <a:gd name="T31" fmla="*/ 0 h 2052"/>
                  <a:gd name="T32" fmla="*/ 21 w 1492"/>
                  <a:gd name="T33" fmla="*/ 0 h 2052"/>
                  <a:gd name="T34" fmla="*/ 19 w 1492"/>
                  <a:gd name="T35" fmla="*/ 0 h 2052"/>
                  <a:gd name="T36" fmla="*/ 17 w 1492"/>
                  <a:gd name="T37" fmla="*/ 0 h 2052"/>
                  <a:gd name="T38" fmla="*/ 15 w 1492"/>
                  <a:gd name="T39" fmla="*/ 0 h 2052"/>
                  <a:gd name="T40" fmla="*/ 13 w 1492"/>
                  <a:gd name="T41" fmla="*/ 1 h 2052"/>
                  <a:gd name="T42" fmla="*/ 12 w 1492"/>
                  <a:gd name="T43" fmla="*/ 1 h 2052"/>
                  <a:gd name="T44" fmla="*/ 10 w 1492"/>
                  <a:gd name="T45" fmla="*/ 1 h 2052"/>
                  <a:gd name="T46" fmla="*/ 8 w 1492"/>
                  <a:gd name="T47" fmla="*/ 2 h 2052"/>
                  <a:gd name="T48" fmla="*/ 7 w 1492"/>
                  <a:gd name="T49" fmla="*/ 3 h 2052"/>
                  <a:gd name="T50" fmla="*/ 5 w 1492"/>
                  <a:gd name="T51" fmla="*/ 3 h 2052"/>
                  <a:gd name="T52" fmla="*/ 4 w 1492"/>
                  <a:gd name="T53" fmla="*/ 4 h 2052"/>
                  <a:gd name="T54" fmla="*/ 3 w 1492"/>
                  <a:gd name="T55" fmla="*/ 5 h 2052"/>
                  <a:gd name="T56" fmla="*/ 2 w 1492"/>
                  <a:gd name="T57" fmla="*/ 6 h 2052"/>
                  <a:gd name="T58" fmla="*/ 1 w 1492"/>
                  <a:gd name="T59" fmla="*/ 7 h 2052"/>
                  <a:gd name="T60" fmla="*/ 1 w 1492"/>
                  <a:gd name="T61" fmla="*/ 8 h 2052"/>
                  <a:gd name="T62" fmla="*/ 0 w 1492"/>
                  <a:gd name="T63" fmla="*/ 9 h 2052"/>
                  <a:gd name="T64" fmla="*/ 0 w 1492"/>
                  <a:gd name="T65" fmla="*/ 10 h 2052"/>
                  <a:gd name="T66" fmla="*/ 0 w 1492"/>
                  <a:gd name="T67" fmla="*/ 10 h 2052"/>
                  <a:gd name="T68" fmla="*/ 0 w 1492"/>
                  <a:gd name="T69" fmla="*/ 12 h 2052"/>
                  <a:gd name="T70" fmla="*/ 10 w 1492"/>
                  <a:gd name="T71" fmla="*/ 52 h 2052"/>
                  <a:gd name="T72" fmla="*/ 10 w 1492"/>
                  <a:gd name="T73" fmla="*/ 52 h 2052"/>
                  <a:gd name="T74" fmla="*/ 11 w 1492"/>
                  <a:gd name="T75" fmla="*/ 53 h 2052"/>
                  <a:gd name="T76" fmla="*/ 11 w 1492"/>
                  <a:gd name="T77" fmla="*/ 54 h 2052"/>
                  <a:gd name="T78" fmla="*/ 12 w 1492"/>
                  <a:gd name="T79" fmla="*/ 54 h 2052"/>
                  <a:gd name="T80" fmla="*/ 14 w 1492"/>
                  <a:gd name="T81" fmla="*/ 55 h 2052"/>
                  <a:gd name="T82" fmla="*/ 15 w 1492"/>
                  <a:gd name="T83" fmla="*/ 56 h 2052"/>
                  <a:gd name="T84" fmla="*/ 17 w 1492"/>
                  <a:gd name="T85" fmla="*/ 56 h 2052"/>
                  <a:gd name="T86" fmla="*/ 19 w 1492"/>
                  <a:gd name="T87" fmla="*/ 56 h 2052"/>
                  <a:gd name="T88" fmla="*/ 21 w 1492"/>
                  <a:gd name="T89" fmla="*/ 56 h 2052"/>
                  <a:gd name="T90" fmla="*/ 21 w 1492"/>
                  <a:gd name="T91" fmla="*/ 56 h 2052"/>
                  <a:gd name="T92" fmla="*/ 23 w 1492"/>
                  <a:gd name="T93" fmla="*/ 56 h 2052"/>
                  <a:gd name="T94" fmla="*/ 25 w 1492"/>
                  <a:gd name="T95" fmla="*/ 56 h 2052"/>
                  <a:gd name="T96" fmla="*/ 26 w 1492"/>
                  <a:gd name="T97" fmla="*/ 55 h 2052"/>
                  <a:gd name="T98" fmla="*/ 28 w 1492"/>
                  <a:gd name="T99" fmla="*/ 55 h 2052"/>
                  <a:gd name="T100" fmla="*/ 29 w 1492"/>
                  <a:gd name="T101" fmla="*/ 54 h 2052"/>
                  <a:gd name="T102" fmla="*/ 30 w 1492"/>
                  <a:gd name="T103" fmla="*/ 53 h 2052"/>
                  <a:gd name="T104" fmla="*/ 30 w 1492"/>
                  <a:gd name="T105" fmla="*/ 52 h 2052"/>
                  <a:gd name="T106" fmla="*/ 31 w 1492"/>
                  <a:gd name="T107" fmla="*/ 52 h 2052"/>
                  <a:gd name="T108" fmla="*/ 41 w 1492"/>
                  <a:gd name="T109" fmla="*/ 12 h 2052"/>
                  <a:gd name="T110" fmla="*/ 41 w 1492"/>
                  <a:gd name="T111" fmla="*/ 11 h 2052"/>
                  <a:gd name="T112" fmla="*/ 41 w 1492"/>
                  <a:gd name="T113" fmla="*/ 10 h 20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2052"/>
                  <a:gd name="T173" fmla="*/ 1492 w 1492"/>
                  <a:gd name="T174" fmla="*/ 2052 h 20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300" dirty="0">
                  <a:ea typeface="微软雅黑" panose="020B0503020204020204" pitchFamily="34" charset="-122"/>
                </a:endParaRPr>
              </a:p>
            </p:txBody>
          </p:sp>
          <p:sp>
            <p:nvSpPr>
              <p:cNvPr id="164" name="Freeform 101"/>
              <p:cNvSpPr>
                <a:spLocks noEditPoints="1" noChangeArrowheads="1"/>
              </p:cNvSpPr>
              <p:nvPr/>
            </p:nvSpPr>
            <p:spPr bwMode="auto">
              <a:xfrm>
                <a:off x="0" y="0"/>
                <a:ext cx="247" cy="124"/>
              </a:xfrm>
              <a:custGeom>
                <a:avLst/>
                <a:gdLst>
                  <a:gd name="T0" fmla="*/ 17 w 1492"/>
                  <a:gd name="T1" fmla="*/ 0 h 746"/>
                  <a:gd name="T2" fmla="*/ 12 w 1492"/>
                  <a:gd name="T3" fmla="*/ 1 h 746"/>
                  <a:gd name="T4" fmla="*/ 8 w 1492"/>
                  <a:gd name="T5" fmla="*/ 2 h 746"/>
                  <a:gd name="T6" fmla="*/ 5 w 1492"/>
                  <a:gd name="T7" fmla="*/ 4 h 746"/>
                  <a:gd name="T8" fmla="*/ 2 w 1492"/>
                  <a:gd name="T9" fmla="*/ 6 h 746"/>
                  <a:gd name="T10" fmla="*/ 0 w 1492"/>
                  <a:gd name="T11" fmla="*/ 8 h 746"/>
                  <a:gd name="T12" fmla="*/ 0 w 1492"/>
                  <a:gd name="T13" fmla="*/ 10 h 746"/>
                  <a:gd name="T14" fmla="*/ 1 w 1492"/>
                  <a:gd name="T15" fmla="*/ 13 h 746"/>
                  <a:gd name="T16" fmla="*/ 2 w 1492"/>
                  <a:gd name="T17" fmla="*/ 15 h 746"/>
                  <a:gd name="T18" fmla="*/ 5 w 1492"/>
                  <a:gd name="T19" fmla="*/ 17 h 746"/>
                  <a:gd name="T20" fmla="*/ 9 w 1492"/>
                  <a:gd name="T21" fmla="*/ 19 h 746"/>
                  <a:gd name="T22" fmla="*/ 13 w 1492"/>
                  <a:gd name="T23" fmla="*/ 20 h 746"/>
                  <a:gd name="T24" fmla="*/ 18 w 1492"/>
                  <a:gd name="T25" fmla="*/ 21 h 746"/>
                  <a:gd name="T26" fmla="*/ 23 w 1492"/>
                  <a:gd name="T27" fmla="*/ 21 h 746"/>
                  <a:gd name="T28" fmla="*/ 27 w 1492"/>
                  <a:gd name="T29" fmla="*/ 20 h 746"/>
                  <a:gd name="T30" fmla="*/ 32 w 1492"/>
                  <a:gd name="T31" fmla="*/ 19 h 746"/>
                  <a:gd name="T32" fmla="*/ 36 w 1492"/>
                  <a:gd name="T33" fmla="*/ 17 h 746"/>
                  <a:gd name="T34" fmla="*/ 38 w 1492"/>
                  <a:gd name="T35" fmla="*/ 15 h 746"/>
                  <a:gd name="T36" fmla="*/ 40 w 1492"/>
                  <a:gd name="T37" fmla="*/ 13 h 746"/>
                  <a:gd name="T38" fmla="*/ 41 w 1492"/>
                  <a:gd name="T39" fmla="*/ 10 h 746"/>
                  <a:gd name="T40" fmla="*/ 40 w 1492"/>
                  <a:gd name="T41" fmla="*/ 8 h 746"/>
                  <a:gd name="T42" fmla="*/ 39 w 1492"/>
                  <a:gd name="T43" fmla="*/ 6 h 746"/>
                  <a:gd name="T44" fmla="*/ 36 w 1492"/>
                  <a:gd name="T45" fmla="*/ 4 h 746"/>
                  <a:gd name="T46" fmla="*/ 33 w 1492"/>
                  <a:gd name="T47" fmla="*/ 2 h 746"/>
                  <a:gd name="T48" fmla="*/ 28 w 1492"/>
                  <a:gd name="T49" fmla="*/ 1 h 746"/>
                  <a:gd name="T50" fmla="*/ 24 w 1492"/>
                  <a:gd name="T51" fmla="*/ 0 h 746"/>
                  <a:gd name="T52" fmla="*/ 21 w 1492"/>
                  <a:gd name="T53" fmla="*/ 20 h 746"/>
                  <a:gd name="T54" fmla="*/ 17 w 1492"/>
                  <a:gd name="T55" fmla="*/ 20 h 746"/>
                  <a:gd name="T56" fmla="*/ 12 w 1492"/>
                  <a:gd name="T57" fmla="*/ 19 h 746"/>
                  <a:gd name="T58" fmla="*/ 8 w 1492"/>
                  <a:gd name="T59" fmla="*/ 18 h 746"/>
                  <a:gd name="T60" fmla="*/ 5 w 1492"/>
                  <a:gd name="T61" fmla="*/ 16 h 746"/>
                  <a:gd name="T62" fmla="*/ 3 w 1492"/>
                  <a:gd name="T63" fmla="*/ 14 h 746"/>
                  <a:gd name="T64" fmla="*/ 1 w 1492"/>
                  <a:gd name="T65" fmla="*/ 12 h 746"/>
                  <a:gd name="T66" fmla="*/ 1 w 1492"/>
                  <a:gd name="T67" fmla="*/ 10 h 746"/>
                  <a:gd name="T68" fmla="*/ 2 w 1492"/>
                  <a:gd name="T69" fmla="*/ 7 h 746"/>
                  <a:gd name="T70" fmla="*/ 4 w 1492"/>
                  <a:gd name="T71" fmla="*/ 5 h 746"/>
                  <a:gd name="T72" fmla="*/ 7 w 1492"/>
                  <a:gd name="T73" fmla="*/ 3 h 746"/>
                  <a:gd name="T74" fmla="*/ 10 w 1492"/>
                  <a:gd name="T75" fmla="*/ 2 h 746"/>
                  <a:gd name="T76" fmla="*/ 15 w 1492"/>
                  <a:gd name="T77" fmla="*/ 1 h 746"/>
                  <a:gd name="T78" fmla="*/ 20 w 1492"/>
                  <a:gd name="T79" fmla="*/ 1 h 746"/>
                  <a:gd name="T80" fmla="*/ 23 w 1492"/>
                  <a:gd name="T81" fmla="*/ 1 h 746"/>
                  <a:gd name="T82" fmla="*/ 28 w 1492"/>
                  <a:gd name="T83" fmla="*/ 1 h 746"/>
                  <a:gd name="T84" fmla="*/ 32 w 1492"/>
                  <a:gd name="T85" fmla="*/ 2 h 746"/>
                  <a:gd name="T86" fmla="*/ 35 w 1492"/>
                  <a:gd name="T87" fmla="*/ 4 h 746"/>
                  <a:gd name="T88" fmla="*/ 38 w 1492"/>
                  <a:gd name="T89" fmla="*/ 6 h 746"/>
                  <a:gd name="T90" fmla="*/ 39 w 1492"/>
                  <a:gd name="T91" fmla="*/ 8 h 746"/>
                  <a:gd name="T92" fmla="*/ 40 w 1492"/>
                  <a:gd name="T93" fmla="*/ 10 h 746"/>
                  <a:gd name="T94" fmla="*/ 39 w 1492"/>
                  <a:gd name="T95" fmla="*/ 13 h 746"/>
                  <a:gd name="T96" fmla="*/ 37 w 1492"/>
                  <a:gd name="T97" fmla="*/ 15 h 746"/>
                  <a:gd name="T98" fmla="*/ 35 w 1492"/>
                  <a:gd name="T99" fmla="*/ 17 h 746"/>
                  <a:gd name="T100" fmla="*/ 31 w 1492"/>
                  <a:gd name="T101" fmla="*/ 18 h 746"/>
                  <a:gd name="T102" fmla="*/ 27 w 1492"/>
                  <a:gd name="T103" fmla="*/ 19 h 746"/>
                  <a:gd name="T104" fmla="*/ 22 w 1492"/>
                  <a:gd name="T105" fmla="*/ 20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300" dirty="0">
                  <a:ea typeface="微软雅黑" panose="020B0503020204020204" pitchFamily="34" charset="-122"/>
                </a:endParaRPr>
              </a:p>
            </p:txBody>
          </p:sp>
          <p:sp>
            <p:nvSpPr>
              <p:cNvPr id="165" name="Freeform 102"/>
              <p:cNvSpPr>
                <a:spLocks noChangeArrowheads="1"/>
              </p:cNvSpPr>
              <p:nvPr/>
            </p:nvSpPr>
            <p:spPr bwMode="auto">
              <a:xfrm>
                <a:off x="8" y="4"/>
                <a:ext cx="231" cy="116"/>
              </a:xfrm>
              <a:custGeom>
                <a:avLst/>
                <a:gdLst>
                  <a:gd name="T0" fmla="*/ 38 w 1398"/>
                  <a:gd name="T1" fmla="*/ 10 h 700"/>
                  <a:gd name="T2" fmla="*/ 38 w 1398"/>
                  <a:gd name="T3" fmla="*/ 12 h 700"/>
                  <a:gd name="T4" fmla="*/ 37 w 1398"/>
                  <a:gd name="T5" fmla="*/ 13 h 700"/>
                  <a:gd name="T6" fmla="*/ 36 w 1398"/>
                  <a:gd name="T7" fmla="*/ 14 h 700"/>
                  <a:gd name="T8" fmla="*/ 34 w 1398"/>
                  <a:gd name="T9" fmla="*/ 15 h 700"/>
                  <a:gd name="T10" fmla="*/ 33 w 1398"/>
                  <a:gd name="T11" fmla="*/ 16 h 700"/>
                  <a:gd name="T12" fmla="*/ 31 w 1398"/>
                  <a:gd name="T13" fmla="*/ 17 h 700"/>
                  <a:gd name="T14" fmla="*/ 28 w 1398"/>
                  <a:gd name="T15" fmla="*/ 18 h 700"/>
                  <a:gd name="T16" fmla="*/ 26 w 1398"/>
                  <a:gd name="T17" fmla="*/ 19 h 700"/>
                  <a:gd name="T18" fmla="*/ 23 w 1398"/>
                  <a:gd name="T19" fmla="*/ 19 h 700"/>
                  <a:gd name="T20" fmla="*/ 20 w 1398"/>
                  <a:gd name="T21" fmla="*/ 19 h 700"/>
                  <a:gd name="T22" fmla="*/ 18 w 1398"/>
                  <a:gd name="T23" fmla="*/ 19 h 700"/>
                  <a:gd name="T24" fmla="*/ 15 w 1398"/>
                  <a:gd name="T25" fmla="*/ 19 h 700"/>
                  <a:gd name="T26" fmla="*/ 13 w 1398"/>
                  <a:gd name="T27" fmla="*/ 19 h 700"/>
                  <a:gd name="T28" fmla="*/ 10 w 1398"/>
                  <a:gd name="T29" fmla="*/ 18 h 700"/>
                  <a:gd name="T30" fmla="*/ 8 w 1398"/>
                  <a:gd name="T31" fmla="*/ 17 h 700"/>
                  <a:gd name="T32" fmla="*/ 6 w 1398"/>
                  <a:gd name="T33" fmla="*/ 16 h 700"/>
                  <a:gd name="T34" fmla="*/ 4 w 1398"/>
                  <a:gd name="T35" fmla="*/ 15 h 700"/>
                  <a:gd name="T36" fmla="*/ 2 w 1398"/>
                  <a:gd name="T37" fmla="*/ 14 h 700"/>
                  <a:gd name="T38" fmla="*/ 1 w 1398"/>
                  <a:gd name="T39" fmla="*/ 13 h 700"/>
                  <a:gd name="T40" fmla="*/ 0 w 1398"/>
                  <a:gd name="T41" fmla="*/ 12 h 700"/>
                  <a:gd name="T42" fmla="*/ 0 w 1398"/>
                  <a:gd name="T43" fmla="*/ 10 h 700"/>
                  <a:gd name="T44" fmla="*/ 0 w 1398"/>
                  <a:gd name="T45" fmla="*/ 9 h 700"/>
                  <a:gd name="T46" fmla="*/ 0 w 1398"/>
                  <a:gd name="T47" fmla="*/ 8 h 700"/>
                  <a:gd name="T48" fmla="*/ 1 w 1398"/>
                  <a:gd name="T49" fmla="*/ 6 h 700"/>
                  <a:gd name="T50" fmla="*/ 2 w 1398"/>
                  <a:gd name="T51" fmla="*/ 5 h 700"/>
                  <a:gd name="T52" fmla="*/ 4 w 1398"/>
                  <a:gd name="T53" fmla="*/ 4 h 700"/>
                  <a:gd name="T54" fmla="*/ 6 w 1398"/>
                  <a:gd name="T55" fmla="*/ 3 h 700"/>
                  <a:gd name="T56" fmla="*/ 8 w 1398"/>
                  <a:gd name="T57" fmla="*/ 2 h 700"/>
                  <a:gd name="T58" fmla="*/ 10 w 1398"/>
                  <a:gd name="T59" fmla="*/ 1 h 700"/>
                  <a:gd name="T60" fmla="*/ 13 w 1398"/>
                  <a:gd name="T61" fmla="*/ 0 h 700"/>
                  <a:gd name="T62" fmla="*/ 15 w 1398"/>
                  <a:gd name="T63" fmla="*/ 0 h 700"/>
                  <a:gd name="T64" fmla="*/ 18 w 1398"/>
                  <a:gd name="T65" fmla="*/ 0 h 700"/>
                  <a:gd name="T66" fmla="*/ 20 w 1398"/>
                  <a:gd name="T67" fmla="*/ 0 h 700"/>
                  <a:gd name="T68" fmla="*/ 23 w 1398"/>
                  <a:gd name="T69" fmla="*/ 0 h 700"/>
                  <a:gd name="T70" fmla="*/ 26 w 1398"/>
                  <a:gd name="T71" fmla="*/ 0 h 700"/>
                  <a:gd name="T72" fmla="*/ 28 w 1398"/>
                  <a:gd name="T73" fmla="*/ 1 h 700"/>
                  <a:gd name="T74" fmla="*/ 31 w 1398"/>
                  <a:gd name="T75" fmla="*/ 2 h 700"/>
                  <a:gd name="T76" fmla="*/ 33 w 1398"/>
                  <a:gd name="T77" fmla="*/ 3 h 700"/>
                  <a:gd name="T78" fmla="*/ 34 w 1398"/>
                  <a:gd name="T79" fmla="*/ 4 h 700"/>
                  <a:gd name="T80" fmla="*/ 36 w 1398"/>
                  <a:gd name="T81" fmla="*/ 5 h 700"/>
                  <a:gd name="T82" fmla="*/ 37 w 1398"/>
                  <a:gd name="T83" fmla="*/ 6 h 700"/>
                  <a:gd name="T84" fmla="*/ 38 w 1398"/>
                  <a:gd name="T85" fmla="*/ 8 h 700"/>
                  <a:gd name="T86" fmla="*/ 38 w 1398"/>
                  <a:gd name="T87" fmla="*/ 9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8"/>
                  <a:gd name="T133" fmla="*/ 0 h 700"/>
                  <a:gd name="T134" fmla="*/ 1398 w 1398"/>
                  <a:gd name="T135" fmla="*/ 700 h 7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300" dirty="0">
                  <a:ea typeface="微软雅黑" panose="020B0503020204020204" pitchFamily="34" charset="-122"/>
                </a:endParaRPr>
              </a:p>
            </p:txBody>
          </p:sp>
        </p:grpSp>
      </p:grpSp>
      <p:sp>
        <p:nvSpPr>
          <p:cNvPr id="166" name="Text Box 81"/>
          <p:cNvSpPr>
            <a:spLocks noChangeArrowheads="1"/>
          </p:cNvSpPr>
          <p:nvPr/>
        </p:nvSpPr>
        <p:spPr bwMode="auto">
          <a:xfrm>
            <a:off x="1958774" y="3258029"/>
            <a:ext cx="1734348" cy="27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9" tIns="43204" rIns="86409" bIns="432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添加文本内容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7" name="Text Box 82"/>
          <p:cNvSpPr>
            <a:spLocks noChangeArrowheads="1"/>
          </p:cNvSpPr>
          <p:nvPr/>
        </p:nvSpPr>
        <p:spPr bwMode="auto">
          <a:xfrm>
            <a:off x="2835901" y="1530669"/>
            <a:ext cx="956079" cy="4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9" tIns="43204" rIns="86409" bIns="432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标签</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8" name="组合 167"/>
          <p:cNvGrpSpPr/>
          <p:nvPr/>
        </p:nvGrpSpPr>
        <p:grpSpPr>
          <a:xfrm>
            <a:off x="5738589" y="1640226"/>
            <a:ext cx="399162" cy="448743"/>
            <a:chOff x="5810678" y="1001615"/>
            <a:chExt cx="422361" cy="474760"/>
          </a:xfrm>
        </p:grpSpPr>
        <p:sp>
          <p:nvSpPr>
            <p:cNvPr id="169" name="Oval 87"/>
            <p:cNvSpPr>
              <a:spLocks noChangeArrowheads="1"/>
            </p:cNvSpPr>
            <p:nvPr/>
          </p:nvSpPr>
          <p:spPr bwMode="auto">
            <a:xfrm>
              <a:off x="5825802" y="1341437"/>
              <a:ext cx="392112" cy="13493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70" name="组合 217"/>
            <p:cNvGrpSpPr/>
            <p:nvPr/>
          </p:nvGrpSpPr>
          <p:grpSpPr>
            <a:xfrm>
              <a:off x="5810678" y="1001615"/>
              <a:ext cx="422361" cy="422361"/>
              <a:chOff x="5003908" y="1229805"/>
              <a:chExt cx="897741" cy="897741"/>
            </a:xfrm>
          </p:grpSpPr>
          <p:sp>
            <p:nvSpPr>
              <p:cNvPr id="171" name="Freeform 36"/>
              <p:cNvSpPr/>
              <p:nvPr/>
            </p:nvSpPr>
            <p:spPr bwMode="auto">
              <a:xfrm>
                <a:off x="5003908" y="1229805"/>
                <a:ext cx="897741" cy="897741"/>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sp>
            <p:nvSpPr>
              <p:cNvPr id="172" name="Freeform 38"/>
              <p:cNvSpPr/>
              <p:nvPr/>
            </p:nvSpPr>
            <p:spPr bwMode="auto">
              <a:xfrm>
                <a:off x="5069568" y="1255262"/>
                <a:ext cx="766422" cy="250808"/>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sp>
            <p:nvSpPr>
              <p:cNvPr id="173" name="Oval 39"/>
              <p:cNvSpPr>
                <a:spLocks noChangeArrowheads="1"/>
              </p:cNvSpPr>
              <p:nvPr/>
            </p:nvSpPr>
            <p:spPr bwMode="auto">
              <a:xfrm>
                <a:off x="5365810" y="1275260"/>
                <a:ext cx="180773" cy="163454"/>
              </a:xfrm>
              <a:prstGeom prst="ellipse">
                <a:avLst/>
              </a:prstGeom>
              <a:gradFill rotWithShape="1">
                <a:gsLst>
                  <a:gs pos="0">
                    <a:schemeClr val="bg1"/>
                  </a:gs>
                  <a:gs pos="100000">
                    <a:schemeClr val="bg1">
                      <a:lumMod val="95000"/>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grpSp>
      </p:grpSp>
      <p:grpSp>
        <p:nvGrpSpPr>
          <p:cNvPr id="174" name="组合 173"/>
          <p:cNvGrpSpPr/>
          <p:nvPr/>
        </p:nvGrpSpPr>
        <p:grpSpPr>
          <a:xfrm>
            <a:off x="4182325" y="1488535"/>
            <a:ext cx="1020763" cy="1020901"/>
            <a:chOff x="3896974" y="1004807"/>
            <a:chExt cx="1231816" cy="1231816"/>
          </a:xfrm>
          <a:solidFill>
            <a:schemeClr val="bg2">
              <a:lumMod val="75000"/>
            </a:schemeClr>
          </a:solidFill>
        </p:grpSpPr>
        <p:sp>
          <p:nvSpPr>
            <p:cNvPr id="175" name="椭圆 174"/>
            <p:cNvSpPr/>
            <p:nvPr/>
          </p:nvSpPr>
          <p:spPr>
            <a:xfrm>
              <a:off x="3896974" y="1004807"/>
              <a:ext cx="1231816" cy="1231816"/>
            </a:xfrm>
            <a:prstGeom prst="ellipse">
              <a:avLst/>
            </a:prstGeom>
            <a:solidFill>
              <a:schemeClr val="accent3"/>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sz="2300" dirty="0">
                <a:latin typeface="굴림" charset="-127"/>
                <a:ea typeface="굴림" charset="-127"/>
              </a:endParaRPr>
            </a:p>
          </p:txBody>
        </p:sp>
        <p:sp>
          <p:nvSpPr>
            <p:cNvPr id="178" name="Oval 44"/>
            <p:cNvSpPr>
              <a:spLocks noChangeArrowheads="1"/>
            </p:cNvSpPr>
            <p:nvPr/>
          </p:nvSpPr>
          <p:spPr bwMode="auto">
            <a:xfrm>
              <a:off x="4393377" y="1064309"/>
              <a:ext cx="249330" cy="225443"/>
            </a:xfrm>
            <a:prstGeom prst="ellipse">
              <a:avLst/>
            </a:prstGeom>
            <a:solidFill>
              <a:schemeClr val="accent3"/>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grpSp>
      <p:sp>
        <p:nvSpPr>
          <p:cNvPr id="179" name="Text Box 82"/>
          <p:cNvSpPr>
            <a:spLocks noChangeArrowheads="1"/>
          </p:cNvSpPr>
          <p:nvPr/>
        </p:nvSpPr>
        <p:spPr bwMode="auto">
          <a:xfrm>
            <a:off x="4214667" y="1755920"/>
            <a:ext cx="956079" cy="4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9" tIns="43204" rIns="86409" bIns="432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标签</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0" name="矩形 47"/>
          <p:cNvSpPr>
            <a:spLocks noChangeArrowheads="1"/>
          </p:cNvSpPr>
          <p:nvPr/>
        </p:nvSpPr>
        <p:spPr bwMode="auto">
          <a:xfrm>
            <a:off x="6245521" y="1916576"/>
            <a:ext cx="2088699" cy="4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5" tIns="43202" rIns="86405" bIns="432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sym typeface="微软雅黑" panose="020B0503020204020204" pitchFamily="34" charset="-122"/>
            </a:endParaRPr>
          </a:p>
        </p:txBody>
      </p:sp>
      <p:sp>
        <p:nvSpPr>
          <p:cNvPr id="181" name="TextBox 59"/>
          <p:cNvSpPr txBox="1">
            <a:spLocks noChangeArrowheads="1"/>
          </p:cNvSpPr>
          <p:nvPr/>
        </p:nvSpPr>
        <p:spPr bwMode="auto">
          <a:xfrm flipH="1">
            <a:off x="6245225" y="1643927"/>
            <a:ext cx="1973528" cy="271918"/>
          </a:xfrm>
          <a:prstGeom prst="rect">
            <a:avLst/>
          </a:prstGeom>
          <a:noFill/>
          <a:ln>
            <a:noFill/>
          </a:ln>
        </p:spPr>
        <p:txBody>
          <a:bodyPr wrap="square" lIns="86409" tIns="43204" rIns="86409" bIns="432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点击此处输入内容</a:t>
            </a:r>
            <a:endParaRPr lang="en-US" altLang="ko-KR"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2" name="TextBox 59"/>
          <p:cNvSpPr txBox="1">
            <a:spLocks noChangeArrowheads="1"/>
          </p:cNvSpPr>
          <p:nvPr/>
        </p:nvSpPr>
        <p:spPr bwMode="auto">
          <a:xfrm flipH="1">
            <a:off x="6257771" y="2690079"/>
            <a:ext cx="1973528" cy="271918"/>
          </a:xfrm>
          <a:prstGeom prst="rect">
            <a:avLst/>
          </a:prstGeom>
          <a:noFill/>
          <a:ln>
            <a:noFill/>
          </a:ln>
        </p:spPr>
        <p:txBody>
          <a:bodyPr wrap="square" lIns="86409" tIns="43204" rIns="86409" bIns="432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点击此处输入内容</a:t>
            </a:r>
            <a:endParaRPr lang="en-US" altLang="ko-KR"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3" name="矩形 47"/>
          <p:cNvSpPr>
            <a:spLocks noChangeArrowheads="1"/>
          </p:cNvSpPr>
          <p:nvPr/>
        </p:nvSpPr>
        <p:spPr bwMode="auto">
          <a:xfrm>
            <a:off x="6245521" y="2976948"/>
            <a:ext cx="2088699" cy="4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5" tIns="43202" rIns="86405" bIns="432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sym typeface="微软雅黑" panose="020B0503020204020204" pitchFamily="34" charset="-122"/>
            </a:endParaRPr>
          </a:p>
        </p:txBody>
      </p:sp>
      <p:sp>
        <p:nvSpPr>
          <p:cNvPr id="184" name="TextBox 59"/>
          <p:cNvSpPr txBox="1">
            <a:spLocks noChangeArrowheads="1"/>
          </p:cNvSpPr>
          <p:nvPr/>
        </p:nvSpPr>
        <p:spPr bwMode="auto">
          <a:xfrm flipH="1">
            <a:off x="6257771" y="3680928"/>
            <a:ext cx="1973528" cy="271918"/>
          </a:xfrm>
          <a:prstGeom prst="rect">
            <a:avLst/>
          </a:prstGeom>
          <a:noFill/>
          <a:ln>
            <a:noFill/>
          </a:ln>
        </p:spPr>
        <p:txBody>
          <a:bodyPr wrap="square" lIns="86409" tIns="43204" rIns="86409" bIns="432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点击此处输入内容</a:t>
            </a:r>
            <a:endParaRPr lang="en-US" altLang="ko-KR"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5" name="矩形 47"/>
          <p:cNvSpPr>
            <a:spLocks noChangeArrowheads="1"/>
          </p:cNvSpPr>
          <p:nvPr/>
        </p:nvSpPr>
        <p:spPr bwMode="auto">
          <a:xfrm>
            <a:off x="6245521" y="3967797"/>
            <a:ext cx="2088699" cy="4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5" tIns="43202" rIns="86405" bIns="432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anim calcmode="lin" valueType="num">
                                      <p:cBhvr>
                                        <p:cTn id="8" dur="1000" fill="hold"/>
                                        <p:tgtEl>
                                          <p:spTgt spid="126"/>
                                        </p:tgtEl>
                                        <p:attrNameLst>
                                          <p:attrName>ppt_x</p:attrName>
                                        </p:attrNameLst>
                                      </p:cBhvr>
                                      <p:tavLst>
                                        <p:tav tm="0">
                                          <p:val>
                                            <p:strVal val="#ppt_x"/>
                                          </p:val>
                                        </p:tav>
                                        <p:tav tm="100000">
                                          <p:val>
                                            <p:strVal val="#ppt_x"/>
                                          </p:val>
                                        </p:tav>
                                      </p:tavLst>
                                    </p:anim>
                                    <p:anim calcmode="lin" valueType="num">
                                      <p:cBhvr>
                                        <p:cTn id="9" dur="1000" fill="hold"/>
                                        <p:tgtEl>
                                          <p:spTgt spid="1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66"/>
                                        </p:tgtEl>
                                        <p:attrNameLst>
                                          <p:attrName>style.visibility</p:attrName>
                                        </p:attrNameLst>
                                      </p:cBhvr>
                                      <p:to>
                                        <p:strVal val="visible"/>
                                      </p:to>
                                    </p:set>
                                    <p:anim calcmode="lin" valueType="num">
                                      <p:cBhvr>
                                        <p:cTn id="13" dur="500" fill="hold"/>
                                        <p:tgtEl>
                                          <p:spTgt spid="166"/>
                                        </p:tgtEl>
                                        <p:attrNameLst>
                                          <p:attrName>ppt_w</p:attrName>
                                        </p:attrNameLst>
                                      </p:cBhvr>
                                      <p:tavLst>
                                        <p:tav tm="0">
                                          <p:val>
                                            <p:fltVal val="0"/>
                                          </p:val>
                                        </p:tav>
                                        <p:tav tm="100000">
                                          <p:val>
                                            <p:strVal val="#ppt_w"/>
                                          </p:val>
                                        </p:tav>
                                      </p:tavLst>
                                    </p:anim>
                                    <p:anim calcmode="lin" valueType="num">
                                      <p:cBhvr>
                                        <p:cTn id="14" dur="500" fill="hold"/>
                                        <p:tgtEl>
                                          <p:spTgt spid="166"/>
                                        </p:tgtEl>
                                        <p:attrNameLst>
                                          <p:attrName>ppt_h</p:attrName>
                                        </p:attrNameLst>
                                      </p:cBhvr>
                                      <p:tavLst>
                                        <p:tav tm="0">
                                          <p:val>
                                            <p:fltVal val="0"/>
                                          </p:val>
                                        </p:tav>
                                        <p:tav tm="100000">
                                          <p:val>
                                            <p:strVal val="#ppt_h"/>
                                          </p:val>
                                        </p:tav>
                                      </p:tavLst>
                                    </p:anim>
                                    <p:animEffect transition="in" filter="fade">
                                      <p:cBhvr>
                                        <p:cTn id="15" dur="500"/>
                                        <p:tgtEl>
                                          <p:spTgt spid="166"/>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167"/>
                                        </p:tgtEl>
                                        <p:attrNameLst>
                                          <p:attrName>style.visibility</p:attrName>
                                        </p:attrNameLst>
                                      </p:cBhvr>
                                      <p:to>
                                        <p:strVal val="visible"/>
                                      </p:to>
                                    </p:set>
                                    <p:animEffect transition="in" filter="fade">
                                      <p:cBhvr>
                                        <p:cTn id="19" dur="500"/>
                                        <p:tgtEl>
                                          <p:spTgt spid="167"/>
                                        </p:tgtEl>
                                      </p:cBhvr>
                                    </p:animEffect>
                                  </p:childTnLst>
                                </p:cTn>
                              </p:par>
                            </p:childTnLst>
                          </p:cTn>
                        </p:par>
                        <p:par>
                          <p:cTn id="20" fill="hold">
                            <p:stCondLst>
                              <p:cond delay="2250"/>
                            </p:stCondLst>
                            <p:childTnLst>
                              <p:par>
                                <p:cTn id="21" presetID="22" presetClass="entr" presetSubtype="8" fill="hold" grpId="0" nodeType="afterEffect">
                                  <p:stCondLst>
                                    <p:cond delay="250"/>
                                  </p:stCondLst>
                                  <p:childTnLst>
                                    <p:set>
                                      <p:cBhvr>
                                        <p:cTn id="22" dur="1" fill="hold">
                                          <p:stCondLst>
                                            <p:cond delay="0"/>
                                          </p:stCondLst>
                                        </p:cTn>
                                        <p:tgtEl>
                                          <p:spTgt spid="111"/>
                                        </p:tgtEl>
                                        <p:attrNameLst>
                                          <p:attrName>style.visibility</p:attrName>
                                        </p:attrNameLst>
                                      </p:cBhvr>
                                      <p:to>
                                        <p:strVal val="visible"/>
                                      </p:to>
                                    </p:set>
                                    <p:animEffect transition="in" filter="wipe(left)">
                                      <p:cBhvr>
                                        <p:cTn id="23" dur="500"/>
                                        <p:tgtEl>
                                          <p:spTgt spid="111"/>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174"/>
                                        </p:tgtEl>
                                        <p:attrNameLst>
                                          <p:attrName>style.visibility</p:attrName>
                                        </p:attrNameLst>
                                      </p:cBhvr>
                                      <p:to>
                                        <p:strVal val="visible"/>
                                      </p:to>
                                    </p:set>
                                    <p:anim calcmode="lin" valueType="num">
                                      <p:cBhvr>
                                        <p:cTn id="27" dur="500" fill="hold"/>
                                        <p:tgtEl>
                                          <p:spTgt spid="174"/>
                                        </p:tgtEl>
                                        <p:attrNameLst>
                                          <p:attrName>ppt_w</p:attrName>
                                        </p:attrNameLst>
                                      </p:cBhvr>
                                      <p:tavLst>
                                        <p:tav tm="0">
                                          <p:val>
                                            <p:fltVal val="0"/>
                                          </p:val>
                                        </p:tav>
                                        <p:tav tm="100000">
                                          <p:val>
                                            <p:strVal val="#ppt_w"/>
                                          </p:val>
                                        </p:tav>
                                      </p:tavLst>
                                    </p:anim>
                                    <p:anim calcmode="lin" valueType="num">
                                      <p:cBhvr>
                                        <p:cTn id="28" dur="500" fill="hold"/>
                                        <p:tgtEl>
                                          <p:spTgt spid="174"/>
                                        </p:tgtEl>
                                        <p:attrNameLst>
                                          <p:attrName>ppt_h</p:attrName>
                                        </p:attrNameLst>
                                      </p:cBhvr>
                                      <p:tavLst>
                                        <p:tav tm="0">
                                          <p:val>
                                            <p:fltVal val="0"/>
                                          </p:val>
                                        </p:tav>
                                        <p:tav tm="100000">
                                          <p:val>
                                            <p:strVal val="#ppt_h"/>
                                          </p:val>
                                        </p:tav>
                                      </p:tavLst>
                                    </p:anim>
                                    <p:animEffect transition="in" filter="fade">
                                      <p:cBhvr>
                                        <p:cTn id="29" dur="500"/>
                                        <p:tgtEl>
                                          <p:spTgt spid="174"/>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79"/>
                                        </p:tgtEl>
                                        <p:attrNameLst>
                                          <p:attrName>style.visibility</p:attrName>
                                        </p:attrNameLst>
                                      </p:cBhvr>
                                      <p:to>
                                        <p:strVal val="visible"/>
                                      </p:to>
                                    </p:set>
                                    <p:animEffect>
                                      <p:cBhvr>
                                        <p:cTn id="33" dur="500"/>
                                        <p:tgtEl>
                                          <p:spTgt spid="179"/>
                                        </p:tgtEl>
                                      </p:cBhvr>
                                    </p:animEffect>
                                  </p:childTnLst>
                                </p:cTn>
                              </p:par>
                            </p:childTnLst>
                          </p:cTn>
                        </p:par>
                        <p:par>
                          <p:cTn id="34" fill="hold">
                            <p:stCondLst>
                              <p:cond delay="4000"/>
                            </p:stCondLst>
                            <p:childTnLst>
                              <p:par>
                                <p:cTn id="35" presetID="26" presetClass="entr" presetSubtype="0" fill="hold" nodeType="afterEffect">
                                  <p:stCondLst>
                                    <p:cond delay="0"/>
                                  </p:stCondLst>
                                  <p:childTnLst>
                                    <p:set>
                                      <p:cBhvr>
                                        <p:cTn id="36" dur="1" fill="hold">
                                          <p:stCondLst>
                                            <p:cond delay="0"/>
                                          </p:stCondLst>
                                        </p:cTn>
                                        <p:tgtEl>
                                          <p:spTgt spid="119"/>
                                        </p:tgtEl>
                                        <p:attrNameLst>
                                          <p:attrName>style.visibility</p:attrName>
                                        </p:attrNameLst>
                                      </p:cBhvr>
                                      <p:to>
                                        <p:strVal val="visible"/>
                                      </p:to>
                                    </p:set>
                                    <p:animEffect>
                                      <p:cBhvr>
                                        <p:cTn id="37" dur="580">
                                          <p:stCondLst>
                                            <p:cond delay="0"/>
                                          </p:stCondLst>
                                        </p:cTn>
                                        <p:tgtEl>
                                          <p:spTgt spid="119"/>
                                        </p:tgtEl>
                                      </p:cBhvr>
                                    </p:animEffect>
                                    <p:anim calcmode="lin" valueType="num">
                                      <p:cBhvr>
                                        <p:cTn id="38" dur="1822" tmFilter="0,0; 0.14,0.36; 0.43,0.73; 0.71,0.91; 1.0,1.0">
                                          <p:stCondLst>
                                            <p:cond delay="0"/>
                                          </p:stCondLst>
                                        </p:cTn>
                                        <p:tgtEl>
                                          <p:spTgt spid="11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9"/>
                                        </p:tgtEl>
                                        <p:attrNameLst>
                                          <p:attrName>ppt_y</p:attrName>
                                        </p:attrNameLst>
                                      </p:cBhvr>
                                      <p:tavLst>
                                        <p:tav tm="0" fmla="#ppt_y-sin(pi*$)/81">
                                          <p:val>
                                            <p:fltVal val="0"/>
                                          </p:val>
                                        </p:tav>
                                        <p:tav tm="100000">
                                          <p:val>
                                            <p:fltVal val="1"/>
                                          </p:val>
                                        </p:tav>
                                      </p:tavLst>
                                    </p:anim>
                                    <p:animScale>
                                      <p:cBhvr>
                                        <p:cTn id="43" dur="26">
                                          <p:stCondLst>
                                            <p:cond delay="650"/>
                                          </p:stCondLst>
                                        </p:cTn>
                                        <p:tgtEl>
                                          <p:spTgt spid="119"/>
                                        </p:tgtEl>
                                      </p:cBhvr>
                                      <p:to x="100000" y="60000"/>
                                    </p:animScale>
                                    <p:animScale>
                                      <p:cBhvr>
                                        <p:cTn id="44" dur="166" decel="50000">
                                          <p:stCondLst>
                                            <p:cond delay="676"/>
                                          </p:stCondLst>
                                        </p:cTn>
                                        <p:tgtEl>
                                          <p:spTgt spid="119"/>
                                        </p:tgtEl>
                                      </p:cBhvr>
                                      <p:to x="100000" y="100000"/>
                                    </p:animScale>
                                    <p:animScale>
                                      <p:cBhvr>
                                        <p:cTn id="45" dur="26">
                                          <p:stCondLst>
                                            <p:cond delay="1312"/>
                                          </p:stCondLst>
                                        </p:cTn>
                                        <p:tgtEl>
                                          <p:spTgt spid="119"/>
                                        </p:tgtEl>
                                      </p:cBhvr>
                                      <p:to x="100000" y="80000"/>
                                    </p:animScale>
                                    <p:animScale>
                                      <p:cBhvr>
                                        <p:cTn id="46" dur="166" decel="50000">
                                          <p:stCondLst>
                                            <p:cond delay="1338"/>
                                          </p:stCondLst>
                                        </p:cTn>
                                        <p:tgtEl>
                                          <p:spTgt spid="119"/>
                                        </p:tgtEl>
                                      </p:cBhvr>
                                      <p:to x="100000" y="100000"/>
                                    </p:animScale>
                                    <p:animScale>
                                      <p:cBhvr>
                                        <p:cTn id="47" dur="26">
                                          <p:stCondLst>
                                            <p:cond delay="1642"/>
                                          </p:stCondLst>
                                        </p:cTn>
                                        <p:tgtEl>
                                          <p:spTgt spid="119"/>
                                        </p:tgtEl>
                                      </p:cBhvr>
                                      <p:to x="100000" y="90000"/>
                                    </p:animScale>
                                    <p:animScale>
                                      <p:cBhvr>
                                        <p:cTn id="48" dur="166" decel="50000">
                                          <p:stCondLst>
                                            <p:cond delay="1668"/>
                                          </p:stCondLst>
                                        </p:cTn>
                                        <p:tgtEl>
                                          <p:spTgt spid="119"/>
                                        </p:tgtEl>
                                      </p:cBhvr>
                                      <p:to x="100000" y="100000"/>
                                    </p:animScale>
                                    <p:animScale>
                                      <p:cBhvr>
                                        <p:cTn id="49" dur="26">
                                          <p:stCondLst>
                                            <p:cond delay="1808"/>
                                          </p:stCondLst>
                                        </p:cTn>
                                        <p:tgtEl>
                                          <p:spTgt spid="119"/>
                                        </p:tgtEl>
                                      </p:cBhvr>
                                      <p:to x="100000" y="95000"/>
                                    </p:animScale>
                                    <p:animScale>
                                      <p:cBhvr>
                                        <p:cTn id="50" dur="166" decel="50000">
                                          <p:stCondLst>
                                            <p:cond delay="1834"/>
                                          </p:stCondLst>
                                        </p:cTn>
                                        <p:tgtEl>
                                          <p:spTgt spid="119"/>
                                        </p:tgtEl>
                                      </p:cBhvr>
                                      <p:to x="100000" y="100000"/>
                                    </p:animScale>
                                  </p:childTnLst>
                                </p:cTn>
                              </p:par>
                              <p:par>
                                <p:cTn id="51" presetID="26" presetClass="entr" presetSubtype="0" fill="hold" nodeType="withEffect">
                                  <p:stCondLst>
                                    <p:cond delay="250"/>
                                  </p:stCondLst>
                                  <p:childTnLst>
                                    <p:set>
                                      <p:cBhvr>
                                        <p:cTn id="52" dur="1" fill="hold">
                                          <p:stCondLst>
                                            <p:cond delay="0"/>
                                          </p:stCondLst>
                                        </p:cTn>
                                        <p:tgtEl>
                                          <p:spTgt spid="104"/>
                                        </p:tgtEl>
                                        <p:attrNameLst>
                                          <p:attrName>style.visibility</p:attrName>
                                        </p:attrNameLst>
                                      </p:cBhvr>
                                      <p:to>
                                        <p:strVal val="visible"/>
                                      </p:to>
                                    </p:set>
                                    <p:animEffect>
                                      <p:cBhvr>
                                        <p:cTn id="53" dur="580">
                                          <p:stCondLst>
                                            <p:cond delay="0"/>
                                          </p:stCondLst>
                                        </p:cTn>
                                        <p:tgtEl>
                                          <p:spTgt spid="104"/>
                                        </p:tgtEl>
                                      </p:cBhvr>
                                    </p:animEffect>
                                    <p:anim calcmode="lin" valueType="num">
                                      <p:cBhvr>
                                        <p:cTn id="54" dur="1822" tmFilter="0,0; 0.14,0.36; 0.43,0.73; 0.71,0.91; 1.0,1.0">
                                          <p:stCondLst>
                                            <p:cond delay="0"/>
                                          </p:stCondLst>
                                        </p:cTn>
                                        <p:tgtEl>
                                          <p:spTgt spid="10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4"/>
                                        </p:tgtEl>
                                        <p:attrNameLst>
                                          <p:attrName>ppt_y</p:attrName>
                                        </p:attrNameLst>
                                      </p:cBhvr>
                                      <p:tavLst>
                                        <p:tav tm="0" fmla="#ppt_y-sin(pi*$)/81">
                                          <p:val>
                                            <p:fltVal val="0"/>
                                          </p:val>
                                        </p:tav>
                                        <p:tav tm="100000">
                                          <p:val>
                                            <p:fltVal val="1"/>
                                          </p:val>
                                        </p:tav>
                                      </p:tavLst>
                                    </p:anim>
                                    <p:animScale>
                                      <p:cBhvr>
                                        <p:cTn id="59" dur="26">
                                          <p:stCondLst>
                                            <p:cond delay="650"/>
                                          </p:stCondLst>
                                        </p:cTn>
                                        <p:tgtEl>
                                          <p:spTgt spid="104"/>
                                        </p:tgtEl>
                                      </p:cBhvr>
                                      <p:to x="100000" y="60000"/>
                                    </p:animScale>
                                    <p:animScale>
                                      <p:cBhvr>
                                        <p:cTn id="60" dur="166" decel="50000">
                                          <p:stCondLst>
                                            <p:cond delay="676"/>
                                          </p:stCondLst>
                                        </p:cTn>
                                        <p:tgtEl>
                                          <p:spTgt spid="104"/>
                                        </p:tgtEl>
                                      </p:cBhvr>
                                      <p:to x="100000" y="100000"/>
                                    </p:animScale>
                                    <p:animScale>
                                      <p:cBhvr>
                                        <p:cTn id="61" dur="26">
                                          <p:stCondLst>
                                            <p:cond delay="1312"/>
                                          </p:stCondLst>
                                        </p:cTn>
                                        <p:tgtEl>
                                          <p:spTgt spid="104"/>
                                        </p:tgtEl>
                                      </p:cBhvr>
                                      <p:to x="100000" y="80000"/>
                                    </p:animScale>
                                    <p:animScale>
                                      <p:cBhvr>
                                        <p:cTn id="62" dur="166" decel="50000">
                                          <p:stCondLst>
                                            <p:cond delay="1338"/>
                                          </p:stCondLst>
                                        </p:cTn>
                                        <p:tgtEl>
                                          <p:spTgt spid="104"/>
                                        </p:tgtEl>
                                      </p:cBhvr>
                                      <p:to x="100000" y="100000"/>
                                    </p:animScale>
                                    <p:animScale>
                                      <p:cBhvr>
                                        <p:cTn id="63" dur="26">
                                          <p:stCondLst>
                                            <p:cond delay="1642"/>
                                          </p:stCondLst>
                                        </p:cTn>
                                        <p:tgtEl>
                                          <p:spTgt spid="104"/>
                                        </p:tgtEl>
                                      </p:cBhvr>
                                      <p:to x="100000" y="90000"/>
                                    </p:animScale>
                                    <p:animScale>
                                      <p:cBhvr>
                                        <p:cTn id="64" dur="166" decel="50000">
                                          <p:stCondLst>
                                            <p:cond delay="1668"/>
                                          </p:stCondLst>
                                        </p:cTn>
                                        <p:tgtEl>
                                          <p:spTgt spid="104"/>
                                        </p:tgtEl>
                                      </p:cBhvr>
                                      <p:to x="100000" y="100000"/>
                                    </p:animScale>
                                    <p:animScale>
                                      <p:cBhvr>
                                        <p:cTn id="65" dur="26">
                                          <p:stCondLst>
                                            <p:cond delay="1808"/>
                                          </p:stCondLst>
                                        </p:cTn>
                                        <p:tgtEl>
                                          <p:spTgt spid="104"/>
                                        </p:tgtEl>
                                      </p:cBhvr>
                                      <p:to x="100000" y="95000"/>
                                    </p:animScale>
                                    <p:animScale>
                                      <p:cBhvr>
                                        <p:cTn id="66" dur="166" decel="50000">
                                          <p:stCondLst>
                                            <p:cond delay="1834"/>
                                          </p:stCondLst>
                                        </p:cTn>
                                        <p:tgtEl>
                                          <p:spTgt spid="104"/>
                                        </p:tgtEl>
                                      </p:cBhvr>
                                      <p:to x="100000" y="100000"/>
                                    </p:animScale>
                                  </p:childTnLst>
                                </p:cTn>
                              </p:par>
                              <p:par>
                                <p:cTn id="67" presetID="26" presetClass="entr" presetSubtype="0" fill="hold" nodeType="withEffect">
                                  <p:stCondLst>
                                    <p:cond delay="500"/>
                                  </p:stCondLst>
                                  <p:childTnLst>
                                    <p:set>
                                      <p:cBhvr>
                                        <p:cTn id="68" dur="1" fill="hold">
                                          <p:stCondLst>
                                            <p:cond delay="0"/>
                                          </p:stCondLst>
                                        </p:cTn>
                                        <p:tgtEl>
                                          <p:spTgt spid="112"/>
                                        </p:tgtEl>
                                        <p:attrNameLst>
                                          <p:attrName>style.visibility</p:attrName>
                                        </p:attrNameLst>
                                      </p:cBhvr>
                                      <p:to>
                                        <p:strVal val="visible"/>
                                      </p:to>
                                    </p:set>
                                    <p:animEffect>
                                      <p:cBhvr>
                                        <p:cTn id="69" dur="580">
                                          <p:stCondLst>
                                            <p:cond delay="0"/>
                                          </p:stCondLst>
                                        </p:cTn>
                                        <p:tgtEl>
                                          <p:spTgt spid="112"/>
                                        </p:tgtEl>
                                      </p:cBhvr>
                                    </p:animEffect>
                                    <p:anim calcmode="lin" valueType="num">
                                      <p:cBhvr>
                                        <p:cTn id="70" dur="1822" tmFilter="0,0; 0.14,0.36; 0.43,0.73; 0.71,0.91; 1.0,1.0">
                                          <p:stCondLst>
                                            <p:cond delay="0"/>
                                          </p:stCondLst>
                                        </p:cTn>
                                        <p:tgtEl>
                                          <p:spTgt spid="112"/>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12"/>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12"/>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12"/>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12"/>
                                        </p:tgtEl>
                                        <p:attrNameLst>
                                          <p:attrName>ppt_y</p:attrName>
                                        </p:attrNameLst>
                                      </p:cBhvr>
                                      <p:tavLst>
                                        <p:tav tm="0" fmla="#ppt_y-sin(pi*$)/81">
                                          <p:val>
                                            <p:fltVal val="0"/>
                                          </p:val>
                                        </p:tav>
                                        <p:tav tm="100000">
                                          <p:val>
                                            <p:fltVal val="1"/>
                                          </p:val>
                                        </p:tav>
                                      </p:tavLst>
                                    </p:anim>
                                    <p:animScale>
                                      <p:cBhvr>
                                        <p:cTn id="75" dur="26">
                                          <p:stCondLst>
                                            <p:cond delay="650"/>
                                          </p:stCondLst>
                                        </p:cTn>
                                        <p:tgtEl>
                                          <p:spTgt spid="112"/>
                                        </p:tgtEl>
                                      </p:cBhvr>
                                      <p:to x="100000" y="60000"/>
                                    </p:animScale>
                                    <p:animScale>
                                      <p:cBhvr>
                                        <p:cTn id="76" dur="166" decel="50000">
                                          <p:stCondLst>
                                            <p:cond delay="676"/>
                                          </p:stCondLst>
                                        </p:cTn>
                                        <p:tgtEl>
                                          <p:spTgt spid="112"/>
                                        </p:tgtEl>
                                      </p:cBhvr>
                                      <p:to x="100000" y="100000"/>
                                    </p:animScale>
                                    <p:animScale>
                                      <p:cBhvr>
                                        <p:cTn id="77" dur="26">
                                          <p:stCondLst>
                                            <p:cond delay="1312"/>
                                          </p:stCondLst>
                                        </p:cTn>
                                        <p:tgtEl>
                                          <p:spTgt spid="112"/>
                                        </p:tgtEl>
                                      </p:cBhvr>
                                      <p:to x="100000" y="80000"/>
                                    </p:animScale>
                                    <p:animScale>
                                      <p:cBhvr>
                                        <p:cTn id="78" dur="166" decel="50000">
                                          <p:stCondLst>
                                            <p:cond delay="1338"/>
                                          </p:stCondLst>
                                        </p:cTn>
                                        <p:tgtEl>
                                          <p:spTgt spid="112"/>
                                        </p:tgtEl>
                                      </p:cBhvr>
                                      <p:to x="100000" y="100000"/>
                                    </p:animScale>
                                    <p:animScale>
                                      <p:cBhvr>
                                        <p:cTn id="79" dur="26">
                                          <p:stCondLst>
                                            <p:cond delay="1642"/>
                                          </p:stCondLst>
                                        </p:cTn>
                                        <p:tgtEl>
                                          <p:spTgt spid="112"/>
                                        </p:tgtEl>
                                      </p:cBhvr>
                                      <p:to x="100000" y="90000"/>
                                    </p:animScale>
                                    <p:animScale>
                                      <p:cBhvr>
                                        <p:cTn id="80" dur="166" decel="50000">
                                          <p:stCondLst>
                                            <p:cond delay="1668"/>
                                          </p:stCondLst>
                                        </p:cTn>
                                        <p:tgtEl>
                                          <p:spTgt spid="112"/>
                                        </p:tgtEl>
                                      </p:cBhvr>
                                      <p:to x="100000" y="100000"/>
                                    </p:animScale>
                                    <p:animScale>
                                      <p:cBhvr>
                                        <p:cTn id="81" dur="26">
                                          <p:stCondLst>
                                            <p:cond delay="1808"/>
                                          </p:stCondLst>
                                        </p:cTn>
                                        <p:tgtEl>
                                          <p:spTgt spid="112"/>
                                        </p:tgtEl>
                                      </p:cBhvr>
                                      <p:to x="100000" y="95000"/>
                                    </p:animScale>
                                    <p:animScale>
                                      <p:cBhvr>
                                        <p:cTn id="82" dur="166" decel="50000">
                                          <p:stCondLst>
                                            <p:cond delay="1834"/>
                                          </p:stCondLst>
                                        </p:cTn>
                                        <p:tgtEl>
                                          <p:spTgt spid="112"/>
                                        </p:tgtEl>
                                      </p:cBhvr>
                                      <p:to x="100000" y="100000"/>
                                    </p:animScale>
                                  </p:childTnLst>
                                </p:cTn>
                              </p:par>
                            </p:childTnLst>
                          </p:cTn>
                        </p:par>
                        <p:par>
                          <p:cTn id="83" fill="hold">
                            <p:stCondLst>
                              <p:cond delay="6000"/>
                            </p:stCondLst>
                            <p:childTnLst>
                              <p:par>
                                <p:cTn id="84" presetID="10" presetClass="entr" presetSubtype="0" fill="hold" nodeType="afterEffect">
                                  <p:stCondLst>
                                    <p:cond delay="0"/>
                                  </p:stCondLst>
                                  <p:childTnLst>
                                    <p:set>
                                      <p:cBhvr>
                                        <p:cTn id="85" dur="1" fill="hold">
                                          <p:stCondLst>
                                            <p:cond delay="0"/>
                                          </p:stCondLst>
                                        </p:cTn>
                                        <p:tgtEl>
                                          <p:spTgt spid="168"/>
                                        </p:tgtEl>
                                        <p:attrNameLst>
                                          <p:attrName>style.visibility</p:attrName>
                                        </p:attrNameLst>
                                      </p:cBhvr>
                                      <p:to>
                                        <p:strVal val="visible"/>
                                      </p:to>
                                    </p:set>
                                    <p:anim calcmode="lin" valueType="num">
                                      <p:cBhvr>
                                        <p:cTn id="86" dur="500" fill="hold"/>
                                        <p:tgtEl>
                                          <p:spTgt spid="168"/>
                                        </p:tgtEl>
                                        <p:attrNameLst>
                                          <p:attrName>ppt_w</p:attrName>
                                        </p:attrNameLst>
                                      </p:cBhvr>
                                      <p:tavLst>
                                        <p:tav tm="0">
                                          <p:val>
                                            <p:fltVal val="0"/>
                                          </p:val>
                                        </p:tav>
                                        <p:tav tm="100000">
                                          <p:val>
                                            <p:strVal val="#ppt_w"/>
                                          </p:val>
                                        </p:tav>
                                      </p:tavLst>
                                    </p:anim>
                                    <p:anim calcmode="lin" valueType="num">
                                      <p:cBhvr>
                                        <p:cTn id="87" dur="500" fill="hold"/>
                                        <p:tgtEl>
                                          <p:spTgt spid="168"/>
                                        </p:tgtEl>
                                        <p:attrNameLst>
                                          <p:attrName>ppt_h</p:attrName>
                                        </p:attrNameLst>
                                      </p:cBhvr>
                                      <p:tavLst>
                                        <p:tav tm="0">
                                          <p:val>
                                            <p:fltVal val="0"/>
                                          </p:val>
                                        </p:tav>
                                        <p:tav tm="100000">
                                          <p:val>
                                            <p:strVal val="#ppt_h"/>
                                          </p:val>
                                        </p:tav>
                                      </p:tavLst>
                                    </p:anim>
                                    <p:animEffect>
                                      <p:cBhvr>
                                        <p:cTn id="88" dur="500"/>
                                        <p:tgtEl>
                                          <p:spTgt spid="168"/>
                                        </p:tgtEl>
                                      </p:cBhvr>
                                    </p:animEffect>
                                  </p:childTnLst>
                                </p:cTn>
                              </p:par>
                            </p:childTnLst>
                          </p:cTn>
                        </p:par>
                        <p:par>
                          <p:cTn id="89" fill="hold">
                            <p:stCondLst>
                              <p:cond delay="6500"/>
                            </p:stCondLst>
                            <p:childTnLst>
                              <p:par>
                                <p:cTn id="90" presetID="22" presetClass="entr" presetSubtype="8" fill="hold" grpId="0" nodeType="afterEffect">
                                  <p:stCondLst>
                                    <p:cond delay="0"/>
                                  </p:stCondLst>
                                  <p:childTnLst>
                                    <p:set>
                                      <p:cBhvr>
                                        <p:cTn id="91" dur="1" fill="hold">
                                          <p:stCondLst>
                                            <p:cond delay="0"/>
                                          </p:stCondLst>
                                        </p:cTn>
                                        <p:tgtEl>
                                          <p:spTgt spid="180"/>
                                        </p:tgtEl>
                                        <p:attrNameLst>
                                          <p:attrName>style.visibility</p:attrName>
                                        </p:attrNameLst>
                                      </p:cBhvr>
                                      <p:to>
                                        <p:strVal val="visible"/>
                                      </p:to>
                                    </p:set>
                                    <p:animEffect transition="in" filter="wipe(left)">
                                      <p:cBhvr>
                                        <p:cTn id="92" dur="500"/>
                                        <p:tgtEl>
                                          <p:spTgt spid="180"/>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81"/>
                                        </p:tgtEl>
                                        <p:attrNameLst>
                                          <p:attrName>style.visibility</p:attrName>
                                        </p:attrNameLst>
                                      </p:cBhvr>
                                      <p:to>
                                        <p:strVal val="visible"/>
                                      </p:to>
                                    </p:set>
                                    <p:animEffect transition="in" filter="wipe(left)">
                                      <p:cBhvr>
                                        <p:cTn id="95" dur="500"/>
                                        <p:tgtEl>
                                          <p:spTgt spid="181"/>
                                        </p:tgtEl>
                                      </p:cBhvr>
                                    </p:animEffect>
                                  </p:childTnLst>
                                </p:cTn>
                              </p:par>
                            </p:childTnLst>
                          </p:cTn>
                        </p:par>
                        <p:par>
                          <p:cTn id="96" fill="hold">
                            <p:stCondLst>
                              <p:cond delay="7000"/>
                            </p:stCondLst>
                            <p:childTnLst>
                              <p:par>
                                <p:cTn id="97" presetID="10" presetClass="entr" presetSubtype="0" fill="hold" nodeType="after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500" fill="hold"/>
                                        <p:tgtEl>
                                          <p:spTgt spid="98"/>
                                        </p:tgtEl>
                                        <p:attrNameLst>
                                          <p:attrName>ppt_w</p:attrName>
                                        </p:attrNameLst>
                                      </p:cBhvr>
                                      <p:tavLst>
                                        <p:tav tm="0">
                                          <p:val>
                                            <p:fltVal val="0"/>
                                          </p:val>
                                        </p:tav>
                                        <p:tav tm="100000">
                                          <p:val>
                                            <p:strVal val="#ppt_w"/>
                                          </p:val>
                                        </p:tav>
                                      </p:tavLst>
                                    </p:anim>
                                    <p:anim calcmode="lin" valueType="num">
                                      <p:cBhvr>
                                        <p:cTn id="100" dur="500" fill="hold"/>
                                        <p:tgtEl>
                                          <p:spTgt spid="98"/>
                                        </p:tgtEl>
                                        <p:attrNameLst>
                                          <p:attrName>ppt_h</p:attrName>
                                        </p:attrNameLst>
                                      </p:cBhvr>
                                      <p:tavLst>
                                        <p:tav tm="0">
                                          <p:val>
                                            <p:fltVal val="0"/>
                                          </p:val>
                                        </p:tav>
                                        <p:tav tm="100000">
                                          <p:val>
                                            <p:strVal val="#ppt_h"/>
                                          </p:val>
                                        </p:tav>
                                      </p:tavLst>
                                    </p:anim>
                                    <p:animEffect>
                                      <p:cBhvr>
                                        <p:cTn id="101" dur="500"/>
                                        <p:tgtEl>
                                          <p:spTgt spid="98"/>
                                        </p:tgtEl>
                                      </p:cBhvr>
                                    </p:animEffect>
                                  </p:childTnLst>
                                </p:cTn>
                              </p:par>
                            </p:childTnLst>
                          </p:cTn>
                        </p:par>
                        <p:par>
                          <p:cTn id="102" fill="hold">
                            <p:stCondLst>
                              <p:cond delay="7500"/>
                            </p:stCondLst>
                            <p:childTnLst>
                              <p:par>
                                <p:cTn id="103" presetID="22" presetClass="entr" presetSubtype="8" fill="hold" grpId="0" nodeType="afterEffect">
                                  <p:stCondLst>
                                    <p:cond delay="0"/>
                                  </p:stCondLst>
                                  <p:childTnLst>
                                    <p:set>
                                      <p:cBhvr>
                                        <p:cTn id="104" dur="1" fill="hold">
                                          <p:stCondLst>
                                            <p:cond delay="0"/>
                                          </p:stCondLst>
                                        </p:cTn>
                                        <p:tgtEl>
                                          <p:spTgt spid="182"/>
                                        </p:tgtEl>
                                        <p:attrNameLst>
                                          <p:attrName>style.visibility</p:attrName>
                                        </p:attrNameLst>
                                      </p:cBhvr>
                                      <p:to>
                                        <p:strVal val="visible"/>
                                      </p:to>
                                    </p:set>
                                    <p:animEffect transition="in" filter="wipe(left)">
                                      <p:cBhvr>
                                        <p:cTn id="105" dur="500"/>
                                        <p:tgtEl>
                                          <p:spTgt spid="182"/>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83"/>
                                        </p:tgtEl>
                                        <p:attrNameLst>
                                          <p:attrName>style.visibility</p:attrName>
                                        </p:attrNameLst>
                                      </p:cBhvr>
                                      <p:to>
                                        <p:strVal val="visible"/>
                                      </p:to>
                                    </p:set>
                                    <p:animEffect transition="in" filter="wipe(left)">
                                      <p:cBhvr>
                                        <p:cTn id="108" dur="500"/>
                                        <p:tgtEl>
                                          <p:spTgt spid="183"/>
                                        </p:tgtEl>
                                      </p:cBhvr>
                                    </p:animEffect>
                                  </p:childTnLst>
                                </p:cTn>
                              </p:par>
                            </p:childTnLst>
                          </p:cTn>
                        </p:par>
                        <p:par>
                          <p:cTn id="109" fill="hold">
                            <p:stCondLst>
                              <p:cond delay="8000"/>
                            </p:stCondLst>
                            <p:childTnLst>
                              <p:par>
                                <p:cTn id="110" presetID="10" presetClass="entr" presetSubtype="0" fill="hold" nodeType="afterEffect">
                                  <p:stCondLst>
                                    <p:cond delay="0"/>
                                  </p:stCondLst>
                                  <p:childTnLst>
                                    <p:set>
                                      <p:cBhvr>
                                        <p:cTn id="111" dur="1" fill="hold">
                                          <p:stCondLst>
                                            <p:cond delay="0"/>
                                          </p:stCondLst>
                                        </p:cTn>
                                        <p:tgtEl>
                                          <p:spTgt spid="160"/>
                                        </p:tgtEl>
                                        <p:attrNameLst>
                                          <p:attrName>style.visibility</p:attrName>
                                        </p:attrNameLst>
                                      </p:cBhvr>
                                      <p:to>
                                        <p:strVal val="visible"/>
                                      </p:to>
                                    </p:set>
                                    <p:anim calcmode="lin" valueType="num">
                                      <p:cBhvr>
                                        <p:cTn id="112" dur="500" fill="hold"/>
                                        <p:tgtEl>
                                          <p:spTgt spid="160"/>
                                        </p:tgtEl>
                                        <p:attrNameLst>
                                          <p:attrName>ppt_w</p:attrName>
                                        </p:attrNameLst>
                                      </p:cBhvr>
                                      <p:tavLst>
                                        <p:tav tm="0">
                                          <p:val>
                                            <p:fltVal val="0"/>
                                          </p:val>
                                        </p:tav>
                                        <p:tav tm="100000">
                                          <p:val>
                                            <p:strVal val="#ppt_w"/>
                                          </p:val>
                                        </p:tav>
                                      </p:tavLst>
                                    </p:anim>
                                    <p:anim calcmode="lin" valueType="num">
                                      <p:cBhvr>
                                        <p:cTn id="113" dur="500" fill="hold"/>
                                        <p:tgtEl>
                                          <p:spTgt spid="160"/>
                                        </p:tgtEl>
                                        <p:attrNameLst>
                                          <p:attrName>ppt_h</p:attrName>
                                        </p:attrNameLst>
                                      </p:cBhvr>
                                      <p:tavLst>
                                        <p:tav tm="0">
                                          <p:val>
                                            <p:fltVal val="0"/>
                                          </p:val>
                                        </p:tav>
                                        <p:tav tm="100000">
                                          <p:val>
                                            <p:strVal val="#ppt_h"/>
                                          </p:val>
                                        </p:tav>
                                      </p:tavLst>
                                    </p:anim>
                                    <p:animEffect>
                                      <p:cBhvr>
                                        <p:cTn id="114" dur="500"/>
                                        <p:tgtEl>
                                          <p:spTgt spid="160"/>
                                        </p:tgtEl>
                                      </p:cBhvr>
                                    </p:animEffect>
                                  </p:childTnLst>
                                </p:cTn>
                              </p:par>
                            </p:childTnLst>
                          </p:cTn>
                        </p:par>
                        <p:par>
                          <p:cTn id="115" fill="hold">
                            <p:stCondLst>
                              <p:cond delay="8500"/>
                            </p:stCondLst>
                            <p:childTnLst>
                              <p:par>
                                <p:cTn id="116" presetID="22" presetClass="entr" presetSubtype="8" fill="hold" grpId="0" nodeType="afterEffect">
                                  <p:stCondLst>
                                    <p:cond delay="0"/>
                                  </p:stCondLst>
                                  <p:childTnLst>
                                    <p:set>
                                      <p:cBhvr>
                                        <p:cTn id="117" dur="1" fill="hold">
                                          <p:stCondLst>
                                            <p:cond delay="0"/>
                                          </p:stCondLst>
                                        </p:cTn>
                                        <p:tgtEl>
                                          <p:spTgt spid="184"/>
                                        </p:tgtEl>
                                        <p:attrNameLst>
                                          <p:attrName>style.visibility</p:attrName>
                                        </p:attrNameLst>
                                      </p:cBhvr>
                                      <p:to>
                                        <p:strVal val="visible"/>
                                      </p:to>
                                    </p:set>
                                    <p:animEffect transition="in" filter="wipe(left)">
                                      <p:cBhvr>
                                        <p:cTn id="118" dur="500"/>
                                        <p:tgtEl>
                                          <p:spTgt spid="184"/>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185"/>
                                        </p:tgtEl>
                                        <p:attrNameLst>
                                          <p:attrName>style.visibility</p:attrName>
                                        </p:attrNameLst>
                                      </p:cBhvr>
                                      <p:to>
                                        <p:strVal val="visible"/>
                                      </p:to>
                                    </p:set>
                                    <p:animEffect transition="in" filter="wipe(left)">
                                      <p:cBhvr>
                                        <p:cTn id="121"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66" grpId="0"/>
      <p:bldP spid="167" grpId="0"/>
      <p:bldP spid="179" grpId="0" bldLvl="0" autoUpdateAnimBg="0"/>
      <p:bldP spid="180" grpId="0"/>
      <p:bldP spid="181" grpId="0"/>
      <p:bldP spid="182" grpId="0"/>
      <p:bldP spid="183" grpId="0"/>
      <p:bldP spid="184" grpId="0"/>
      <p:bldP spid="18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4764661" y="3457774"/>
            <a:ext cx="1010953" cy="1009233"/>
            <a:chOff x="5186121" y="3507044"/>
            <a:chExt cx="1010953" cy="1008922"/>
          </a:xfrm>
          <a:solidFill>
            <a:schemeClr val="accent4"/>
          </a:solidFill>
        </p:grpSpPr>
        <p:sp>
          <p:nvSpPr>
            <p:cNvPr id="47" name="Freeform 12"/>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13"/>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14"/>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15"/>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16"/>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17"/>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18"/>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19"/>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20"/>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close/>
                  <a:moveTo>
                    <a:pt x="21" y="0"/>
                  </a:moveTo>
                  <a:lnTo>
                    <a:pt x="21" y="0"/>
                  </a:lnTo>
                  <a:lnTo>
                    <a:pt x="24" y="4"/>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21"/>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moveTo>
                    <a:pt x="21" y="0"/>
                  </a:moveTo>
                  <a:lnTo>
                    <a:pt x="21" y="0"/>
                  </a:lnTo>
                  <a:lnTo>
                    <a:pt x="24" y="4"/>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22"/>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23"/>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24"/>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Freeform 25"/>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26"/>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27"/>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28"/>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29"/>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30"/>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31"/>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32"/>
            <p:cNvSpPr/>
            <p:nvPr/>
          </p:nvSpPr>
          <p:spPr bwMode="auto">
            <a:xfrm flipH="1">
              <a:off x="5329743" y="3507044"/>
              <a:ext cx="867331" cy="865323"/>
            </a:xfrm>
            <a:custGeom>
              <a:avLst/>
              <a:gdLst>
                <a:gd name="T0" fmla="*/ 81 w 507"/>
                <a:gd name="T1" fmla="*/ 31 h 506"/>
                <a:gd name="T2" fmla="*/ 81 w 507"/>
                <a:gd name="T3" fmla="*/ 31 h 506"/>
                <a:gd name="T4" fmla="*/ 0 w 507"/>
                <a:gd name="T5" fmla="*/ 0 h 506"/>
                <a:gd name="T6" fmla="*/ 37 w 507"/>
                <a:gd name="T7" fmla="*/ 79 h 506"/>
                <a:gd name="T8" fmla="*/ 37 w 507"/>
                <a:gd name="T9" fmla="*/ 79 h 506"/>
                <a:gd name="T10" fmla="*/ 888 w 507"/>
                <a:gd name="T11" fmla="*/ 928 h 506"/>
                <a:gd name="T12" fmla="*/ 930 w 507"/>
                <a:gd name="T13" fmla="*/ 884 h 506"/>
                <a:gd name="T14" fmla="*/ 81 w 507"/>
                <a:gd name="T15" fmla="*/ 31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7"/>
          <p:cNvGrpSpPr/>
          <p:nvPr/>
        </p:nvGrpSpPr>
        <p:grpSpPr>
          <a:xfrm>
            <a:off x="5011034" y="2236792"/>
            <a:ext cx="1010954" cy="1008300"/>
            <a:chOff x="5107781" y="2781590"/>
            <a:chExt cx="1010954" cy="1007989"/>
          </a:xfrm>
          <a:solidFill>
            <a:schemeClr val="accent2"/>
          </a:solidFill>
        </p:grpSpPr>
        <p:sp>
          <p:nvSpPr>
            <p:cNvPr id="40" name="Freeform 5"/>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6"/>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7"/>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8"/>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9"/>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10"/>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11"/>
            <p:cNvSpPr/>
            <p:nvPr/>
          </p:nvSpPr>
          <p:spPr bwMode="auto">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33"/>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34"/>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35"/>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Freeform 36"/>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Freeform 37"/>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38"/>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39"/>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40"/>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Freeform 41"/>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42"/>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43"/>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44"/>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0" name="Freeform 45"/>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 name="Freeform 46"/>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 name="Freeform 47"/>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Freeform 48"/>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 name="组合 1"/>
          <p:cNvGrpSpPr/>
          <p:nvPr/>
        </p:nvGrpSpPr>
        <p:grpSpPr>
          <a:xfrm>
            <a:off x="6006414" y="3464523"/>
            <a:ext cx="1010953" cy="1010166"/>
            <a:chOff x="6073970" y="3409136"/>
            <a:chExt cx="1010953" cy="1009854"/>
          </a:xfrm>
          <a:solidFill>
            <a:schemeClr val="accent3"/>
          </a:solidFill>
        </p:grpSpPr>
        <p:sp>
          <p:nvSpPr>
            <p:cNvPr id="84" name="Freeform 49"/>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5" name="Freeform 50"/>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6" name="Freeform 51"/>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7" name="Freeform 52"/>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8" name="Freeform 53"/>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9" name="Freeform 54"/>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0" name="Freeform 55"/>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1" name="Freeform 56"/>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59"/>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5" name="Freeform 60"/>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6"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7"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8" name="Freeform 63"/>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9" name="Freeform 64"/>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0"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1"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 name="Freeform 67"/>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 name="Freeform 68"/>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4" name="Freeform 69"/>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5" name="Oval 70"/>
          <p:cNvSpPr>
            <a:spLocks noChangeArrowheads="1"/>
          </p:cNvSpPr>
          <p:nvPr/>
        </p:nvSpPr>
        <p:spPr bwMode="auto">
          <a:xfrm flipH="1">
            <a:off x="6089136" y="1114695"/>
            <a:ext cx="2155272" cy="2153716"/>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sp>
        <p:nvSpPr>
          <p:cNvPr id="106" name="Oval 71"/>
          <p:cNvSpPr>
            <a:spLocks noChangeArrowheads="1"/>
          </p:cNvSpPr>
          <p:nvPr/>
        </p:nvSpPr>
        <p:spPr bwMode="auto">
          <a:xfrm flipH="1">
            <a:off x="6310167" y="1335757"/>
            <a:ext cx="1714145" cy="17125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sp>
        <p:nvSpPr>
          <p:cNvPr id="107" name="Freeform 72"/>
          <p:cNvSpPr>
            <a:spLocks noEditPoints="1"/>
          </p:cNvSpPr>
          <p:nvPr/>
        </p:nvSpPr>
        <p:spPr bwMode="auto">
          <a:xfrm flipH="1">
            <a:off x="6270063" y="1294716"/>
            <a:ext cx="1793418" cy="1794608"/>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108" name="Freeform 73"/>
          <p:cNvSpPr>
            <a:spLocks noEditPoints="1"/>
          </p:cNvSpPr>
          <p:nvPr/>
        </p:nvSpPr>
        <p:spPr bwMode="auto">
          <a:xfrm flipH="1">
            <a:off x="6472442" y="1499921"/>
            <a:ext cx="1388663" cy="1384198"/>
          </a:xfrm>
          <a:custGeom>
            <a:avLst/>
            <a:gdLst>
              <a:gd name="T0" fmla="*/ 745 w 812"/>
              <a:gd name="T1" fmla="*/ 0 h 809"/>
              <a:gd name="T2" fmla="*/ 0 w 812"/>
              <a:gd name="T3" fmla="*/ 743 h 809"/>
              <a:gd name="T4" fmla="*/ 745 w 812"/>
              <a:gd name="T5" fmla="*/ 1484 h 809"/>
              <a:gd name="T6" fmla="*/ 1489 w 812"/>
              <a:gd name="T7" fmla="*/ 743 h 809"/>
              <a:gd name="T8" fmla="*/ 745 w 812"/>
              <a:gd name="T9" fmla="*/ 0 h 809"/>
              <a:gd name="T10" fmla="*/ 745 w 812"/>
              <a:gd name="T11" fmla="*/ 1398 h 809"/>
              <a:gd name="T12" fmla="*/ 86 w 812"/>
              <a:gd name="T13" fmla="*/ 743 h 809"/>
              <a:gd name="T14" fmla="*/ 745 w 812"/>
              <a:gd name="T15" fmla="*/ 86 h 809"/>
              <a:gd name="T16" fmla="*/ 1405 w 812"/>
              <a:gd name="T17" fmla="*/ 743 h 809"/>
              <a:gd name="T18" fmla="*/ 745 w 812"/>
              <a:gd name="T19" fmla="*/ 1398 h 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9" name="Freeform 74"/>
          <p:cNvSpPr>
            <a:spLocks noEditPoints="1"/>
          </p:cNvSpPr>
          <p:nvPr/>
        </p:nvSpPr>
        <p:spPr bwMode="auto">
          <a:xfrm flipH="1">
            <a:off x="6673886" y="1706991"/>
            <a:ext cx="985773" cy="970058"/>
          </a:xfrm>
          <a:custGeom>
            <a:avLst/>
            <a:gdLst>
              <a:gd name="T0" fmla="*/ 529 w 576"/>
              <a:gd name="T1" fmla="*/ 0 h 567"/>
              <a:gd name="T2" fmla="*/ 0 w 576"/>
              <a:gd name="T3" fmla="*/ 521 h 567"/>
              <a:gd name="T4" fmla="*/ 529 w 576"/>
              <a:gd name="T5" fmla="*/ 1040 h 567"/>
              <a:gd name="T6" fmla="*/ 1057 w 576"/>
              <a:gd name="T7" fmla="*/ 521 h 567"/>
              <a:gd name="T8" fmla="*/ 529 w 576"/>
              <a:gd name="T9" fmla="*/ 0 h 567"/>
              <a:gd name="T10" fmla="*/ 529 w 576"/>
              <a:gd name="T11" fmla="*/ 956 h 567"/>
              <a:gd name="T12" fmla="*/ 86 w 576"/>
              <a:gd name="T13" fmla="*/ 521 h 567"/>
              <a:gd name="T14" fmla="*/ 529 w 576"/>
              <a:gd name="T15" fmla="*/ 84 h 567"/>
              <a:gd name="T16" fmla="*/ 971 w 576"/>
              <a:gd name="T17" fmla="*/ 521 h 567"/>
              <a:gd name="T18" fmla="*/ 529 w 576"/>
              <a:gd name="T19" fmla="*/ 956 h 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75"/>
          <p:cNvSpPr>
            <a:spLocks noEditPoints="1"/>
          </p:cNvSpPr>
          <p:nvPr/>
        </p:nvSpPr>
        <p:spPr bwMode="auto">
          <a:xfrm flipH="1">
            <a:off x="6876264" y="1912195"/>
            <a:ext cx="581019" cy="559649"/>
          </a:xfrm>
          <a:custGeom>
            <a:avLst/>
            <a:gdLst>
              <a:gd name="T0" fmla="*/ 312 w 340"/>
              <a:gd name="T1" fmla="*/ 0 h 327"/>
              <a:gd name="T2" fmla="*/ 0 w 340"/>
              <a:gd name="T3" fmla="*/ 301 h 327"/>
              <a:gd name="T4" fmla="*/ 312 w 340"/>
              <a:gd name="T5" fmla="*/ 600 h 327"/>
              <a:gd name="T6" fmla="*/ 623 w 340"/>
              <a:gd name="T7" fmla="*/ 301 h 327"/>
              <a:gd name="T8" fmla="*/ 312 w 340"/>
              <a:gd name="T9" fmla="*/ 0 h 327"/>
              <a:gd name="T10" fmla="*/ 312 w 340"/>
              <a:gd name="T11" fmla="*/ 516 h 327"/>
              <a:gd name="T12" fmla="*/ 86 w 340"/>
              <a:gd name="T13" fmla="*/ 301 h 327"/>
              <a:gd name="T14" fmla="*/ 312 w 340"/>
              <a:gd name="T15" fmla="*/ 86 h 327"/>
              <a:gd name="T16" fmla="*/ 537 w 340"/>
              <a:gd name="T17" fmla="*/ 301 h 327"/>
              <a:gd name="T18" fmla="*/ 312 w 340"/>
              <a:gd name="T19" fmla="*/ 516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Oval 76"/>
          <p:cNvSpPr>
            <a:spLocks noChangeArrowheads="1"/>
          </p:cNvSpPr>
          <p:nvPr/>
        </p:nvSpPr>
        <p:spPr bwMode="auto">
          <a:xfrm flipH="1">
            <a:off x="7054393" y="2086619"/>
            <a:ext cx="213569" cy="20986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grpSp>
        <p:nvGrpSpPr>
          <p:cNvPr id="5" name="组合 9"/>
          <p:cNvGrpSpPr/>
          <p:nvPr/>
        </p:nvGrpSpPr>
        <p:grpSpPr>
          <a:xfrm>
            <a:off x="6205714" y="2162172"/>
            <a:ext cx="986705" cy="986848"/>
            <a:chOff x="6598099" y="2161504"/>
            <a:chExt cx="986705" cy="986543"/>
          </a:xfrm>
          <a:solidFill>
            <a:schemeClr val="accent1"/>
          </a:solidFill>
        </p:grpSpPr>
        <p:sp>
          <p:nvSpPr>
            <p:cNvPr id="112" name="Freeform 77"/>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3" name="Freeform 78"/>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4" name="Freeform 79"/>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5" name="Freeform 80"/>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6" name="Freeform 81"/>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7" name="Freeform 82"/>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Freeform 83"/>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9" name="Freeform 84"/>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0" name="Freeform 85"/>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1" name="Freeform 86"/>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 name="Freeform 87"/>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 name="Freeform 88"/>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4" name="Freeform 89"/>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5" name="Freeform 90"/>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6" name="Freeform 91"/>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Freeform 92"/>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8" name="Freeform 93"/>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9" name="Freeform 94"/>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0" name="Freeform 95"/>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1" name="Freeform 96"/>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2" name="Freeform 97"/>
            <p:cNvSpPr/>
            <p:nvPr/>
          </p:nvSpPr>
          <p:spPr bwMode="auto">
            <a:xfrm flipH="1">
              <a:off x="6741721" y="2161504"/>
              <a:ext cx="843083" cy="842944"/>
            </a:xfrm>
            <a:custGeom>
              <a:avLst/>
              <a:gdLst>
                <a:gd name="T0" fmla="*/ 55 w 493"/>
                <a:gd name="T1" fmla="*/ 9 h 493"/>
                <a:gd name="T2" fmla="*/ 55 w 493"/>
                <a:gd name="T3" fmla="*/ 9 h 493"/>
                <a:gd name="T4" fmla="*/ 31 w 493"/>
                <a:gd name="T5" fmla="*/ 0 h 493"/>
                <a:gd name="T6" fmla="*/ 0 w 493"/>
                <a:gd name="T7" fmla="*/ 31 h 493"/>
                <a:gd name="T8" fmla="*/ 11 w 493"/>
                <a:gd name="T9" fmla="*/ 57 h 493"/>
                <a:gd name="T10" fmla="*/ 11 w 493"/>
                <a:gd name="T11" fmla="*/ 57 h 493"/>
                <a:gd name="T12" fmla="*/ 862 w 493"/>
                <a:gd name="T13" fmla="*/ 904 h 493"/>
                <a:gd name="T14" fmla="*/ 904 w 493"/>
                <a:gd name="T15" fmla="*/ 860 h 493"/>
                <a:gd name="T16" fmla="*/ 55 w 493"/>
                <a:gd name="T17" fmla="*/ 9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33" name="Freeform 98"/>
          <p:cNvSpPr/>
          <p:nvPr/>
        </p:nvSpPr>
        <p:spPr bwMode="auto">
          <a:xfrm flipH="1">
            <a:off x="7899341" y="2931689"/>
            <a:ext cx="54092" cy="55032"/>
          </a:xfrm>
          <a:custGeom>
            <a:avLst/>
            <a:gdLst>
              <a:gd name="T0" fmla="*/ 5 w 32"/>
              <a:gd name="T1" fmla="*/ 0 h 32"/>
              <a:gd name="T2" fmla="*/ 0 w 32"/>
              <a:gd name="T3" fmla="*/ 6 h 32"/>
              <a:gd name="T4" fmla="*/ 24 w 32"/>
              <a:gd name="T5" fmla="*/ 31 h 32"/>
              <a:gd name="T6" fmla="*/ 53 w 32"/>
              <a:gd name="T7" fmla="*/ 59 h 32"/>
              <a:gd name="T8" fmla="*/ 58 w 32"/>
              <a:gd name="T9" fmla="*/ 53 h 32"/>
              <a:gd name="T10" fmla="*/ 5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4" name="Freeform 106"/>
          <p:cNvSpPr/>
          <p:nvPr/>
        </p:nvSpPr>
        <p:spPr bwMode="auto">
          <a:xfrm flipH="1">
            <a:off x="7146721" y="2178961"/>
            <a:ext cx="45698" cy="57831"/>
          </a:xfrm>
          <a:custGeom>
            <a:avLst/>
            <a:gdLst>
              <a:gd name="T0" fmla="*/ 4 w 27"/>
              <a:gd name="T1" fmla="*/ 0 h 34"/>
              <a:gd name="T2" fmla="*/ 0 w 27"/>
              <a:gd name="T3" fmla="*/ 4 h 34"/>
              <a:gd name="T4" fmla="*/ 0 w 27"/>
              <a:gd name="T5" fmla="*/ 13 h 34"/>
              <a:gd name="T6" fmla="*/ 11 w 27"/>
              <a:gd name="T7" fmla="*/ 38 h 34"/>
              <a:gd name="T8" fmla="*/ 11 w 27"/>
              <a:gd name="T9" fmla="*/ 38 h 34"/>
              <a:gd name="T10" fmla="*/ 34 w 27"/>
              <a:gd name="T11" fmla="*/ 62 h 34"/>
              <a:gd name="T12" fmla="*/ 49 w 27"/>
              <a:gd name="T13" fmla="*/ 46 h 34"/>
              <a:gd name="T14" fmla="*/ 27 w 27"/>
              <a:gd name="T15" fmla="*/ 27 h 34"/>
              <a:gd name="T16" fmla="*/ 4 w 2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 name="组合 2"/>
          <p:cNvGrpSpPr/>
          <p:nvPr/>
        </p:nvGrpSpPr>
        <p:grpSpPr>
          <a:xfrm>
            <a:off x="685009" y="1530205"/>
            <a:ext cx="365522" cy="430273"/>
            <a:chOff x="685009" y="1529730"/>
            <a:chExt cx="365522" cy="430140"/>
          </a:xfrm>
        </p:grpSpPr>
        <p:sp>
          <p:nvSpPr>
            <p:cNvPr id="141" name="Flowchart: Off-page Connector 108"/>
            <p:cNvSpPr/>
            <p:nvPr/>
          </p:nvSpPr>
          <p:spPr bwMode="auto">
            <a:xfrm>
              <a:off x="704059" y="1529730"/>
              <a:ext cx="317898" cy="422672"/>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4" name="Oval 111"/>
            <p:cNvSpPr/>
            <p:nvPr/>
          </p:nvSpPr>
          <p:spPr bwMode="auto">
            <a:xfrm>
              <a:off x="685009" y="1540770"/>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1</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7" name="组合 3"/>
          <p:cNvGrpSpPr/>
          <p:nvPr/>
        </p:nvGrpSpPr>
        <p:grpSpPr>
          <a:xfrm>
            <a:off x="685009" y="2261327"/>
            <a:ext cx="365522" cy="452720"/>
            <a:chOff x="685009" y="2260630"/>
            <a:chExt cx="365522" cy="452581"/>
          </a:xfrm>
        </p:grpSpPr>
        <p:sp>
          <p:nvSpPr>
            <p:cNvPr id="142" name="Flowchart: Off-page Connector 109"/>
            <p:cNvSpPr/>
            <p:nvPr/>
          </p:nvSpPr>
          <p:spPr bwMode="auto">
            <a:xfrm>
              <a:off x="704059" y="2290540"/>
              <a:ext cx="317898" cy="422671"/>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5" name="Oval 112"/>
            <p:cNvSpPr/>
            <p:nvPr/>
          </p:nvSpPr>
          <p:spPr bwMode="auto">
            <a:xfrm>
              <a:off x="685009" y="2260630"/>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2</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8" name="组合 4"/>
          <p:cNvGrpSpPr/>
          <p:nvPr/>
        </p:nvGrpSpPr>
        <p:grpSpPr>
          <a:xfrm>
            <a:off x="680246" y="3022517"/>
            <a:ext cx="365522" cy="451385"/>
            <a:chOff x="680246" y="3021584"/>
            <a:chExt cx="365522" cy="451246"/>
          </a:xfrm>
        </p:grpSpPr>
        <p:sp>
          <p:nvSpPr>
            <p:cNvPr id="143" name="Flowchart: Off-page Connector 110"/>
            <p:cNvSpPr/>
            <p:nvPr/>
          </p:nvSpPr>
          <p:spPr bwMode="auto">
            <a:xfrm>
              <a:off x="704059" y="3050159"/>
              <a:ext cx="317898" cy="422671"/>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6" name="Oval 113"/>
            <p:cNvSpPr/>
            <p:nvPr/>
          </p:nvSpPr>
          <p:spPr bwMode="auto">
            <a:xfrm>
              <a:off x="680246" y="3021584"/>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3</a:t>
              </a:r>
              <a:endParaRPr lang="en-US" altLang="zh-CN" dirty="0">
                <a:solidFill>
                  <a:schemeClr val="bg1"/>
                </a:solidFill>
                <a:latin typeface="Arial" panose="020B0604020202020204" pitchFamily="34" charset="0"/>
                <a:cs typeface="Arial" panose="020B0604020202020204" pitchFamily="34" charset="0"/>
              </a:endParaRPr>
            </a:p>
          </p:txBody>
        </p:sp>
      </p:grpSp>
      <p:sp>
        <p:nvSpPr>
          <p:cNvPr id="154" name="Rectangle 1436"/>
          <p:cNvSpPr>
            <a:spLocks noChangeArrowheads="1"/>
          </p:cNvSpPr>
          <p:nvPr/>
        </p:nvSpPr>
        <p:spPr bwMode="auto">
          <a:xfrm>
            <a:off x="1264210" y="1492091"/>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5" name="Content Placeholder 2"/>
          <p:cNvSpPr txBox="1"/>
          <p:nvPr/>
        </p:nvSpPr>
        <p:spPr bwMode="auto">
          <a:xfrm>
            <a:off x="1189835" y="1649303"/>
            <a:ext cx="2734093" cy="4549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2" name="Rectangle 1436"/>
          <p:cNvSpPr>
            <a:spLocks noChangeArrowheads="1"/>
          </p:cNvSpPr>
          <p:nvPr/>
        </p:nvSpPr>
        <p:spPr bwMode="auto">
          <a:xfrm>
            <a:off x="1287989" y="2246804"/>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3" name="Content Placeholder 2"/>
          <p:cNvSpPr txBox="1"/>
          <p:nvPr/>
        </p:nvSpPr>
        <p:spPr bwMode="auto">
          <a:xfrm>
            <a:off x="1213647" y="2404392"/>
            <a:ext cx="2734093" cy="4549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Rectangle 1436"/>
          <p:cNvSpPr>
            <a:spLocks noChangeArrowheads="1"/>
          </p:cNvSpPr>
          <p:nvPr/>
        </p:nvSpPr>
        <p:spPr bwMode="auto">
          <a:xfrm>
            <a:off x="1264210" y="2986749"/>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1" name="Content Placeholder 2"/>
          <p:cNvSpPr txBox="1"/>
          <p:nvPr/>
        </p:nvSpPr>
        <p:spPr bwMode="auto">
          <a:xfrm>
            <a:off x="1189835" y="3143999"/>
            <a:ext cx="2734093" cy="4549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8" name="Rectangle 1436"/>
          <p:cNvSpPr>
            <a:spLocks noChangeArrowheads="1"/>
          </p:cNvSpPr>
          <p:nvPr/>
        </p:nvSpPr>
        <p:spPr bwMode="auto">
          <a:xfrm>
            <a:off x="1287989" y="3756911"/>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Content Placeholder 2"/>
          <p:cNvSpPr txBox="1"/>
          <p:nvPr/>
        </p:nvSpPr>
        <p:spPr bwMode="auto">
          <a:xfrm>
            <a:off x="1213647" y="3958637"/>
            <a:ext cx="2734093" cy="41089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 name="组合 6"/>
          <p:cNvGrpSpPr/>
          <p:nvPr/>
        </p:nvGrpSpPr>
        <p:grpSpPr>
          <a:xfrm>
            <a:off x="704060" y="3845502"/>
            <a:ext cx="366713" cy="419229"/>
            <a:chOff x="704059" y="3844313"/>
            <a:chExt cx="366713" cy="419100"/>
          </a:xfrm>
        </p:grpSpPr>
        <p:sp>
          <p:nvSpPr>
            <p:cNvPr id="137" name="Flowchart: Off-page Connector 104"/>
            <p:cNvSpPr/>
            <p:nvPr/>
          </p:nvSpPr>
          <p:spPr bwMode="auto">
            <a:xfrm>
              <a:off x="727871" y="3862165"/>
              <a:ext cx="317898" cy="381000"/>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0" name="Oval 107"/>
            <p:cNvSpPr/>
            <p:nvPr/>
          </p:nvSpPr>
          <p:spPr bwMode="auto">
            <a:xfrm>
              <a:off x="704059" y="3844313"/>
              <a:ext cx="366713"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4</a:t>
              </a:r>
              <a:endParaRPr lang="en-US" altLang="zh-CN"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 fill="hold"/>
                                        <p:tgtEl>
                                          <p:spTgt spid="107"/>
                                        </p:tgtEl>
                                        <p:attrNameLst>
                                          <p:attrName>ppt_w</p:attrName>
                                        </p:attrNameLst>
                                      </p:cBhvr>
                                      <p:tavLst>
                                        <p:tav tm="0">
                                          <p:val>
                                            <p:fltVal val="0"/>
                                          </p:val>
                                        </p:tav>
                                        <p:tav tm="100000">
                                          <p:val>
                                            <p:strVal val="#ppt_w"/>
                                          </p:val>
                                        </p:tav>
                                      </p:tavLst>
                                    </p:anim>
                                    <p:anim calcmode="lin" valueType="num">
                                      <p:cBhvr>
                                        <p:cTn id="18" dur="500" fill="hold"/>
                                        <p:tgtEl>
                                          <p:spTgt spid="107"/>
                                        </p:tgtEl>
                                        <p:attrNameLst>
                                          <p:attrName>ppt_h</p:attrName>
                                        </p:attrNameLst>
                                      </p:cBhvr>
                                      <p:tavLst>
                                        <p:tav tm="0">
                                          <p:val>
                                            <p:fltVal val="0"/>
                                          </p:val>
                                        </p:tav>
                                        <p:tav tm="100000">
                                          <p:val>
                                            <p:strVal val="#ppt_h"/>
                                          </p:val>
                                        </p:tav>
                                      </p:tavLst>
                                    </p:anim>
                                    <p:animEffect transition="in" filter="fade">
                                      <p:cBhvr>
                                        <p:cTn id="19" dur="500"/>
                                        <p:tgtEl>
                                          <p:spTgt spid="10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500" fill="hold"/>
                                        <p:tgtEl>
                                          <p:spTgt spid="109"/>
                                        </p:tgtEl>
                                        <p:attrNameLst>
                                          <p:attrName>ppt_w</p:attrName>
                                        </p:attrNameLst>
                                      </p:cBhvr>
                                      <p:tavLst>
                                        <p:tav tm="0">
                                          <p:val>
                                            <p:fltVal val="0"/>
                                          </p:val>
                                        </p:tav>
                                        <p:tav tm="100000">
                                          <p:val>
                                            <p:strVal val="#ppt_w"/>
                                          </p:val>
                                        </p:tav>
                                      </p:tavLst>
                                    </p:anim>
                                    <p:anim calcmode="lin" valueType="num">
                                      <p:cBhvr>
                                        <p:cTn id="28" dur="500" fill="hold"/>
                                        <p:tgtEl>
                                          <p:spTgt spid="109"/>
                                        </p:tgtEl>
                                        <p:attrNameLst>
                                          <p:attrName>ppt_h</p:attrName>
                                        </p:attrNameLst>
                                      </p:cBhvr>
                                      <p:tavLst>
                                        <p:tav tm="0">
                                          <p:val>
                                            <p:fltVal val="0"/>
                                          </p:val>
                                        </p:tav>
                                        <p:tav tm="100000">
                                          <p:val>
                                            <p:strVal val="#ppt_h"/>
                                          </p:val>
                                        </p:tav>
                                      </p:tavLst>
                                    </p:anim>
                                    <p:animEffect transition="in" filter="fade">
                                      <p:cBhvr>
                                        <p:cTn id="29" dur="500"/>
                                        <p:tgtEl>
                                          <p:spTgt spid="109"/>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110"/>
                                        </p:tgtEl>
                                        <p:attrNameLst>
                                          <p:attrName>style.visibility</p:attrName>
                                        </p:attrNameLst>
                                      </p:cBhvr>
                                      <p:to>
                                        <p:strVal val="visible"/>
                                      </p:to>
                                    </p:set>
                                    <p:anim calcmode="lin" valueType="num">
                                      <p:cBhvr>
                                        <p:cTn id="32" dur="500" fill="hold"/>
                                        <p:tgtEl>
                                          <p:spTgt spid="110"/>
                                        </p:tgtEl>
                                        <p:attrNameLst>
                                          <p:attrName>ppt_w</p:attrName>
                                        </p:attrNameLst>
                                      </p:cBhvr>
                                      <p:tavLst>
                                        <p:tav tm="0">
                                          <p:val>
                                            <p:fltVal val="0"/>
                                          </p:val>
                                        </p:tav>
                                        <p:tav tm="100000">
                                          <p:val>
                                            <p:strVal val="#ppt_w"/>
                                          </p:val>
                                        </p:tav>
                                      </p:tavLst>
                                    </p:anim>
                                    <p:anim calcmode="lin" valueType="num">
                                      <p:cBhvr>
                                        <p:cTn id="33" dur="500" fill="hold"/>
                                        <p:tgtEl>
                                          <p:spTgt spid="110"/>
                                        </p:tgtEl>
                                        <p:attrNameLst>
                                          <p:attrName>ppt_h</p:attrName>
                                        </p:attrNameLst>
                                      </p:cBhvr>
                                      <p:tavLst>
                                        <p:tav tm="0">
                                          <p:val>
                                            <p:fltVal val="0"/>
                                          </p:val>
                                        </p:tav>
                                        <p:tav tm="100000">
                                          <p:val>
                                            <p:strVal val="#ppt_h"/>
                                          </p:val>
                                        </p:tav>
                                      </p:tavLst>
                                    </p:anim>
                                    <p:animEffect transition="in" filter="fade">
                                      <p:cBhvr>
                                        <p:cTn id="34" dur="500"/>
                                        <p:tgtEl>
                                          <p:spTgt spid="11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11"/>
                                        </p:tgtEl>
                                        <p:attrNameLst>
                                          <p:attrName>style.visibility</p:attrName>
                                        </p:attrNameLst>
                                      </p:cBhvr>
                                      <p:to>
                                        <p:strVal val="visible"/>
                                      </p:to>
                                    </p:set>
                                    <p:anim calcmode="lin" valueType="num">
                                      <p:cBhvr>
                                        <p:cTn id="37" dur="500" fill="hold"/>
                                        <p:tgtEl>
                                          <p:spTgt spid="111"/>
                                        </p:tgtEl>
                                        <p:attrNameLst>
                                          <p:attrName>ppt_w</p:attrName>
                                        </p:attrNameLst>
                                      </p:cBhvr>
                                      <p:tavLst>
                                        <p:tav tm="0">
                                          <p:val>
                                            <p:fltVal val="0"/>
                                          </p:val>
                                        </p:tav>
                                        <p:tav tm="100000">
                                          <p:val>
                                            <p:strVal val="#ppt_w"/>
                                          </p:val>
                                        </p:tav>
                                      </p:tavLst>
                                    </p:anim>
                                    <p:anim calcmode="lin" valueType="num">
                                      <p:cBhvr>
                                        <p:cTn id="38" dur="500" fill="hold"/>
                                        <p:tgtEl>
                                          <p:spTgt spid="111"/>
                                        </p:tgtEl>
                                        <p:attrNameLst>
                                          <p:attrName>ppt_h</p:attrName>
                                        </p:attrNameLst>
                                      </p:cBhvr>
                                      <p:tavLst>
                                        <p:tav tm="0">
                                          <p:val>
                                            <p:fltVal val="0"/>
                                          </p:val>
                                        </p:tav>
                                        <p:tav tm="100000">
                                          <p:val>
                                            <p:strVal val="#ppt_h"/>
                                          </p:val>
                                        </p:tav>
                                      </p:tavLst>
                                    </p:anim>
                                    <p:animEffect transition="in" filter="fade">
                                      <p:cBhvr>
                                        <p:cTn id="39" dur="500"/>
                                        <p:tgtEl>
                                          <p:spTgt spid="111"/>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33"/>
                                        </p:tgtEl>
                                        <p:attrNameLst>
                                          <p:attrName>style.visibility</p:attrName>
                                        </p:attrNameLst>
                                      </p:cBhvr>
                                      <p:to>
                                        <p:strVal val="visible"/>
                                      </p:to>
                                    </p:set>
                                    <p:anim calcmode="lin" valueType="num">
                                      <p:cBhvr>
                                        <p:cTn id="42" dur="500" fill="hold"/>
                                        <p:tgtEl>
                                          <p:spTgt spid="133"/>
                                        </p:tgtEl>
                                        <p:attrNameLst>
                                          <p:attrName>ppt_w</p:attrName>
                                        </p:attrNameLst>
                                      </p:cBhvr>
                                      <p:tavLst>
                                        <p:tav tm="0">
                                          <p:val>
                                            <p:fltVal val="0"/>
                                          </p:val>
                                        </p:tav>
                                        <p:tav tm="100000">
                                          <p:val>
                                            <p:strVal val="#ppt_w"/>
                                          </p:val>
                                        </p:tav>
                                      </p:tavLst>
                                    </p:anim>
                                    <p:anim calcmode="lin" valueType="num">
                                      <p:cBhvr>
                                        <p:cTn id="43" dur="500" fill="hold"/>
                                        <p:tgtEl>
                                          <p:spTgt spid="133"/>
                                        </p:tgtEl>
                                        <p:attrNameLst>
                                          <p:attrName>ppt_h</p:attrName>
                                        </p:attrNameLst>
                                      </p:cBhvr>
                                      <p:tavLst>
                                        <p:tav tm="0">
                                          <p:val>
                                            <p:fltVal val="0"/>
                                          </p:val>
                                        </p:tav>
                                        <p:tav tm="100000">
                                          <p:val>
                                            <p:strVal val="#ppt_h"/>
                                          </p:val>
                                        </p:tav>
                                      </p:tavLst>
                                    </p:anim>
                                    <p:animEffect transition="in" filter="fade">
                                      <p:cBhvr>
                                        <p:cTn id="44" dur="500"/>
                                        <p:tgtEl>
                                          <p:spTgt spid="133"/>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4"/>
                                        </p:tgtEl>
                                        <p:attrNameLst>
                                          <p:attrName>style.visibility</p:attrName>
                                        </p:attrNameLst>
                                      </p:cBhvr>
                                      <p:to>
                                        <p:strVal val="visible"/>
                                      </p:to>
                                    </p:set>
                                    <p:anim calcmode="lin" valueType="num">
                                      <p:cBhvr>
                                        <p:cTn id="47" dur="500" fill="hold"/>
                                        <p:tgtEl>
                                          <p:spTgt spid="134"/>
                                        </p:tgtEl>
                                        <p:attrNameLst>
                                          <p:attrName>ppt_w</p:attrName>
                                        </p:attrNameLst>
                                      </p:cBhvr>
                                      <p:tavLst>
                                        <p:tav tm="0">
                                          <p:val>
                                            <p:fltVal val="0"/>
                                          </p:val>
                                        </p:tav>
                                        <p:tav tm="100000">
                                          <p:val>
                                            <p:strVal val="#ppt_w"/>
                                          </p:val>
                                        </p:tav>
                                      </p:tavLst>
                                    </p:anim>
                                    <p:anim calcmode="lin" valueType="num">
                                      <p:cBhvr>
                                        <p:cTn id="48" dur="500" fill="hold"/>
                                        <p:tgtEl>
                                          <p:spTgt spid="134"/>
                                        </p:tgtEl>
                                        <p:attrNameLst>
                                          <p:attrName>ppt_h</p:attrName>
                                        </p:attrNameLst>
                                      </p:cBhvr>
                                      <p:tavLst>
                                        <p:tav tm="0">
                                          <p:val>
                                            <p:fltVal val="0"/>
                                          </p:val>
                                        </p:tav>
                                        <p:tav tm="100000">
                                          <p:val>
                                            <p:strVal val="#ppt_h"/>
                                          </p:val>
                                        </p:tav>
                                      </p:tavLst>
                                    </p:anim>
                                    <p:animEffect transition="in" filter="fade">
                                      <p:cBhvr>
                                        <p:cTn id="49" dur="500"/>
                                        <p:tgtEl>
                                          <p:spTgt spid="134"/>
                                        </p:tgtEl>
                                      </p:cBhvr>
                                    </p:animEffect>
                                  </p:childTnLst>
                                </p:cTn>
                              </p:par>
                              <p:par>
                                <p:cTn id="50" presetID="2" presetClass="entr" presetSubtype="12" fill="hold" nodeType="withEffect">
                                  <p:stCondLst>
                                    <p:cond delay="200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0-#ppt_w/2"/>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12"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0-#ppt_w/2"/>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12"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0-#ppt_w/2"/>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47" presetClass="entr" presetSubtype="0"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750"/>
                                        <p:tgtEl>
                                          <p:spTgt spid="6"/>
                                        </p:tgtEl>
                                      </p:cBhvr>
                                    </p:animEffect>
                                    <p:anim calcmode="lin" valueType="num">
                                      <p:cBhvr>
                                        <p:cTn id="71" dur="750" fill="hold"/>
                                        <p:tgtEl>
                                          <p:spTgt spid="6"/>
                                        </p:tgtEl>
                                        <p:attrNameLst>
                                          <p:attrName>ppt_x</p:attrName>
                                        </p:attrNameLst>
                                      </p:cBhvr>
                                      <p:tavLst>
                                        <p:tav tm="0">
                                          <p:val>
                                            <p:strVal val="#ppt_x"/>
                                          </p:val>
                                        </p:tav>
                                        <p:tav tm="100000">
                                          <p:val>
                                            <p:strVal val="#ppt_x"/>
                                          </p:val>
                                        </p:tav>
                                      </p:tavLst>
                                    </p:anim>
                                    <p:anim calcmode="lin" valueType="num">
                                      <p:cBhvr>
                                        <p:cTn id="72" dur="750" fill="hold"/>
                                        <p:tgtEl>
                                          <p:spTgt spid="6"/>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154"/>
                                        </p:tgtEl>
                                        <p:attrNameLst>
                                          <p:attrName>style.visibility</p:attrName>
                                        </p:attrNameLst>
                                      </p:cBhvr>
                                      <p:to>
                                        <p:strVal val="visible"/>
                                      </p:to>
                                    </p:set>
                                    <p:animEffect transition="in" filter="wipe(left)">
                                      <p:cBhvr>
                                        <p:cTn id="76" dur="500"/>
                                        <p:tgtEl>
                                          <p:spTgt spid="154"/>
                                        </p:tgtEl>
                                      </p:cBhvr>
                                    </p:animEffect>
                                  </p:childTnLst>
                                </p:cTn>
                              </p:par>
                            </p:childTnLst>
                          </p:cTn>
                        </p:par>
                        <p:par>
                          <p:cTn id="77" fill="hold">
                            <p:stCondLst>
                              <p:cond delay="2500"/>
                            </p:stCondLst>
                            <p:childTnLst>
                              <p:par>
                                <p:cTn id="78" presetID="22" presetClass="entr" presetSubtype="1" fill="hold" grpId="0" nodeType="after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wipe(up)">
                                      <p:cBhvr>
                                        <p:cTn id="80" dur="500"/>
                                        <p:tgtEl>
                                          <p:spTgt spid="155"/>
                                        </p:tgtEl>
                                      </p:cBhvr>
                                    </p:animEffect>
                                  </p:childTnLst>
                                </p:cTn>
                              </p:par>
                            </p:childTnLst>
                          </p:cTn>
                        </p:par>
                        <p:par>
                          <p:cTn id="81" fill="hold">
                            <p:stCondLst>
                              <p:cond delay="3000"/>
                            </p:stCondLst>
                            <p:childTnLst>
                              <p:par>
                                <p:cTn id="82" presetID="47" presetClass="entr" presetSubtype="0" fill="hold"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750"/>
                                        <p:tgtEl>
                                          <p:spTgt spid="7"/>
                                        </p:tgtEl>
                                      </p:cBhvr>
                                    </p:animEffect>
                                    <p:anim calcmode="lin" valueType="num">
                                      <p:cBhvr>
                                        <p:cTn id="85" dur="750" fill="hold"/>
                                        <p:tgtEl>
                                          <p:spTgt spid="7"/>
                                        </p:tgtEl>
                                        <p:attrNameLst>
                                          <p:attrName>ppt_x</p:attrName>
                                        </p:attrNameLst>
                                      </p:cBhvr>
                                      <p:tavLst>
                                        <p:tav tm="0">
                                          <p:val>
                                            <p:strVal val="#ppt_x"/>
                                          </p:val>
                                        </p:tav>
                                        <p:tav tm="100000">
                                          <p:val>
                                            <p:strVal val="#ppt_x"/>
                                          </p:val>
                                        </p:tav>
                                      </p:tavLst>
                                    </p:anim>
                                    <p:anim calcmode="lin" valueType="num">
                                      <p:cBhvr>
                                        <p:cTn id="86" dur="750" fill="hold"/>
                                        <p:tgtEl>
                                          <p:spTgt spid="7"/>
                                        </p:tgtEl>
                                        <p:attrNameLst>
                                          <p:attrName>ppt_y</p:attrName>
                                        </p:attrNameLst>
                                      </p:cBhvr>
                                      <p:tavLst>
                                        <p:tav tm="0">
                                          <p:val>
                                            <p:strVal val="#ppt_y-.1"/>
                                          </p:val>
                                        </p:tav>
                                        <p:tav tm="100000">
                                          <p:val>
                                            <p:strVal val="#ppt_y"/>
                                          </p:val>
                                        </p:tav>
                                      </p:tavLst>
                                    </p:anim>
                                  </p:childTnLst>
                                </p:cTn>
                              </p:par>
                            </p:childTnLst>
                          </p:cTn>
                        </p:par>
                        <p:par>
                          <p:cTn id="87" fill="hold">
                            <p:stCondLst>
                              <p:cond delay="4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4500"/>
                            </p:stCondLst>
                            <p:childTnLst>
                              <p:par>
                                <p:cTn id="92" presetID="22" presetClass="entr" presetSubtype="1" fill="hold" grpId="0" nodeType="after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wipe(up)">
                                      <p:cBhvr>
                                        <p:cTn id="94" dur="500"/>
                                        <p:tgtEl>
                                          <p:spTgt spid="153"/>
                                        </p:tgtEl>
                                      </p:cBhvr>
                                    </p:animEffect>
                                  </p:childTnLst>
                                </p:cTn>
                              </p:par>
                            </p:childTnLst>
                          </p:cTn>
                        </p:par>
                        <p:par>
                          <p:cTn id="95" fill="hold">
                            <p:stCondLst>
                              <p:cond delay="5000"/>
                            </p:stCondLst>
                            <p:childTnLst>
                              <p:par>
                                <p:cTn id="96" presetID="47" presetClass="entr" presetSubtype="0" fill="hold" nodeType="after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750"/>
                                        <p:tgtEl>
                                          <p:spTgt spid="8"/>
                                        </p:tgtEl>
                                      </p:cBhvr>
                                    </p:animEffect>
                                    <p:anim calcmode="lin" valueType="num">
                                      <p:cBhvr>
                                        <p:cTn id="99" dur="750" fill="hold"/>
                                        <p:tgtEl>
                                          <p:spTgt spid="8"/>
                                        </p:tgtEl>
                                        <p:attrNameLst>
                                          <p:attrName>ppt_x</p:attrName>
                                        </p:attrNameLst>
                                      </p:cBhvr>
                                      <p:tavLst>
                                        <p:tav tm="0">
                                          <p:val>
                                            <p:strVal val="#ppt_x"/>
                                          </p:val>
                                        </p:tav>
                                        <p:tav tm="100000">
                                          <p:val>
                                            <p:strVal val="#ppt_x"/>
                                          </p:val>
                                        </p:tav>
                                      </p:tavLst>
                                    </p:anim>
                                    <p:anim calcmode="lin" valueType="num">
                                      <p:cBhvr>
                                        <p:cTn id="100" dur="750" fill="hold"/>
                                        <p:tgtEl>
                                          <p:spTgt spid="8"/>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150"/>
                                        </p:tgtEl>
                                        <p:attrNameLst>
                                          <p:attrName>style.visibility</p:attrName>
                                        </p:attrNameLst>
                                      </p:cBhvr>
                                      <p:to>
                                        <p:strVal val="visible"/>
                                      </p:to>
                                    </p:set>
                                    <p:animEffect transition="in" filter="wipe(left)">
                                      <p:cBhvr>
                                        <p:cTn id="104" dur="500"/>
                                        <p:tgtEl>
                                          <p:spTgt spid="150"/>
                                        </p:tgtEl>
                                      </p:cBhvr>
                                    </p:animEffect>
                                  </p:childTnLst>
                                </p:cTn>
                              </p:par>
                            </p:childTnLst>
                          </p:cTn>
                        </p:par>
                        <p:par>
                          <p:cTn id="105" fill="hold">
                            <p:stCondLst>
                              <p:cond delay="6500"/>
                            </p:stCondLst>
                            <p:childTnLst>
                              <p:par>
                                <p:cTn id="106" presetID="22" presetClass="entr" presetSubtype="1" fill="hold" grpId="0" nodeType="afterEffect">
                                  <p:stCondLst>
                                    <p:cond delay="0"/>
                                  </p:stCondLst>
                                  <p:childTnLst>
                                    <p:set>
                                      <p:cBhvr>
                                        <p:cTn id="107" dur="1" fill="hold">
                                          <p:stCondLst>
                                            <p:cond delay="0"/>
                                          </p:stCondLst>
                                        </p:cTn>
                                        <p:tgtEl>
                                          <p:spTgt spid="151"/>
                                        </p:tgtEl>
                                        <p:attrNameLst>
                                          <p:attrName>style.visibility</p:attrName>
                                        </p:attrNameLst>
                                      </p:cBhvr>
                                      <p:to>
                                        <p:strVal val="visible"/>
                                      </p:to>
                                    </p:set>
                                    <p:animEffect transition="in" filter="wipe(up)">
                                      <p:cBhvr>
                                        <p:cTn id="108" dur="500"/>
                                        <p:tgtEl>
                                          <p:spTgt spid="151"/>
                                        </p:tgtEl>
                                      </p:cBhvr>
                                    </p:animEffect>
                                  </p:childTnLst>
                                </p:cTn>
                              </p:par>
                            </p:childTnLst>
                          </p:cTn>
                        </p:par>
                        <p:par>
                          <p:cTn id="109" fill="hold">
                            <p:stCondLst>
                              <p:cond delay="7000"/>
                            </p:stCondLst>
                            <p:childTnLst>
                              <p:par>
                                <p:cTn id="110" presetID="47" presetClass="entr" presetSubtype="0" fill="hold" nodeType="after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750"/>
                                        <p:tgtEl>
                                          <p:spTgt spid="9"/>
                                        </p:tgtEl>
                                      </p:cBhvr>
                                    </p:animEffect>
                                    <p:anim calcmode="lin" valueType="num">
                                      <p:cBhvr>
                                        <p:cTn id="113" dur="750" fill="hold"/>
                                        <p:tgtEl>
                                          <p:spTgt spid="9"/>
                                        </p:tgtEl>
                                        <p:attrNameLst>
                                          <p:attrName>ppt_x</p:attrName>
                                        </p:attrNameLst>
                                      </p:cBhvr>
                                      <p:tavLst>
                                        <p:tav tm="0">
                                          <p:val>
                                            <p:strVal val="#ppt_x"/>
                                          </p:val>
                                        </p:tav>
                                        <p:tav tm="100000">
                                          <p:val>
                                            <p:strVal val="#ppt_x"/>
                                          </p:val>
                                        </p:tav>
                                      </p:tavLst>
                                    </p:anim>
                                    <p:anim calcmode="lin" valueType="num">
                                      <p:cBhvr>
                                        <p:cTn id="114" dur="750" fill="hold"/>
                                        <p:tgtEl>
                                          <p:spTgt spid="9"/>
                                        </p:tgtEl>
                                        <p:attrNameLst>
                                          <p:attrName>ppt_y</p:attrName>
                                        </p:attrNameLst>
                                      </p:cBhvr>
                                      <p:tavLst>
                                        <p:tav tm="0">
                                          <p:val>
                                            <p:strVal val="#ppt_y-.1"/>
                                          </p:val>
                                        </p:tav>
                                        <p:tav tm="100000">
                                          <p:val>
                                            <p:strVal val="#ppt_y"/>
                                          </p:val>
                                        </p:tav>
                                      </p:tavLst>
                                    </p:anim>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wipe(left)">
                                      <p:cBhvr>
                                        <p:cTn id="118" dur="500"/>
                                        <p:tgtEl>
                                          <p:spTgt spid="138"/>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139"/>
                                        </p:tgtEl>
                                        <p:attrNameLst>
                                          <p:attrName>style.visibility</p:attrName>
                                        </p:attrNameLst>
                                      </p:cBhvr>
                                      <p:to>
                                        <p:strVal val="visible"/>
                                      </p:to>
                                    </p:set>
                                    <p:animEffect transition="in" filter="wipe(up)">
                                      <p:cBhvr>
                                        <p:cTn id="12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08" grpId="0" animBg="1"/>
      <p:bldP spid="109" grpId="0" animBg="1"/>
      <p:bldP spid="110" grpId="0" animBg="1"/>
      <p:bldP spid="111" grpId="0" animBg="1"/>
      <p:bldP spid="133" grpId="0" animBg="1"/>
      <p:bldP spid="134" grpId="0" animBg="1"/>
      <p:bldP spid="154" grpId="0"/>
      <p:bldP spid="155" grpId="0"/>
      <p:bldP spid="152" grpId="0"/>
      <p:bldP spid="153" grpId="0"/>
      <p:bldP spid="150" grpId="0"/>
      <p:bldP spid="151" grpId="0"/>
      <p:bldP spid="138" grpId="0"/>
      <p:bldP spid="1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7200" y="397564"/>
            <a:ext cx="8249477" cy="435333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1" cstate="screen"/>
          <a:srcRect/>
          <a:stretch>
            <a:fillRect/>
          </a:stretch>
        </p:blipFill>
        <p:spPr>
          <a:xfrm>
            <a:off x="467140" y="2614531"/>
            <a:ext cx="8239538" cy="2137970"/>
          </a:xfrm>
          <a:prstGeom prst="rect">
            <a:avLst/>
          </a:prstGeom>
        </p:spPr>
      </p:pic>
      <p:sp>
        <p:nvSpPr>
          <p:cNvPr id="14" name="Rectangle 20"/>
          <p:cNvSpPr>
            <a:spLocks noChangeArrowheads="1"/>
          </p:cNvSpPr>
          <p:nvPr/>
        </p:nvSpPr>
        <p:spPr bwMode="auto">
          <a:xfrm>
            <a:off x="3545387" y="2665986"/>
            <a:ext cx="2952734" cy="15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zh-CN" altLang="en-US" sz="10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汇报人</a:t>
            </a:r>
            <a:r>
              <a:rPr lang="en-US" altLang="zh-CN" sz="1000" dirty="0" smtClean="0">
                <a:solidFill>
                  <a:srgbClr val="53585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000" dirty="0" smtClean="0">
                <a:solidFill>
                  <a:srgbClr val="53585E"/>
                </a:solidFill>
                <a:latin typeface="微软雅黑" panose="020B0503020204020204" pitchFamily="34" charset="-122"/>
                <a:ea typeface="微软雅黑" panose="020B0503020204020204" pitchFamily="34" charset="-122"/>
                <a:cs typeface="Arial" panose="020B0604020202020204" pitchFamily="34" charset="0"/>
              </a:rPr>
              <a:t>第一</a:t>
            </a:r>
            <a:r>
              <a:rPr lang="en-US" altLang="zh-CN" sz="1000" dirty="0" smtClean="0">
                <a:solidFill>
                  <a:srgbClr val="53585E"/>
                </a:solidFill>
                <a:latin typeface="微软雅黑" panose="020B0503020204020204" pitchFamily="34" charset="-122"/>
                <a:ea typeface="微软雅黑" panose="020B0503020204020204" pitchFamily="34" charset="-122"/>
                <a:cs typeface="Arial" panose="020B0604020202020204" pitchFamily="34" charset="0"/>
              </a:rPr>
              <a:t>PPT</a:t>
            </a:r>
            <a:r>
              <a:rPr lang="zh-CN" altLang="en-US" sz="1000" dirty="0" smtClean="0">
                <a:solidFill>
                  <a:srgbClr val="53585E"/>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0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时间</a:t>
            </a:r>
            <a:r>
              <a:rPr lang="en-US" altLang="zh-CN" sz="1000" dirty="0" smtClean="0">
                <a:solidFill>
                  <a:srgbClr val="53585E"/>
                </a:solidFill>
                <a:latin typeface="微软雅黑" panose="020B0503020204020204" pitchFamily="34" charset="-122"/>
                <a:ea typeface="微软雅黑" panose="020B0503020204020204" pitchFamily="34" charset="-122"/>
                <a:cs typeface="Arial" panose="020B0604020202020204" pitchFamily="34" charset="0"/>
              </a:rPr>
              <a:t>:20XXx</a:t>
            </a:r>
            <a:r>
              <a:rPr lang="zh-CN" altLang="en-US" sz="10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月</a:t>
            </a:r>
            <a:r>
              <a:rPr lang="en-US" altLang="zh-CN" sz="10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x</a:t>
            </a:r>
            <a:r>
              <a:rPr lang="zh-CN" altLang="en-US" sz="1000" dirty="0">
                <a:solidFill>
                  <a:srgbClr val="53585E"/>
                </a:solidFill>
                <a:latin typeface="微软雅黑" panose="020B0503020204020204" pitchFamily="34" charset="-122"/>
                <a:ea typeface="微软雅黑" panose="020B0503020204020204" pitchFamily="34" charset="-122"/>
                <a:cs typeface="Arial" panose="020B0604020202020204" pitchFamily="34" charset="0"/>
              </a:rPr>
              <a:t>日</a:t>
            </a:r>
            <a:endParaRPr lang="zh-CN" altLang="en-US" sz="1000" dirty="0">
              <a:solidFill>
                <a:srgbClr val="53585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18"/>
          <p:cNvSpPr>
            <a:spLocks noChangeArrowheads="1"/>
          </p:cNvSpPr>
          <p:nvPr/>
        </p:nvSpPr>
        <p:spPr bwMode="auto">
          <a:xfrm>
            <a:off x="2268028" y="1663876"/>
            <a:ext cx="440825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zh-CN" altLang="en-US" sz="4000" dirty="0">
                <a:solidFill>
                  <a:schemeClr val="tx1">
                    <a:lumMod val="50000"/>
                    <a:lumOff val="50000"/>
                  </a:schemeClr>
                </a:solidFill>
                <a:latin typeface="微软雅黑" panose="020B0503020204020204" pitchFamily="34" charset="-122"/>
                <a:ea typeface="微软雅黑" panose="020B0503020204020204" pitchFamily="34" charset="-122"/>
              </a:rPr>
              <a:t>演讲完毕  谢谢观看</a:t>
            </a:r>
            <a:endParaRPr lang="zh-CN" altLang="en-US" sz="4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Rectangle 20"/>
          <p:cNvSpPr>
            <a:spLocks noChangeArrowheads="1"/>
          </p:cNvSpPr>
          <p:nvPr/>
        </p:nvSpPr>
        <p:spPr bwMode="auto">
          <a:xfrm>
            <a:off x="2266121" y="2290966"/>
            <a:ext cx="4445693" cy="24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We have many PowerPoint </a:t>
            </a:r>
            <a:r>
              <a:rPr lang="zh-CN" altLang="en-US" sz="800" dirty="0">
                <a:solidFill>
                  <a:srgbClr val="53585E"/>
                </a:solidFill>
                <a:latin typeface="Arial" panose="020B0604020202020204" pitchFamily="34" charset="0"/>
                <a:cs typeface="Arial" panose="020B0604020202020204" pitchFamily="34" charset="0"/>
              </a:rPr>
              <a:t>templates</a:t>
            </a:r>
            <a:r>
              <a:rPr lang="en-US" altLang="zh-CN" sz="800" dirty="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800" dirty="0">
              <a:solidFill>
                <a:srgbClr val="53585E"/>
              </a:solidFill>
              <a:latin typeface="Arial" panose="020B0604020202020204" pitchFamily="34" charset="0"/>
              <a:cs typeface="Arial" panose="020B0604020202020204" pitchFamily="34" charset="0"/>
            </a:endParaRPr>
          </a:p>
        </p:txBody>
      </p:sp>
      <p:sp>
        <p:nvSpPr>
          <p:cNvPr id="19" name="Rectangle 18"/>
          <p:cNvSpPr>
            <a:spLocks noChangeArrowheads="1"/>
          </p:cNvSpPr>
          <p:nvPr/>
        </p:nvSpPr>
        <p:spPr bwMode="auto">
          <a:xfrm>
            <a:off x="3906064" y="734908"/>
            <a:ext cx="12230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6000" dirty="0" smtClean="0">
                <a:solidFill>
                  <a:schemeClr val="accent1"/>
                </a:solidFill>
                <a:latin typeface="Agency FB" panose="020B0503020202020204" pitchFamily="34" charset="0"/>
                <a:ea typeface="微软雅黑" panose="020B0503020204020204" pitchFamily="34" charset="-122"/>
                <a:cs typeface="宋体" panose="02010600030101010101" pitchFamily="2" charset="-122"/>
              </a:rPr>
              <a:t>20XX</a:t>
            </a:r>
            <a:endParaRPr lang="en-US" altLang="zh-CN" sz="6000" dirty="0">
              <a:solidFill>
                <a:schemeClr val="accent1"/>
              </a:solidFill>
              <a:latin typeface="Agency FB" panose="020B0503020202020204" pitchFamily="34" charset="0"/>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6667"/>
                                      </p:iterate>
                                      <p:childTnLst>
                                        <p:set>
                                          <p:cBhvr>
                                            <p:cTn id="15" dur="1" fill="hold">
                                              <p:stCondLst>
                                                <p:cond delay="0"/>
                                              </p:stCondLst>
                                            </p:cTn>
                                            <p:tgtEl>
                                              <p:spTgt spid="19"/>
                                            </p:tgtEl>
                                            <p:attrNameLst>
                                              <p:attrName>style.visibility</p:attrName>
                                            </p:attrNameLst>
                                          </p:cBhvr>
                                          <p:to>
                                            <p:strVal val="visible"/>
                                          </p:to>
                                        </p:set>
                                        <p:anim by="(-#ppt_w*2)" calcmode="lin" valueType="num">
                                          <p:cBhvr rctx="PPT">
                                            <p:cTn id="16" dur="375" autoRev="1" fill="hold">
                                              <p:stCondLst>
                                                <p:cond delay="0"/>
                                              </p:stCondLst>
                                            </p:cTn>
                                            <p:tgtEl>
                                              <p:spTgt spid="19"/>
                                            </p:tgtEl>
                                            <p:attrNameLst>
                                              <p:attrName>ppt_w</p:attrName>
                                            </p:attrNameLst>
                                          </p:cBhvr>
                                        </p:anim>
                                        <p:anim by="(#ppt_w*0.50)" calcmode="lin" valueType="num">
                                          <p:cBhvr>
                                            <p:cTn id="17" dur="375" decel="50000" autoRev="1" fill="hold">
                                              <p:stCondLst>
                                                <p:cond delay="0"/>
                                              </p:stCondLst>
                                            </p:cTn>
                                            <p:tgtEl>
                                              <p:spTgt spid="19"/>
                                            </p:tgtEl>
                                            <p:attrNameLst>
                                              <p:attrName>ppt_x</p:attrName>
                                            </p:attrNameLst>
                                          </p:cBhvr>
                                        </p:anim>
                                        <p:anim from="(-#ppt_h/2)" to="(#ppt_y)" calcmode="lin" valueType="num">
                                          <p:cBhvr>
                                            <p:cTn id="18" dur="750" fill="hold">
                                              <p:stCondLst>
                                                <p:cond delay="0"/>
                                              </p:stCondLst>
                                            </p:cTn>
                                            <p:tgtEl>
                                              <p:spTgt spid="19"/>
                                            </p:tgtEl>
                                            <p:attrNameLst>
                                              <p:attrName>ppt_y</p:attrName>
                                            </p:attrNameLst>
                                          </p:cBhvr>
                                        </p:anim>
                                        <p:animRot by="21600000">
                                          <p:cBhvr>
                                            <p:cTn id="19" dur="750" fill="hold">
                                              <p:stCondLst>
                                                <p:cond delay="0"/>
                                              </p:stCondLst>
                                            </p:cTn>
                                            <p:tgtEl>
                                              <p:spTgt spid="19"/>
                                            </p:tgtEl>
                                            <p:attrNameLst>
                                              <p:attrName>r</p:attrName>
                                            </p:attrNameLst>
                                          </p:cBhvr>
                                        </p:animRot>
                                      </p:childTnLst>
                                    </p:cTn>
                                  </p:par>
                                </p:childTnLst>
                              </p:cTn>
                            </p:par>
                            <p:par>
                              <p:cTn id="20" fill="hold">
                                <p:stCondLst>
                                  <p:cond delay="900"/>
                                </p:stCondLst>
                                <p:childTnLst>
                                  <p:par>
                                    <p:cTn id="21" presetID="56" presetClass="entr" presetSubtype="0" fill="hold" grpId="0" nodeType="afterEffect">
                                      <p:stCondLst>
                                        <p:cond delay="0"/>
                                      </p:stCondLst>
                                      <p:iterate type="lt">
                                        <p:tmPct val="6667"/>
                                      </p:iterate>
                                      <p:childTnLst>
                                        <p:set>
                                          <p:cBhvr>
                                            <p:cTn id="22" dur="1" fill="hold">
                                              <p:stCondLst>
                                                <p:cond delay="0"/>
                                              </p:stCondLst>
                                            </p:cTn>
                                            <p:tgtEl>
                                              <p:spTgt spid="11"/>
                                            </p:tgtEl>
                                            <p:attrNameLst>
                                              <p:attrName>style.visibility</p:attrName>
                                            </p:attrNameLst>
                                          </p:cBhvr>
                                          <p:to>
                                            <p:strVal val="visible"/>
                                          </p:to>
                                        </p:set>
                                        <p:anim by="(-#ppt_w*2)" calcmode="lin" valueType="num">
                                          <p:cBhvr rctx="PPT">
                                            <p:cTn id="23" dur="375" autoRev="1" fill="hold">
                                              <p:stCondLst>
                                                <p:cond delay="0"/>
                                              </p:stCondLst>
                                            </p:cTn>
                                            <p:tgtEl>
                                              <p:spTgt spid="11"/>
                                            </p:tgtEl>
                                            <p:attrNameLst>
                                              <p:attrName>ppt_w</p:attrName>
                                            </p:attrNameLst>
                                          </p:cBhvr>
                                        </p:anim>
                                        <p:anim by="(#ppt_w*0.50)" calcmode="lin" valueType="num">
                                          <p:cBhvr>
                                            <p:cTn id="24" dur="375" decel="50000" autoRev="1" fill="hold">
                                              <p:stCondLst>
                                                <p:cond delay="0"/>
                                              </p:stCondLst>
                                            </p:cTn>
                                            <p:tgtEl>
                                              <p:spTgt spid="11"/>
                                            </p:tgtEl>
                                            <p:attrNameLst>
                                              <p:attrName>ppt_x</p:attrName>
                                            </p:attrNameLst>
                                          </p:cBhvr>
                                        </p:anim>
                                        <p:anim from="(-#ppt_h/2)" to="(#ppt_y)" calcmode="lin" valueType="num">
                                          <p:cBhvr>
                                            <p:cTn id="25" dur="750" fill="hold">
                                              <p:stCondLst>
                                                <p:cond delay="0"/>
                                              </p:stCondLst>
                                            </p:cTn>
                                            <p:tgtEl>
                                              <p:spTgt spid="11"/>
                                            </p:tgtEl>
                                            <p:attrNameLst>
                                              <p:attrName>ppt_y</p:attrName>
                                            </p:attrNameLst>
                                          </p:cBhvr>
                                        </p:anim>
                                        <p:animRot by="21600000">
                                          <p:cBhvr>
                                            <p:cTn id="26" dur="750" fill="hold">
                                              <p:stCondLst>
                                                <p:cond delay="0"/>
                                              </p:stCondLst>
                                            </p:cTn>
                                            <p:tgtEl>
                                              <p:spTgt spid="11"/>
                                            </p:tgtEl>
                                            <p:attrNameLst>
                                              <p:attrName>r</p:attrName>
                                            </p:attrNameLst>
                                          </p:cBhvr>
                                        </p:animRot>
                                      </p:childTnLst>
                                    </p:cTn>
                                  </p:par>
                                </p:childTnLst>
                              </p:cTn>
                            </p:par>
                            <p:par>
                              <p:cTn id="27" fill="hold">
                                <p:stCondLst>
                                  <p:cond delay="2100"/>
                                </p:stCondLst>
                                <p:childTnLst>
                                  <p:par>
                                    <p:cTn id="28" presetID="42"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750"/>
                                            <p:tgtEl>
                                              <p:spTgt spid="18"/>
                                            </p:tgtEl>
                                          </p:cBhvr>
                                        </p:animEffect>
                                        <p:anim calcmode="lin" valueType="num">
                                          <p:cBhvr>
                                            <p:cTn id="31" dur="750" fill="hold"/>
                                            <p:tgtEl>
                                              <p:spTgt spid="18"/>
                                            </p:tgtEl>
                                            <p:attrNameLst>
                                              <p:attrName>ppt_x</p:attrName>
                                            </p:attrNameLst>
                                          </p:cBhvr>
                                          <p:tavLst>
                                            <p:tav tm="0">
                                              <p:val>
                                                <p:strVal val="#ppt_x"/>
                                              </p:val>
                                            </p:tav>
                                            <p:tav tm="100000">
                                              <p:val>
                                                <p:strVal val="#ppt_x"/>
                                              </p:val>
                                            </p:tav>
                                          </p:tavLst>
                                        </p:anim>
                                        <p:anim calcmode="lin" valueType="num">
                                          <p:cBhvr>
                                            <p:cTn id="32" dur="750" fill="hold"/>
                                            <p:tgtEl>
                                              <p:spTgt spid="18"/>
                                            </p:tgtEl>
                                            <p:attrNameLst>
                                              <p:attrName>ppt_y</p:attrName>
                                            </p:attrNameLst>
                                          </p:cBhvr>
                                          <p:tavLst>
                                            <p:tav tm="0">
                                              <p:val>
                                                <p:strVal val="#ppt_y+.1"/>
                                              </p:val>
                                            </p:tav>
                                            <p:tav tm="100000">
                                              <p:val>
                                                <p:strVal val="#ppt_y"/>
                                              </p:val>
                                            </p:tav>
                                          </p:tavLst>
                                        </p:anim>
                                      </p:childTnLst>
                                    </p:cTn>
                                  </p:par>
                                </p:childTnLst>
                              </p:cTn>
                            </p:par>
                            <p:par>
                              <p:cTn id="33" fill="hold">
                                <p:stCondLst>
                                  <p:cond delay="3100"/>
                                </p:stCondLst>
                                <p:childTnLst>
                                  <p:par>
                                    <p:cTn id="34" presetID="2" presetClass="entr" presetSubtype="4" fill="hold" grpId="0" nodeType="afterEffect" p14:presetBounceEnd="60000">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14:bounceEnd="60000">
                                          <p:cBhvr additive="base">
                                            <p:cTn id="36" dur="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1" grpId="0"/>
          <p:bldP spid="18" grpId="0"/>
          <p:bldP spid="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6667"/>
                                      </p:iterate>
                                      <p:childTnLst>
                                        <p:set>
                                          <p:cBhvr>
                                            <p:cTn id="15" dur="1" fill="hold">
                                              <p:stCondLst>
                                                <p:cond delay="0"/>
                                              </p:stCondLst>
                                            </p:cTn>
                                            <p:tgtEl>
                                              <p:spTgt spid="19"/>
                                            </p:tgtEl>
                                            <p:attrNameLst>
                                              <p:attrName>style.visibility</p:attrName>
                                            </p:attrNameLst>
                                          </p:cBhvr>
                                          <p:to>
                                            <p:strVal val="visible"/>
                                          </p:to>
                                        </p:set>
                                        <p:anim by="(-#ppt_w*2)" calcmode="lin" valueType="num">
                                          <p:cBhvr rctx="PPT">
                                            <p:cTn id="16" dur="375" autoRev="1" fill="hold">
                                              <p:stCondLst>
                                                <p:cond delay="0"/>
                                              </p:stCondLst>
                                            </p:cTn>
                                            <p:tgtEl>
                                              <p:spTgt spid="19"/>
                                            </p:tgtEl>
                                            <p:attrNameLst>
                                              <p:attrName>ppt_w</p:attrName>
                                            </p:attrNameLst>
                                          </p:cBhvr>
                                        </p:anim>
                                        <p:anim by="(#ppt_w*0.50)" calcmode="lin" valueType="num">
                                          <p:cBhvr>
                                            <p:cTn id="17" dur="375" decel="50000" autoRev="1" fill="hold">
                                              <p:stCondLst>
                                                <p:cond delay="0"/>
                                              </p:stCondLst>
                                            </p:cTn>
                                            <p:tgtEl>
                                              <p:spTgt spid="19"/>
                                            </p:tgtEl>
                                            <p:attrNameLst>
                                              <p:attrName>ppt_x</p:attrName>
                                            </p:attrNameLst>
                                          </p:cBhvr>
                                        </p:anim>
                                        <p:anim from="(-#ppt_h/2)" to="(#ppt_y)" calcmode="lin" valueType="num">
                                          <p:cBhvr>
                                            <p:cTn id="18" dur="750" fill="hold">
                                              <p:stCondLst>
                                                <p:cond delay="0"/>
                                              </p:stCondLst>
                                            </p:cTn>
                                            <p:tgtEl>
                                              <p:spTgt spid="19"/>
                                            </p:tgtEl>
                                            <p:attrNameLst>
                                              <p:attrName>ppt_y</p:attrName>
                                            </p:attrNameLst>
                                          </p:cBhvr>
                                        </p:anim>
                                        <p:animRot by="21600000">
                                          <p:cBhvr>
                                            <p:cTn id="19" dur="750" fill="hold">
                                              <p:stCondLst>
                                                <p:cond delay="0"/>
                                              </p:stCondLst>
                                            </p:cTn>
                                            <p:tgtEl>
                                              <p:spTgt spid="19"/>
                                            </p:tgtEl>
                                            <p:attrNameLst>
                                              <p:attrName>r</p:attrName>
                                            </p:attrNameLst>
                                          </p:cBhvr>
                                        </p:animRot>
                                      </p:childTnLst>
                                    </p:cTn>
                                  </p:par>
                                </p:childTnLst>
                              </p:cTn>
                            </p:par>
                            <p:par>
                              <p:cTn id="20" fill="hold">
                                <p:stCondLst>
                                  <p:cond delay="900"/>
                                </p:stCondLst>
                                <p:childTnLst>
                                  <p:par>
                                    <p:cTn id="21" presetID="56" presetClass="entr" presetSubtype="0" fill="hold" grpId="0" nodeType="afterEffect">
                                      <p:stCondLst>
                                        <p:cond delay="0"/>
                                      </p:stCondLst>
                                      <p:iterate type="lt">
                                        <p:tmPct val="6667"/>
                                      </p:iterate>
                                      <p:childTnLst>
                                        <p:set>
                                          <p:cBhvr>
                                            <p:cTn id="22" dur="1" fill="hold">
                                              <p:stCondLst>
                                                <p:cond delay="0"/>
                                              </p:stCondLst>
                                            </p:cTn>
                                            <p:tgtEl>
                                              <p:spTgt spid="11"/>
                                            </p:tgtEl>
                                            <p:attrNameLst>
                                              <p:attrName>style.visibility</p:attrName>
                                            </p:attrNameLst>
                                          </p:cBhvr>
                                          <p:to>
                                            <p:strVal val="visible"/>
                                          </p:to>
                                        </p:set>
                                        <p:anim by="(-#ppt_w*2)" calcmode="lin" valueType="num">
                                          <p:cBhvr rctx="PPT">
                                            <p:cTn id="23" dur="375" autoRev="1" fill="hold">
                                              <p:stCondLst>
                                                <p:cond delay="0"/>
                                              </p:stCondLst>
                                            </p:cTn>
                                            <p:tgtEl>
                                              <p:spTgt spid="11"/>
                                            </p:tgtEl>
                                            <p:attrNameLst>
                                              <p:attrName>ppt_w</p:attrName>
                                            </p:attrNameLst>
                                          </p:cBhvr>
                                        </p:anim>
                                        <p:anim by="(#ppt_w*0.50)" calcmode="lin" valueType="num">
                                          <p:cBhvr>
                                            <p:cTn id="24" dur="375" decel="50000" autoRev="1" fill="hold">
                                              <p:stCondLst>
                                                <p:cond delay="0"/>
                                              </p:stCondLst>
                                            </p:cTn>
                                            <p:tgtEl>
                                              <p:spTgt spid="11"/>
                                            </p:tgtEl>
                                            <p:attrNameLst>
                                              <p:attrName>ppt_x</p:attrName>
                                            </p:attrNameLst>
                                          </p:cBhvr>
                                        </p:anim>
                                        <p:anim from="(-#ppt_h/2)" to="(#ppt_y)" calcmode="lin" valueType="num">
                                          <p:cBhvr>
                                            <p:cTn id="25" dur="750" fill="hold">
                                              <p:stCondLst>
                                                <p:cond delay="0"/>
                                              </p:stCondLst>
                                            </p:cTn>
                                            <p:tgtEl>
                                              <p:spTgt spid="11"/>
                                            </p:tgtEl>
                                            <p:attrNameLst>
                                              <p:attrName>ppt_y</p:attrName>
                                            </p:attrNameLst>
                                          </p:cBhvr>
                                        </p:anim>
                                        <p:animRot by="21600000">
                                          <p:cBhvr>
                                            <p:cTn id="26" dur="750" fill="hold">
                                              <p:stCondLst>
                                                <p:cond delay="0"/>
                                              </p:stCondLst>
                                            </p:cTn>
                                            <p:tgtEl>
                                              <p:spTgt spid="11"/>
                                            </p:tgtEl>
                                            <p:attrNameLst>
                                              <p:attrName>r</p:attrName>
                                            </p:attrNameLst>
                                          </p:cBhvr>
                                        </p:animRot>
                                      </p:childTnLst>
                                    </p:cTn>
                                  </p:par>
                                </p:childTnLst>
                              </p:cTn>
                            </p:par>
                            <p:par>
                              <p:cTn id="27" fill="hold">
                                <p:stCondLst>
                                  <p:cond delay="2100"/>
                                </p:stCondLst>
                                <p:childTnLst>
                                  <p:par>
                                    <p:cTn id="28" presetID="42"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750"/>
                                            <p:tgtEl>
                                              <p:spTgt spid="18"/>
                                            </p:tgtEl>
                                          </p:cBhvr>
                                        </p:animEffect>
                                        <p:anim calcmode="lin" valueType="num">
                                          <p:cBhvr>
                                            <p:cTn id="31" dur="750" fill="hold"/>
                                            <p:tgtEl>
                                              <p:spTgt spid="18"/>
                                            </p:tgtEl>
                                            <p:attrNameLst>
                                              <p:attrName>ppt_x</p:attrName>
                                            </p:attrNameLst>
                                          </p:cBhvr>
                                          <p:tavLst>
                                            <p:tav tm="0">
                                              <p:val>
                                                <p:strVal val="#ppt_x"/>
                                              </p:val>
                                            </p:tav>
                                            <p:tav tm="100000">
                                              <p:val>
                                                <p:strVal val="#ppt_x"/>
                                              </p:val>
                                            </p:tav>
                                          </p:tavLst>
                                        </p:anim>
                                        <p:anim calcmode="lin" valueType="num">
                                          <p:cBhvr>
                                            <p:cTn id="32" dur="750" fill="hold"/>
                                            <p:tgtEl>
                                              <p:spTgt spid="18"/>
                                            </p:tgtEl>
                                            <p:attrNameLst>
                                              <p:attrName>ppt_y</p:attrName>
                                            </p:attrNameLst>
                                          </p:cBhvr>
                                          <p:tavLst>
                                            <p:tav tm="0">
                                              <p:val>
                                                <p:strVal val="#ppt_y+.1"/>
                                              </p:val>
                                            </p:tav>
                                            <p:tav tm="100000">
                                              <p:val>
                                                <p:strVal val="#ppt_y"/>
                                              </p:val>
                                            </p:tav>
                                          </p:tavLst>
                                        </p:anim>
                                      </p:childTnLst>
                                    </p:cTn>
                                  </p:par>
                                </p:childTnLst>
                              </p:cTn>
                            </p:par>
                            <p:par>
                              <p:cTn id="33" fill="hold">
                                <p:stCondLst>
                                  <p:cond delay="3100"/>
                                </p:stCondLst>
                                <p:childTnLst>
                                  <p:par>
                                    <p:cTn id="34" presetID="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1" grpId="0"/>
          <p:bldP spid="18" grpId="0"/>
          <p:bldP spid="1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808355" y="203200"/>
            <a:ext cx="7109460" cy="57023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3" name="图片 2"/>
          <p:cNvPicPr/>
          <p:nvPr/>
        </p:nvPicPr>
        <p:blipFill>
          <a:blip r:embed="rId1"/>
          <a:stretch>
            <a:fillRect/>
          </a:stretch>
        </p:blipFill>
        <p:spPr>
          <a:xfrm>
            <a:off x="4510405" y="568960"/>
            <a:ext cx="4251960" cy="3814445"/>
          </a:xfrm>
          <a:prstGeom prst="rect">
            <a:avLst/>
          </a:prstGeom>
        </p:spPr>
      </p:pic>
      <p:pic>
        <p:nvPicPr>
          <p:cNvPr id="4" name="图片 3" descr="IMG_20250107_222915"/>
          <p:cNvPicPr>
            <a:picLocks noChangeAspect="1"/>
          </p:cNvPicPr>
          <p:nvPr/>
        </p:nvPicPr>
        <p:blipFill>
          <a:blip r:embed="rId2">
            <a:lum bright="24000" contrast="12000"/>
          </a:blip>
          <a:stretch>
            <a:fillRect/>
          </a:stretch>
        </p:blipFill>
        <p:spPr>
          <a:xfrm>
            <a:off x="335280" y="773430"/>
            <a:ext cx="2922270" cy="3896995"/>
          </a:xfrm>
          <a:prstGeom prst="rect">
            <a:avLst/>
          </a:prstGeom>
        </p:spPr>
      </p:pic>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47669" y="3328863"/>
            <a:ext cx="6455579" cy="1269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
              </a:rPr>
              <a:t>www.1ppt.com/moban/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行业</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2"/>
              </a:rPr>
              <a:t>www.1ppt.com/hangye/</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3"/>
              </a:rPr>
              <a:t>www.1ppt.com/jieri/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4"/>
              </a:rPr>
              <a:t>www.1ppt.com/sucai/</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pPr defTabSz="914400"/>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5"/>
              </a:rPr>
              <a:t>www.1ppt.com/beijing/</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6"/>
              </a:rPr>
              <a:t>www.1ppt.com/tubiao/</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EEECE1">
                    <a:lumMod val="25000"/>
                  </a:srgbClr>
                </a:solidFill>
                <a:latin typeface="微软雅黑" panose="020B0503020204020204" pitchFamily="34" charset="-122"/>
                <a:ea typeface="微软雅黑" panose="020B0503020204020204" pitchFamily="34" charset="-122"/>
              </a:rPr>
              <a:t>优秀</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7"/>
              </a:rPr>
              <a:t>www.1ppt.com/xiazai/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8"/>
              </a:rPr>
              <a:t>www.1ppt.com/powerpoint</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8"/>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pPr defTabSz="914400"/>
            <a:r>
              <a:rPr lang="en-US" altLang="zh-CN" sz="11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9"/>
              </a:rPr>
              <a:t>www.1ppt.com/word</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Excel</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0"/>
              </a:rPr>
              <a:t>www.1ppt.com/excel</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0"/>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EEECE1">
                    <a:lumMod val="25000"/>
                  </a:srgbClr>
                </a:solidFill>
                <a:latin typeface="微软雅黑" panose="020B0503020204020204" pitchFamily="34" charset="-122"/>
                <a:ea typeface="微软雅黑" panose="020B0503020204020204" pitchFamily="34" charset="-122"/>
              </a:rPr>
              <a:t>资料</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1"/>
              </a:rPr>
              <a:t>www.1ppt.com/ziliao/</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课件下载：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2"/>
              </a:rPr>
              <a:t>www.1ppt.com/kejian/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EEECE1">
                    <a:lumMod val="25000"/>
                  </a:srgbClr>
                </a:solidFill>
                <a:latin typeface="微软雅黑" panose="020B0503020204020204" pitchFamily="34" charset="-122"/>
                <a:ea typeface="微软雅黑" panose="020B0503020204020204" pitchFamily="34" charset="-122"/>
              </a:rPr>
              <a:t>范文下载</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3"/>
              </a:rPr>
              <a:t>www.1ppt.com/fanwen</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3"/>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试卷</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4"/>
              </a:rPr>
              <a:t>www.1ppt.com/shiti/</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EEECE1">
                    <a:lumMod val="25000"/>
                  </a:srgbClr>
                </a:solidFill>
                <a:latin typeface="微软雅黑" panose="020B0503020204020204" pitchFamily="34" charset="-122"/>
                <a:ea typeface="微软雅黑" panose="020B0503020204020204" pitchFamily="34" charset="-122"/>
              </a:rPr>
              <a:t>教案</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5"/>
              </a:rPr>
              <a:t>www.1ppt.com/jiaoan/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字体下载</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6"/>
              </a:rPr>
              <a:t>www.1ppt.com/ziti/</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zh-CN" altLang="en-US" sz="1100" dirty="0">
              <a:solidFill>
                <a:srgbClr val="EEECE1">
                  <a:lumMod val="25000"/>
                </a:srgbClr>
              </a:solidFill>
              <a:latin typeface="微软雅黑" panose="020B0503020204020204" pitchFamily="34" charset="-122"/>
              <a:ea typeface="微软雅黑" panose="020B0503020204020204" pitchFamily="34" charset="-122"/>
            </a:endParaRPr>
          </a:p>
        </p:txBody>
      </p:sp>
      <p:sp>
        <p:nvSpPr>
          <p:cNvPr id="3" name="Rectangle 17"/>
          <p:cNvSpPr>
            <a:spLocks noChangeArrowheads="1"/>
          </p:cNvSpPr>
          <p:nvPr/>
        </p:nvSpPr>
        <p:spPr bwMode="gray">
          <a:xfrm>
            <a:off x="0" y="2249401"/>
            <a:ext cx="9144000" cy="1025438"/>
          </a:xfrm>
          <a:prstGeom prst="rect">
            <a:avLst/>
          </a:prstGeom>
          <a:solidFill>
            <a:schemeClr val="tx2">
              <a:lumMod val="75000"/>
            </a:schemeClr>
          </a:solidFill>
          <a:ln w="9525">
            <a:noFill/>
            <a:miter lim="800000"/>
          </a:ln>
        </p:spPr>
        <p:txBody>
          <a:bodyPr wrap="none" anchor="ctr"/>
          <a:lstStyle/>
          <a:p>
            <a:pPr defTabSz="914400">
              <a:defRPr/>
            </a:pPr>
            <a:endParaRPr lang="zh-CN" altLang="en-US" kern="0" dirty="0">
              <a:solidFill>
                <a:srgbClr val="005397"/>
              </a:solidFill>
              <a:latin typeface="Arial" panose="020B0604020202020204"/>
              <a:ea typeface="微软雅黑" panose="020B0503020204020204" pitchFamily="34" charset="-122"/>
            </a:endParaRPr>
          </a:p>
        </p:txBody>
      </p:sp>
      <p:pic>
        <p:nvPicPr>
          <p:cNvPr id="10" name="图片 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0802" y="236458"/>
            <a:ext cx="7711638" cy="2011950"/>
          </a:xfrm>
          <a:prstGeom prst="rect">
            <a:avLst/>
          </a:prstGeom>
          <a:noFill/>
          <a:ln>
            <a:noFill/>
          </a:ln>
        </p:spPr>
      </p:pic>
      <p:sp>
        <p:nvSpPr>
          <p:cNvPr id="15" name="Rectangle 3"/>
          <p:cNvSpPr>
            <a:spLocks noChangeArrowheads="1"/>
          </p:cNvSpPr>
          <p:nvPr/>
        </p:nvSpPr>
        <p:spPr bwMode="auto">
          <a:xfrm>
            <a:off x="468318" y="2323726"/>
            <a:ext cx="4103687" cy="1214384"/>
          </a:xfrm>
          <a:prstGeom prst="rect">
            <a:avLst/>
          </a:prstGeom>
          <a:noFill/>
          <a:ln w="3175" algn="ctr">
            <a:no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20000"/>
              </a:spcBef>
              <a:buClr>
                <a:srgbClr val="5B8CC1"/>
              </a:buClr>
              <a:buFont typeface="Wingdings" panose="05000000000000000000" pitchFamily="2" charset="2"/>
              <a:buNone/>
              <a:defRPr/>
            </a:pPr>
            <a:r>
              <a:rPr lang="zh-CN" altLang="en-US" sz="2000" b="1" kern="0" dirty="0" smtClean="0">
                <a:solidFill>
                  <a:prstClr val="white"/>
                </a:solidFill>
                <a:latin typeface="微软雅黑" panose="020B0503020204020204" pitchFamily="34" charset="-122"/>
                <a:ea typeface="微软雅黑" panose="020B0503020204020204" pitchFamily="34" charset="-122"/>
              </a:rPr>
              <a:t>可以在下列情况使用</a:t>
            </a:r>
            <a:endParaRPr lang="zh-CN" altLang="en-US" sz="1200" kern="0" dirty="0" smtClean="0">
              <a:solidFill>
                <a:prstClr val="white"/>
              </a:solidFill>
              <a:latin typeface="微软雅黑" panose="020B0503020204020204" pitchFamily="34" charset="-122"/>
              <a:ea typeface="微软雅黑" panose="020B0503020204020204" pitchFamily="34" charset="-122"/>
            </a:endParaRPr>
          </a:p>
          <a:p>
            <a:pPr defTabSz="914400">
              <a:lnSpc>
                <a:spcPct val="150000"/>
              </a:lnSpc>
              <a:buClr>
                <a:srgbClr val="5B8CC1"/>
              </a:buClr>
              <a:buFont typeface="Wingdings" panose="05000000000000000000" pitchFamily="2" charset="2"/>
              <a:buChar char="n"/>
              <a:defRPr/>
            </a:pPr>
            <a:r>
              <a:rPr lang="zh-CN" altLang="en-US" sz="1200" kern="0" dirty="0" smtClean="0">
                <a:solidFill>
                  <a:prstClr val="white"/>
                </a:solidFill>
                <a:latin typeface="微软雅黑" panose="020B0503020204020204" pitchFamily="34" charset="-122"/>
                <a:ea typeface="微软雅黑" panose="020B0503020204020204" pitchFamily="34" charset="-122"/>
              </a:rPr>
              <a:t>不限次数的用于您个人</a:t>
            </a:r>
            <a:r>
              <a:rPr lang="en-US" altLang="zh-CN" sz="1200" kern="0" dirty="0" smtClean="0">
                <a:solidFill>
                  <a:prstClr val="white"/>
                </a:solidFill>
                <a:latin typeface="微软雅黑" panose="020B0503020204020204" pitchFamily="34" charset="-122"/>
                <a:ea typeface="微软雅黑" panose="020B0503020204020204" pitchFamily="34" charset="-122"/>
              </a:rPr>
              <a:t>/</a:t>
            </a:r>
            <a:r>
              <a:rPr lang="zh-CN" altLang="en-US" sz="1200" kern="0" dirty="0" smtClean="0">
                <a:solidFill>
                  <a:prstClr val="white"/>
                </a:solidFill>
                <a:latin typeface="微软雅黑" panose="020B0503020204020204" pitchFamily="34" charset="-122"/>
                <a:ea typeface="微软雅黑" panose="020B0503020204020204" pitchFamily="34" charset="-122"/>
              </a:rPr>
              <a:t>公司、企业的商业演示。</a:t>
            </a:r>
            <a:endParaRPr lang="zh-CN" altLang="en-US" sz="1200" kern="0" dirty="0" smtClean="0">
              <a:solidFill>
                <a:prstClr val="white"/>
              </a:solidFill>
              <a:latin typeface="微软雅黑" panose="020B0503020204020204" pitchFamily="34" charset="-122"/>
              <a:ea typeface="微软雅黑" panose="020B0503020204020204" pitchFamily="34" charset="-122"/>
            </a:endParaRPr>
          </a:p>
          <a:p>
            <a:pPr defTabSz="914400">
              <a:lnSpc>
                <a:spcPct val="150000"/>
              </a:lnSpc>
              <a:buClr>
                <a:srgbClr val="5B8CC1"/>
              </a:buClr>
              <a:buFont typeface="Wingdings" panose="05000000000000000000" pitchFamily="2" charset="2"/>
              <a:buChar char="n"/>
              <a:defRPr/>
            </a:pPr>
            <a:r>
              <a:rPr lang="zh-CN" altLang="en-US" sz="1200" kern="0" dirty="0" smtClean="0">
                <a:solidFill>
                  <a:prstClr val="white"/>
                </a:solidFill>
                <a:latin typeface="微软雅黑" panose="020B0503020204020204" pitchFamily="34" charset="-122"/>
                <a:ea typeface="微软雅黑" panose="020B0503020204020204" pitchFamily="34" charset="-122"/>
              </a:rPr>
              <a:t>拷贝模板中的内容用于其它幻灯片母版中使用。</a:t>
            </a:r>
            <a:endParaRPr lang="zh-CN" altLang="en-US" sz="1200" kern="0" dirty="0" smtClean="0">
              <a:solidFill>
                <a:prstClr val="white"/>
              </a:solidFill>
              <a:latin typeface="微软雅黑" panose="020B0503020204020204" pitchFamily="34" charset="-122"/>
              <a:ea typeface="微软雅黑" panose="020B0503020204020204" pitchFamily="34" charset="-122"/>
            </a:endParaRPr>
          </a:p>
        </p:txBody>
      </p:sp>
      <p:sp>
        <p:nvSpPr>
          <p:cNvPr id="16" name="Rectangle 4"/>
          <p:cNvSpPr>
            <a:spLocks noChangeArrowheads="1"/>
          </p:cNvSpPr>
          <p:nvPr/>
        </p:nvSpPr>
        <p:spPr bwMode="auto">
          <a:xfrm>
            <a:off x="4572000" y="2323727"/>
            <a:ext cx="4103688" cy="1160361"/>
          </a:xfrm>
          <a:prstGeom prst="rect">
            <a:avLst/>
          </a:prstGeom>
          <a:noFill/>
          <a:ln w="3175" algn="ctr">
            <a:no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spcBef>
                <a:spcPct val="20000"/>
              </a:spcBef>
              <a:buClr>
                <a:srgbClr val="5B8CC1"/>
              </a:buClr>
              <a:buFont typeface="Wingdings" panose="05000000000000000000" pitchFamily="2" charset="2"/>
              <a:buNone/>
              <a:defRPr/>
            </a:pPr>
            <a:r>
              <a:rPr lang="zh-CN" altLang="en-US" sz="2000" b="1" kern="0" dirty="0" smtClean="0">
                <a:solidFill>
                  <a:prstClr val="white"/>
                </a:solidFill>
                <a:latin typeface="微软雅黑" panose="020B0503020204020204" pitchFamily="34" charset="-122"/>
                <a:ea typeface="微软雅黑" panose="020B0503020204020204" pitchFamily="34" charset="-122"/>
              </a:rPr>
              <a:t>不可以在以下情况使用</a:t>
            </a:r>
            <a:endParaRPr lang="zh-CN" altLang="en-US" sz="1050" b="1" kern="0" dirty="0" smtClean="0">
              <a:solidFill>
                <a:prstClr val="white"/>
              </a:solidFill>
              <a:latin typeface="微软雅黑" panose="020B0503020204020204" pitchFamily="34" charset="-122"/>
              <a:ea typeface="微软雅黑" panose="020B0503020204020204" pitchFamily="34" charset="-122"/>
            </a:endParaRPr>
          </a:p>
          <a:p>
            <a:pPr defTabSz="914400">
              <a:lnSpc>
                <a:spcPct val="150000"/>
              </a:lnSpc>
              <a:buClr>
                <a:srgbClr val="5B8CC1"/>
              </a:buClr>
              <a:buFont typeface="Wingdings" panose="05000000000000000000" pitchFamily="2" charset="2"/>
              <a:buChar char="n"/>
              <a:defRPr/>
            </a:pPr>
            <a:r>
              <a:rPr lang="zh-CN" altLang="en-US" sz="1200" kern="0" dirty="0" smtClean="0">
                <a:solidFill>
                  <a:prstClr val="white"/>
                </a:solidFill>
                <a:latin typeface="微软雅黑" panose="020B0503020204020204" pitchFamily="34" charset="-122"/>
                <a:ea typeface="微软雅黑" panose="020B0503020204020204" pitchFamily="34" charset="-122"/>
              </a:rPr>
              <a:t>用于任何形式的在线付费下载。</a:t>
            </a:r>
            <a:endParaRPr lang="zh-CN" altLang="en-US" sz="1200" kern="0" dirty="0" smtClean="0">
              <a:solidFill>
                <a:prstClr val="white"/>
              </a:solidFill>
              <a:latin typeface="微软雅黑" panose="020B0503020204020204" pitchFamily="34" charset="-122"/>
              <a:ea typeface="微软雅黑" panose="020B0503020204020204" pitchFamily="34" charset="-122"/>
            </a:endParaRPr>
          </a:p>
          <a:p>
            <a:pPr defTabSz="914400">
              <a:lnSpc>
                <a:spcPct val="150000"/>
              </a:lnSpc>
              <a:buClr>
                <a:srgbClr val="5B8CC1"/>
              </a:buClr>
              <a:buFont typeface="Wingdings" panose="05000000000000000000" pitchFamily="2" charset="2"/>
              <a:buChar char="n"/>
              <a:defRPr/>
            </a:pPr>
            <a:r>
              <a:rPr lang="zh-CN" altLang="en-US" sz="1200" kern="0" dirty="0" smtClean="0">
                <a:solidFill>
                  <a:prstClr val="white"/>
                </a:solidFill>
                <a:latin typeface="微软雅黑" panose="020B0503020204020204" pitchFamily="34" charset="-122"/>
                <a:ea typeface="微软雅黑" panose="020B0503020204020204" pitchFamily="34" charset="-122"/>
              </a:rPr>
              <a:t>收集整理我们发布的免费资源后，刻录光碟销售。</a:t>
            </a:r>
            <a:endParaRPr lang="zh-CN" altLang="en-GB" sz="1200" kern="0" dirty="0" smtClean="0">
              <a:solidFill>
                <a:prstClr val="white"/>
              </a:solidFill>
              <a:latin typeface="微软雅黑" panose="020B0503020204020204" pitchFamily="34" charset="-122"/>
              <a:ea typeface="微软雅黑" panose="020B0503020204020204" pitchFamily="34" charset="-122"/>
            </a:endParaRPr>
          </a:p>
        </p:txBody>
      </p:sp>
      <p:pic>
        <p:nvPicPr>
          <p:cNvPr id="17" name="Picture 10" descr="png-064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15816" y="2323726"/>
            <a:ext cx="393700" cy="29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png-065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4001" y="2323726"/>
            <a:ext cx="393700" cy="29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5030" y="299720"/>
            <a:ext cx="4572000" cy="368300"/>
          </a:xfrm>
          <a:prstGeom prst="rect">
            <a:avLst/>
          </a:prstGeom>
          <a:solidFill>
            <a:schemeClr val="bg1"/>
          </a:solidFill>
        </p:spPr>
        <p:txBody>
          <a:bodyPr wrap="square" rtlCol="0" anchor="t">
            <a:spAutoFit/>
          </a:bodyPr>
          <a:p>
            <a:r>
              <a:rPr lang="zh-CN" altLang="en-US"/>
              <a:t>成绩</a:t>
            </a:r>
            <a:r>
              <a:rPr lang="zh-CN" altLang="en-US"/>
              <a:t>汇总</a:t>
            </a:r>
            <a:endParaRPr lang="zh-CN" altLang="en-US"/>
          </a:p>
        </p:txBody>
      </p:sp>
      <p:graphicFrame>
        <p:nvGraphicFramePr>
          <p:cNvPr id="3" name="表格 2"/>
          <p:cNvGraphicFramePr/>
          <p:nvPr/>
        </p:nvGraphicFramePr>
        <p:xfrm>
          <a:off x="328930" y="962963"/>
          <a:ext cx="8649335" cy="600075"/>
        </p:xfrm>
        <a:graphic>
          <a:graphicData uri="http://schemas.openxmlformats.org/drawingml/2006/table">
            <a:tbl>
              <a:tblPr/>
              <a:tblGrid>
                <a:gridCol w="673100"/>
                <a:gridCol w="728345"/>
                <a:gridCol w="2703195"/>
                <a:gridCol w="826770"/>
                <a:gridCol w="1812925"/>
                <a:gridCol w="1485265"/>
              </a:tblGrid>
              <a:tr h="182880">
                <a:tc>
                  <a:txBody>
                    <a:bodyPr/>
                    <a:p>
                      <a:pPr algn="ctr" fontAlgn="ctr"/>
                      <a:r>
                        <a:rPr lang="zh-CN" altLang="en-US" sz="1100" b="1" i="0">
                          <a:solidFill>
                            <a:srgbClr val="000000"/>
                          </a:solidFill>
                          <a:latin typeface="宋体" panose="02010600030101010101" pitchFamily="2" charset="-122"/>
                          <a:ea typeface="宋体" panose="02010600030101010101" pitchFamily="2" charset="-122"/>
                        </a:rPr>
                        <a:t>序号</a:t>
                      </a:r>
                      <a:endParaRPr lang="zh-CN" altLang="en-US" sz="11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1" i="0">
                          <a:solidFill>
                            <a:srgbClr val="000000"/>
                          </a:solidFill>
                          <a:latin typeface="宋体" panose="02010600030101010101" pitchFamily="2" charset="-122"/>
                          <a:ea typeface="宋体" panose="02010600030101010101" pitchFamily="2" charset="-122"/>
                        </a:rPr>
                        <a:t>姓名</a:t>
                      </a:r>
                      <a:endParaRPr lang="zh-CN" altLang="en-US" sz="11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1" i="0">
                          <a:solidFill>
                            <a:srgbClr val="000000"/>
                          </a:solidFill>
                          <a:latin typeface="宋体" panose="02010600030101010101" pitchFamily="2" charset="-122"/>
                          <a:ea typeface="宋体" panose="02010600030101010101" pitchFamily="2" charset="-122"/>
                        </a:rPr>
                        <a:t>比赛类别</a:t>
                      </a:r>
                      <a:endParaRPr lang="zh-CN" altLang="en-US" sz="11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1" i="0">
                          <a:solidFill>
                            <a:srgbClr val="000000"/>
                          </a:solidFill>
                          <a:latin typeface="宋体" panose="02010600030101010101" pitchFamily="2" charset="-122"/>
                          <a:ea typeface="宋体" panose="02010600030101010101" pitchFamily="2" charset="-122"/>
                        </a:rPr>
                        <a:t>获奖等次</a:t>
                      </a:r>
                      <a:endParaRPr lang="zh-CN" altLang="en-US" sz="11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1" i="0">
                          <a:solidFill>
                            <a:srgbClr val="000000"/>
                          </a:solidFill>
                          <a:latin typeface="宋体" panose="02010600030101010101" pitchFamily="2" charset="-122"/>
                          <a:ea typeface="宋体" panose="02010600030101010101" pitchFamily="2" charset="-122"/>
                        </a:rPr>
                        <a:t>颁奖单位</a:t>
                      </a:r>
                      <a:endParaRPr lang="zh-CN" altLang="en-US" sz="11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1" i="0">
                          <a:solidFill>
                            <a:srgbClr val="000000"/>
                          </a:solidFill>
                          <a:latin typeface="宋体" panose="02010600030101010101" pitchFamily="2" charset="-122"/>
                          <a:ea typeface="宋体" panose="02010600030101010101" pitchFamily="2" charset="-122"/>
                        </a:rPr>
                        <a:t> </a:t>
                      </a:r>
                      <a:r>
                        <a:rPr lang="zh-CN" altLang="en-US" sz="1100" b="1" i="0">
                          <a:solidFill>
                            <a:srgbClr val="000000"/>
                          </a:solidFill>
                          <a:latin typeface="宋体" panose="02010600030101010101" pitchFamily="2" charset="-122"/>
                          <a:ea typeface="宋体" panose="02010600030101010101" pitchFamily="2" charset="-122"/>
                        </a:rPr>
                        <a:t>时 间</a:t>
                      </a:r>
                      <a:endParaRPr lang="zh-CN" altLang="en-US" sz="11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99390">
                <a:tc>
                  <a:txBody>
                    <a:bodyPr/>
                    <a:p>
                      <a:pPr algn="ctr" fontAlgn="b"/>
                      <a:endParaRPr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等线" panose="02010600030101010101" charset="-122"/>
                          <a:ea typeface="等线" panose="02010600030101010101" charset="-122"/>
                        </a:rPr>
                        <a:t>张良</a:t>
                      </a:r>
                      <a:endParaRPr lang="zh-CN" altLang="en-US" sz="10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等线" panose="02010600030101010101" charset="-122"/>
                          <a:ea typeface="等线" panose="02010600030101010101" charset="-122"/>
                        </a:rPr>
                        <a:t>新北区</a:t>
                      </a:r>
                      <a:r>
                        <a:rPr lang="en-US" altLang="zh-CN" sz="1000" b="0" i="0">
                          <a:solidFill>
                            <a:srgbClr val="000000"/>
                          </a:solidFill>
                          <a:latin typeface="等线" panose="02010600030101010101" charset="-122"/>
                          <a:ea typeface="等线" panose="02010600030101010101" charset="-122"/>
                        </a:rPr>
                        <a:t>2024</a:t>
                      </a:r>
                      <a:r>
                        <a:rPr lang="zh-CN" altLang="en-US" sz="1000" b="0" i="0">
                          <a:solidFill>
                            <a:srgbClr val="000000"/>
                          </a:solidFill>
                          <a:latin typeface="等线" panose="02010600030101010101" charset="-122"/>
                          <a:ea typeface="等线" panose="02010600030101010101" charset="-122"/>
                        </a:rPr>
                        <a:t>年小学科学优质课评比</a:t>
                      </a:r>
                      <a:endParaRPr lang="zh-CN" altLang="en-US" sz="10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等线" panose="02010600030101010101" charset="-122"/>
                          <a:ea typeface="等线" panose="02010600030101010101" charset="-122"/>
                        </a:rPr>
                        <a:t>一等奖</a:t>
                      </a:r>
                      <a:endParaRPr lang="zh-CN" altLang="en-US" sz="10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等线" panose="02010600030101010101" charset="-122"/>
                          <a:ea typeface="等线" panose="02010600030101010101" charset="-122"/>
                        </a:rPr>
                        <a:t>新北区教师发展中心</a:t>
                      </a:r>
                      <a:endParaRPr lang="zh-CN" altLang="en-US" sz="10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等线" panose="02010600030101010101" charset="-122"/>
                          <a:ea typeface="等线" panose="02010600030101010101" charset="-122"/>
                        </a:rPr>
                        <a:t>2024.12</a:t>
                      </a:r>
                      <a:endParaRPr lang="en-US" altLang="zh-CN" sz="10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99390">
                <a:tc>
                  <a:txBody>
                    <a:bodyPr/>
                    <a:p>
                      <a:pPr algn="ctr" fontAlgn="b"/>
                      <a:endParaRPr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a:noFill/>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陆露</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新北区小学科学教师基本功比赛一等奖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一等奖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a:noFill/>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新北区教师发展中心</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2024.06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graphicFrame>
        <p:nvGraphicFramePr>
          <p:cNvPr id="5" name="表格 4"/>
          <p:cNvGraphicFramePr/>
          <p:nvPr/>
        </p:nvGraphicFramePr>
        <p:xfrm>
          <a:off x="328930" y="1929433"/>
          <a:ext cx="9653270" cy="2095500"/>
        </p:xfrm>
        <a:graphic>
          <a:graphicData uri="http://schemas.openxmlformats.org/drawingml/2006/table">
            <a:tbl>
              <a:tblPr/>
              <a:tblGrid>
                <a:gridCol w="374015"/>
                <a:gridCol w="477520"/>
                <a:gridCol w="4119245"/>
                <a:gridCol w="2118995"/>
                <a:gridCol w="1139825"/>
              </a:tblGrid>
              <a:tr h="179070">
                <a:tc>
                  <a:txBody>
                    <a:bodyPr/>
                    <a:p>
                      <a:pPr algn="ctr" fontAlgn="ctr"/>
                      <a:r>
                        <a:rPr lang="zh-CN" altLang="en-US" sz="1000" b="1" i="0">
                          <a:solidFill>
                            <a:srgbClr val="000000"/>
                          </a:solidFill>
                          <a:latin typeface="宋体" panose="02010600030101010101" pitchFamily="2" charset="-122"/>
                          <a:ea typeface="宋体" panose="02010600030101010101" pitchFamily="2" charset="-122"/>
                        </a:rPr>
                        <a:t>序号</a:t>
                      </a:r>
                      <a:endParaRPr lang="zh-CN" altLang="en-US" sz="10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1" i="0">
                          <a:solidFill>
                            <a:srgbClr val="000000"/>
                          </a:solidFill>
                          <a:latin typeface="宋体" panose="02010600030101010101" pitchFamily="2" charset="-122"/>
                          <a:ea typeface="宋体" panose="02010600030101010101" pitchFamily="2" charset="-122"/>
                        </a:rPr>
                        <a:t>姓名</a:t>
                      </a:r>
                      <a:endParaRPr lang="zh-CN" altLang="en-US" sz="10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1" i="0">
                          <a:solidFill>
                            <a:srgbClr val="000000"/>
                          </a:solidFill>
                          <a:latin typeface="宋体" panose="02010600030101010101" pitchFamily="2" charset="-122"/>
                          <a:ea typeface="宋体" panose="02010600030101010101" pitchFamily="2" charset="-122"/>
                        </a:rPr>
                        <a:t>论文名称</a:t>
                      </a:r>
                      <a:endParaRPr lang="zh-CN" altLang="en-US" sz="10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1" i="0">
                          <a:solidFill>
                            <a:srgbClr val="000000"/>
                          </a:solidFill>
                          <a:latin typeface="宋体" panose="02010600030101010101" pitchFamily="2" charset="-122"/>
                          <a:ea typeface="宋体" panose="02010600030101010101" pitchFamily="2" charset="-122"/>
                        </a:rPr>
                        <a:t>获奖或发表情况</a:t>
                      </a:r>
                      <a:endParaRPr lang="zh-CN" altLang="en-US" sz="10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1" i="0">
                          <a:solidFill>
                            <a:srgbClr val="000000"/>
                          </a:solidFill>
                          <a:latin typeface="宋体" panose="02010600030101010101" pitchFamily="2" charset="-122"/>
                          <a:ea typeface="宋体" panose="02010600030101010101" pitchFamily="2" charset="-122"/>
                        </a:rPr>
                        <a:t> </a:t>
                      </a:r>
                      <a:r>
                        <a:rPr lang="zh-CN" altLang="en-US" sz="1000" b="1" i="0">
                          <a:solidFill>
                            <a:srgbClr val="000000"/>
                          </a:solidFill>
                          <a:latin typeface="宋体" panose="02010600030101010101" pitchFamily="2" charset="-122"/>
                          <a:ea typeface="宋体" panose="02010600030101010101" pitchFamily="2" charset="-122"/>
                        </a:rPr>
                        <a:t>时 间</a:t>
                      </a:r>
                      <a:endParaRPr lang="zh-CN" altLang="en-US" sz="10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9070">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1</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王晓娟</a:t>
                      </a:r>
                      <a:endParaRPr lang="zh-CN" altLang="en-US"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a:t>
                      </a:r>
                      <a:r>
                        <a:rPr lang="zh-CN" altLang="en-US" sz="1000" b="0" i="0">
                          <a:solidFill>
                            <a:srgbClr val="000000"/>
                          </a:solidFill>
                          <a:latin typeface="宋体" panose="02010600030101010101" pitchFamily="2" charset="-122"/>
                          <a:ea typeface="宋体" panose="02010600030101010101" pitchFamily="2" charset="-122"/>
                        </a:rPr>
                        <a:t>基于“教、学、评”一体化的小学科学项目式教学设计与实践</a:t>
                      </a:r>
                      <a:r>
                        <a:rPr lang="en-US" altLang="zh-CN" sz="1000" b="0" i="0">
                          <a:solidFill>
                            <a:srgbClr val="000000"/>
                          </a:solidFill>
                          <a:latin typeface="宋体" panose="02010600030101010101" pitchFamily="2" charset="-122"/>
                          <a:ea typeface="宋体" panose="02010600030101010101" pitchFamily="2" charset="-122"/>
                        </a:rPr>
                        <a:t>》</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发表省级</a:t>
                      </a:r>
                      <a:r>
                        <a:rPr lang="en-US" altLang="zh-CN" sz="1000" b="0" i="0">
                          <a:solidFill>
                            <a:srgbClr val="000000"/>
                          </a:solidFill>
                          <a:latin typeface="宋体" panose="02010600030101010101" pitchFamily="2" charset="-122"/>
                          <a:ea typeface="宋体" panose="02010600030101010101" pitchFamily="2" charset="-122"/>
                        </a:rPr>
                        <a:t>《</a:t>
                      </a:r>
                      <a:r>
                        <a:rPr lang="zh-CN" altLang="en-US" sz="1000" b="0" i="0">
                          <a:solidFill>
                            <a:srgbClr val="000000"/>
                          </a:solidFill>
                          <a:latin typeface="宋体" panose="02010600030101010101" pitchFamily="2" charset="-122"/>
                          <a:ea typeface="宋体" panose="02010600030101010101" pitchFamily="2" charset="-122"/>
                        </a:rPr>
                        <a:t>教育考试与评价</a:t>
                      </a:r>
                      <a:r>
                        <a:rPr lang="en-US" altLang="zh-CN" sz="1000" b="0" i="0">
                          <a:solidFill>
                            <a:srgbClr val="000000"/>
                          </a:solidFill>
                          <a:latin typeface="宋体" panose="02010600030101010101" pitchFamily="2" charset="-122"/>
                          <a:ea typeface="宋体" panose="02010600030101010101" pitchFamily="2" charset="-122"/>
                        </a:rPr>
                        <a:t>》</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2024.01</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9070">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2</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陆露</a:t>
                      </a:r>
                      <a:endParaRPr lang="zh-CN" altLang="en-US"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a:t>
                      </a:r>
                      <a:r>
                        <a:rPr lang="zh-CN" altLang="en-US" sz="1000" b="0" i="0">
                          <a:solidFill>
                            <a:srgbClr val="000000"/>
                          </a:solidFill>
                          <a:latin typeface="宋体" panose="02010600030101010101" pitchFamily="2" charset="-122"/>
                          <a:ea typeface="宋体" panose="02010600030101010101" pitchFamily="2" charset="-122"/>
                        </a:rPr>
                        <a:t>实验教学中的探究性实践对学生科学思维的影响</a:t>
                      </a:r>
                      <a:r>
                        <a:rPr lang="en-US" altLang="zh-CN" sz="1000" b="0" i="0">
                          <a:solidFill>
                            <a:srgbClr val="000000"/>
                          </a:solidFill>
                          <a:latin typeface="宋体" panose="02010600030101010101" pitchFamily="2" charset="-122"/>
                          <a:ea typeface="宋体" panose="02010600030101010101" pitchFamily="2" charset="-122"/>
                        </a:rPr>
                        <a:t>》</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发表于</a:t>
                      </a:r>
                      <a:r>
                        <a:rPr lang="en-US" altLang="zh-CN" sz="1000" b="0" i="0">
                          <a:solidFill>
                            <a:srgbClr val="000000"/>
                          </a:solidFill>
                          <a:latin typeface="宋体" panose="02010600030101010101" pitchFamily="2" charset="-122"/>
                          <a:ea typeface="宋体" panose="02010600030101010101" pitchFamily="2" charset="-122"/>
                        </a:rPr>
                        <a:t>《</a:t>
                      </a:r>
                      <a:r>
                        <a:rPr lang="zh-CN" altLang="en-US" sz="1000" b="0" i="0">
                          <a:solidFill>
                            <a:srgbClr val="000000"/>
                          </a:solidFill>
                          <a:latin typeface="宋体" panose="02010600030101010101" pitchFamily="2" charset="-122"/>
                          <a:ea typeface="宋体" panose="02010600030101010101" pitchFamily="2" charset="-122"/>
                        </a:rPr>
                        <a:t>教育考试与评价</a:t>
                      </a:r>
                      <a:r>
                        <a:rPr lang="en-US" altLang="zh-CN" sz="1000" b="0" i="0">
                          <a:solidFill>
                            <a:srgbClr val="000000"/>
                          </a:solidFill>
                          <a:latin typeface="宋体" panose="02010600030101010101" pitchFamily="2" charset="-122"/>
                          <a:ea typeface="宋体" panose="02010600030101010101" pitchFamily="2" charset="-122"/>
                        </a:rPr>
                        <a:t>》</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2024.05</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9070">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3</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陆露</a:t>
                      </a:r>
                      <a:endParaRPr lang="zh-CN" altLang="en-US"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a:t>
                      </a:r>
                      <a:r>
                        <a:rPr lang="zh-CN" altLang="en-US" sz="1000" b="0" i="0">
                          <a:solidFill>
                            <a:srgbClr val="000000"/>
                          </a:solidFill>
                          <a:latin typeface="宋体" panose="02010600030101010101" pitchFamily="2" charset="-122"/>
                          <a:ea typeface="宋体" panose="02010600030101010101" pitchFamily="2" charset="-122"/>
                        </a:rPr>
                        <a:t>探究实践在小学生科学思维培养中的应用探讨</a:t>
                      </a:r>
                      <a:r>
                        <a:rPr lang="en-US" altLang="zh-CN" sz="1000" b="0" i="0">
                          <a:solidFill>
                            <a:srgbClr val="000000"/>
                          </a:solidFill>
                          <a:latin typeface="宋体" panose="02010600030101010101" pitchFamily="2" charset="-122"/>
                          <a:ea typeface="宋体" panose="02010600030101010101" pitchFamily="2" charset="-122"/>
                        </a:rPr>
                        <a:t>》</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发表于</a:t>
                      </a:r>
                      <a:r>
                        <a:rPr lang="en-US" altLang="zh-CN" sz="1000" b="0" i="0">
                          <a:solidFill>
                            <a:srgbClr val="000000"/>
                          </a:solidFill>
                          <a:latin typeface="宋体" panose="02010600030101010101" pitchFamily="2" charset="-122"/>
                          <a:ea typeface="宋体" panose="02010600030101010101" pitchFamily="2" charset="-122"/>
                        </a:rPr>
                        <a:t>《</a:t>
                      </a:r>
                      <a:r>
                        <a:rPr lang="zh-CN" altLang="en-US" sz="1000" b="0" i="0">
                          <a:solidFill>
                            <a:srgbClr val="000000"/>
                          </a:solidFill>
                          <a:latin typeface="宋体" panose="02010600030101010101" pitchFamily="2" charset="-122"/>
                          <a:ea typeface="宋体" panose="02010600030101010101" pitchFamily="2" charset="-122"/>
                        </a:rPr>
                        <a:t>基础教育参考</a:t>
                      </a:r>
                      <a:r>
                        <a:rPr lang="en-US" altLang="zh-CN" sz="1000" b="0" i="0">
                          <a:solidFill>
                            <a:srgbClr val="000000"/>
                          </a:solidFill>
                          <a:latin typeface="宋体" panose="02010600030101010101" pitchFamily="2" charset="-122"/>
                          <a:ea typeface="宋体" panose="02010600030101010101" pitchFamily="2" charset="-122"/>
                        </a:rPr>
                        <a:t>》</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2024</a:t>
                      </a:r>
                      <a:r>
                        <a:rPr lang="zh-CN" altLang="en-US" sz="1000" b="0" i="0">
                          <a:solidFill>
                            <a:srgbClr val="000000"/>
                          </a:solidFill>
                          <a:latin typeface="宋体" panose="02010600030101010101" pitchFamily="2" charset="-122"/>
                          <a:ea typeface="宋体" panose="02010600030101010101" pitchFamily="2" charset="-122"/>
                        </a:rPr>
                        <a:t>年第</a:t>
                      </a:r>
                      <a:r>
                        <a:rPr lang="en-US" altLang="zh-CN" sz="1000" b="0" i="0">
                          <a:solidFill>
                            <a:srgbClr val="000000"/>
                          </a:solidFill>
                          <a:latin typeface="宋体" panose="02010600030101010101" pitchFamily="2" charset="-122"/>
                          <a:ea typeface="宋体" panose="02010600030101010101" pitchFamily="2" charset="-122"/>
                        </a:rPr>
                        <a:t>9</a:t>
                      </a:r>
                      <a:r>
                        <a:rPr lang="zh-CN" altLang="en-US" sz="1000" b="0" i="0">
                          <a:solidFill>
                            <a:srgbClr val="000000"/>
                          </a:solidFill>
                          <a:latin typeface="宋体" panose="02010600030101010101" pitchFamily="2" charset="-122"/>
                          <a:ea typeface="宋体" panose="02010600030101010101" pitchFamily="2" charset="-122"/>
                        </a:rPr>
                        <a:t>期</a:t>
                      </a:r>
                      <a:endParaRPr lang="zh-CN" altLang="en-US"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9070">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4</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陆露</a:t>
                      </a:r>
                      <a:endParaRPr lang="zh-CN" altLang="en-US"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a:t>
                      </a:r>
                      <a:r>
                        <a:rPr lang="zh-CN" altLang="en-US" sz="1000" b="0" i="0">
                          <a:solidFill>
                            <a:srgbClr val="000000"/>
                          </a:solidFill>
                          <a:latin typeface="宋体" panose="02010600030101010101" pitchFamily="2" charset="-122"/>
                          <a:ea typeface="宋体" panose="02010600030101010101" pitchFamily="2" charset="-122"/>
                        </a:rPr>
                        <a:t>指向论证思维培养的科学概念教学研究</a:t>
                      </a:r>
                      <a:r>
                        <a:rPr lang="en-US" altLang="zh-CN" sz="1000" b="0" i="0">
                          <a:solidFill>
                            <a:srgbClr val="000000"/>
                          </a:solidFill>
                          <a:latin typeface="宋体" panose="02010600030101010101" pitchFamily="2" charset="-122"/>
                          <a:ea typeface="宋体" panose="02010600030101010101" pitchFamily="2" charset="-122"/>
                        </a:rPr>
                        <a:t>》</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获新北区教研论文评比二等奖</a:t>
                      </a:r>
                      <a:endParaRPr lang="zh-CN" altLang="en-US"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2024.02</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9070">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5</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程英</a:t>
                      </a:r>
                      <a:endParaRPr lang="zh-CN" altLang="en-US"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a:t>
                      </a:r>
                      <a:r>
                        <a:rPr lang="zh-CN" altLang="en-US" sz="1000" b="0" i="0">
                          <a:solidFill>
                            <a:srgbClr val="000000"/>
                          </a:solidFill>
                          <a:latin typeface="宋体" panose="02010600030101010101" pitchFamily="2" charset="-122"/>
                          <a:ea typeface="宋体" panose="02010600030101010101" pitchFamily="2" charset="-122"/>
                        </a:rPr>
                        <a:t>指向社会责任感培养的小学科学课堂教学评价体系构建</a:t>
                      </a:r>
                      <a:r>
                        <a:rPr lang="en-US" altLang="zh-CN" sz="1000" b="0" i="0">
                          <a:solidFill>
                            <a:srgbClr val="000000"/>
                          </a:solidFill>
                          <a:latin typeface="宋体" panose="02010600030101010101" pitchFamily="2" charset="-122"/>
                          <a:ea typeface="宋体" panose="02010600030101010101" pitchFamily="2" charset="-122"/>
                        </a:rPr>
                        <a:t>》</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发表于</a:t>
                      </a:r>
                      <a:r>
                        <a:rPr lang="en-US" altLang="zh-CN" sz="1000" b="0" i="0">
                          <a:solidFill>
                            <a:srgbClr val="000000"/>
                          </a:solidFill>
                          <a:latin typeface="宋体" panose="02010600030101010101" pitchFamily="2" charset="-122"/>
                          <a:ea typeface="宋体" panose="02010600030101010101" pitchFamily="2" charset="-122"/>
                        </a:rPr>
                        <a:t>《</a:t>
                      </a:r>
                      <a:r>
                        <a:rPr lang="zh-CN" altLang="en-US" sz="1000" b="0" i="0">
                          <a:solidFill>
                            <a:srgbClr val="000000"/>
                          </a:solidFill>
                          <a:latin typeface="宋体" panose="02010600030101010101" pitchFamily="2" charset="-122"/>
                          <a:ea typeface="宋体" panose="02010600030101010101" pitchFamily="2" charset="-122"/>
                        </a:rPr>
                        <a:t>科学新生活</a:t>
                      </a:r>
                      <a:r>
                        <a:rPr lang="en-US" altLang="zh-CN" sz="1000" b="0" i="0">
                          <a:solidFill>
                            <a:srgbClr val="000000"/>
                          </a:solidFill>
                          <a:latin typeface="宋体" panose="02010600030101010101" pitchFamily="2" charset="-122"/>
                          <a:ea typeface="宋体" panose="02010600030101010101" pitchFamily="2" charset="-122"/>
                        </a:rPr>
                        <a:t>》</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2024.06</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9070">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6</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李莹</a:t>
                      </a:r>
                      <a:endParaRPr lang="zh-CN" altLang="en-US"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a:t>
                      </a:r>
                      <a:r>
                        <a:rPr lang="zh-CN" altLang="en-US" sz="1000" b="0" i="0">
                          <a:solidFill>
                            <a:srgbClr val="000000"/>
                          </a:solidFill>
                          <a:latin typeface="宋体" panose="02010600030101010101" pitchFamily="2" charset="-122"/>
                          <a:ea typeface="宋体" panose="02010600030101010101" pitchFamily="2" charset="-122"/>
                        </a:rPr>
                        <a:t>小学科学培养学生社会责任感的实践路径探索</a:t>
                      </a:r>
                      <a:r>
                        <a:rPr lang="en-US" altLang="zh-CN" sz="1000" b="0" i="0">
                          <a:solidFill>
                            <a:srgbClr val="000000"/>
                          </a:solidFill>
                          <a:latin typeface="宋体" panose="02010600030101010101" pitchFamily="2" charset="-122"/>
                          <a:ea typeface="宋体" panose="02010600030101010101" pitchFamily="2" charset="-122"/>
                        </a:rPr>
                        <a:t>》</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发表于</a:t>
                      </a:r>
                      <a:r>
                        <a:rPr lang="en-US" altLang="zh-CN" sz="1000" b="0" i="0">
                          <a:solidFill>
                            <a:srgbClr val="000000"/>
                          </a:solidFill>
                          <a:latin typeface="宋体" panose="02010600030101010101" pitchFamily="2" charset="-122"/>
                          <a:ea typeface="宋体" panose="02010600030101010101" pitchFamily="2" charset="-122"/>
                        </a:rPr>
                        <a:t>《</a:t>
                      </a:r>
                      <a:r>
                        <a:rPr lang="zh-CN" altLang="en-US" sz="1000" b="0" i="0">
                          <a:solidFill>
                            <a:srgbClr val="000000"/>
                          </a:solidFill>
                          <a:latin typeface="宋体" panose="02010600030101010101" pitchFamily="2" charset="-122"/>
                          <a:ea typeface="宋体" panose="02010600030101010101" pitchFamily="2" charset="-122"/>
                        </a:rPr>
                        <a:t>中小学教育</a:t>
                      </a:r>
                      <a:r>
                        <a:rPr lang="en-US" altLang="zh-CN" sz="1000" b="0" i="0">
                          <a:solidFill>
                            <a:srgbClr val="000000"/>
                          </a:solidFill>
                          <a:latin typeface="宋体" panose="02010600030101010101" pitchFamily="2" charset="-122"/>
                          <a:ea typeface="宋体" panose="02010600030101010101" pitchFamily="2" charset="-122"/>
                        </a:rPr>
                        <a:t>》</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2024.05</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9070">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7</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李莹</a:t>
                      </a:r>
                      <a:endParaRPr lang="zh-CN" altLang="en-US"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跨学科学习视角下自然笔记课程的开发与实践研究</a:t>
                      </a:r>
                      <a:endParaRPr lang="zh-CN" altLang="en-US"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获新北区论文评比中获二等奖</a:t>
                      </a:r>
                      <a:endParaRPr lang="zh-CN" altLang="en-US"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2023.1</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9070">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8</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张玮</a:t>
                      </a:r>
                      <a:endParaRPr lang="zh-CN" altLang="en-US"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a:t>
                      </a:r>
                      <a:r>
                        <a:rPr lang="zh-CN" altLang="en-US" sz="1000" b="0" i="0">
                          <a:solidFill>
                            <a:srgbClr val="000000"/>
                          </a:solidFill>
                          <a:latin typeface="宋体" panose="02010600030101010101" pitchFamily="2" charset="-122"/>
                          <a:ea typeface="宋体" panose="02010600030101010101" pitchFamily="2" charset="-122"/>
                        </a:rPr>
                        <a:t>小学科学培养学生社会责任感的实践路径探索</a:t>
                      </a:r>
                      <a:r>
                        <a:rPr lang="en-US" altLang="zh-CN" sz="1000" b="0" i="0">
                          <a:solidFill>
                            <a:srgbClr val="000000"/>
                          </a:solidFill>
                          <a:latin typeface="宋体" panose="02010600030101010101" pitchFamily="2" charset="-122"/>
                          <a:ea typeface="宋体" panose="02010600030101010101" pitchFamily="2" charset="-122"/>
                        </a:rPr>
                        <a:t>》</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发表于</a:t>
                      </a:r>
                      <a:r>
                        <a:rPr lang="en-US" altLang="zh-CN" sz="1000" b="0" i="0">
                          <a:solidFill>
                            <a:srgbClr val="000000"/>
                          </a:solidFill>
                          <a:latin typeface="宋体" panose="02010600030101010101" pitchFamily="2" charset="-122"/>
                          <a:ea typeface="宋体" panose="02010600030101010101" pitchFamily="2" charset="-122"/>
                        </a:rPr>
                        <a:t>《</a:t>
                      </a:r>
                      <a:r>
                        <a:rPr lang="zh-CN" altLang="en-US" sz="1000" b="0" i="0">
                          <a:solidFill>
                            <a:srgbClr val="000000"/>
                          </a:solidFill>
                          <a:latin typeface="宋体" panose="02010600030101010101" pitchFamily="2" charset="-122"/>
                          <a:ea typeface="宋体" panose="02010600030101010101" pitchFamily="2" charset="-122"/>
                        </a:rPr>
                        <a:t>基础教育参考</a:t>
                      </a:r>
                      <a:r>
                        <a:rPr lang="en-US" altLang="zh-CN" sz="1000" b="0" i="0">
                          <a:solidFill>
                            <a:srgbClr val="000000"/>
                          </a:solidFill>
                          <a:latin typeface="宋体" panose="02010600030101010101" pitchFamily="2" charset="-122"/>
                          <a:ea typeface="宋体" panose="02010600030101010101" pitchFamily="2" charset="-122"/>
                        </a:rPr>
                        <a:t>》</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2023.11</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9070">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9</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张玮</a:t>
                      </a:r>
                      <a:endParaRPr lang="zh-CN" altLang="en-US"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a:t>
                      </a:r>
                      <a:r>
                        <a:rPr lang="zh-CN" altLang="en-US" sz="1000" b="0" i="0">
                          <a:solidFill>
                            <a:srgbClr val="000000"/>
                          </a:solidFill>
                          <a:latin typeface="宋体" panose="02010600030101010101" pitchFamily="2" charset="-122"/>
                          <a:ea typeface="宋体" panose="02010600030101010101" pitchFamily="2" charset="-122"/>
                        </a:rPr>
                        <a:t>依托跨学科学习培养学生社会责任感的实践研究</a:t>
                      </a:r>
                      <a:r>
                        <a:rPr lang="en-US" altLang="zh-CN" sz="1000" b="0" i="0">
                          <a:solidFill>
                            <a:srgbClr val="000000"/>
                          </a:solidFill>
                          <a:latin typeface="宋体" panose="02010600030101010101" pitchFamily="2" charset="-122"/>
                          <a:ea typeface="宋体" panose="02010600030101010101" pitchFamily="2" charset="-122"/>
                        </a:rPr>
                        <a:t>》</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宋体" panose="02010600030101010101" pitchFamily="2" charset="-122"/>
                          <a:ea typeface="宋体" panose="02010600030101010101" pitchFamily="2" charset="-122"/>
                        </a:rPr>
                        <a:t>发表于</a:t>
                      </a:r>
                      <a:r>
                        <a:rPr lang="en-US" altLang="zh-CN" sz="1000" b="0" i="0">
                          <a:solidFill>
                            <a:srgbClr val="000000"/>
                          </a:solidFill>
                          <a:latin typeface="宋体" panose="02010600030101010101" pitchFamily="2" charset="-122"/>
                          <a:ea typeface="宋体" panose="02010600030101010101" pitchFamily="2" charset="-122"/>
                        </a:rPr>
                        <a:t>《</a:t>
                      </a:r>
                      <a:r>
                        <a:rPr lang="zh-CN" altLang="en-US" sz="1000" b="0" i="0">
                          <a:solidFill>
                            <a:srgbClr val="000000"/>
                          </a:solidFill>
                          <a:latin typeface="宋体" panose="02010600030101010101" pitchFamily="2" charset="-122"/>
                          <a:ea typeface="宋体" panose="02010600030101010101" pitchFamily="2" charset="-122"/>
                        </a:rPr>
                        <a:t>基础教育参考</a:t>
                      </a:r>
                      <a:r>
                        <a:rPr lang="en-US" altLang="zh-CN" sz="1000" b="0" i="0">
                          <a:solidFill>
                            <a:srgbClr val="000000"/>
                          </a:solidFill>
                          <a:latin typeface="宋体" panose="02010600030101010101" pitchFamily="2" charset="-122"/>
                          <a:ea typeface="宋体" panose="02010600030101010101" pitchFamily="2" charset="-122"/>
                        </a:rPr>
                        <a:t>》</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宋体" panose="02010600030101010101" pitchFamily="2" charset="-122"/>
                          <a:ea typeface="宋体" panose="02010600030101010101" pitchFamily="2" charset="-122"/>
                        </a:rPr>
                        <a:t>2024.3</a:t>
                      </a:r>
                      <a:endParaRPr lang="en-US" altLang="zh-CN" sz="1000" b="0"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262890" y="730885"/>
          <a:ext cx="8606155" cy="4163695"/>
        </p:xfrm>
        <a:graphic>
          <a:graphicData uri="http://schemas.openxmlformats.org/drawingml/2006/table">
            <a:tbl>
              <a:tblPr>
                <a:tableStyleId>{5940675A-B579-460E-94D1-54222C63F5DA}</a:tableStyleId>
              </a:tblPr>
              <a:tblGrid>
                <a:gridCol w="781685"/>
                <a:gridCol w="978535"/>
                <a:gridCol w="3727450"/>
                <a:gridCol w="1607820"/>
                <a:gridCol w="1510665"/>
              </a:tblGrid>
              <a:tr h="179705">
                <a:tc>
                  <a:txBody>
                    <a:bodyPr/>
                    <a:p>
                      <a:pPr algn="ctr" fontAlgn="ctr"/>
                      <a:r>
                        <a:rPr lang="zh-CN" altLang="en-US" sz="800"/>
                        <a:t>序号</a:t>
                      </a:r>
                      <a:endParaRPr lang="zh-CN" altLang="en-US" sz="800"/>
                    </a:p>
                  </a:txBody>
                  <a:tcPr marL="9842" marR="9842" marT="9842" marB="0" anchor="ctr" anchorCtr="0"/>
                </a:tc>
                <a:tc>
                  <a:txBody>
                    <a:bodyPr/>
                    <a:p>
                      <a:pPr algn="ctr" fontAlgn="ctr"/>
                      <a:r>
                        <a:rPr lang="zh-CN" altLang="en-US" sz="800"/>
                        <a:t>姓名</a:t>
                      </a:r>
                      <a:endParaRPr lang="zh-CN" altLang="en-US" sz="800"/>
                    </a:p>
                  </a:txBody>
                  <a:tcPr marL="9842" marR="9842" marT="9842" marB="0" anchor="ctr" anchorCtr="0"/>
                </a:tc>
                <a:tc>
                  <a:txBody>
                    <a:bodyPr/>
                    <a:p>
                      <a:pPr algn="ctr" fontAlgn="ctr"/>
                      <a:r>
                        <a:rPr lang="zh-CN" altLang="en-US" sz="800"/>
                        <a:t>公开课名称</a:t>
                      </a:r>
                      <a:endParaRPr lang="zh-CN" altLang="en-US" sz="800"/>
                    </a:p>
                  </a:txBody>
                  <a:tcPr marL="9842" marR="9842" marT="9842" marB="0" anchor="ctr" anchorCtr="0"/>
                </a:tc>
                <a:tc>
                  <a:txBody>
                    <a:bodyPr/>
                    <a:p>
                      <a:pPr algn="ctr" fontAlgn="ctr"/>
                      <a:r>
                        <a:rPr lang="zh-CN" altLang="en-US" sz="800"/>
                        <a:t>级别</a:t>
                      </a:r>
                      <a:endParaRPr lang="zh-CN" altLang="en-US" sz="800"/>
                    </a:p>
                  </a:txBody>
                  <a:tcPr marL="9842" marR="9842" marT="9842" marB="0" anchor="ctr" anchorCtr="0"/>
                </a:tc>
                <a:tc>
                  <a:txBody>
                    <a:bodyPr/>
                    <a:p>
                      <a:pPr algn="ctr" fontAlgn="ctr"/>
                      <a:r>
                        <a:rPr lang="en-US" altLang="zh-CN" sz="800"/>
                        <a:t> </a:t>
                      </a:r>
                      <a:r>
                        <a:rPr lang="zh-CN" altLang="en-US" sz="800"/>
                        <a:t>时 间</a:t>
                      </a:r>
                      <a:endParaRPr lang="zh-CN" altLang="en-US" sz="800"/>
                    </a:p>
                  </a:txBody>
                  <a:tcPr marL="9842" marR="9842" marT="9842" marB="0" anchor="ctr" anchorCtr="0"/>
                </a:tc>
              </a:tr>
              <a:tr h="196215">
                <a:tc>
                  <a:txBody>
                    <a:bodyPr/>
                    <a:p>
                      <a:pPr algn="ctr" fontAlgn="ctr"/>
                      <a:r>
                        <a:rPr lang="en-US" altLang="zh-CN" sz="800"/>
                        <a:t>1</a:t>
                      </a:r>
                      <a:endParaRPr lang="en-US" altLang="zh-CN" sz="800"/>
                    </a:p>
                  </a:txBody>
                  <a:tcPr marL="9842" marR="9842" marT="9842" marB="0" anchor="ctr" anchorCtr="0"/>
                </a:tc>
                <a:tc>
                  <a:txBody>
                    <a:bodyPr/>
                    <a:p>
                      <a:pPr algn="ctr" fontAlgn="ctr"/>
                      <a:r>
                        <a:rPr lang="zh-CN" altLang="en-US" sz="800"/>
                        <a:t>张良</a:t>
                      </a:r>
                      <a:endParaRPr lang="zh-CN" altLang="en-US" sz="800"/>
                    </a:p>
                  </a:txBody>
                  <a:tcPr marL="9842" marR="9842" marT="9842" marB="0" anchor="ctr" anchorCtr="0"/>
                </a:tc>
                <a:tc>
                  <a:txBody>
                    <a:bodyPr/>
                    <a:p>
                      <a:pPr algn="ctr" fontAlgn="ctr"/>
                      <a:r>
                        <a:rPr lang="en-US" altLang="zh-CN" sz="800"/>
                        <a:t>《</a:t>
                      </a:r>
                      <a:r>
                        <a:rPr lang="zh-CN" altLang="en-US" sz="800"/>
                        <a:t>不同的土壤</a:t>
                      </a:r>
                      <a:r>
                        <a:rPr lang="en-US" altLang="zh-CN" sz="800"/>
                        <a:t>》</a:t>
                      </a:r>
                      <a:endParaRPr lang="en-US" altLang="zh-CN" sz="800"/>
                    </a:p>
                  </a:txBody>
                  <a:tcPr marL="9842" marR="9842" marT="9842" marB="0" anchor="ctr" anchorCtr="0"/>
                </a:tc>
                <a:tc>
                  <a:txBody>
                    <a:bodyPr/>
                    <a:p>
                      <a:pPr algn="ctr" fontAlgn="t"/>
                      <a:r>
                        <a:rPr lang="zh-CN" altLang="en-US" sz="800"/>
                        <a:t>市级</a:t>
                      </a:r>
                      <a:endParaRPr lang="zh-CN" altLang="en-US" sz="800"/>
                    </a:p>
                  </a:txBody>
                  <a:tcPr marL="9842" marR="9842" marT="9842" marB="0" anchor="t" anchorCtr="0"/>
                </a:tc>
                <a:tc>
                  <a:txBody>
                    <a:bodyPr/>
                    <a:p>
                      <a:pPr algn="ctr" fontAlgn="ctr"/>
                      <a:r>
                        <a:rPr lang="en-US" altLang="zh-CN" sz="800"/>
                        <a:t>2024.12</a:t>
                      </a:r>
                      <a:endParaRPr lang="en-US" altLang="zh-CN" sz="800"/>
                    </a:p>
                  </a:txBody>
                  <a:tcPr marL="9842" marR="9842" marT="9842" marB="0" anchor="ctr" anchorCtr="0"/>
                </a:tc>
              </a:tr>
              <a:tr h="196215">
                <a:tc>
                  <a:txBody>
                    <a:bodyPr/>
                    <a:p>
                      <a:pPr algn="ctr" fontAlgn="ctr"/>
                      <a:r>
                        <a:rPr lang="en-US" altLang="zh-CN" sz="800"/>
                        <a:t>2</a:t>
                      </a:r>
                      <a:endParaRPr lang="en-US" altLang="zh-CN" sz="800"/>
                    </a:p>
                  </a:txBody>
                  <a:tcPr marL="9842" marR="9842" marT="9842" marB="0" anchor="ctr" anchorCtr="0"/>
                </a:tc>
                <a:tc>
                  <a:txBody>
                    <a:bodyPr/>
                    <a:p>
                      <a:pPr algn="ctr" fontAlgn="ctr"/>
                      <a:r>
                        <a:rPr lang="zh-CN" altLang="en-US" sz="800"/>
                        <a:t>张良</a:t>
                      </a:r>
                      <a:endParaRPr lang="zh-CN" altLang="en-US" sz="800"/>
                    </a:p>
                  </a:txBody>
                  <a:tcPr marL="9842" marR="9842" marT="9842" marB="0" anchor="ctr" anchorCtr="0"/>
                </a:tc>
                <a:tc>
                  <a:txBody>
                    <a:bodyPr/>
                    <a:p>
                      <a:pPr algn="ctr" fontAlgn="ctr"/>
                      <a:r>
                        <a:rPr lang="en-US" altLang="zh-CN" sz="800"/>
                        <a:t>《</a:t>
                      </a:r>
                      <a:r>
                        <a:rPr lang="zh-CN" altLang="en-US" sz="800"/>
                        <a:t>轮子的故事</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2024.8</a:t>
                      </a:r>
                      <a:endParaRPr lang="en-US" altLang="zh-CN" sz="800"/>
                    </a:p>
                  </a:txBody>
                  <a:tcPr marL="9842" marR="9842" marT="9842" marB="0" anchor="ctr" anchorCtr="0"/>
                </a:tc>
              </a:tr>
              <a:tr h="205105">
                <a:tc>
                  <a:txBody>
                    <a:bodyPr/>
                    <a:p>
                      <a:pPr algn="ctr" fontAlgn="ctr"/>
                      <a:r>
                        <a:rPr lang="en-US" altLang="zh-CN" sz="800"/>
                        <a:t>3</a:t>
                      </a:r>
                      <a:endParaRPr lang="en-US" altLang="zh-CN" sz="800"/>
                    </a:p>
                  </a:txBody>
                  <a:tcPr marL="9842" marR="9842" marT="9842" marB="0" anchor="ctr" anchorCtr="0"/>
                </a:tc>
                <a:tc>
                  <a:txBody>
                    <a:bodyPr/>
                    <a:p>
                      <a:pPr algn="ctr" fontAlgn="ctr"/>
                      <a:r>
                        <a:rPr lang="zh-CN" altLang="en-US" sz="800"/>
                        <a:t>张良</a:t>
                      </a:r>
                      <a:endParaRPr lang="zh-CN" altLang="en-US" sz="800"/>
                    </a:p>
                  </a:txBody>
                  <a:tcPr marL="9842" marR="9842" marT="9842" marB="0" anchor="ctr" anchorCtr="0"/>
                </a:tc>
                <a:tc>
                  <a:txBody>
                    <a:bodyPr/>
                    <a:p>
                      <a:pPr algn="ctr" fontAlgn="ctr"/>
                      <a:r>
                        <a:rPr lang="en-US" altLang="zh-CN" sz="800"/>
                        <a:t>《</a:t>
                      </a:r>
                      <a:r>
                        <a:rPr lang="zh-CN" altLang="en-US" sz="800"/>
                        <a:t>地球</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2024.3</a:t>
                      </a:r>
                      <a:endParaRPr lang="en-US" altLang="zh-CN" sz="800"/>
                    </a:p>
                  </a:txBody>
                  <a:tcPr marL="9842" marR="9842" marT="9842" marB="0" anchor="ctr" anchorCtr="0"/>
                </a:tc>
              </a:tr>
              <a:tr h="179705">
                <a:tc>
                  <a:txBody>
                    <a:bodyPr/>
                    <a:p>
                      <a:pPr algn="ctr" fontAlgn="ctr"/>
                      <a:r>
                        <a:rPr lang="en-US" altLang="zh-CN" sz="800"/>
                        <a:t>4</a:t>
                      </a:r>
                      <a:endParaRPr lang="en-US" altLang="zh-CN" sz="800"/>
                    </a:p>
                  </a:txBody>
                  <a:tcPr marL="9842" marR="9842" marT="9842" marB="0" anchor="ctr" anchorCtr="0"/>
                </a:tc>
                <a:tc>
                  <a:txBody>
                    <a:bodyPr/>
                    <a:p>
                      <a:pPr algn="ctr" fontAlgn="ctr"/>
                      <a:r>
                        <a:rPr lang="zh-CN" altLang="en-US" sz="800"/>
                        <a:t>张良</a:t>
                      </a:r>
                      <a:endParaRPr lang="zh-CN" altLang="en-US" sz="800"/>
                    </a:p>
                  </a:txBody>
                  <a:tcPr marL="9842" marR="9842" marT="9842" marB="0" anchor="ctr" anchorCtr="0"/>
                </a:tc>
                <a:tc>
                  <a:txBody>
                    <a:bodyPr/>
                    <a:p>
                      <a:pPr algn="ctr" fontAlgn="ctr"/>
                      <a:r>
                        <a:rPr lang="en-US" altLang="zh-CN" sz="800"/>
                        <a:t>《</a:t>
                      </a:r>
                      <a:r>
                        <a:rPr lang="zh-CN" altLang="en-US" sz="800"/>
                        <a:t>浮力的启示</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2024.1</a:t>
                      </a:r>
                      <a:endParaRPr lang="en-US" altLang="zh-CN" sz="800"/>
                    </a:p>
                  </a:txBody>
                  <a:tcPr marL="9842" marR="9842" marT="9842" marB="0" anchor="ctr" anchorCtr="0"/>
                </a:tc>
              </a:tr>
              <a:tr h="179705">
                <a:tc>
                  <a:txBody>
                    <a:bodyPr/>
                    <a:p>
                      <a:pPr algn="ctr" fontAlgn="ctr"/>
                      <a:r>
                        <a:rPr lang="en-US" altLang="zh-CN" sz="800"/>
                        <a:t>5</a:t>
                      </a:r>
                      <a:endParaRPr lang="en-US" altLang="zh-CN" sz="800"/>
                    </a:p>
                  </a:txBody>
                  <a:tcPr marL="9842" marR="9842" marT="9842" marB="0" anchor="ctr" anchorCtr="0"/>
                </a:tc>
                <a:tc>
                  <a:txBody>
                    <a:bodyPr/>
                    <a:p>
                      <a:pPr algn="ctr" fontAlgn="ctr"/>
                      <a:r>
                        <a:rPr lang="zh-CN" altLang="en-US" sz="800"/>
                        <a:t>张良</a:t>
                      </a:r>
                      <a:endParaRPr lang="zh-CN" altLang="en-US" sz="800"/>
                    </a:p>
                  </a:txBody>
                  <a:tcPr marL="9842" marR="9842" marT="9842" marB="0" anchor="ctr" anchorCtr="0"/>
                </a:tc>
                <a:tc>
                  <a:txBody>
                    <a:bodyPr/>
                    <a:p>
                      <a:pPr algn="ctr" fontAlgn="ctr"/>
                      <a:r>
                        <a:rPr lang="en-US" altLang="zh-CN" sz="800"/>
                        <a:t>《</a:t>
                      </a:r>
                      <a:r>
                        <a:rPr lang="zh-CN" altLang="en-US" sz="800"/>
                        <a:t>土壤里面有什么</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2024.1</a:t>
                      </a:r>
                      <a:endParaRPr lang="en-US" altLang="zh-CN" sz="800"/>
                    </a:p>
                  </a:txBody>
                  <a:tcPr marL="9842" marR="9842" marT="9842" marB="0" anchor="ctr" anchorCtr="0"/>
                </a:tc>
              </a:tr>
              <a:tr h="180340">
                <a:tc>
                  <a:txBody>
                    <a:bodyPr/>
                    <a:p>
                      <a:pPr algn="ctr" fontAlgn="ctr"/>
                      <a:r>
                        <a:rPr lang="en-US" altLang="zh-CN" sz="800"/>
                        <a:t>6</a:t>
                      </a:r>
                      <a:endParaRPr lang="en-US" altLang="zh-CN" sz="800"/>
                    </a:p>
                  </a:txBody>
                  <a:tcPr marL="9842" marR="9842" marT="9842" marB="0" anchor="ctr" anchorCtr="0"/>
                </a:tc>
                <a:tc>
                  <a:txBody>
                    <a:bodyPr/>
                    <a:p>
                      <a:pPr algn="ctr" fontAlgn="ctr"/>
                      <a:r>
                        <a:rPr lang="zh-CN" altLang="en-US" sz="800"/>
                        <a:t>张良</a:t>
                      </a:r>
                      <a:endParaRPr lang="zh-CN" altLang="en-US" sz="800"/>
                    </a:p>
                  </a:txBody>
                  <a:tcPr marL="9842" marR="9842" marT="9842" marB="0" anchor="ctr" anchorCtr="0"/>
                </a:tc>
                <a:tc>
                  <a:txBody>
                    <a:bodyPr/>
                    <a:p>
                      <a:pPr algn="ctr" fontAlgn="ctr"/>
                      <a:r>
                        <a:rPr lang="en-US" altLang="zh-CN" sz="800"/>
                        <a:t>《</a:t>
                      </a:r>
                      <a:r>
                        <a:rPr lang="zh-CN" altLang="en-US" sz="800"/>
                        <a:t>浮力</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2023.12</a:t>
                      </a:r>
                      <a:endParaRPr lang="en-US" altLang="zh-CN" sz="800"/>
                    </a:p>
                  </a:txBody>
                  <a:tcPr marL="9842" marR="9842" marT="9842" marB="0" anchor="ctr" anchorCtr="0"/>
                </a:tc>
              </a:tr>
              <a:tr h="170815">
                <a:tc>
                  <a:txBody>
                    <a:bodyPr/>
                    <a:p>
                      <a:pPr algn="ctr" fontAlgn="ctr"/>
                      <a:r>
                        <a:rPr lang="en-US" altLang="zh-CN" sz="800"/>
                        <a:t>7</a:t>
                      </a:r>
                      <a:endParaRPr lang="en-US" altLang="zh-CN" sz="800"/>
                    </a:p>
                  </a:txBody>
                  <a:tcPr marL="9842" marR="9842" marT="9842" marB="0" anchor="ctr" anchorCtr="0"/>
                </a:tc>
                <a:tc>
                  <a:txBody>
                    <a:bodyPr/>
                    <a:p>
                      <a:pPr algn="ctr" fontAlgn="ctr"/>
                      <a:r>
                        <a:rPr lang="zh-CN" altLang="en-US" sz="800"/>
                        <a:t>张良</a:t>
                      </a:r>
                      <a:endParaRPr lang="zh-CN" altLang="en-US" sz="800"/>
                    </a:p>
                  </a:txBody>
                  <a:tcPr marL="9842" marR="9842" marT="9842" marB="0" anchor="ctr" anchorCtr="0"/>
                </a:tc>
                <a:tc>
                  <a:txBody>
                    <a:bodyPr/>
                    <a:p>
                      <a:pPr algn="ctr" fontAlgn="ctr"/>
                      <a:r>
                        <a:rPr lang="en-US" altLang="zh-CN" sz="800"/>
                        <a:t>《</a:t>
                      </a:r>
                      <a:r>
                        <a:rPr lang="zh-CN" altLang="en-US" sz="800"/>
                        <a:t>动力小车</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2023.11</a:t>
                      </a:r>
                      <a:endParaRPr lang="en-US" altLang="zh-CN" sz="800"/>
                    </a:p>
                  </a:txBody>
                  <a:tcPr marL="9842" marR="9842" marT="9842" marB="0" anchor="ctr" anchorCtr="0"/>
                </a:tc>
              </a:tr>
              <a:tr h="165100">
                <a:tc>
                  <a:txBody>
                    <a:bodyPr/>
                    <a:p>
                      <a:pPr algn="ctr" fontAlgn="ctr"/>
                      <a:r>
                        <a:rPr lang="en-US" altLang="zh-CN" sz="800"/>
                        <a:t>8</a:t>
                      </a:r>
                      <a:endParaRPr lang="en-US" altLang="zh-CN" sz="800"/>
                    </a:p>
                  </a:txBody>
                  <a:tcPr marL="9842" marR="9842" marT="9842" marB="0" anchor="ctr" anchorCtr="0"/>
                </a:tc>
                <a:tc>
                  <a:txBody>
                    <a:bodyPr/>
                    <a:p>
                      <a:pPr algn="ctr" fontAlgn="ctr"/>
                      <a:r>
                        <a:rPr lang="zh-CN" altLang="en-US" sz="800"/>
                        <a:t>周苏妍</a:t>
                      </a:r>
                      <a:endParaRPr lang="zh-CN" altLang="en-US" sz="800"/>
                    </a:p>
                  </a:txBody>
                  <a:tcPr marL="9842" marR="9842" marT="9842" marB="0" anchor="ctr" anchorCtr="0"/>
                </a:tc>
                <a:tc>
                  <a:txBody>
                    <a:bodyPr/>
                    <a:p>
                      <a:pPr algn="ctr" fontAlgn="ctr"/>
                      <a:r>
                        <a:rPr lang="en-US" altLang="zh-CN" sz="800"/>
                        <a:t>《</a:t>
                      </a:r>
                      <a:r>
                        <a:rPr lang="zh-CN" altLang="en-US" sz="800"/>
                        <a:t>昼夜交替</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2024.5</a:t>
                      </a:r>
                      <a:endParaRPr lang="en-US" altLang="zh-CN" sz="800"/>
                    </a:p>
                  </a:txBody>
                  <a:tcPr marL="9842" marR="9842" marT="9842" marB="0" anchor="ctr" anchorCtr="0"/>
                </a:tc>
              </a:tr>
              <a:tr h="172085">
                <a:tc>
                  <a:txBody>
                    <a:bodyPr/>
                    <a:p>
                      <a:pPr algn="ctr" fontAlgn="ctr"/>
                      <a:r>
                        <a:rPr lang="en-US" altLang="zh-CN" sz="800"/>
                        <a:t>9</a:t>
                      </a:r>
                      <a:endParaRPr lang="en-US" altLang="zh-CN" sz="800"/>
                    </a:p>
                  </a:txBody>
                  <a:tcPr marL="9842" marR="9842" marT="9842" marB="0" anchor="ctr" anchorCtr="0"/>
                </a:tc>
                <a:tc>
                  <a:txBody>
                    <a:bodyPr/>
                    <a:p>
                      <a:pPr algn="ctr" fontAlgn="ctr"/>
                      <a:r>
                        <a:rPr lang="zh-CN" altLang="en-US" sz="800"/>
                        <a:t>周苏妍</a:t>
                      </a:r>
                      <a:endParaRPr lang="zh-CN" altLang="en-US" sz="800"/>
                    </a:p>
                  </a:txBody>
                  <a:tcPr marL="9842" marR="9842" marT="9842" marB="0" anchor="ctr" anchorCtr="0"/>
                </a:tc>
                <a:tc>
                  <a:txBody>
                    <a:bodyPr/>
                    <a:p>
                      <a:pPr algn="ctr" fontAlgn="ctr"/>
                      <a:r>
                        <a:rPr lang="en-US" altLang="zh-CN" sz="800"/>
                        <a:t>《</a:t>
                      </a:r>
                      <a:r>
                        <a:rPr lang="zh-CN" altLang="en-US" sz="800"/>
                        <a:t>有趣的食物链</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2023.05</a:t>
                      </a:r>
                      <a:endParaRPr lang="en-US" altLang="zh-CN" sz="800"/>
                    </a:p>
                  </a:txBody>
                  <a:tcPr marL="9842" marR="9842" marT="9842" marB="0" anchor="ctr" anchorCtr="0"/>
                </a:tc>
              </a:tr>
              <a:tr h="187960">
                <a:tc>
                  <a:txBody>
                    <a:bodyPr/>
                    <a:p>
                      <a:pPr algn="ctr" fontAlgn="ctr"/>
                      <a:r>
                        <a:rPr lang="en-US" altLang="zh-CN" sz="800"/>
                        <a:t>10</a:t>
                      </a:r>
                      <a:endParaRPr lang="en-US" altLang="zh-CN" sz="800"/>
                    </a:p>
                  </a:txBody>
                  <a:tcPr marL="9842" marR="9842" marT="9842" marB="0" anchor="ctr" anchorCtr="0"/>
                </a:tc>
                <a:tc>
                  <a:txBody>
                    <a:bodyPr/>
                    <a:p>
                      <a:pPr algn="ctr" fontAlgn="ctr"/>
                      <a:r>
                        <a:rPr lang="zh-CN" altLang="en-US" sz="800"/>
                        <a:t>王晓娟</a:t>
                      </a:r>
                      <a:endParaRPr lang="zh-CN" altLang="en-US" sz="800"/>
                    </a:p>
                  </a:txBody>
                  <a:tcPr marL="9842" marR="9842" marT="9842" marB="0" anchor="ctr" anchorCtr="0"/>
                </a:tc>
                <a:tc>
                  <a:txBody>
                    <a:bodyPr/>
                    <a:p>
                      <a:pPr algn="ctr" fontAlgn="ctr"/>
                      <a:r>
                        <a:rPr lang="en-US" altLang="zh-CN" sz="800"/>
                        <a:t>《</a:t>
                      </a:r>
                      <a:r>
                        <a:rPr lang="zh-CN" altLang="en-US" sz="800"/>
                        <a:t>刺激与反应</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2023.12</a:t>
                      </a:r>
                      <a:endParaRPr lang="en-US" altLang="zh-CN" sz="800"/>
                    </a:p>
                  </a:txBody>
                  <a:tcPr marL="9842" marR="9842" marT="9842" marB="0" anchor="ctr" anchorCtr="0"/>
                </a:tc>
              </a:tr>
              <a:tr h="179705">
                <a:tc>
                  <a:txBody>
                    <a:bodyPr/>
                    <a:p>
                      <a:pPr algn="ctr" fontAlgn="ctr"/>
                      <a:r>
                        <a:rPr lang="en-US" altLang="zh-CN" sz="800"/>
                        <a:t>11</a:t>
                      </a:r>
                      <a:endParaRPr lang="en-US" altLang="zh-CN" sz="800"/>
                    </a:p>
                  </a:txBody>
                  <a:tcPr marL="9842" marR="9842" marT="9842" marB="0" anchor="ctr" anchorCtr="0"/>
                </a:tc>
                <a:tc>
                  <a:txBody>
                    <a:bodyPr/>
                    <a:p>
                      <a:pPr algn="ctr" fontAlgn="ctr"/>
                      <a:r>
                        <a:rPr lang="zh-CN" altLang="en-US" sz="800"/>
                        <a:t>王晓娟</a:t>
                      </a:r>
                      <a:endParaRPr lang="zh-CN" altLang="en-US" sz="800"/>
                    </a:p>
                  </a:txBody>
                  <a:tcPr marL="9842" marR="9842" marT="9842" marB="0" anchor="ctr" anchorCtr="0"/>
                </a:tc>
                <a:tc>
                  <a:txBody>
                    <a:bodyPr/>
                    <a:p>
                      <a:pPr algn="ctr" fontAlgn="ctr"/>
                      <a:r>
                        <a:rPr lang="en-US" altLang="zh-CN" sz="800"/>
                        <a:t>《</a:t>
                      </a:r>
                      <a:r>
                        <a:rPr lang="zh-CN" altLang="en-US" sz="800"/>
                        <a:t>认识煤</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2024.11</a:t>
                      </a:r>
                      <a:endParaRPr lang="en-US" altLang="zh-CN" sz="800"/>
                    </a:p>
                  </a:txBody>
                  <a:tcPr marL="9842" marR="9842" marT="9842" marB="0" anchor="ctr" anchorCtr="0"/>
                </a:tc>
              </a:tr>
              <a:tr h="180340">
                <a:tc>
                  <a:txBody>
                    <a:bodyPr/>
                    <a:p>
                      <a:pPr algn="ctr" fontAlgn="ctr"/>
                      <a:r>
                        <a:rPr lang="en-US" altLang="zh-CN" sz="800"/>
                        <a:t>12</a:t>
                      </a:r>
                      <a:endParaRPr lang="en-US" altLang="zh-CN" sz="800"/>
                    </a:p>
                  </a:txBody>
                  <a:tcPr marL="9842" marR="9842" marT="9842" marB="0" anchor="ctr" anchorCtr="0"/>
                </a:tc>
                <a:tc>
                  <a:txBody>
                    <a:bodyPr/>
                    <a:p>
                      <a:pPr algn="ctr" fontAlgn="ctr"/>
                      <a:r>
                        <a:rPr lang="zh-CN" altLang="en-US" sz="800"/>
                        <a:t>王晓娟</a:t>
                      </a:r>
                      <a:endParaRPr lang="zh-CN" altLang="en-US" sz="800"/>
                    </a:p>
                  </a:txBody>
                  <a:tcPr marL="9842" marR="9842" marT="9842" marB="0" anchor="ctr" anchorCtr="0"/>
                </a:tc>
                <a:tc>
                  <a:txBody>
                    <a:bodyPr/>
                    <a:p>
                      <a:pPr algn="ctr" fontAlgn="ctr"/>
                      <a:r>
                        <a:rPr lang="en-US" altLang="zh-CN" sz="800"/>
                        <a:t>《</a:t>
                      </a:r>
                      <a:r>
                        <a:rPr lang="zh-CN" altLang="en-US" sz="800"/>
                        <a:t>我们的大脑</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2024.12</a:t>
                      </a:r>
                      <a:endParaRPr lang="en-US" altLang="zh-CN" sz="800"/>
                    </a:p>
                  </a:txBody>
                  <a:tcPr marL="9842" marR="9842" marT="9842" marB="0" anchor="ctr" anchorCtr="0"/>
                </a:tc>
              </a:tr>
              <a:tr h="172085">
                <a:tc>
                  <a:txBody>
                    <a:bodyPr/>
                    <a:p>
                      <a:pPr algn="ctr" fontAlgn="ctr"/>
                      <a:r>
                        <a:rPr lang="en-US" altLang="zh-CN" sz="800"/>
                        <a:t>13</a:t>
                      </a:r>
                      <a:endParaRPr lang="en-US" altLang="zh-CN" sz="800"/>
                    </a:p>
                  </a:txBody>
                  <a:tcPr marL="9842" marR="9842" marT="9842" marB="0" anchor="ctr" anchorCtr="0"/>
                </a:tc>
                <a:tc>
                  <a:txBody>
                    <a:bodyPr/>
                    <a:p>
                      <a:pPr algn="ctr" fontAlgn="ctr"/>
                      <a:r>
                        <a:rPr lang="zh-CN" altLang="en-US" sz="800"/>
                        <a:t>陆露</a:t>
                      </a:r>
                      <a:endParaRPr lang="zh-CN" altLang="en-US" sz="800"/>
                    </a:p>
                  </a:txBody>
                  <a:tcPr marL="9842" marR="9842" marT="9842" marB="0" anchor="ctr" anchorCtr="0"/>
                </a:tc>
                <a:tc>
                  <a:txBody>
                    <a:bodyPr/>
                    <a:p>
                      <a:pPr algn="ctr" fontAlgn="ctr"/>
                      <a:r>
                        <a:rPr lang="en-US" altLang="zh-CN" sz="800"/>
                        <a:t>《</a:t>
                      </a:r>
                      <a:r>
                        <a:rPr lang="zh-CN" altLang="en-US" sz="800"/>
                        <a:t>会魔法的罐子</a:t>
                      </a:r>
                      <a:r>
                        <a:rPr lang="en-US" altLang="zh-CN" sz="800"/>
                        <a:t>》 </a:t>
                      </a:r>
                      <a:endParaRPr lang="en-US" altLang="zh-CN" sz="800"/>
                    </a:p>
                  </a:txBody>
                  <a:tcPr marL="9842" marR="9842" marT="9842" marB="0" anchor="ctr" anchorCtr="0"/>
                </a:tc>
                <a:tc>
                  <a:txBody>
                    <a:bodyPr/>
                    <a:p>
                      <a:pPr algn="ctr" fontAlgn="t"/>
                      <a:r>
                        <a:rPr lang="zh-CN" altLang="en-US" sz="800"/>
                        <a:t>市级</a:t>
                      </a:r>
                      <a:endParaRPr lang="zh-CN" altLang="en-US" sz="800"/>
                    </a:p>
                  </a:txBody>
                  <a:tcPr marL="9842" marR="9842" marT="9842" marB="0" anchor="t" anchorCtr="0"/>
                </a:tc>
                <a:tc>
                  <a:txBody>
                    <a:bodyPr/>
                    <a:p>
                      <a:pPr algn="ctr" fontAlgn="ctr"/>
                      <a:r>
                        <a:rPr lang="en-US" altLang="zh-CN" sz="800"/>
                        <a:t>2023.1</a:t>
                      </a:r>
                      <a:endParaRPr lang="en-US" altLang="zh-CN" sz="800"/>
                    </a:p>
                  </a:txBody>
                  <a:tcPr marL="9842" marR="9842" marT="9842" marB="0" anchor="ctr" anchorCtr="0"/>
                </a:tc>
              </a:tr>
              <a:tr h="179705">
                <a:tc>
                  <a:txBody>
                    <a:bodyPr/>
                    <a:p>
                      <a:pPr algn="ctr" fontAlgn="ctr"/>
                      <a:r>
                        <a:rPr lang="en-US" altLang="zh-CN" sz="800"/>
                        <a:t>14</a:t>
                      </a:r>
                      <a:endParaRPr lang="en-US" altLang="zh-CN" sz="800"/>
                    </a:p>
                  </a:txBody>
                  <a:tcPr marL="9842" marR="9842" marT="9842" marB="0" anchor="ctr" anchorCtr="0"/>
                </a:tc>
                <a:tc>
                  <a:txBody>
                    <a:bodyPr/>
                    <a:p>
                      <a:pPr algn="ctr" fontAlgn="ctr"/>
                      <a:r>
                        <a:rPr lang="zh-CN" altLang="en-US" sz="800"/>
                        <a:t>陆露</a:t>
                      </a:r>
                      <a:endParaRPr lang="zh-CN" altLang="en-US" sz="800"/>
                    </a:p>
                  </a:txBody>
                  <a:tcPr marL="9842" marR="9842" marT="9842" marB="0" anchor="ctr" anchorCtr="0"/>
                </a:tc>
                <a:tc>
                  <a:txBody>
                    <a:bodyPr/>
                    <a:p>
                      <a:pPr algn="ctr" fontAlgn="ctr"/>
                      <a:r>
                        <a:rPr lang="en-US" altLang="zh-CN" sz="800"/>
                        <a:t>《</a:t>
                      </a:r>
                      <a:r>
                        <a:rPr lang="zh-CN" altLang="en-US" sz="800"/>
                        <a:t>借助工具观察</a:t>
                      </a:r>
                      <a:r>
                        <a:rPr lang="en-US" altLang="zh-CN" sz="800"/>
                        <a:t>》 </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2023.11</a:t>
                      </a:r>
                      <a:endParaRPr lang="en-US" altLang="zh-CN" sz="800"/>
                    </a:p>
                  </a:txBody>
                  <a:tcPr marL="9842" marR="9842" marT="9842" marB="0" anchor="ctr" anchorCtr="0"/>
                </a:tc>
              </a:tr>
              <a:tr h="179705">
                <a:tc>
                  <a:txBody>
                    <a:bodyPr/>
                    <a:p>
                      <a:pPr algn="ctr" fontAlgn="ctr"/>
                      <a:r>
                        <a:rPr lang="en-US" altLang="zh-CN" sz="800"/>
                        <a:t>15</a:t>
                      </a:r>
                      <a:endParaRPr lang="en-US" altLang="zh-CN" sz="800"/>
                    </a:p>
                  </a:txBody>
                  <a:tcPr marL="9842" marR="9842" marT="9842" marB="0" anchor="ctr" anchorCtr="0"/>
                </a:tc>
                <a:tc>
                  <a:txBody>
                    <a:bodyPr/>
                    <a:p>
                      <a:pPr algn="ctr" fontAlgn="ctr"/>
                      <a:r>
                        <a:rPr lang="zh-CN" altLang="en-US" sz="800"/>
                        <a:t>陆露</a:t>
                      </a:r>
                      <a:endParaRPr lang="zh-CN" altLang="en-US" sz="800"/>
                    </a:p>
                  </a:txBody>
                  <a:tcPr marL="9842" marR="9842" marT="9842" marB="0" anchor="ctr" anchorCtr="0"/>
                </a:tc>
                <a:tc>
                  <a:txBody>
                    <a:bodyPr/>
                    <a:p>
                      <a:pPr algn="ctr" fontAlgn="ctr"/>
                      <a:r>
                        <a:rPr lang="en-US" altLang="zh-CN" sz="800"/>
                        <a:t>《</a:t>
                      </a:r>
                      <a:r>
                        <a:rPr lang="zh-CN" altLang="en-US" sz="800"/>
                        <a:t>工程车上的大力士</a:t>
                      </a:r>
                      <a:r>
                        <a:rPr lang="en-US" altLang="zh-CN" sz="800"/>
                        <a:t>----</a:t>
                      </a:r>
                      <a:r>
                        <a:rPr lang="zh-CN" altLang="en-US" sz="800"/>
                        <a:t>伸缩杆</a:t>
                      </a:r>
                      <a:r>
                        <a:rPr lang="en-US" altLang="zh-CN" sz="800"/>
                        <a:t>》 </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2024.6</a:t>
                      </a:r>
                      <a:endParaRPr lang="en-US" altLang="zh-CN" sz="800"/>
                    </a:p>
                  </a:txBody>
                  <a:tcPr marL="9842" marR="9842" marT="9842" marB="0" anchor="ctr" anchorCtr="0"/>
                </a:tc>
              </a:tr>
              <a:tr h="212725">
                <a:tc>
                  <a:txBody>
                    <a:bodyPr/>
                    <a:p>
                      <a:pPr algn="ctr" fontAlgn="ctr"/>
                      <a:r>
                        <a:rPr lang="en-US" altLang="zh-CN" sz="800"/>
                        <a:t>16</a:t>
                      </a:r>
                      <a:endParaRPr lang="en-US" altLang="zh-CN" sz="800"/>
                    </a:p>
                  </a:txBody>
                  <a:tcPr marL="9842" marR="9842" marT="9842" marB="0" anchor="ctr" anchorCtr="0"/>
                </a:tc>
                <a:tc>
                  <a:txBody>
                    <a:bodyPr/>
                    <a:p>
                      <a:pPr algn="ctr" fontAlgn="ctr"/>
                      <a:r>
                        <a:rPr lang="zh-CN" altLang="en-US" sz="800"/>
                        <a:t>程英</a:t>
                      </a:r>
                      <a:endParaRPr lang="zh-CN" altLang="en-US" sz="800"/>
                    </a:p>
                  </a:txBody>
                  <a:tcPr marL="9842" marR="9842" marT="9842" marB="0" anchor="ctr" anchorCtr="0"/>
                </a:tc>
                <a:tc>
                  <a:txBody>
                    <a:bodyPr/>
                    <a:p>
                      <a:pPr algn="ctr" fontAlgn="ctr"/>
                      <a:r>
                        <a:rPr lang="en-US" altLang="zh-CN" sz="800"/>
                        <a:t>《</a:t>
                      </a:r>
                      <a:r>
                        <a:rPr lang="zh-CN" altLang="en-US" sz="800"/>
                        <a:t>地球</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2024.04</a:t>
                      </a:r>
                      <a:endParaRPr lang="en-US" altLang="zh-CN" sz="800"/>
                    </a:p>
                  </a:txBody>
                  <a:tcPr marL="9842" marR="9842" marT="9842" marB="0" anchor="ctr" anchorCtr="0"/>
                </a:tc>
              </a:tr>
              <a:tr h="171450">
                <a:tc>
                  <a:txBody>
                    <a:bodyPr/>
                    <a:p>
                      <a:pPr algn="ctr" fontAlgn="ctr"/>
                      <a:r>
                        <a:rPr lang="en-US" altLang="zh-CN" sz="800"/>
                        <a:t>17</a:t>
                      </a:r>
                      <a:endParaRPr lang="en-US" altLang="zh-CN" sz="800"/>
                    </a:p>
                  </a:txBody>
                  <a:tcPr marL="9842" marR="9842" marT="9842" marB="0" anchor="ctr" anchorCtr="0"/>
                </a:tc>
                <a:tc>
                  <a:txBody>
                    <a:bodyPr/>
                    <a:p>
                      <a:pPr algn="ctr" fontAlgn="ctr"/>
                      <a:r>
                        <a:rPr lang="zh-CN" altLang="en-US" sz="800"/>
                        <a:t>程英</a:t>
                      </a:r>
                      <a:endParaRPr lang="zh-CN" altLang="en-US" sz="800"/>
                    </a:p>
                  </a:txBody>
                  <a:tcPr marL="9842" marR="9842" marT="9842" marB="0" anchor="ctr" anchorCtr="0"/>
                </a:tc>
                <a:tc>
                  <a:txBody>
                    <a:bodyPr/>
                    <a:p>
                      <a:pPr algn="ctr" fontAlgn="ctr"/>
                      <a:r>
                        <a:rPr lang="en-US" altLang="zh-CN" sz="800"/>
                        <a:t>《</a:t>
                      </a:r>
                      <a:r>
                        <a:rPr lang="zh-CN" altLang="en-US" sz="800"/>
                        <a:t>像工程师那样</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2024.06</a:t>
                      </a:r>
                      <a:endParaRPr lang="en-US" altLang="zh-CN" sz="800"/>
                    </a:p>
                  </a:txBody>
                  <a:tcPr marL="9842" marR="9842" marT="9842" marB="0" anchor="ctr" anchorCtr="0"/>
                </a:tc>
              </a:tr>
              <a:tr h="172085">
                <a:tc>
                  <a:txBody>
                    <a:bodyPr/>
                    <a:p>
                      <a:pPr algn="ctr" fontAlgn="ctr"/>
                      <a:r>
                        <a:rPr lang="en-US" altLang="zh-CN" sz="800"/>
                        <a:t>18</a:t>
                      </a:r>
                      <a:endParaRPr lang="en-US" altLang="zh-CN" sz="800"/>
                    </a:p>
                  </a:txBody>
                  <a:tcPr marL="9842" marR="9842" marT="9842" marB="0" anchor="ctr" anchorCtr="0"/>
                </a:tc>
                <a:tc>
                  <a:txBody>
                    <a:bodyPr/>
                    <a:p>
                      <a:pPr algn="ctr" fontAlgn="ctr"/>
                      <a:r>
                        <a:rPr lang="zh-CN" altLang="en-US" sz="800"/>
                        <a:t>程英</a:t>
                      </a:r>
                      <a:endParaRPr lang="zh-CN" altLang="en-US" sz="800"/>
                    </a:p>
                  </a:txBody>
                  <a:tcPr marL="9842" marR="9842" marT="9842" marB="0" anchor="ctr" anchorCtr="0"/>
                </a:tc>
                <a:tc>
                  <a:txBody>
                    <a:bodyPr/>
                    <a:p>
                      <a:pPr algn="ctr" fontAlgn="ctr"/>
                      <a:r>
                        <a:rPr lang="en-US" altLang="zh-CN" sz="800"/>
                        <a:t>《</a:t>
                      </a:r>
                      <a:r>
                        <a:rPr lang="zh-CN" altLang="en-US" sz="800"/>
                        <a:t>食物与营养</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2024.12</a:t>
                      </a:r>
                      <a:endParaRPr lang="en-US" altLang="zh-CN" sz="800"/>
                    </a:p>
                  </a:txBody>
                  <a:tcPr marL="9842" marR="9842" marT="9842" marB="0" anchor="ctr" anchorCtr="0"/>
                </a:tc>
              </a:tr>
              <a:tr h="170815">
                <a:tc>
                  <a:txBody>
                    <a:bodyPr/>
                    <a:p>
                      <a:pPr algn="ctr" fontAlgn="ctr"/>
                      <a:r>
                        <a:rPr lang="en-US" altLang="zh-CN" sz="800"/>
                        <a:t>19</a:t>
                      </a:r>
                      <a:endParaRPr lang="en-US" altLang="zh-CN" sz="800"/>
                    </a:p>
                  </a:txBody>
                  <a:tcPr marL="9842" marR="9842" marT="9842" marB="0" anchor="ctr" anchorCtr="0"/>
                </a:tc>
                <a:tc>
                  <a:txBody>
                    <a:bodyPr/>
                    <a:p>
                      <a:pPr algn="ctr" fontAlgn="ctr"/>
                      <a:r>
                        <a:rPr lang="zh-CN" altLang="en-US" sz="800"/>
                        <a:t>李莹</a:t>
                      </a:r>
                      <a:endParaRPr lang="zh-CN" altLang="en-US" sz="800"/>
                    </a:p>
                  </a:txBody>
                  <a:tcPr marL="9842" marR="9842" marT="9842" marB="0" anchor="ctr" anchorCtr="0"/>
                </a:tc>
                <a:tc>
                  <a:txBody>
                    <a:bodyPr/>
                    <a:p>
                      <a:pPr algn="ctr" fontAlgn="ctr"/>
                      <a:r>
                        <a:rPr lang="en-US" altLang="zh-CN" sz="800"/>
                        <a:t>《</a:t>
                      </a:r>
                      <a:r>
                        <a:rPr lang="zh-CN" altLang="en-US" sz="800"/>
                        <a:t>暗箱里的秘密</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2023.11</a:t>
                      </a:r>
                      <a:endParaRPr lang="en-US" altLang="zh-CN" sz="800"/>
                    </a:p>
                  </a:txBody>
                  <a:tcPr marL="9842" marR="9842" marT="9842" marB="0" anchor="ctr" anchorCtr="0"/>
                </a:tc>
              </a:tr>
              <a:tr h="172085">
                <a:tc>
                  <a:txBody>
                    <a:bodyPr/>
                    <a:p>
                      <a:pPr algn="ctr" fontAlgn="ctr"/>
                      <a:r>
                        <a:rPr lang="en-US" altLang="zh-CN" sz="800"/>
                        <a:t>20</a:t>
                      </a:r>
                      <a:endParaRPr lang="en-US" altLang="zh-CN" sz="800"/>
                    </a:p>
                  </a:txBody>
                  <a:tcPr marL="9842" marR="9842" marT="9842" marB="0" anchor="ctr" anchorCtr="0"/>
                </a:tc>
                <a:tc>
                  <a:txBody>
                    <a:bodyPr/>
                    <a:p>
                      <a:pPr algn="ctr" fontAlgn="ctr"/>
                      <a:r>
                        <a:rPr lang="zh-CN" altLang="en-US" sz="800"/>
                        <a:t>李莹</a:t>
                      </a:r>
                      <a:endParaRPr lang="zh-CN" altLang="en-US" sz="800"/>
                    </a:p>
                  </a:txBody>
                  <a:tcPr marL="9842" marR="9842" marT="9842" marB="0" anchor="ctr" anchorCtr="0"/>
                </a:tc>
                <a:tc>
                  <a:txBody>
                    <a:bodyPr/>
                    <a:p>
                      <a:pPr algn="ctr" fontAlgn="ctr"/>
                      <a:r>
                        <a:rPr lang="en-US" altLang="zh-CN" sz="800"/>
                        <a:t>《</a:t>
                      </a:r>
                      <a:r>
                        <a:rPr lang="zh-CN" altLang="en-US" sz="800"/>
                        <a:t>化石能源煤炭</a:t>
                      </a:r>
                      <a:r>
                        <a:rPr lang="en-US" altLang="zh-CN" sz="800"/>
                        <a:t>》</a:t>
                      </a:r>
                      <a:endParaRPr lang="en-US" altLang="zh-CN" sz="800"/>
                    </a:p>
                  </a:txBody>
                  <a:tcPr marL="9842" marR="9842" marT="9842" marB="0" anchor="ctr" anchorCtr="0"/>
                </a:tc>
                <a:tc>
                  <a:txBody>
                    <a:bodyPr/>
                    <a:p>
                      <a:pPr algn="ctr" fontAlgn="t"/>
                      <a:r>
                        <a:rPr lang="zh-CN" altLang="en-US" sz="800"/>
                        <a:t>区级</a:t>
                      </a:r>
                      <a:endParaRPr lang="zh-CN" altLang="en-US" sz="800"/>
                    </a:p>
                  </a:txBody>
                  <a:tcPr marL="9842" marR="9842" marT="9842" marB="0" anchor="t" anchorCtr="0"/>
                </a:tc>
                <a:tc>
                  <a:txBody>
                    <a:bodyPr/>
                    <a:p>
                      <a:pPr algn="ctr" fontAlgn="ctr"/>
                      <a:r>
                        <a:rPr lang="en-US" altLang="zh-CN" sz="800"/>
                        <a:t>2024.6</a:t>
                      </a:r>
                      <a:endParaRPr lang="en-US" altLang="zh-CN" sz="800"/>
                    </a:p>
                  </a:txBody>
                  <a:tcPr marL="9842" marR="9842" marT="9842" marB="0" anchor="ctr" anchorCtr="0"/>
                </a:tc>
              </a:tr>
              <a:tr h="180340">
                <a:tc>
                  <a:txBody>
                    <a:bodyPr/>
                    <a:p>
                      <a:pPr algn="ctr" fontAlgn="ctr"/>
                      <a:r>
                        <a:rPr lang="en-US" altLang="zh-CN" sz="800"/>
                        <a:t>21</a:t>
                      </a:r>
                      <a:endParaRPr lang="en-US" altLang="zh-CN" sz="800"/>
                    </a:p>
                  </a:txBody>
                  <a:tcPr marL="9842" marR="9842" marT="9842" marB="0" anchor="ctr" anchorCtr="0"/>
                </a:tc>
                <a:tc>
                  <a:txBody>
                    <a:bodyPr/>
                    <a:p>
                      <a:pPr algn="ctr" fontAlgn="ctr"/>
                      <a:r>
                        <a:rPr lang="zh-CN" altLang="en-US" sz="800"/>
                        <a:t>李莹</a:t>
                      </a:r>
                      <a:endParaRPr lang="zh-CN" altLang="en-US" sz="800"/>
                    </a:p>
                  </a:txBody>
                  <a:tcPr marL="9842" marR="9842" marT="9842" marB="0" anchor="ctr" anchorCtr="0"/>
                </a:tc>
                <a:tc>
                  <a:txBody>
                    <a:bodyPr/>
                    <a:p>
                      <a:pPr algn="ctr" fontAlgn="ctr"/>
                      <a:r>
                        <a:rPr lang="en-US" altLang="zh-CN" sz="800"/>
                        <a:t>《</a:t>
                      </a:r>
                      <a:r>
                        <a:rPr lang="zh-CN" altLang="en-US" sz="800"/>
                        <a:t>风力与风向</a:t>
                      </a:r>
                      <a:r>
                        <a:rPr lang="en-US" altLang="zh-CN" sz="800"/>
                        <a:t>》</a:t>
                      </a:r>
                      <a:endParaRPr lang="en-US" altLang="zh-CN" sz="800"/>
                    </a:p>
                  </a:txBody>
                  <a:tcPr marL="9842" marR="9842" marT="9842" marB="0" anchor="ctr" anchorCtr="0"/>
                </a:tc>
                <a:tc>
                  <a:txBody>
                    <a:bodyPr/>
                    <a:p>
                      <a:pPr algn="ctr" fontAlgn="t"/>
                      <a:r>
                        <a:rPr lang="zh-CN" altLang="en-US" sz="800"/>
                        <a:t>江苏省精品课</a:t>
                      </a:r>
                      <a:endParaRPr lang="zh-CN" altLang="en-US" sz="800"/>
                    </a:p>
                  </a:txBody>
                  <a:tcPr marL="9842" marR="9842" marT="9842" marB="0" anchor="t" anchorCtr="0"/>
                </a:tc>
                <a:tc>
                  <a:txBody>
                    <a:bodyPr/>
                    <a:p>
                      <a:pPr algn="ctr" fontAlgn="ctr"/>
                      <a:r>
                        <a:rPr lang="en-US" altLang="zh-CN" sz="800"/>
                        <a:t>2024.11</a:t>
                      </a:r>
                      <a:endParaRPr lang="en-US" altLang="zh-CN" sz="800"/>
                    </a:p>
                  </a:txBody>
                  <a:tcPr marL="9842" marR="9842" marT="9842" marB="0" anchor="ctr" anchorCtr="0"/>
                </a:tc>
              </a:tr>
              <a:tr h="179705">
                <a:tc>
                  <a:txBody>
                    <a:bodyPr/>
                    <a:p>
                      <a:pPr algn="ctr" fontAlgn="ctr"/>
                      <a:r>
                        <a:rPr lang="en-US" altLang="zh-CN" sz="800"/>
                        <a:t>22</a:t>
                      </a:r>
                      <a:endParaRPr lang="en-US" altLang="zh-CN" sz="800"/>
                    </a:p>
                  </a:txBody>
                  <a:tcPr marL="9842" marR="9842" marT="9842" marB="0" anchor="ctr" anchorCtr="0"/>
                </a:tc>
                <a:tc>
                  <a:txBody>
                    <a:bodyPr/>
                    <a:p>
                      <a:pPr algn="ctr" fontAlgn="ctr"/>
                      <a:r>
                        <a:rPr lang="zh-CN" altLang="en-US" sz="800"/>
                        <a:t>张玮</a:t>
                      </a:r>
                      <a:endParaRPr lang="zh-CN" altLang="en-US" sz="800"/>
                    </a:p>
                  </a:txBody>
                  <a:tcPr marL="9842" marR="9842" marT="9842" marB="0" anchor="ctr" anchorCtr="0"/>
                </a:tc>
                <a:tc>
                  <a:txBody>
                    <a:bodyPr/>
                    <a:p>
                      <a:pPr algn="ctr" fontAlgn="ctr"/>
                      <a:r>
                        <a:rPr lang="en-US" altLang="zh-CN" sz="800"/>
                        <a:t>《</a:t>
                      </a:r>
                      <a:r>
                        <a:rPr lang="zh-CN" altLang="en-US" sz="800"/>
                        <a:t>油电之争</a:t>
                      </a:r>
                      <a:r>
                        <a:rPr lang="en-US" altLang="zh-CN" sz="800"/>
                        <a:t>》</a:t>
                      </a:r>
                      <a:endParaRPr lang="en-US" altLang="zh-CN" sz="800"/>
                    </a:p>
                  </a:txBody>
                  <a:tcPr marL="9842" marR="9842" marT="9842" marB="0" anchor="ctr" anchorCtr="0"/>
                </a:tc>
                <a:tc>
                  <a:txBody>
                    <a:bodyPr/>
                    <a:p>
                      <a:pPr algn="ctr" fontAlgn="ctr"/>
                      <a:r>
                        <a:rPr lang="zh-CN" altLang="en-US" sz="800"/>
                        <a:t>区级</a:t>
                      </a:r>
                      <a:endParaRPr lang="zh-CN" altLang="en-US" sz="800"/>
                    </a:p>
                  </a:txBody>
                  <a:tcPr marL="9842" marR="9842" marT="9842" marB="0" anchor="ctr" anchorCtr="0"/>
                </a:tc>
                <a:tc>
                  <a:txBody>
                    <a:bodyPr/>
                    <a:p>
                      <a:pPr algn="ctr" fontAlgn="ctr"/>
                      <a:r>
                        <a:rPr lang="en-US" altLang="zh-CN" sz="800"/>
                        <a:t>2024.1</a:t>
                      </a:r>
                      <a:endParaRPr lang="en-US" altLang="zh-CN" sz="800"/>
                    </a:p>
                  </a:txBody>
                  <a:tcPr marL="9842" marR="9842" marT="9842" marB="0" anchor="ctr" anchorCtr="0"/>
                </a:tc>
              </a:tr>
            </a:tbl>
          </a:graphicData>
        </a:graphic>
      </p:graphicFrame>
      <p:sp>
        <p:nvSpPr>
          <p:cNvPr id="2" name="文本框 1"/>
          <p:cNvSpPr txBox="1"/>
          <p:nvPr/>
        </p:nvSpPr>
        <p:spPr>
          <a:xfrm>
            <a:off x="875030" y="299720"/>
            <a:ext cx="4572000" cy="368300"/>
          </a:xfrm>
          <a:prstGeom prst="rect">
            <a:avLst/>
          </a:prstGeom>
          <a:solidFill>
            <a:schemeClr val="bg1"/>
          </a:solidFill>
        </p:spPr>
        <p:txBody>
          <a:bodyPr wrap="square" rtlCol="0" anchor="t">
            <a:spAutoFit/>
          </a:bodyPr>
          <a:p>
            <a:r>
              <a:rPr lang="zh-CN" altLang="en-US"/>
              <a:t>成绩</a:t>
            </a:r>
            <a:r>
              <a:rPr lang="zh-CN" altLang="en-US"/>
              <a:t>汇总</a:t>
            </a:r>
            <a:endParaRPr lang="zh-CN" altLang="en-US"/>
          </a:p>
        </p:txBody>
      </p:sp>
    </p:spTree>
  </p:cSld>
  <p:clrMapOvr>
    <a:masterClrMapping/>
  </p:clrMapOvr>
  <p:transition spd="slow" advClick="0" advTm="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333375" y="741680"/>
          <a:ext cx="8594725" cy="4217035"/>
        </p:xfrm>
        <a:graphic>
          <a:graphicData uri="http://schemas.openxmlformats.org/drawingml/2006/table">
            <a:tbl>
              <a:tblPr/>
              <a:tblGrid>
                <a:gridCol w="736600"/>
                <a:gridCol w="3495040"/>
                <a:gridCol w="2409825"/>
                <a:gridCol w="1953260"/>
              </a:tblGrid>
              <a:tr h="173355">
                <a:tc>
                  <a:txBody>
                    <a:bodyPr/>
                    <a:p>
                      <a:pPr algn="ctr" fontAlgn="ctr"/>
                      <a:r>
                        <a:rPr lang="zh-CN" altLang="en-US" sz="1000" b="1" i="0">
                          <a:solidFill>
                            <a:srgbClr val="000000"/>
                          </a:solidFill>
                          <a:latin typeface="微软雅黑" panose="020B0503020204020204" pitchFamily="34" charset="-122"/>
                          <a:ea typeface="微软雅黑" panose="020B0503020204020204" pitchFamily="34" charset="-122"/>
                        </a:rPr>
                        <a:t>姓名</a:t>
                      </a:r>
                      <a:endParaRPr lang="zh-CN" altLang="en-US" sz="10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1" i="0">
                          <a:solidFill>
                            <a:srgbClr val="000000"/>
                          </a:solidFill>
                          <a:latin typeface="微软雅黑" panose="020B0503020204020204" pitchFamily="34" charset="-122"/>
                          <a:ea typeface="微软雅黑" panose="020B0503020204020204" pitchFamily="34" charset="-122"/>
                        </a:rPr>
                        <a:t>荣誉、称号名称</a:t>
                      </a:r>
                      <a:endParaRPr lang="zh-CN" altLang="en-US" sz="10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1" i="0">
                          <a:solidFill>
                            <a:srgbClr val="000000"/>
                          </a:solidFill>
                          <a:latin typeface="微软雅黑" panose="020B0503020204020204" pitchFamily="34" charset="-122"/>
                          <a:ea typeface="微软雅黑" panose="020B0503020204020204" pitchFamily="34" charset="-122"/>
                        </a:rPr>
                        <a:t>颁奖单位</a:t>
                      </a:r>
                      <a:endParaRPr lang="zh-CN" altLang="en-US" sz="10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1" i="0">
                          <a:solidFill>
                            <a:srgbClr val="000000"/>
                          </a:solidFill>
                          <a:latin typeface="微软雅黑" panose="020B0503020204020204" pitchFamily="34" charset="-122"/>
                          <a:ea typeface="微软雅黑" panose="020B0503020204020204" pitchFamily="34" charset="-122"/>
                        </a:rPr>
                        <a:t> </a:t>
                      </a:r>
                      <a:r>
                        <a:rPr lang="zh-CN" altLang="en-US" sz="1000" b="1" i="0">
                          <a:solidFill>
                            <a:srgbClr val="000000"/>
                          </a:solidFill>
                          <a:latin typeface="微软雅黑" panose="020B0503020204020204" pitchFamily="34" charset="-122"/>
                          <a:ea typeface="微软雅黑" panose="020B0503020204020204" pitchFamily="34" charset="-122"/>
                        </a:rPr>
                        <a:t>时 间</a:t>
                      </a:r>
                      <a:endParaRPr lang="zh-CN" altLang="en-US" sz="10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64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周苏妍</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青少年科技教育先进个人</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江苏省教育厅</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2024.3</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637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周苏妍</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常州市优秀科技辅导员</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637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张良</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常州市优秀科技辅导员</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637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王晓娟</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江苏省优秀青少年优秀科技教育辅导员</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江苏省教育厅</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2024.03</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637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陆露</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江苏省中小学生实验能力大赛组织工作先进个人</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江苏省教育厅</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2024.1</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637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陆露</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常州市中小学生实验能力大赛优秀指导教师奖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2023.11</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85115">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陆露</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常州市第四批中小学“双减”工作优秀实践案例暨重点实验项目评选二等奖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2023.12</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8575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陆露</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2023</a:t>
                      </a:r>
                      <a:r>
                        <a:rPr lang="zh-CN" altLang="en-US" sz="1000" b="0" i="0">
                          <a:solidFill>
                            <a:srgbClr val="000000"/>
                          </a:solidFill>
                          <a:latin typeface="微软雅黑" panose="020B0503020204020204" pitchFamily="34" charset="-122"/>
                          <a:ea typeface="微软雅黑" panose="020B0503020204020204" pitchFamily="34" charset="-122"/>
                        </a:rPr>
                        <a:t>年度常州市中小学实验教学说课优秀案例评选小学科学组二等奖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2023.12</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8575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陆露</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常州市青少年儿童电子技师竞赛电子工程师项目优秀辅导员</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常州市教育局</a:t>
                      </a:r>
                      <a:br>
                        <a:rPr lang="zh-CN" altLang="en-US" sz="1000" b="0" i="0">
                          <a:solidFill>
                            <a:srgbClr val="000000"/>
                          </a:solidFill>
                          <a:latin typeface="微软雅黑" panose="020B0503020204020204" pitchFamily="34" charset="-122"/>
                          <a:ea typeface="微软雅黑" panose="020B0503020204020204" pitchFamily="34" charset="-122"/>
                        </a:rPr>
                      </a:br>
                      <a:r>
                        <a:rPr lang="zh-CN" altLang="en-US" sz="1000" b="0" i="0">
                          <a:solidFill>
                            <a:srgbClr val="000000"/>
                          </a:solidFill>
                          <a:latin typeface="微软雅黑" panose="020B0503020204020204" pitchFamily="34" charset="-122"/>
                          <a:ea typeface="微软雅黑" panose="020B0503020204020204" pitchFamily="34" charset="-122"/>
                        </a:rPr>
                        <a:t>常州市科学技术协会</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2023.12</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8448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陆露</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常州市青少年儿童益智科技竞赛优秀科技辅导员</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常州市教育局</a:t>
                      </a:r>
                      <a:br>
                        <a:rPr lang="zh-CN" altLang="en-US" sz="1000" b="0" i="0">
                          <a:solidFill>
                            <a:srgbClr val="000000"/>
                          </a:solidFill>
                          <a:latin typeface="微软雅黑" panose="020B0503020204020204" pitchFamily="34" charset="-122"/>
                          <a:ea typeface="微软雅黑" panose="020B0503020204020204" pitchFamily="34" charset="-122"/>
                        </a:rPr>
                      </a:br>
                      <a:r>
                        <a:rPr lang="zh-CN" altLang="en-US" sz="1000" b="0" i="0">
                          <a:solidFill>
                            <a:srgbClr val="000000"/>
                          </a:solidFill>
                          <a:latin typeface="微软雅黑" panose="020B0503020204020204" pitchFamily="34" charset="-122"/>
                          <a:ea typeface="微软雅黑" panose="020B0503020204020204" pitchFamily="34" charset="-122"/>
                        </a:rPr>
                        <a:t>常州市科学技术协会</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2024.06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637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陆露</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常州市新北区教学能手</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新北区教师发展中心</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2023.12</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05">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陆露</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常州市新北区骨干教师</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新北区教师发展中心</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2024.12</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637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陆露</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江苏省中小学生实验能力大赛组织工作先进个人</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江苏省教育厅</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2024.9</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7005">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李莹</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第十二届常州市青少年建筑模型竞赛优秀科技辅导员</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常州市科协、常州市教育局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2024.06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85115">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李莹</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a:t>
                      </a:r>
                      <a:r>
                        <a:rPr lang="zh-CN" altLang="en-US" sz="1000" b="0" i="0">
                          <a:solidFill>
                            <a:srgbClr val="000000"/>
                          </a:solidFill>
                          <a:latin typeface="微软雅黑" panose="020B0503020204020204" pitchFamily="34" charset="-122"/>
                          <a:ea typeface="微软雅黑" panose="020B0503020204020204" pitchFamily="34" charset="-122"/>
                        </a:rPr>
                        <a:t>年常州市青少年益智科技竞赛活动之“文化遗产知识”项目优秀科技辅导员</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常州市科协、常州市教育局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2024.06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637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李莹</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第三十届江苏省青少年科技模型大赛优秀辅导员</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江苏省青少年科技模型大赛组委会</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2024.01</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8575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李莹</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a:t>
                      </a:r>
                      <a:r>
                        <a:rPr lang="zh-CN" altLang="en-US" sz="1000" b="0" i="0">
                          <a:solidFill>
                            <a:srgbClr val="000000"/>
                          </a:solidFill>
                          <a:latin typeface="微软雅黑" panose="020B0503020204020204" pitchFamily="34" charset="-122"/>
                          <a:ea typeface="微软雅黑" panose="020B0503020204020204" pitchFamily="34" charset="-122"/>
                        </a:rPr>
                        <a:t>年新北区青少年科技创新大赛“吸管结构”项目优秀辅导员</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新北区教育局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2024.06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637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李莹</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常州市骨干教师</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2024.12</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637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张玮</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常州市电子工程师优秀科技辅导员</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2023.12</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6637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张玮</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常州市青少年儿童益智科技竞赛优秀科技辅导员</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
        <p:nvSpPr>
          <p:cNvPr id="3" name="文本框 2"/>
          <p:cNvSpPr txBox="1"/>
          <p:nvPr/>
        </p:nvSpPr>
        <p:spPr>
          <a:xfrm>
            <a:off x="875030" y="299720"/>
            <a:ext cx="4572000" cy="368300"/>
          </a:xfrm>
          <a:prstGeom prst="rect">
            <a:avLst/>
          </a:prstGeom>
          <a:solidFill>
            <a:schemeClr val="bg1"/>
          </a:solidFill>
        </p:spPr>
        <p:txBody>
          <a:bodyPr wrap="square" rtlCol="0" anchor="t">
            <a:spAutoFit/>
          </a:bodyPr>
          <a:p>
            <a:r>
              <a:rPr lang="zh-CN" altLang="en-US"/>
              <a:t>成绩</a:t>
            </a:r>
            <a:r>
              <a:rPr lang="zh-CN" altLang="en-US"/>
              <a:t>汇总</a:t>
            </a:r>
            <a:endParaRPr lang="zh-CN" altLang="en-US"/>
          </a:p>
        </p:txBody>
      </p:sp>
    </p:spTree>
  </p:cSld>
  <p:clrMapOvr>
    <a:masterClrMapping/>
  </p:clrMapOvr>
  <p:transition spd="slow" advClick="0" advTm="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62560" y="678180"/>
          <a:ext cx="8829675" cy="4248150"/>
        </p:xfrm>
        <a:graphic>
          <a:graphicData uri="http://schemas.openxmlformats.org/drawingml/2006/table">
            <a:tbl>
              <a:tblPr/>
              <a:tblGrid>
                <a:gridCol w="1244600"/>
                <a:gridCol w="3850005"/>
                <a:gridCol w="2167255"/>
                <a:gridCol w="1567815"/>
              </a:tblGrid>
              <a:tr h="175895">
                <a:tc>
                  <a:txBody>
                    <a:bodyPr/>
                    <a:p>
                      <a:pPr algn="ctr" fontAlgn="ctr"/>
                      <a:r>
                        <a:rPr lang="zh-CN" altLang="en-US" sz="1000" b="1" i="0">
                          <a:solidFill>
                            <a:srgbClr val="000000"/>
                          </a:solidFill>
                          <a:latin typeface="宋体" panose="02010600030101010101" pitchFamily="2" charset="-122"/>
                          <a:ea typeface="宋体" panose="02010600030101010101" pitchFamily="2" charset="-122"/>
                        </a:rPr>
                        <a:t>姓名</a:t>
                      </a:r>
                      <a:endParaRPr lang="zh-CN" altLang="en-US" sz="10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1" i="0">
                          <a:solidFill>
                            <a:srgbClr val="000000"/>
                          </a:solidFill>
                          <a:latin typeface="宋体" panose="02010600030101010101" pitchFamily="2" charset="-122"/>
                          <a:ea typeface="宋体" panose="02010600030101010101" pitchFamily="2" charset="-122"/>
                        </a:rPr>
                        <a:t>荣誉、称号名称</a:t>
                      </a:r>
                      <a:endParaRPr lang="zh-CN" altLang="en-US" sz="10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1" i="0">
                          <a:solidFill>
                            <a:srgbClr val="000000"/>
                          </a:solidFill>
                          <a:latin typeface="宋体" panose="02010600030101010101" pitchFamily="2" charset="-122"/>
                          <a:ea typeface="宋体" panose="02010600030101010101" pitchFamily="2" charset="-122"/>
                        </a:rPr>
                        <a:t>颁奖单位</a:t>
                      </a:r>
                      <a:endParaRPr lang="zh-CN" altLang="en-US" sz="10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1" i="0">
                          <a:solidFill>
                            <a:srgbClr val="000000"/>
                          </a:solidFill>
                          <a:latin typeface="宋体" panose="02010600030101010101" pitchFamily="2" charset="-122"/>
                          <a:ea typeface="宋体" panose="02010600030101010101" pitchFamily="2" charset="-122"/>
                        </a:rPr>
                        <a:t> </a:t>
                      </a:r>
                      <a:r>
                        <a:rPr lang="zh-CN" altLang="en-US" sz="1000" b="1" i="0">
                          <a:solidFill>
                            <a:srgbClr val="000000"/>
                          </a:solidFill>
                          <a:latin typeface="宋体" panose="02010600030101010101" pitchFamily="2" charset="-122"/>
                          <a:ea typeface="宋体" panose="02010600030101010101" pitchFamily="2" charset="-122"/>
                        </a:rPr>
                        <a:t>时 间</a:t>
                      </a:r>
                      <a:endParaRPr lang="zh-CN" altLang="en-US" sz="10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653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朱宸毅</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常州市实验能力大赛二等奖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2023.11</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526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祁天皓</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江苏省中小学生金钥匙科技竞赛特等奖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江苏省科学技术厅</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2024.3</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5895">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张俪轩</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常州市青少年空天科普大赛二等奖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常州市教育局</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2024.3</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653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岳家聪</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常州市实验能力大赛一等奖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常州市教育局</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2023.11</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5895">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周悰笑</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常州市实验能力大赛二等奖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常州市教育局</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2023.11</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5895">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张森炜</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常州市青少年空天科普大赛二等奖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常州市教育局</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2024.3</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526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袁欣苒、陈安然等</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a:t>
                      </a:r>
                      <a:r>
                        <a:rPr lang="zh-CN" altLang="en-US" sz="1000" b="0" i="0">
                          <a:solidFill>
                            <a:srgbClr val="000000"/>
                          </a:solidFill>
                          <a:latin typeface="微软雅黑" panose="020B0503020204020204" pitchFamily="34" charset="-122"/>
                          <a:ea typeface="微软雅黑" panose="020B0503020204020204" pitchFamily="34" charset="-122"/>
                        </a:rPr>
                        <a:t>年新北区中小学研究性学习成果评选一等奖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常州市新北区教师发展中心</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77495">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陈一轩、汪萌等</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a:t>
                      </a:r>
                      <a:r>
                        <a:rPr lang="zh-CN" altLang="en-US" sz="1000" b="0" i="0">
                          <a:solidFill>
                            <a:srgbClr val="000000"/>
                          </a:solidFill>
                          <a:latin typeface="微软雅黑" panose="020B0503020204020204" pitchFamily="34" charset="-122"/>
                          <a:ea typeface="微软雅黑" panose="020B0503020204020204" pitchFamily="34" charset="-122"/>
                        </a:rPr>
                        <a:t>年“小五年规划</a:t>
                      </a:r>
                      <a:r>
                        <a:rPr lang="en-US" altLang="zh-CN" sz="1000" b="0" i="0">
                          <a:solidFill>
                            <a:srgbClr val="000000"/>
                          </a:solidFill>
                          <a:latin typeface="微软雅黑" panose="020B0503020204020204" pitchFamily="34" charset="-122"/>
                          <a:ea typeface="微软雅黑" panose="020B0503020204020204" pitchFamily="34" charset="-122"/>
                        </a:rPr>
                        <a:t>——</a:t>
                      </a:r>
                      <a:r>
                        <a:rPr lang="zh-CN" altLang="en-US" sz="1000" b="0" i="0">
                          <a:solidFill>
                            <a:srgbClr val="000000"/>
                          </a:solidFill>
                          <a:latin typeface="微软雅黑" panose="020B0503020204020204" pitchFamily="34" charset="-122"/>
                          <a:ea typeface="微软雅黑" panose="020B0503020204020204" pitchFamily="34" charset="-122"/>
                        </a:rPr>
                        <a:t>我为高质量发展献一计”科学建议征集评选二等奖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江苏省少工委</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2024.06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526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汪萌、刘景甜等</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a:t>
                      </a:r>
                      <a:r>
                        <a:rPr lang="zh-CN" altLang="en-US" sz="1000" b="0" i="0">
                          <a:solidFill>
                            <a:srgbClr val="000000"/>
                          </a:solidFill>
                          <a:latin typeface="微软雅黑" panose="020B0503020204020204" pitchFamily="34" charset="-122"/>
                          <a:ea typeface="微软雅黑" panose="020B0503020204020204" pitchFamily="34" charset="-122"/>
                        </a:rPr>
                        <a:t>年新北区中小学研究性学习成果评选二等奖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常州市新北区教师发展中心</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5895">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吴欣昱、万俊喆等</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常州市科技创新大赛二等奖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等线" panose="02010600030101010101" charset="-122"/>
                          <a:ea typeface="等线" panose="02010600030101010101" charset="-122"/>
                        </a:rPr>
                        <a:t>2024.11</a:t>
                      </a:r>
                      <a:endParaRPr lang="en-US" altLang="zh-CN"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653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陈一轩、汪萌等</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常州市科技创新大赛二等奖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 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2024.11</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5895">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耿书恬</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江苏省中小学生金钥匙科技竞赛一等奖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江苏省科学技术厅</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2024.3</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526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陈杜鑫、汪臻、卢钰轩</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江苏省中小学生金钥匙科技竞赛二等奖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江苏省科学技术厅</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2024.3</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77495">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赵雨辰、蒋凌宇、肖颢耀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新北区吸管结构一等奖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新北区教育局</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2024.11</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526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杨辰宇</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a:t>
                      </a:r>
                      <a:r>
                        <a:rPr lang="zh-CN" altLang="en-US" sz="1000" b="0" i="0">
                          <a:solidFill>
                            <a:srgbClr val="000000"/>
                          </a:solidFill>
                          <a:latin typeface="微软雅黑" panose="020B0503020204020204" pitchFamily="34" charset="-122"/>
                          <a:ea typeface="微软雅黑" panose="020B0503020204020204" pitchFamily="34" charset="-122"/>
                        </a:rPr>
                        <a:t>年常州市新北区青少年建筑模型竞赛之纸模型搭建比赛一等</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新北区教育局</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2024.06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5895">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王子豪</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a:t>
                      </a:r>
                      <a:r>
                        <a:rPr lang="zh-CN" altLang="en-US" sz="1000" b="0" i="0">
                          <a:solidFill>
                            <a:srgbClr val="000000"/>
                          </a:solidFill>
                          <a:latin typeface="微软雅黑" panose="020B0503020204020204" pitchFamily="34" charset="-122"/>
                          <a:ea typeface="微软雅黑" panose="020B0503020204020204" pitchFamily="34" charset="-122"/>
                        </a:rPr>
                        <a:t>年常州市新北区青少年建筑模型竞赛之纸模型搭建比赛三等</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新北区教育局</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2024.06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5895">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王淼</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a:t>
                      </a:r>
                      <a:r>
                        <a:rPr lang="zh-CN" altLang="en-US" sz="1000" b="0" i="0">
                          <a:solidFill>
                            <a:srgbClr val="000000"/>
                          </a:solidFill>
                          <a:latin typeface="微软雅黑" panose="020B0503020204020204" pitchFamily="34" charset="-122"/>
                          <a:ea typeface="微软雅黑" panose="020B0503020204020204" pitchFamily="34" charset="-122"/>
                        </a:rPr>
                        <a:t>年常州市新北区青少年建筑模型竞赛之纸模型搭建比赛三等</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新北区教育局</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2024.06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653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骆梓浩</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a:t>
                      </a:r>
                      <a:r>
                        <a:rPr lang="zh-CN" altLang="en-US" sz="1000" b="0" i="0">
                          <a:solidFill>
                            <a:srgbClr val="000000"/>
                          </a:solidFill>
                          <a:latin typeface="微软雅黑" panose="020B0503020204020204" pitchFamily="34" charset="-122"/>
                          <a:ea typeface="微软雅黑" panose="020B0503020204020204" pitchFamily="34" charset="-122"/>
                        </a:rPr>
                        <a:t>年常州市新北区青少年建筑模型竞赛之纸模型搭建比赛三等</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新北区教育局</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2024.06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5895">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韩楠烨</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a:t>
                      </a:r>
                      <a:r>
                        <a:rPr lang="zh-CN" altLang="en-US" sz="1000" b="0" i="0">
                          <a:solidFill>
                            <a:srgbClr val="000000"/>
                          </a:solidFill>
                          <a:latin typeface="微软雅黑" panose="020B0503020204020204" pitchFamily="34" charset="-122"/>
                          <a:ea typeface="微软雅黑" panose="020B0503020204020204" pitchFamily="34" charset="-122"/>
                        </a:rPr>
                        <a:t>年常州市新北区青少年建筑模型竞赛之纸模型搭建比赛参与</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新北区教育局</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2024.06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526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巢煜涵</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a:t>
                      </a:r>
                      <a:r>
                        <a:rPr lang="zh-CN" altLang="en-US" sz="1000" b="0" i="0">
                          <a:solidFill>
                            <a:srgbClr val="000000"/>
                          </a:solidFill>
                          <a:latin typeface="微软雅黑" panose="020B0503020204020204" pitchFamily="34" charset="-122"/>
                          <a:ea typeface="微软雅黑" panose="020B0503020204020204" pitchFamily="34" charset="-122"/>
                        </a:rPr>
                        <a:t>年常州市新北区青少年建筑模型竞赛之纸模型搭建比赛参与</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等线" panose="02010600030101010101" charset="-122"/>
                          <a:ea typeface="等线" panose="02010600030101010101" charset="-122"/>
                        </a:rPr>
                        <a:t>新北区教育局</a:t>
                      </a:r>
                      <a:endParaRPr lang="zh-CN" altLang="en-US" sz="1000" b="0" i="0">
                        <a:solidFill>
                          <a:srgbClr val="000000"/>
                        </a:solidFill>
                        <a:latin typeface="等线" panose="02010600030101010101" charset="-122"/>
                        <a:ea typeface="等线" panose="02010600030101010101"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2024.06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6530">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朱泠月、刘昊杰等</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常州市仿生机器人综合团体一等奖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75895">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李明朗等</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常州市科技创新魔方项目二等奖</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zh-CN" altLang="en-US" sz="1000" b="0" i="0">
                          <a:solidFill>
                            <a:srgbClr val="000000"/>
                          </a:solidFill>
                          <a:latin typeface="微软雅黑" panose="020B0503020204020204" pitchFamily="34" charset="-122"/>
                          <a:ea typeface="微软雅黑" panose="020B0503020204020204" pitchFamily="34" charset="-122"/>
                        </a:rPr>
                        <a:t>常州市教育局</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b"/>
                      <a:r>
                        <a:rPr lang="en-US" altLang="zh-CN" sz="1000" b="0" i="0">
                          <a:solidFill>
                            <a:srgbClr val="000000"/>
                          </a:solidFill>
                          <a:latin typeface="微软雅黑" panose="020B0503020204020204" pitchFamily="34" charset="-122"/>
                          <a:ea typeface="微软雅黑" panose="020B0503020204020204" pitchFamily="34" charset="-122"/>
                        </a:rPr>
                        <a:t>2024.1</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9842" marR="9842" marT="9842"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
        <p:nvSpPr>
          <p:cNvPr id="3" name="文本框 2"/>
          <p:cNvSpPr txBox="1"/>
          <p:nvPr/>
        </p:nvSpPr>
        <p:spPr>
          <a:xfrm>
            <a:off x="875030" y="299720"/>
            <a:ext cx="4572000" cy="368300"/>
          </a:xfrm>
          <a:prstGeom prst="rect">
            <a:avLst/>
          </a:prstGeom>
          <a:solidFill>
            <a:schemeClr val="bg1"/>
          </a:solidFill>
        </p:spPr>
        <p:txBody>
          <a:bodyPr wrap="square" rtlCol="0" anchor="t">
            <a:spAutoFit/>
          </a:bodyPr>
          <a:p>
            <a:r>
              <a:rPr lang="zh-CN" altLang="en-US"/>
              <a:t>成绩</a:t>
            </a:r>
            <a:r>
              <a:rPr lang="zh-CN" altLang="en-US"/>
              <a:t>汇总</a:t>
            </a:r>
            <a:endParaRPr lang="zh-CN" altLang="en-US"/>
          </a:p>
        </p:txBody>
      </p:sp>
    </p:spTree>
  </p:cSld>
  <p:clrMapOvr>
    <a:masterClrMapping/>
  </p:clrMapOvr>
  <p:transition spd="slow" advClick="0" advTm="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294640" y="744538"/>
          <a:ext cx="8191500" cy="2251710"/>
        </p:xfrm>
        <a:graphic>
          <a:graphicData uri="http://schemas.openxmlformats.org/drawingml/2006/table">
            <a:tbl>
              <a:tblPr/>
              <a:tblGrid>
                <a:gridCol w="685800"/>
                <a:gridCol w="685800"/>
                <a:gridCol w="4514850"/>
                <a:gridCol w="1152525"/>
                <a:gridCol w="1152525"/>
              </a:tblGrid>
              <a:tr h="266700">
                <a:tc>
                  <a:txBody>
                    <a:bodyPr/>
                    <a:p>
                      <a:pPr algn="ctr" fontAlgn="ctr"/>
                      <a:r>
                        <a:rPr lang="zh-CN" altLang="en-US" sz="1200" b="1" i="0">
                          <a:solidFill>
                            <a:srgbClr val="000000"/>
                          </a:solidFill>
                          <a:latin typeface="宋体" panose="02010600030101010101" pitchFamily="2" charset="-122"/>
                          <a:ea typeface="宋体" panose="02010600030101010101" pitchFamily="2" charset="-122"/>
                        </a:rPr>
                        <a:t>序号</a:t>
                      </a:r>
                      <a:endParaRPr lang="zh-CN" altLang="en-US" sz="12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1" i="0">
                          <a:solidFill>
                            <a:srgbClr val="000000"/>
                          </a:solidFill>
                          <a:latin typeface="宋体" panose="02010600030101010101" pitchFamily="2" charset="-122"/>
                          <a:ea typeface="宋体" panose="02010600030101010101" pitchFamily="2" charset="-122"/>
                        </a:rPr>
                        <a:t>姓名</a:t>
                      </a:r>
                      <a:endParaRPr lang="zh-CN" altLang="en-US" sz="12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1" i="0">
                          <a:solidFill>
                            <a:srgbClr val="000000"/>
                          </a:solidFill>
                          <a:latin typeface="宋体" panose="02010600030101010101" pitchFamily="2" charset="-122"/>
                          <a:ea typeface="宋体" panose="02010600030101010101" pitchFamily="2" charset="-122"/>
                        </a:rPr>
                        <a:t>讲座名称</a:t>
                      </a:r>
                      <a:endParaRPr lang="zh-CN" altLang="en-US" sz="12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1" i="0">
                          <a:solidFill>
                            <a:srgbClr val="000000"/>
                          </a:solidFill>
                          <a:latin typeface="宋体" panose="02010600030101010101" pitchFamily="2" charset="-122"/>
                          <a:ea typeface="宋体" panose="02010600030101010101" pitchFamily="2" charset="-122"/>
                        </a:rPr>
                        <a:t>级别</a:t>
                      </a:r>
                      <a:endParaRPr lang="zh-CN" altLang="en-US" sz="12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1" i="0">
                          <a:solidFill>
                            <a:srgbClr val="000000"/>
                          </a:solidFill>
                          <a:latin typeface="宋体" panose="02010600030101010101" pitchFamily="2" charset="-122"/>
                          <a:ea typeface="宋体" panose="02010600030101010101" pitchFamily="2" charset="-122"/>
                        </a:rPr>
                        <a:t> </a:t>
                      </a:r>
                      <a:r>
                        <a:rPr lang="zh-CN" altLang="en-US" sz="1200" b="1" i="0">
                          <a:solidFill>
                            <a:srgbClr val="000000"/>
                          </a:solidFill>
                          <a:latin typeface="宋体" panose="02010600030101010101" pitchFamily="2" charset="-122"/>
                          <a:ea typeface="宋体" panose="02010600030101010101" pitchFamily="2" charset="-122"/>
                        </a:rPr>
                        <a:t>时</a:t>
                      </a:r>
                      <a:r>
                        <a:rPr lang="zh-CN" altLang="en-US" sz="1200" b="1" i="0">
                          <a:solidFill>
                            <a:srgbClr val="000000"/>
                          </a:solidFill>
                          <a:latin typeface="宋体" panose="02010600030101010101" pitchFamily="2" charset="-122"/>
                          <a:ea typeface="宋体" panose="02010600030101010101" pitchFamily="2" charset="-122"/>
                        </a:rPr>
                        <a:t> </a:t>
                      </a:r>
                      <a:r>
                        <a:rPr lang="zh-CN" altLang="en-US" sz="1200" b="1" i="0">
                          <a:solidFill>
                            <a:srgbClr val="000000"/>
                          </a:solidFill>
                          <a:latin typeface="宋体" panose="02010600030101010101" pitchFamily="2" charset="-122"/>
                          <a:ea typeface="宋体" panose="02010600030101010101" pitchFamily="2" charset="-122"/>
                        </a:rPr>
                        <a:t>间</a:t>
                      </a:r>
                      <a:endParaRPr lang="zh-CN" altLang="en-US" sz="12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00025">
                <a:tc>
                  <a:txBody>
                    <a:bodyPr/>
                    <a:p>
                      <a:pPr algn="ctr" fontAlgn="ctr"/>
                      <a:r>
                        <a:rPr lang="en-US" altLang="zh-CN" sz="1200" b="1" i="0">
                          <a:solidFill>
                            <a:srgbClr val="000000"/>
                          </a:solidFill>
                          <a:latin typeface="宋体" panose="02010600030101010101" pitchFamily="2" charset="-122"/>
                          <a:ea typeface="宋体" panose="02010600030101010101" pitchFamily="2" charset="-122"/>
                        </a:rPr>
                        <a:t>1</a:t>
                      </a:r>
                      <a:endParaRPr lang="en-US" altLang="zh-CN" sz="12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张良</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a:t>
                      </a:r>
                      <a:r>
                        <a:rPr lang="zh-CN" altLang="en-US" sz="1200" b="0" i="0">
                          <a:solidFill>
                            <a:srgbClr val="000000"/>
                          </a:solidFill>
                          <a:latin typeface="等线" panose="02010600030101010101" charset="-122"/>
                          <a:ea typeface="等线" panose="02010600030101010101" charset="-122"/>
                        </a:rPr>
                        <a:t>技术赋能，点亮科学课堂</a:t>
                      </a:r>
                      <a:r>
                        <a:rPr lang="en-US" altLang="zh-CN" sz="1200" b="0" i="0">
                          <a:solidFill>
                            <a:srgbClr val="000000"/>
                          </a:solidFill>
                          <a:latin typeface="等线" panose="02010600030101010101" charset="-122"/>
                          <a:ea typeface="等线" panose="02010600030101010101" charset="-122"/>
                        </a:rPr>
                        <a:t>》——</a:t>
                      </a:r>
                      <a:r>
                        <a:rPr lang="zh-CN" altLang="en-US" sz="1200" b="0" i="0">
                          <a:solidFill>
                            <a:srgbClr val="000000"/>
                          </a:solidFill>
                          <a:latin typeface="等线" panose="02010600030101010101" charset="-122"/>
                          <a:ea typeface="等线" panose="02010600030101010101" charset="-122"/>
                        </a:rPr>
                        <a:t>物质与能量新视角</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区级</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2024.9</a:t>
                      </a:r>
                      <a:endParaRPr lang="en-US" altLang="zh-CN"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00025">
                <a:tc>
                  <a:txBody>
                    <a:bodyPr/>
                    <a:p>
                      <a:pPr algn="ctr" fontAlgn="ctr"/>
                      <a:r>
                        <a:rPr lang="en-US" altLang="zh-CN" sz="1200" b="1" i="0">
                          <a:solidFill>
                            <a:srgbClr val="000000"/>
                          </a:solidFill>
                          <a:latin typeface="宋体" panose="02010600030101010101" pitchFamily="2" charset="-122"/>
                          <a:ea typeface="宋体" panose="02010600030101010101" pitchFamily="2" charset="-122"/>
                        </a:rPr>
                        <a:t>2</a:t>
                      </a:r>
                      <a:endParaRPr lang="en-US" altLang="zh-CN" sz="12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张良</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a:t>
                      </a:r>
                      <a:r>
                        <a:rPr lang="zh-CN" altLang="en-US" sz="1200" b="0" i="0">
                          <a:solidFill>
                            <a:srgbClr val="000000"/>
                          </a:solidFill>
                          <a:latin typeface="等线" panose="02010600030101010101" charset="-122"/>
                          <a:ea typeface="等线" panose="02010600030101010101" charset="-122"/>
                        </a:rPr>
                        <a:t>学科实践：小学科学学科育人方式变革的新方向</a:t>
                      </a:r>
                      <a:r>
                        <a:rPr lang="en-US" altLang="zh-CN" sz="1200" b="0" i="0">
                          <a:solidFill>
                            <a:srgbClr val="000000"/>
                          </a:solidFill>
                          <a:latin typeface="等线" panose="02010600030101010101" charset="-122"/>
                          <a:ea typeface="等线" panose="02010600030101010101" charset="-122"/>
                        </a:rPr>
                        <a:t>》</a:t>
                      </a:r>
                      <a:endParaRPr lang="en-US" altLang="zh-CN"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区级</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2024.1</a:t>
                      </a:r>
                      <a:endParaRPr lang="en-US" altLang="zh-CN"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00025">
                <a:tc>
                  <a:txBody>
                    <a:bodyPr/>
                    <a:p>
                      <a:pPr algn="ctr" fontAlgn="ctr"/>
                      <a:r>
                        <a:rPr lang="en-US" altLang="zh-CN" sz="1200" b="1" i="0">
                          <a:solidFill>
                            <a:srgbClr val="000000"/>
                          </a:solidFill>
                          <a:latin typeface="宋体" panose="02010600030101010101" pitchFamily="2" charset="-122"/>
                          <a:ea typeface="宋体" panose="02010600030101010101" pitchFamily="2" charset="-122"/>
                        </a:rPr>
                        <a:t>3</a:t>
                      </a:r>
                      <a:endParaRPr lang="en-US" altLang="zh-CN" sz="12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张良</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a:t>
                      </a:r>
                      <a:r>
                        <a:rPr lang="zh-CN" altLang="en-US" sz="1200" b="0" i="0">
                          <a:solidFill>
                            <a:srgbClr val="000000"/>
                          </a:solidFill>
                          <a:latin typeface="等线" panose="02010600030101010101" charset="-122"/>
                          <a:ea typeface="等线" panose="02010600030101010101" charset="-122"/>
                        </a:rPr>
                        <a:t>双减”：做好科学教育加法</a:t>
                      </a:r>
                      <a:r>
                        <a:rPr lang="en-US" altLang="zh-CN" sz="1200" b="0" i="0">
                          <a:solidFill>
                            <a:srgbClr val="000000"/>
                          </a:solidFill>
                          <a:latin typeface="等线" panose="02010600030101010101" charset="-122"/>
                          <a:ea typeface="等线" panose="02010600030101010101" charset="-122"/>
                        </a:rPr>
                        <a:t>》</a:t>
                      </a:r>
                      <a:endParaRPr lang="en-US" altLang="zh-CN"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区级</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2023.9</a:t>
                      </a:r>
                      <a:endParaRPr lang="en-US" altLang="zh-CN"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00025">
                <a:tc>
                  <a:txBody>
                    <a:bodyPr/>
                    <a:p>
                      <a:pPr algn="ctr" fontAlgn="ctr"/>
                      <a:r>
                        <a:rPr lang="en-US" altLang="zh-CN" sz="1200" b="1" i="0">
                          <a:solidFill>
                            <a:srgbClr val="000000"/>
                          </a:solidFill>
                          <a:latin typeface="宋体" panose="02010600030101010101" pitchFamily="2" charset="-122"/>
                          <a:ea typeface="宋体" panose="02010600030101010101" pitchFamily="2" charset="-122"/>
                        </a:rPr>
                        <a:t>4</a:t>
                      </a:r>
                      <a:endParaRPr lang="en-US" altLang="zh-CN" sz="12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周苏妍</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a:t>
                      </a:r>
                      <a:r>
                        <a:rPr lang="zh-CN" altLang="en-US" sz="1200" b="0" i="0">
                          <a:solidFill>
                            <a:srgbClr val="000000"/>
                          </a:solidFill>
                          <a:latin typeface="等线" panose="02010600030101010101" charset="-122"/>
                          <a:ea typeface="等线" panose="02010600030101010101" charset="-122"/>
                        </a:rPr>
                        <a:t>基地赋能“研”途逐梦</a:t>
                      </a:r>
                      <a:r>
                        <a:rPr lang="en-US" altLang="zh-CN" sz="1200" b="0" i="0">
                          <a:solidFill>
                            <a:srgbClr val="000000"/>
                          </a:solidFill>
                          <a:latin typeface="等线" panose="02010600030101010101" charset="-122"/>
                          <a:ea typeface="等线" panose="02010600030101010101" charset="-122"/>
                        </a:rPr>
                        <a:t>》</a:t>
                      </a:r>
                      <a:endParaRPr lang="en-US" altLang="zh-CN"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区级</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2024.9</a:t>
                      </a:r>
                      <a:endParaRPr lang="en-US" altLang="zh-CN"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00025">
                <a:tc>
                  <a:txBody>
                    <a:bodyPr/>
                    <a:p>
                      <a:pPr algn="ctr" fontAlgn="ctr"/>
                      <a:r>
                        <a:rPr lang="en-US" altLang="zh-CN" sz="1200" b="1" i="0">
                          <a:solidFill>
                            <a:srgbClr val="000000"/>
                          </a:solidFill>
                          <a:latin typeface="宋体" panose="02010600030101010101" pitchFamily="2" charset="-122"/>
                          <a:ea typeface="宋体" panose="02010600030101010101" pitchFamily="2" charset="-122"/>
                        </a:rPr>
                        <a:t>5</a:t>
                      </a:r>
                      <a:endParaRPr lang="en-US" altLang="zh-CN" sz="12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陆露</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a:t>
                      </a:r>
                      <a:r>
                        <a:rPr lang="zh-CN" altLang="en-US" sz="1200" b="0" i="0">
                          <a:solidFill>
                            <a:srgbClr val="000000"/>
                          </a:solidFill>
                          <a:latin typeface="等线" panose="02010600030101010101" charset="-122"/>
                          <a:ea typeface="等线" panose="02010600030101010101" charset="-122"/>
                        </a:rPr>
                        <a:t>基于小初衔接的“技术、工程与社会”教学实践探索</a:t>
                      </a:r>
                      <a:r>
                        <a:rPr lang="en-US" altLang="zh-CN" sz="1200" b="0" i="0">
                          <a:solidFill>
                            <a:srgbClr val="000000"/>
                          </a:solidFill>
                          <a:latin typeface="等线" panose="02010600030101010101" charset="-122"/>
                          <a:ea typeface="等线" panose="02010600030101010101" charset="-122"/>
                        </a:rPr>
                        <a:t>》</a:t>
                      </a:r>
                      <a:endParaRPr lang="en-US" altLang="zh-CN"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区级</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2024.6</a:t>
                      </a:r>
                      <a:endParaRPr lang="en-US" altLang="zh-CN"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00025">
                <a:tc>
                  <a:txBody>
                    <a:bodyPr/>
                    <a:p>
                      <a:pPr algn="ctr" fontAlgn="ctr"/>
                      <a:r>
                        <a:rPr lang="en-US" altLang="zh-CN" sz="1200" b="1" i="0">
                          <a:solidFill>
                            <a:srgbClr val="000000"/>
                          </a:solidFill>
                          <a:latin typeface="宋体" panose="02010600030101010101" pitchFamily="2" charset="-122"/>
                          <a:ea typeface="宋体" panose="02010600030101010101" pitchFamily="2" charset="-122"/>
                        </a:rPr>
                        <a:t>6</a:t>
                      </a:r>
                      <a:endParaRPr lang="en-US" altLang="zh-CN" sz="12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陆露</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a:t>
                      </a:r>
                      <a:r>
                        <a:rPr lang="zh-CN" altLang="en-US" sz="1200" b="0" i="0">
                          <a:solidFill>
                            <a:srgbClr val="000000"/>
                          </a:solidFill>
                          <a:latin typeface="等线" panose="02010600030101010101" charset="-122"/>
                          <a:ea typeface="等线" panose="02010600030101010101" charset="-122"/>
                        </a:rPr>
                        <a:t>让工程思维生长</a:t>
                      </a:r>
                      <a:r>
                        <a:rPr lang="en-US" altLang="zh-CN" sz="1200" b="0" i="0">
                          <a:solidFill>
                            <a:srgbClr val="000000"/>
                          </a:solidFill>
                          <a:latin typeface="等线" panose="02010600030101010101" charset="-122"/>
                          <a:ea typeface="等线" panose="02010600030101010101" charset="-122"/>
                        </a:rPr>
                        <a:t>》</a:t>
                      </a:r>
                      <a:r>
                        <a:rPr lang="zh-CN" altLang="en-US" sz="1200" b="0" i="0">
                          <a:solidFill>
                            <a:srgbClr val="000000"/>
                          </a:solidFill>
                          <a:latin typeface="等线" panose="02010600030101010101" charset="-122"/>
                          <a:ea typeface="等线" panose="02010600030101010101" charset="-122"/>
                        </a:rPr>
                        <a:t>）</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区级</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2024.6</a:t>
                      </a:r>
                      <a:endParaRPr lang="en-US" altLang="zh-CN"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00025">
                <a:tc>
                  <a:txBody>
                    <a:bodyPr/>
                    <a:p>
                      <a:pPr algn="ctr" fontAlgn="ctr"/>
                      <a:r>
                        <a:rPr lang="en-US" altLang="zh-CN" sz="1200" b="1" i="0">
                          <a:solidFill>
                            <a:srgbClr val="000000"/>
                          </a:solidFill>
                          <a:latin typeface="宋体" panose="02010600030101010101" pitchFamily="2" charset="-122"/>
                          <a:ea typeface="宋体" panose="02010600030101010101" pitchFamily="2" charset="-122"/>
                        </a:rPr>
                        <a:t>7</a:t>
                      </a:r>
                      <a:endParaRPr lang="en-US" altLang="zh-CN" sz="12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程英</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a:t>
                      </a:r>
                      <a:r>
                        <a:rPr lang="zh-CN" altLang="en-US" sz="1200" b="0" i="0">
                          <a:solidFill>
                            <a:srgbClr val="000000"/>
                          </a:solidFill>
                          <a:latin typeface="等线" panose="02010600030101010101" charset="-122"/>
                          <a:ea typeface="等线" panose="02010600030101010101" charset="-122"/>
                        </a:rPr>
                        <a:t>集智增效，推动科学教育高质量发展</a:t>
                      </a:r>
                      <a:r>
                        <a:rPr lang="en-US" altLang="zh-CN" sz="1200" b="0" i="0">
                          <a:solidFill>
                            <a:srgbClr val="000000"/>
                          </a:solidFill>
                          <a:latin typeface="等线" panose="02010600030101010101" charset="-122"/>
                          <a:ea typeface="等线" panose="02010600030101010101" charset="-122"/>
                        </a:rPr>
                        <a:t>》</a:t>
                      </a:r>
                      <a:endParaRPr lang="en-US" altLang="zh-CN"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区级</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2024.02</a:t>
                      </a:r>
                      <a:endParaRPr lang="en-US" altLang="zh-CN"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00025">
                <a:tc>
                  <a:txBody>
                    <a:bodyPr/>
                    <a:p>
                      <a:pPr algn="ctr" fontAlgn="ctr"/>
                      <a:r>
                        <a:rPr lang="en-US" altLang="zh-CN" sz="1200" b="1" i="0">
                          <a:solidFill>
                            <a:srgbClr val="000000"/>
                          </a:solidFill>
                          <a:latin typeface="宋体" panose="02010600030101010101" pitchFamily="2" charset="-122"/>
                          <a:ea typeface="宋体" panose="02010600030101010101" pitchFamily="2" charset="-122"/>
                        </a:rPr>
                        <a:t>8</a:t>
                      </a:r>
                      <a:endParaRPr lang="en-US" altLang="zh-CN" sz="12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程英</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a:t>
                      </a:r>
                      <a:r>
                        <a:rPr lang="zh-CN" altLang="en-US" sz="1200" b="0" i="0">
                          <a:solidFill>
                            <a:srgbClr val="000000"/>
                          </a:solidFill>
                          <a:latin typeface="等线" panose="02010600030101010101" charset="-122"/>
                          <a:ea typeface="等线" panose="02010600030101010101" charset="-122"/>
                        </a:rPr>
                        <a:t>指向科学思维发展的小学科学实验教学优化策略</a:t>
                      </a:r>
                      <a:r>
                        <a:rPr lang="en-US" altLang="zh-CN" sz="1200" b="0" i="0">
                          <a:solidFill>
                            <a:srgbClr val="000000"/>
                          </a:solidFill>
                          <a:latin typeface="等线" panose="02010600030101010101" charset="-122"/>
                          <a:ea typeface="等线" panose="02010600030101010101" charset="-122"/>
                        </a:rPr>
                        <a:t>》</a:t>
                      </a:r>
                      <a:endParaRPr lang="en-US" altLang="zh-CN"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等线" panose="02010600030101010101" charset="-122"/>
                          <a:ea typeface="等线" panose="02010600030101010101" charset="-122"/>
                        </a:rPr>
                        <a:t>区级</a:t>
                      </a:r>
                      <a:endParaRPr lang="zh-CN" altLang="en-US"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等线" panose="02010600030101010101" charset="-122"/>
                          <a:ea typeface="等线" panose="02010600030101010101" charset="-122"/>
                        </a:rPr>
                        <a:t>2024.08</a:t>
                      </a:r>
                      <a:endParaRPr lang="en-US" altLang="zh-CN" sz="12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80975">
                <a:tc>
                  <a:txBody>
                    <a:bodyPr/>
                    <a:p>
                      <a:pPr algn="ctr" fontAlgn="ctr"/>
                      <a:r>
                        <a:rPr lang="en-US" altLang="zh-CN" sz="1200" b="1" i="0">
                          <a:solidFill>
                            <a:srgbClr val="000000"/>
                          </a:solidFill>
                          <a:latin typeface="宋体" panose="02010600030101010101" pitchFamily="2" charset="-122"/>
                          <a:ea typeface="宋体" panose="02010600030101010101" pitchFamily="2" charset="-122"/>
                        </a:rPr>
                        <a:t>9</a:t>
                      </a:r>
                      <a:endParaRPr lang="en-US" altLang="zh-CN" sz="12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000000"/>
                          </a:solidFill>
                          <a:latin typeface="等线" panose="02010600030101010101" charset="-122"/>
                          <a:ea typeface="等线" panose="02010600030101010101" charset="-122"/>
                        </a:rPr>
                        <a:t>张玮</a:t>
                      </a:r>
                      <a:endParaRPr lang="zh-CN" altLang="en-US" sz="11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000000"/>
                          </a:solidFill>
                          <a:latin typeface="等线" panose="02010600030101010101" charset="-122"/>
                          <a:ea typeface="等线" panose="02010600030101010101" charset="-122"/>
                        </a:rPr>
                        <a:t>《</a:t>
                      </a:r>
                      <a:r>
                        <a:rPr lang="zh-CN" altLang="en-US" sz="1100" b="0" i="0">
                          <a:solidFill>
                            <a:srgbClr val="000000"/>
                          </a:solidFill>
                          <a:latin typeface="等线" panose="02010600030101010101" charset="-122"/>
                          <a:ea typeface="等线" panose="02010600030101010101" charset="-122"/>
                        </a:rPr>
                        <a:t>小学科学培养社会责任感的实践探索</a:t>
                      </a:r>
                      <a:r>
                        <a:rPr lang="en-US" altLang="zh-CN" sz="1100" b="0" i="0">
                          <a:solidFill>
                            <a:srgbClr val="000000"/>
                          </a:solidFill>
                          <a:latin typeface="等线" panose="02010600030101010101" charset="-122"/>
                          <a:ea typeface="等线" panose="02010600030101010101" charset="-122"/>
                        </a:rPr>
                        <a:t>》</a:t>
                      </a:r>
                      <a:endParaRPr lang="en-US" altLang="zh-CN" sz="11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000000"/>
                          </a:solidFill>
                          <a:latin typeface="等线" panose="02010600030101010101" charset="-122"/>
                          <a:ea typeface="等线" panose="02010600030101010101" charset="-122"/>
                        </a:rPr>
                        <a:t>省级</a:t>
                      </a:r>
                      <a:endParaRPr lang="zh-CN" altLang="en-US" sz="11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000000"/>
                          </a:solidFill>
                          <a:latin typeface="等线" panose="02010600030101010101" charset="-122"/>
                          <a:ea typeface="等线" panose="02010600030101010101" charset="-122"/>
                        </a:rPr>
                        <a:t>2023.12</a:t>
                      </a:r>
                      <a:endParaRPr lang="en-US" altLang="zh-CN" sz="11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80975">
                <a:tc>
                  <a:txBody>
                    <a:bodyPr/>
                    <a:p>
                      <a:pPr algn="ctr" fontAlgn="ctr"/>
                      <a:r>
                        <a:rPr lang="en-US" altLang="zh-CN" sz="1200" b="1" i="0">
                          <a:solidFill>
                            <a:srgbClr val="000000"/>
                          </a:solidFill>
                          <a:latin typeface="宋体" panose="02010600030101010101" pitchFamily="2" charset="-122"/>
                          <a:ea typeface="宋体" panose="02010600030101010101" pitchFamily="2" charset="-122"/>
                        </a:rPr>
                        <a:t>10</a:t>
                      </a:r>
                      <a:endParaRPr lang="en-US" altLang="zh-CN" sz="1200" b="1" i="0">
                        <a:solidFill>
                          <a:srgbClr val="000000"/>
                        </a:solidFill>
                        <a:latin typeface="宋体" panose="02010600030101010101" pitchFamily="2" charset="-122"/>
                        <a:ea typeface="宋体" panose="02010600030101010101" pitchFamily="2"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000000"/>
                          </a:solidFill>
                          <a:latin typeface="等线" panose="02010600030101010101" charset="-122"/>
                          <a:ea typeface="等线" panose="02010600030101010101" charset="-122"/>
                        </a:rPr>
                        <a:t>张玮</a:t>
                      </a:r>
                      <a:endParaRPr lang="zh-CN" altLang="en-US" sz="11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000000"/>
                          </a:solidFill>
                          <a:latin typeface="等线" panose="02010600030101010101" charset="-122"/>
                          <a:ea typeface="等线" panose="02010600030101010101" charset="-122"/>
                        </a:rPr>
                        <a:t>《</a:t>
                      </a:r>
                      <a:r>
                        <a:rPr lang="zh-CN" altLang="en-US" sz="1100" b="0" i="0">
                          <a:solidFill>
                            <a:srgbClr val="000000"/>
                          </a:solidFill>
                          <a:latin typeface="等线" panose="02010600030101010101" charset="-122"/>
                          <a:ea typeface="等线" panose="02010600030101010101" charset="-122"/>
                        </a:rPr>
                        <a:t>有效教研 让成长看得见</a:t>
                      </a:r>
                      <a:r>
                        <a:rPr lang="en-US" altLang="zh-CN" sz="1100" b="0" i="0">
                          <a:solidFill>
                            <a:srgbClr val="000000"/>
                          </a:solidFill>
                          <a:latin typeface="等线" panose="02010600030101010101" charset="-122"/>
                          <a:ea typeface="等线" panose="02010600030101010101" charset="-122"/>
                        </a:rPr>
                        <a:t>》</a:t>
                      </a:r>
                      <a:endParaRPr lang="en-US" altLang="zh-CN" sz="11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000000"/>
                          </a:solidFill>
                          <a:latin typeface="等线" panose="02010600030101010101" charset="-122"/>
                          <a:ea typeface="等线" panose="02010600030101010101" charset="-122"/>
                        </a:rPr>
                        <a:t>区级</a:t>
                      </a:r>
                      <a:endParaRPr lang="zh-CN" altLang="en-US" sz="11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000000"/>
                          </a:solidFill>
                          <a:latin typeface="等线" panose="02010600030101010101" charset="-122"/>
                          <a:ea typeface="等线" panose="02010600030101010101" charset="-122"/>
                        </a:rPr>
                        <a:t>2024.2</a:t>
                      </a:r>
                      <a:endParaRPr lang="en-US" altLang="zh-CN" sz="1100" b="0"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
        <p:nvSpPr>
          <p:cNvPr id="3" name="文本框 2"/>
          <p:cNvSpPr txBox="1"/>
          <p:nvPr/>
        </p:nvSpPr>
        <p:spPr>
          <a:xfrm>
            <a:off x="875030" y="248920"/>
            <a:ext cx="4572000" cy="368300"/>
          </a:xfrm>
          <a:prstGeom prst="rect">
            <a:avLst/>
          </a:prstGeom>
          <a:solidFill>
            <a:schemeClr val="bg1"/>
          </a:solidFill>
        </p:spPr>
        <p:txBody>
          <a:bodyPr wrap="square" rtlCol="0" anchor="t">
            <a:spAutoFit/>
          </a:bodyPr>
          <a:p>
            <a:r>
              <a:rPr lang="zh-CN" altLang="en-US"/>
              <a:t>成绩</a:t>
            </a:r>
            <a:r>
              <a:rPr lang="zh-CN" altLang="en-US"/>
              <a:t>汇总</a:t>
            </a:r>
            <a:endParaRPr lang="zh-CN" altLang="en-US"/>
          </a:p>
        </p:txBody>
      </p:sp>
      <p:graphicFrame>
        <p:nvGraphicFramePr>
          <p:cNvPr id="4" name="表格 3"/>
          <p:cNvGraphicFramePr/>
          <p:nvPr>
            <p:custDataLst>
              <p:tags r:id="rId1"/>
            </p:custDataLst>
          </p:nvPr>
        </p:nvGraphicFramePr>
        <p:xfrm>
          <a:off x="313055" y="3092450"/>
          <a:ext cx="8173085" cy="1899920"/>
        </p:xfrm>
        <a:graphic>
          <a:graphicData uri="http://schemas.openxmlformats.org/drawingml/2006/table">
            <a:tbl>
              <a:tblPr/>
              <a:tblGrid>
                <a:gridCol w="693420"/>
                <a:gridCol w="4813935"/>
                <a:gridCol w="1566545"/>
                <a:gridCol w="1099185"/>
              </a:tblGrid>
              <a:tr h="372110">
                <a:tc>
                  <a:txBody>
                    <a:bodyPr/>
                    <a:p>
                      <a:pPr algn="ctr" fontAlgn="ctr"/>
                      <a:r>
                        <a:rPr lang="zh-CN" altLang="en-US" sz="1100" b="1" i="0">
                          <a:solidFill>
                            <a:srgbClr val="000000"/>
                          </a:solidFill>
                          <a:latin typeface="等线" panose="02010600030101010101" charset="-122"/>
                          <a:ea typeface="等线" panose="02010600030101010101" charset="-122"/>
                        </a:rPr>
                        <a:t>姓名</a:t>
                      </a:r>
                      <a:endParaRPr lang="zh-CN" altLang="en-US" sz="1100" b="1"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1" i="0">
                          <a:solidFill>
                            <a:srgbClr val="000000"/>
                          </a:solidFill>
                          <a:latin typeface="等线" panose="02010600030101010101" charset="-122"/>
                          <a:ea typeface="等线" panose="02010600030101010101" charset="-122"/>
                        </a:rPr>
                        <a:t>课题名称</a:t>
                      </a:r>
                      <a:endParaRPr lang="zh-CN" altLang="en-US" sz="1100" b="1"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1" i="0">
                          <a:solidFill>
                            <a:srgbClr val="000000"/>
                          </a:solidFill>
                          <a:latin typeface="等线" panose="02010600030101010101" charset="-122"/>
                          <a:ea typeface="等线" panose="02010600030101010101" charset="-122"/>
                        </a:rPr>
                        <a:t>立项、中期、结题情况</a:t>
                      </a:r>
                      <a:endParaRPr lang="zh-CN" altLang="en-US" sz="1100" b="1"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1" i="0">
                          <a:solidFill>
                            <a:srgbClr val="000000"/>
                          </a:solidFill>
                          <a:latin typeface="等线" panose="02010600030101010101" charset="-122"/>
                          <a:ea typeface="等线" panose="02010600030101010101" charset="-122"/>
                        </a:rPr>
                        <a:t>时</a:t>
                      </a:r>
                      <a:r>
                        <a:rPr lang="zh-CN" altLang="en-US" sz="1100" b="1" i="0">
                          <a:solidFill>
                            <a:srgbClr val="000000"/>
                          </a:solidFill>
                          <a:latin typeface="等线" panose="02010600030101010101" charset="-122"/>
                          <a:ea typeface="等线" panose="02010600030101010101" charset="-122"/>
                        </a:rPr>
                        <a:t> </a:t>
                      </a:r>
                      <a:r>
                        <a:rPr lang="zh-CN" altLang="en-US" sz="1100" b="1" i="0">
                          <a:solidFill>
                            <a:srgbClr val="000000"/>
                          </a:solidFill>
                          <a:latin typeface="等线" panose="02010600030101010101" charset="-122"/>
                          <a:ea typeface="等线" panose="02010600030101010101" charset="-122"/>
                        </a:rPr>
                        <a:t>间</a:t>
                      </a:r>
                      <a:endParaRPr lang="zh-CN" altLang="en-US" sz="1100" b="1" i="0">
                        <a:solidFill>
                          <a:srgbClr val="000000"/>
                        </a:solidFill>
                        <a:latin typeface="等线" panose="02010600030101010101" charset="-122"/>
                        <a:ea typeface="等线" panose="0201060003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79730">
                <a:tc>
                  <a:txBody>
                    <a:bodyPr/>
                    <a:p>
                      <a:pPr algn="ctr" fontAlgn="ctr"/>
                      <a:r>
                        <a:rPr lang="zh-CN" altLang="en-US" sz="1200" b="0" i="0">
                          <a:solidFill>
                            <a:srgbClr val="000000"/>
                          </a:solidFill>
                          <a:latin typeface="黑体" panose="02010609060101010101" charset="-122"/>
                          <a:ea typeface="黑体" panose="02010609060101010101" charset="-122"/>
                        </a:rPr>
                        <a:t>王晓娟</a:t>
                      </a:r>
                      <a:endParaRPr lang="zh-CN" altLang="en-US"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黑体" panose="02010609060101010101" charset="-122"/>
                          <a:ea typeface="黑体" panose="02010609060101010101" charset="-122"/>
                          <a:cs typeface="黑体" panose="02010609060101010101" charset="-122"/>
                        </a:rPr>
                        <a:t>区级课题</a:t>
                      </a:r>
                      <a:r>
                        <a:rPr lang="en-US" altLang="zh-CN" sz="1200" b="0" i="0">
                          <a:solidFill>
                            <a:srgbClr val="000000"/>
                          </a:solidFill>
                          <a:latin typeface="黑体" panose="02010609060101010101" charset="-122"/>
                          <a:ea typeface="黑体" panose="02010609060101010101" charset="-122"/>
                          <a:cs typeface="黑体" panose="02010609060101010101" charset="-122"/>
                        </a:rPr>
                        <a:t>《STEAM</a:t>
                      </a:r>
                      <a:r>
                        <a:rPr lang="zh-CN" altLang="en-US" sz="1200" b="0" i="0">
                          <a:solidFill>
                            <a:srgbClr val="000000"/>
                          </a:solidFill>
                          <a:latin typeface="黑体" panose="02010609060101010101" charset="-122"/>
                          <a:ea typeface="黑体" panose="02010609060101010101" charset="-122"/>
                          <a:cs typeface="黑体" panose="02010609060101010101" charset="-122"/>
                        </a:rPr>
                        <a:t>理念下小学科学“技术与工程”领域的项目式教学研究</a:t>
                      </a:r>
                      <a:r>
                        <a:rPr lang="en-US" altLang="zh-CN" sz="1200" b="0" i="0">
                          <a:solidFill>
                            <a:srgbClr val="000000"/>
                          </a:solidFill>
                          <a:latin typeface="黑体" panose="02010609060101010101" charset="-122"/>
                          <a:ea typeface="黑体" panose="02010609060101010101" charset="-122"/>
                          <a:cs typeface="黑体" panose="02010609060101010101" charset="-122"/>
                        </a:rPr>
                        <a:t>》</a:t>
                      </a:r>
                      <a:endParaRPr lang="en-US" altLang="zh-CN" sz="1200" b="0" i="0">
                        <a:solidFill>
                          <a:srgbClr val="000000"/>
                        </a:solidFill>
                        <a:latin typeface="黑体" panose="02010609060101010101" charset="-122"/>
                        <a:ea typeface="黑体" panose="02010609060101010101" charset="-122"/>
                        <a:cs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黑体" panose="02010609060101010101" charset="-122"/>
                          <a:ea typeface="黑体" panose="02010609060101010101" charset="-122"/>
                        </a:rPr>
                        <a:t>已结题</a:t>
                      </a:r>
                      <a:endParaRPr lang="zh-CN" altLang="en-US"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黑体" panose="02010609060101010101" charset="-122"/>
                          <a:ea typeface="黑体" panose="02010609060101010101" charset="-122"/>
                        </a:rPr>
                        <a:t>2024.06</a:t>
                      </a:r>
                      <a:endParaRPr lang="en-US" altLang="zh-CN"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79730">
                <a:tc>
                  <a:txBody>
                    <a:bodyPr/>
                    <a:p>
                      <a:pPr algn="ctr" fontAlgn="ctr"/>
                      <a:r>
                        <a:rPr lang="zh-CN" altLang="en-US" sz="1200" b="0" i="0">
                          <a:solidFill>
                            <a:srgbClr val="000000"/>
                          </a:solidFill>
                          <a:latin typeface="黑体" panose="02010609060101010101" charset="-122"/>
                          <a:ea typeface="黑体" panose="02010609060101010101" charset="-122"/>
                        </a:rPr>
                        <a:t>王晓娟</a:t>
                      </a:r>
                      <a:endParaRPr lang="zh-CN" altLang="en-US"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黑体" panose="02010609060101010101" charset="-122"/>
                          <a:ea typeface="黑体" panose="02010609060101010101" charset="-122"/>
                        </a:rPr>
                        <a:t>参与省级课题</a:t>
                      </a:r>
                      <a:r>
                        <a:rPr lang="en-US" altLang="zh-CN" sz="1200" b="0" i="0">
                          <a:solidFill>
                            <a:srgbClr val="000000"/>
                          </a:solidFill>
                          <a:latin typeface="黑体" panose="02010609060101010101" charset="-122"/>
                          <a:ea typeface="黑体" panose="02010609060101010101" charset="-122"/>
                        </a:rPr>
                        <a:t>《《</a:t>
                      </a:r>
                      <a:r>
                        <a:rPr lang="zh-CN" altLang="en-US" sz="1200" b="0" i="0">
                          <a:solidFill>
                            <a:srgbClr val="000000"/>
                          </a:solidFill>
                          <a:latin typeface="黑体" panose="02010609060101010101" charset="-122"/>
                          <a:ea typeface="黑体" panose="02010609060101010101" charset="-122"/>
                        </a:rPr>
                        <a:t>指向深度学习的小学教学评一体化的实施研究</a:t>
                      </a:r>
                      <a:r>
                        <a:rPr lang="en-US" altLang="zh-CN" sz="1200" b="0" i="0">
                          <a:solidFill>
                            <a:srgbClr val="000000"/>
                          </a:solidFill>
                          <a:latin typeface="黑体" panose="02010609060101010101" charset="-122"/>
                          <a:ea typeface="黑体" panose="02010609060101010101" charset="-122"/>
                        </a:rPr>
                        <a:t>》》</a:t>
                      </a:r>
                      <a:endParaRPr lang="en-US" altLang="zh-CN"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黑体" panose="02010609060101010101" charset="-122"/>
                          <a:ea typeface="黑体" panose="02010609060101010101" charset="-122"/>
                        </a:rPr>
                        <a:t>已结题</a:t>
                      </a:r>
                      <a:endParaRPr lang="zh-CN" altLang="en-US"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黑体" panose="02010609060101010101" charset="-122"/>
                          <a:ea typeface="黑体" panose="02010609060101010101" charset="-122"/>
                        </a:rPr>
                        <a:t>2024.12</a:t>
                      </a:r>
                      <a:endParaRPr lang="en-US" altLang="zh-CN"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94310">
                <a:tc>
                  <a:txBody>
                    <a:bodyPr/>
                    <a:p>
                      <a:pPr algn="ctr" fontAlgn="ctr"/>
                      <a:r>
                        <a:rPr lang="zh-CN" altLang="en-US" sz="1200" b="0" i="0">
                          <a:solidFill>
                            <a:srgbClr val="000000"/>
                          </a:solidFill>
                          <a:latin typeface="黑体" panose="02010609060101010101" charset="-122"/>
                          <a:ea typeface="黑体" panose="02010609060101010101" charset="-122"/>
                        </a:rPr>
                        <a:t>李莹</a:t>
                      </a:r>
                      <a:endParaRPr lang="zh-CN" altLang="en-US"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黑体" panose="02010609060101010101" charset="-122"/>
                          <a:ea typeface="黑体" panose="02010609060101010101" charset="-122"/>
                        </a:rPr>
                        <a:t>主持区级课题</a:t>
                      </a:r>
                      <a:r>
                        <a:rPr lang="en-US" altLang="zh-CN" sz="1200" b="0" i="0">
                          <a:solidFill>
                            <a:srgbClr val="000000"/>
                          </a:solidFill>
                          <a:latin typeface="黑体" panose="02010609060101010101" charset="-122"/>
                          <a:ea typeface="黑体" panose="02010609060101010101" charset="-122"/>
                        </a:rPr>
                        <a:t>《</a:t>
                      </a:r>
                      <a:r>
                        <a:rPr lang="zh-CN" altLang="en-US" sz="1200" b="0" i="0">
                          <a:solidFill>
                            <a:srgbClr val="000000"/>
                          </a:solidFill>
                          <a:latin typeface="黑体" panose="02010609060101010101" charset="-122"/>
                          <a:ea typeface="黑体" panose="02010609060101010101" charset="-122"/>
                        </a:rPr>
                        <a:t>指向科学探究力培养的自然笔记实践研究</a:t>
                      </a:r>
                      <a:r>
                        <a:rPr lang="en-US" altLang="zh-CN" sz="1200" b="0" i="0">
                          <a:solidFill>
                            <a:srgbClr val="000000"/>
                          </a:solidFill>
                          <a:latin typeface="黑体" panose="02010609060101010101" charset="-122"/>
                          <a:ea typeface="黑体" panose="02010609060101010101" charset="-122"/>
                        </a:rPr>
                        <a:t>》</a:t>
                      </a:r>
                      <a:endParaRPr lang="en-US" altLang="zh-CN"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黑体" panose="02010609060101010101" charset="-122"/>
                          <a:ea typeface="黑体" panose="02010609060101010101" charset="-122"/>
                        </a:rPr>
                        <a:t>已结题</a:t>
                      </a:r>
                      <a:endParaRPr lang="zh-CN" altLang="en-US"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黑体" panose="02010609060101010101" charset="-122"/>
                          <a:ea typeface="黑体" panose="02010609060101010101" charset="-122"/>
                        </a:rPr>
                        <a:t>2024.06</a:t>
                      </a:r>
                      <a:endParaRPr lang="en-US" altLang="zh-CN"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94310">
                <a:tc>
                  <a:txBody>
                    <a:bodyPr/>
                    <a:p>
                      <a:pPr algn="ctr" fontAlgn="ctr"/>
                      <a:r>
                        <a:rPr lang="zh-CN" altLang="en-US" sz="1200" b="0" i="0">
                          <a:solidFill>
                            <a:srgbClr val="000000"/>
                          </a:solidFill>
                          <a:latin typeface="黑体" panose="02010609060101010101" charset="-122"/>
                          <a:ea typeface="黑体" panose="02010609060101010101" charset="-122"/>
                        </a:rPr>
                        <a:t>张玮</a:t>
                      </a:r>
                      <a:endParaRPr lang="zh-CN" altLang="en-US"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黑体" panose="02010609060101010101" charset="-122"/>
                          <a:ea typeface="黑体" panose="02010609060101010101" charset="-122"/>
                        </a:rPr>
                        <a:t>参与省级课题</a:t>
                      </a:r>
                      <a:r>
                        <a:rPr lang="en-US" altLang="zh-CN" sz="1200" b="0" i="0">
                          <a:solidFill>
                            <a:srgbClr val="000000"/>
                          </a:solidFill>
                          <a:latin typeface="黑体" panose="02010609060101010101" charset="-122"/>
                          <a:ea typeface="黑体" panose="02010609060101010101" charset="-122"/>
                        </a:rPr>
                        <a:t>《</a:t>
                      </a:r>
                      <a:r>
                        <a:rPr lang="zh-CN" altLang="en-US" sz="1200" b="0" i="0">
                          <a:solidFill>
                            <a:srgbClr val="000000"/>
                          </a:solidFill>
                          <a:latin typeface="黑体" panose="02010609060101010101" charset="-122"/>
                          <a:ea typeface="黑体" panose="02010609060101010101" charset="-122"/>
                        </a:rPr>
                        <a:t>小学科学培养学生社会责任感的实践研究</a:t>
                      </a:r>
                      <a:r>
                        <a:rPr lang="en-US" altLang="zh-CN" sz="1200" b="0" i="0">
                          <a:solidFill>
                            <a:srgbClr val="000000"/>
                          </a:solidFill>
                          <a:latin typeface="黑体" panose="02010609060101010101" charset="-122"/>
                          <a:ea typeface="黑体" panose="02010609060101010101" charset="-122"/>
                        </a:rPr>
                        <a:t>》</a:t>
                      </a:r>
                      <a:endParaRPr lang="en-US" altLang="zh-CN"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黑体" panose="02010609060101010101" charset="-122"/>
                          <a:ea typeface="黑体" panose="02010609060101010101" charset="-122"/>
                        </a:rPr>
                        <a:t>已结题</a:t>
                      </a:r>
                      <a:endParaRPr lang="zh-CN" altLang="en-US"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黑体" panose="02010609060101010101" charset="-122"/>
                          <a:ea typeface="黑体" panose="02010609060101010101" charset="-122"/>
                        </a:rPr>
                        <a:t>2024.8</a:t>
                      </a:r>
                      <a:endParaRPr lang="en-US" altLang="zh-CN"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79730">
                <a:tc>
                  <a:txBody>
                    <a:bodyPr/>
                    <a:p>
                      <a:pPr algn="ctr" fontAlgn="ctr"/>
                      <a:r>
                        <a:rPr lang="zh-CN" altLang="en-US" sz="1200" b="0" i="0">
                          <a:solidFill>
                            <a:srgbClr val="000000"/>
                          </a:solidFill>
                          <a:latin typeface="黑体" panose="02010609060101010101" charset="-122"/>
                          <a:ea typeface="黑体" panose="02010609060101010101" charset="-122"/>
                        </a:rPr>
                        <a:t>张玮</a:t>
                      </a:r>
                      <a:endParaRPr lang="zh-CN" altLang="en-US"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黑体" panose="02010609060101010101" charset="-122"/>
                          <a:ea typeface="黑体" panose="02010609060101010101" charset="-122"/>
                          <a:cs typeface="黑体" panose="02010609060101010101" charset="-122"/>
                        </a:rPr>
                        <a:t>参与市级课题</a:t>
                      </a:r>
                      <a:r>
                        <a:rPr lang="en-US" altLang="zh-CN" sz="1200" b="0" i="0">
                          <a:solidFill>
                            <a:srgbClr val="000000"/>
                          </a:solidFill>
                          <a:latin typeface="黑体" panose="02010609060101010101" charset="-122"/>
                          <a:ea typeface="黑体" panose="02010609060101010101" charset="-122"/>
                          <a:cs typeface="黑体" panose="02010609060101010101" charset="-122"/>
                        </a:rPr>
                        <a:t>《U-S</a:t>
                      </a:r>
                      <a:r>
                        <a:rPr lang="zh-CN" altLang="en-US" sz="1200" b="0" i="0">
                          <a:solidFill>
                            <a:srgbClr val="000000"/>
                          </a:solidFill>
                          <a:latin typeface="黑体" panose="02010609060101010101" charset="-122"/>
                          <a:ea typeface="黑体" panose="02010609060101010101" charset="-122"/>
                          <a:cs typeface="黑体" panose="02010609060101010101" charset="-122"/>
                        </a:rPr>
                        <a:t>合作模式下小学科学实验新体系的实践探索</a:t>
                      </a:r>
                      <a:r>
                        <a:rPr lang="en-US" altLang="zh-CN" sz="1200" b="0" i="0">
                          <a:solidFill>
                            <a:srgbClr val="000000"/>
                          </a:solidFill>
                          <a:latin typeface="黑体" panose="02010609060101010101" charset="-122"/>
                          <a:ea typeface="黑体" panose="02010609060101010101" charset="-122"/>
                          <a:cs typeface="黑体" panose="02010609060101010101" charset="-122"/>
                        </a:rPr>
                        <a:t>》</a:t>
                      </a:r>
                      <a:endParaRPr lang="en-US" altLang="zh-CN" sz="1200" b="0" i="0">
                        <a:solidFill>
                          <a:srgbClr val="000000"/>
                        </a:solidFill>
                        <a:latin typeface="黑体" panose="02010609060101010101" charset="-122"/>
                        <a:ea typeface="黑体" panose="02010609060101010101" charset="-122"/>
                        <a:cs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200" b="0" i="0">
                          <a:solidFill>
                            <a:srgbClr val="000000"/>
                          </a:solidFill>
                          <a:latin typeface="黑体" panose="02010609060101010101" charset="-122"/>
                          <a:ea typeface="黑体" panose="02010609060101010101" charset="-122"/>
                        </a:rPr>
                        <a:t>已结题</a:t>
                      </a:r>
                      <a:endParaRPr lang="zh-CN" altLang="en-US"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200" b="0" i="0">
                          <a:solidFill>
                            <a:srgbClr val="000000"/>
                          </a:solidFill>
                          <a:latin typeface="黑体" panose="02010609060101010101" charset="-122"/>
                          <a:ea typeface="黑体" panose="02010609060101010101" charset="-122"/>
                        </a:rPr>
                        <a:t>2024.4</a:t>
                      </a:r>
                      <a:endParaRPr lang="en-US" altLang="zh-CN" sz="1200" b="0" i="0">
                        <a:solidFill>
                          <a:srgbClr val="000000"/>
                        </a:solidFill>
                        <a:latin typeface="黑体" panose="02010609060101010101" charset="-122"/>
                        <a:ea typeface="黑体" panose="02010609060101010101"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Sld>
  <p:clrMapOvr>
    <a:masterClrMapping/>
  </p:clrMapOvr>
  <p:transition spd="slow" advClick="0" advTm="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64515" y="195898"/>
            <a:ext cx="5080000" cy="4523105"/>
          </a:xfrm>
          <a:prstGeom prst="rect">
            <a:avLst/>
          </a:prstGeom>
        </p:spPr>
        <p:txBody>
          <a:bodyPr>
            <a:spAutoFit/>
          </a:bodyPr>
          <a:p>
            <a:pPr marL="0" indent="0" algn="just" defTabSz="266700">
              <a:lnSpc>
                <a:spcPct val="200000"/>
              </a:lnSpc>
              <a:spcBef>
                <a:spcPct val="0"/>
              </a:spcBef>
              <a:spcAft>
                <a:spcPct val="0"/>
              </a:spcAft>
            </a:pPr>
            <a:r>
              <a:rPr lang="zh-CN" altLang="en-US" sz="1600" b="1">
                <a:latin typeface="Times New Roman" panose="02020603050405020304"/>
                <a:ea typeface="宋体" panose="02010600030101010101" pitchFamily="2" charset="-122"/>
              </a:rPr>
              <a:t>准备阶段</a:t>
            </a:r>
            <a:r>
              <a:rPr lang="en-US" altLang="zh-CN" sz="1600" b="1">
                <a:latin typeface="Times New Roman" panose="02020603050405020304"/>
                <a:ea typeface="Times New Roman" panose="02020603050405020304"/>
              </a:rPr>
              <a:t>2023.1</a:t>
            </a:r>
            <a:r>
              <a:rPr lang="en-US" altLang="zh-CN" sz="1600" b="1">
                <a:latin typeface="Times New Roman" panose="02020603050405020304"/>
                <a:ea typeface="宋体" panose="02010600030101010101" pitchFamily="2" charset="-122"/>
              </a:rPr>
              <a:t>—</a:t>
            </a:r>
            <a:r>
              <a:rPr lang="en-US" altLang="zh-CN" sz="1600" b="1">
                <a:latin typeface="Times New Roman" panose="02020603050405020304"/>
                <a:ea typeface="Times New Roman" panose="02020603050405020304"/>
              </a:rPr>
              <a:t>2023.8</a:t>
            </a:r>
            <a:endParaRPr lang="en-US" altLang="zh-CN" sz="1600" b="1">
              <a:latin typeface="Times New Roman" panose="02020603050405020304"/>
              <a:ea typeface="Times New Roman" panose="02020603050405020304"/>
            </a:endParaRPr>
          </a:p>
          <a:p>
            <a:pPr marL="0" indent="0" algn="just" defTabSz="266700">
              <a:lnSpc>
                <a:spcPct val="200000"/>
              </a:lnSpc>
              <a:spcBef>
                <a:spcPct val="0"/>
              </a:spcBef>
              <a:spcAft>
                <a:spcPct val="0"/>
              </a:spcAft>
            </a:pPr>
            <a:r>
              <a:rPr lang="zh-CN" altLang="en-US" sz="1600" b="1">
                <a:latin typeface="Times New Roman" panose="02020603050405020304"/>
                <a:ea typeface="宋体" panose="02010600030101010101" pitchFamily="2" charset="-122"/>
                <a:sym typeface="+mn-ea"/>
              </a:rPr>
              <a:t>实施阶段</a:t>
            </a:r>
            <a:r>
              <a:rPr lang="en-US" altLang="zh-CN" sz="1600" b="1">
                <a:latin typeface="Times New Roman" panose="02020603050405020304"/>
                <a:ea typeface="Times New Roman" panose="02020603050405020304"/>
                <a:sym typeface="+mn-ea"/>
              </a:rPr>
              <a:t>2023.9</a:t>
            </a:r>
            <a:r>
              <a:rPr lang="en-US" altLang="zh-CN" sz="1600" b="1">
                <a:latin typeface="Times New Roman" panose="02020603050405020304"/>
                <a:ea typeface="宋体" panose="02010600030101010101" pitchFamily="2" charset="-122"/>
                <a:sym typeface="+mn-ea"/>
              </a:rPr>
              <a:t>—</a:t>
            </a:r>
            <a:r>
              <a:rPr lang="en-US" altLang="zh-CN" sz="1600" b="1">
                <a:latin typeface="Times New Roman" panose="02020603050405020304"/>
                <a:ea typeface="Times New Roman" panose="02020603050405020304"/>
                <a:sym typeface="+mn-ea"/>
              </a:rPr>
              <a:t>2025.12</a:t>
            </a:r>
            <a:endParaRPr lang="en-US" altLang="zh-CN" sz="1600" b="1">
              <a:latin typeface="Times New Roman" panose="02020603050405020304"/>
              <a:ea typeface="Times New Roman" panose="02020603050405020304"/>
              <a:sym typeface="+mn-ea"/>
            </a:endParaRPr>
          </a:p>
          <a:p>
            <a:pPr marL="0" indent="0" algn="just" defTabSz="266700">
              <a:lnSpc>
                <a:spcPct val="200000"/>
              </a:lnSpc>
              <a:spcBef>
                <a:spcPct val="0"/>
              </a:spcBef>
              <a:spcAft>
                <a:spcPct val="0"/>
              </a:spcAft>
            </a:pPr>
            <a:r>
              <a:rPr lang="zh-CN" altLang="en-US" sz="1600" b="1">
                <a:latin typeface="Times New Roman" panose="02020603050405020304"/>
                <a:ea typeface="宋体" panose="02010600030101010101" pitchFamily="2" charset="-122"/>
                <a:sym typeface="+mn-ea"/>
              </a:rPr>
              <a:t>第一学期：（</a:t>
            </a:r>
            <a:r>
              <a:rPr lang="en-US" altLang="zh-CN" sz="1600" b="1">
                <a:latin typeface="Times New Roman" panose="02020603050405020304"/>
                <a:ea typeface="Times New Roman" panose="02020603050405020304"/>
                <a:sym typeface="+mn-ea"/>
              </a:rPr>
              <a:t>2023.9</a:t>
            </a:r>
            <a:r>
              <a:rPr lang="en-US" altLang="zh-CN" sz="1600" b="1">
                <a:latin typeface="Times New Roman" panose="02020603050405020304"/>
                <a:ea typeface="宋体" panose="02010600030101010101" pitchFamily="2" charset="-122"/>
                <a:sym typeface="+mn-ea"/>
              </a:rPr>
              <a:t>——</a:t>
            </a:r>
            <a:r>
              <a:rPr lang="en-US" altLang="zh-CN" sz="1600" b="1">
                <a:latin typeface="Times New Roman" panose="02020603050405020304"/>
                <a:ea typeface="Times New Roman" panose="02020603050405020304"/>
                <a:sym typeface="+mn-ea"/>
              </a:rPr>
              <a:t>2024.1</a:t>
            </a:r>
            <a:r>
              <a:rPr lang="zh-CN" altLang="en-US" sz="1600" b="1">
                <a:latin typeface="Times New Roman" panose="02020603050405020304"/>
                <a:ea typeface="宋体" panose="02010600030101010101" pitchFamily="2" charset="-122"/>
                <a:sym typeface="+mn-ea"/>
              </a:rPr>
              <a:t>）</a:t>
            </a:r>
            <a:endParaRPr lang="zh-CN" altLang="en-US" sz="1600" b="1">
              <a:latin typeface="Times New Roman" panose="02020603050405020304"/>
              <a:ea typeface="宋体" panose="02010600030101010101" pitchFamily="2" charset="-122"/>
            </a:endParaRPr>
          </a:p>
          <a:p>
            <a:pPr marL="0" indent="0" algn="just" defTabSz="266700">
              <a:lnSpc>
                <a:spcPct val="200000"/>
              </a:lnSpc>
              <a:spcBef>
                <a:spcPct val="0"/>
              </a:spcBef>
              <a:spcAft>
                <a:spcPct val="0"/>
              </a:spcAft>
            </a:pPr>
            <a:r>
              <a:rPr lang="zh-CN" altLang="en-US" sz="1600" b="1">
                <a:latin typeface="Times New Roman" panose="02020603050405020304"/>
                <a:ea typeface="Times New Roman" panose="02020603050405020304"/>
              </a:rPr>
              <a:t>第二学期：（</a:t>
            </a:r>
            <a:r>
              <a:rPr lang="en-US" altLang="zh-CN" sz="1600" b="1">
                <a:latin typeface="Times New Roman" panose="02020603050405020304"/>
                <a:ea typeface="Times New Roman" panose="02020603050405020304"/>
              </a:rPr>
              <a:t>2024.2——2024.8</a:t>
            </a:r>
            <a:r>
              <a:rPr lang="zh-CN" altLang="en-US" sz="1600" b="1">
                <a:latin typeface="Times New Roman" panose="02020603050405020304"/>
                <a:ea typeface="Times New Roman" panose="02020603050405020304"/>
              </a:rPr>
              <a:t>）</a:t>
            </a:r>
            <a:endParaRPr lang="zh-CN" altLang="en-US" sz="1600" b="1">
              <a:latin typeface="Times New Roman" panose="02020603050405020304"/>
              <a:ea typeface="Times New Roman" panose="02020603050405020304"/>
            </a:endParaRPr>
          </a:p>
          <a:p>
            <a:pPr marL="0" indent="0" algn="just" defTabSz="266700">
              <a:lnSpc>
                <a:spcPct val="200000"/>
              </a:lnSpc>
              <a:spcBef>
                <a:spcPct val="0"/>
              </a:spcBef>
              <a:spcAft>
                <a:spcPct val="0"/>
              </a:spcAft>
            </a:pPr>
            <a:r>
              <a:rPr lang="zh-CN" altLang="en-US" sz="1600" b="1">
                <a:latin typeface="Times New Roman" panose="02020603050405020304"/>
                <a:ea typeface="Times New Roman" panose="02020603050405020304"/>
              </a:rPr>
              <a:t>第三学期：（</a:t>
            </a:r>
            <a:r>
              <a:rPr lang="en-US" altLang="zh-CN" sz="1600" b="1">
                <a:latin typeface="Times New Roman" panose="02020603050405020304"/>
                <a:ea typeface="Times New Roman" panose="02020603050405020304"/>
              </a:rPr>
              <a:t>2024.9——2025.1</a:t>
            </a:r>
            <a:r>
              <a:rPr lang="zh-CN" altLang="en-US" sz="1600" b="1">
                <a:latin typeface="Times New Roman" panose="02020603050405020304"/>
                <a:ea typeface="Times New Roman" panose="02020603050405020304"/>
              </a:rPr>
              <a:t>）</a:t>
            </a:r>
            <a:endParaRPr lang="zh-CN" altLang="en-US" sz="1600" b="1">
              <a:latin typeface="Times New Roman" panose="02020603050405020304"/>
              <a:ea typeface="Times New Roman" panose="02020603050405020304"/>
            </a:endParaRPr>
          </a:p>
          <a:p>
            <a:pPr marL="0" indent="0" algn="just" defTabSz="266700">
              <a:lnSpc>
                <a:spcPct val="200000"/>
              </a:lnSpc>
              <a:spcBef>
                <a:spcPct val="0"/>
              </a:spcBef>
              <a:spcAft>
                <a:spcPct val="0"/>
              </a:spcAft>
            </a:pPr>
            <a:r>
              <a:rPr lang="zh-CN" altLang="en-US" sz="1600" b="1">
                <a:latin typeface="Times New Roman" panose="02020603050405020304"/>
                <a:ea typeface="Times New Roman" panose="02020603050405020304"/>
              </a:rPr>
              <a:t>第四学期：（</a:t>
            </a:r>
            <a:r>
              <a:rPr lang="en-US" altLang="zh-CN" sz="1600" b="1">
                <a:latin typeface="Times New Roman" panose="02020603050405020304"/>
                <a:ea typeface="Times New Roman" panose="02020603050405020304"/>
              </a:rPr>
              <a:t>2025.2——2025.8</a:t>
            </a:r>
            <a:r>
              <a:rPr lang="zh-CN" altLang="en-US" sz="1600" b="1">
                <a:latin typeface="Times New Roman" panose="02020603050405020304"/>
                <a:ea typeface="Times New Roman" panose="02020603050405020304"/>
              </a:rPr>
              <a:t>）</a:t>
            </a:r>
            <a:endParaRPr lang="zh-CN" altLang="en-US" sz="1600" b="1">
              <a:latin typeface="Times New Roman" panose="02020603050405020304"/>
              <a:ea typeface="Times New Roman" panose="02020603050405020304"/>
            </a:endParaRPr>
          </a:p>
          <a:p>
            <a:pPr marL="0" indent="0" algn="just" defTabSz="266700">
              <a:lnSpc>
                <a:spcPct val="200000"/>
              </a:lnSpc>
              <a:spcBef>
                <a:spcPct val="0"/>
              </a:spcBef>
              <a:spcAft>
                <a:spcPct val="0"/>
              </a:spcAft>
            </a:pPr>
            <a:r>
              <a:rPr lang="zh-CN" altLang="en-US" sz="1600" b="1">
                <a:latin typeface="Times New Roman" panose="02020603050405020304"/>
                <a:ea typeface="Times New Roman" panose="02020603050405020304"/>
              </a:rPr>
              <a:t>中期评估：（</a:t>
            </a:r>
            <a:r>
              <a:rPr lang="en-US" altLang="zh-CN" sz="1600" b="1">
                <a:latin typeface="Times New Roman" panose="02020603050405020304"/>
                <a:ea typeface="Times New Roman" panose="02020603050405020304"/>
              </a:rPr>
              <a:t>2025.2—2025.6</a:t>
            </a:r>
            <a:r>
              <a:rPr lang="zh-CN" altLang="en-US" sz="1600" b="1">
                <a:latin typeface="Times New Roman" panose="02020603050405020304"/>
                <a:ea typeface="Times New Roman" panose="02020603050405020304"/>
              </a:rPr>
              <a:t>）</a:t>
            </a:r>
            <a:endParaRPr lang="zh-CN" altLang="en-US" sz="1600" b="1">
              <a:latin typeface="Times New Roman" panose="02020603050405020304"/>
              <a:ea typeface="Times New Roman" panose="02020603050405020304"/>
            </a:endParaRPr>
          </a:p>
          <a:p>
            <a:pPr marL="0" indent="0" algn="just" defTabSz="266700">
              <a:lnSpc>
                <a:spcPct val="200000"/>
              </a:lnSpc>
              <a:spcBef>
                <a:spcPct val="0"/>
              </a:spcBef>
              <a:spcAft>
                <a:spcPct val="0"/>
              </a:spcAft>
            </a:pPr>
            <a:r>
              <a:rPr lang="zh-CN" altLang="en-US" sz="1600" b="1">
                <a:latin typeface="Times New Roman" panose="02020603050405020304"/>
                <a:ea typeface="Times New Roman" panose="02020603050405020304"/>
              </a:rPr>
              <a:t>第五学期：（</a:t>
            </a:r>
            <a:r>
              <a:rPr lang="en-US" altLang="zh-CN" sz="1600" b="1">
                <a:latin typeface="Times New Roman" panose="02020603050405020304"/>
                <a:ea typeface="Times New Roman" panose="02020603050405020304"/>
              </a:rPr>
              <a:t>2025.9——2025.12</a:t>
            </a:r>
            <a:r>
              <a:rPr lang="zh-CN" altLang="en-US" sz="1600" b="1">
                <a:latin typeface="Times New Roman" panose="02020603050405020304"/>
                <a:ea typeface="Times New Roman" panose="02020603050405020304"/>
              </a:rPr>
              <a:t>）</a:t>
            </a:r>
            <a:endParaRPr lang="zh-CN" altLang="en-US" sz="1600" b="1">
              <a:latin typeface="Times New Roman" panose="02020603050405020304"/>
              <a:ea typeface="Times New Roman" panose="02020603050405020304"/>
            </a:endParaRPr>
          </a:p>
          <a:p>
            <a:pPr marL="0" indent="0" algn="just" defTabSz="266700">
              <a:lnSpc>
                <a:spcPct val="200000"/>
              </a:lnSpc>
              <a:spcBef>
                <a:spcPct val="0"/>
              </a:spcBef>
              <a:spcAft>
                <a:spcPct val="0"/>
              </a:spcAft>
            </a:pPr>
            <a:r>
              <a:rPr lang="zh-CN" altLang="en-US" sz="1600" b="1">
                <a:latin typeface="Times New Roman" panose="02020603050405020304"/>
                <a:ea typeface="Times New Roman" panose="02020603050405020304"/>
              </a:rPr>
              <a:t>总结阶段：（</a:t>
            </a:r>
            <a:r>
              <a:rPr lang="en-US" altLang="zh-CN" sz="1600" b="1">
                <a:latin typeface="Times New Roman" panose="02020603050405020304"/>
                <a:ea typeface="Times New Roman" panose="02020603050405020304"/>
              </a:rPr>
              <a:t>2026.1—2026.6</a:t>
            </a:r>
            <a:r>
              <a:rPr lang="zh-CN" altLang="en-US" sz="1600" b="1">
                <a:latin typeface="Times New Roman" panose="02020603050405020304"/>
                <a:ea typeface="Times New Roman" panose="02020603050405020304"/>
              </a:rPr>
              <a:t>）</a:t>
            </a:r>
            <a:endParaRPr lang="zh-CN" altLang="en-US" sz="1600" b="1">
              <a:latin typeface="Times New Roman" panose="02020603050405020304"/>
              <a:ea typeface="Times New Roman" panose="02020603050405020304"/>
            </a:endParaRPr>
          </a:p>
        </p:txBody>
      </p:sp>
      <p:sp>
        <p:nvSpPr>
          <p:cNvPr id="13" name="圆角矩形 12"/>
          <p:cNvSpPr/>
          <p:nvPr/>
        </p:nvSpPr>
        <p:spPr>
          <a:xfrm>
            <a:off x="469900" y="261620"/>
            <a:ext cx="3258185" cy="2563495"/>
          </a:xfrm>
          <a:prstGeom prst="roundRect">
            <a:avLst>
              <a:gd name="adj" fmla="val 9165"/>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Lst>
  </p:timing>
</p:sld>
</file>

<file path=ppt/tags/tag1.xml><?xml version="1.0" encoding="utf-8"?>
<p:tagLst xmlns:p="http://schemas.openxmlformats.org/presentationml/2006/main">
  <p:tag name="TABLE_ENDDRAG_ORIGIN_RECT" val="677*327"/>
  <p:tag name="TABLE_ENDDRAG_RECT" val="20*57*677*327"/>
</p:tagLst>
</file>

<file path=ppt/tags/tag2.xml><?xml version="1.0" encoding="utf-8"?>
<p:tagLst xmlns:p="http://schemas.openxmlformats.org/presentationml/2006/main">
  <p:tag name="TABLE_ENDDRAG_ORIGIN_RECT" val="676*332"/>
  <p:tag name="TABLE_ENDDRAG_RECT" val="26*58*676*332"/>
</p:tagLst>
</file>

<file path=ppt/tags/tag3.xml><?xml version="1.0" encoding="utf-8"?>
<p:tagLst xmlns:p="http://schemas.openxmlformats.org/presentationml/2006/main">
  <p:tag name="TABLE_ENDDRAG_ORIGIN_RECT" val="695*334"/>
  <p:tag name="TABLE_ENDDRAG_RECT" val="12*53*695*334"/>
</p:tagLst>
</file>

<file path=ppt/tags/tag4.xml><?xml version="1.0" encoding="utf-8"?>
<p:tagLst xmlns:p="http://schemas.openxmlformats.org/presentationml/2006/main">
  <p:tag name="TABLE_ENDDRAG_ORIGIN_RECT" val="643*149"/>
  <p:tag name="TABLE_ENDDRAG_RECT" val="24*255*643*149"/>
</p:tagLst>
</file>

<file path=ppt/theme/theme1.xml><?xml version="1.0" encoding="utf-8"?>
<a:theme xmlns:a="http://schemas.openxmlformats.org/drawingml/2006/main" name="第一PPT，www.1ppt.com">
  <a:themeElements>
    <a:clrScheme name="自定义 1265">
      <a:dk1>
        <a:sysClr val="windowText" lastClr="000000"/>
      </a:dk1>
      <a:lt1>
        <a:sysClr val="window" lastClr="FFFFFF"/>
      </a:lt1>
      <a:dk2>
        <a:srgbClr val="44546A"/>
      </a:dk2>
      <a:lt2>
        <a:srgbClr val="E7E6E6"/>
      </a:lt2>
      <a:accent1>
        <a:srgbClr val="216B68"/>
      </a:accent1>
      <a:accent2>
        <a:srgbClr val="1B9334"/>
      </a:accent2>
      <a:accent3>
        <a:srgbClr val="216B68"/>
      </a:accent3>
      <a:accent4>
        <a:srgbClr val="1B9334"/>
      </a:accent4>
      <a:accent5>
        <a:srgbClr val="216B68"/>
      </a:accent5>
      <a:accent6>
        <a:srgbClr val="1B9334"/>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9391</Words>
  <Application>WPS 演示</Application>
  <PresentationFormat>自定义</PresentationFormat>
  <Paragraphs>1237</Paragraphs>
  <Slides>30</Slides>
  <Notes>19</Notes>
  <HiddenSlides>0</HiddenSlides>
  <MMClips>0</MMClips>
  <ScaleCrop>false</ScaleCrop>
  <HeadingPairs>
    <vt:vector size="6" baseType="variant">
      <vt:variant>
        <vt:lpstr>已用的字体</vt:lpstr>
      </vt:variant>
      <vt:variant>
        <vt:i4>27</vt:i4>
      </vt:variant>
      <vt:variant>
        <vt:lpstr>主题</vt:lpstr>
      </vt:variant>
      <vt:variant>
        <vt:i4>2</vt:i4>
      </vt:variant>
      <vt:variant>
        <vt:lpstr>幻灯片标题</vt:lpstr>
      </vt:variant>
      <vt:variant>
        <vt:i4>30</vt:i4>
      </vt:variant>
    </vt:vector>
  </HeadingPairs>
  <TitlesOfParts>
    <vt:vector size="59" baseType="lpstr">
      <vt:lpstr>Arial</vt:lpstr>
      <vt:lpstr>宋体</vt:lpstr>
      <vt:lpstr>Wingdings</vt:lpstr>
      <vt:lpstr>微软雅黑</vt:lpstr>
      <vt:lpstr>等线</vt:lpstr>
      <vt:lpstr>黑体</vt:lpstr>
      <vt:lpstr>Times New Roman</vt:lpstr>
      <vt:lpstr>Calibri</vt:lpstr>
      <vt:lpstr>Arial Unicode MS</vt:lpstr>
      <vt:lpstr>等线 Light</vt:lpstr>
      <vt:lpstr>Calibri Light</vt:lpstr>
      <vt:lpstr>方正兰亭黑_GBK</vt:lpstr>
      <vt:lpstr>DFGothic-EB</vt:lpstr>
      <vt:lpstr>Yu Gothic</vt:lpstr>
      <vt:lpstr>Impact</vt:lpstr>
      <vt:lpstr>Open Sans Light</vt:lpstr>
      <vt:lpstr>Times New Roman</vt:lpstr>
      <vt:lpstr>Calibri</vt:lpstr>
      <vt:lpstr>Agency FB</vt:lpstr>
      <vt:lpstr>Trebuchet MS</vt:lpstr>
      <vt:lpstr>Source Sans Pro Light</vt:lpstr>
      <vt:lpstr>Malgun Gothic</vt:lpstr>
      <vt:lpstr>Adobe Naskh Medium</vt:lpstr>
      <vt:lpstr>Microsoft Himalaya</vt:lpstr>
      <vt:lpstr>굴림</vt:lpstr>
      <vt:lpstr>Arial</vt:lpstr>
      <vt:lpstr>Yu Gothic UI Semilight</vt:lpstr>
      <vt:lpstr>第一PPT，www.1ppt.com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简约水彩</dc:title>
  <dc:creator>第一PPT</dc:creator>
  <cp:keywords>www.1ppt.com</cp:keywords>
  <dc:description>www.1ppt.com</dc:description>
  <cp:lastModifiedBy>张良</cp:lastModifiedBy>
  <cp:revision>283</cp:revision>
  <dcterms:created xsi:type="dcterms:W3CDTF">2017-06-22T12:48:00Z</dcterms:created>
  <dcterms:modified xsi:type="dcterms:W3CDTF">2025-01-08T14:01:48Z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A5A2A3AE32C14E3AB0E7C2EC891269BD_12</vt:lpwstr>
  </property>
  <property fmtid="{D5CDD505-2E9C-101B-9397-08002B2CF9AE}" pid="3" name="KSOProductBuildVer">
    <vt:lpwstr>2052-12.1.0.19770</vt:lpwstr>
  </property>
</Properties>
</file>