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wdp" ContentType="image/vnd.ms-photo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4"/>
  </p:notesMasterIdLst>
  <p:sldIdLst>
    <p:sldId id="256" r:id="rId3"/>
    <p:sldId id="280" r:id="rId5"/>
    <p:sldId id="290" r:id="rId6"/>
    <p:sldId id="305" r:id="rId7"/>
    <p:sldId id="291" r:id="rId8"/>
    <p:sldId id="293" r:id="rId9"/>
    <p:sldId id="292" r:id="rId10"/>
    <p:sldId id="283" r:id="rId11"/>
    <p:sldId id="284" r:id="rId12"/>
    <p:sldId id="294" r:id="rId13"/>
    <p:sldId id="296" r:id="rId14"/>
    <p:sldId id="288" r:id="rId15"/>
    <p:sldId id="289" r:id="rId16"/>
    <p:sldId id="257" r:id="rId17"/>
  </p:sldIdLst>
  <p:sldSz cx="12192000" cy="6858000"/>
  <p:notesSz cx="6858000" cy="9144000"/>
  <p:embeddedFontLst>
    <p:embeddedFont>
      <p:font typeface="汉仪颜楷简" panose="00020600040101010101" pitchFamily="18" charset="-122"/>
      <p:regular r:id="rId21"/>
    </p:embeddedFont>
    <p:embeddedFont>
      <p:font typeface="朗月行楷" panose="02000503000000000000" charset="-122"/>
      <p:regular r:id="rId22"/>
    </p:embeddedFont>
    <p:embeddedFont>
      <p:font typeface="楷体" panose="02010609060101010101" pitchFamily="49" charset="-122"/>
      <p:regular r:id="rId23"/>
    </p:embeddedFont>
    <p:embeddedFont>
      <p:font typeface="等线 Light" panose="02010600030101010101" charset="-122"/>
      <p:regular r:id="rId24"/>
    </p:embeddedFont>
    <p:embeddedFont>
      <p:font typeface="等线" panose="02010600030101010101" charset="-122"/>
      <p:regular r:id="rId25"/>
    </p:embeddedFont>
  </p:embeddedFontLst>
  <p:custDataLst>
    <p:tags r:id="rId26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7048"/>
    <a:srgbClr val="555149"/>
    <a:srgbClr val="404040"/>
    <a:srgbClr val="325187"/>
    <a:srgbClr val="335288"/>
    <a:srgbClr val="9EBD8E"/>
    <a:srgbClr val="FCDC9B"/>
    <a:srgbClr val="EFF1E8"/>
    <a:srgbClr val="CDCE84"/>
    <a:srgbClr val="F6F6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184" autoAdjust="0"/>
  </p:normalViewPr>
  <p:slideViewPr>
    <p:cSldViewPr snapToGrid="0">
      <p:cViewPr>
        <p:scale>
          <a:sx n="75" d="100"/>
          <a:sy n="75" d="100"/>
        </p:scale>
        <p:origin x="946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6" Type="http://schemas.openxmlformats.org/officeDocument/2006/relationships/tags" Target="tags/tag10.xml"/><Relationship Id="rId25" Type="http://schemas.openxmlformats.org/officeDocument/2006/relationships/font" Target="fonts/font5.fntdata"/><Relationship Id="rId24" Type="http://schemas.openxmlformats.org/officeDocument/2006/relationships/font" Target="fonts/font4.fntdata"/><Relationship Id="rId23" Type="http://schemas.openxmlformats.org/officeDocument/2006/relationships/font" Target="fonts/font3.fntdata"/><Relationship Id="rId22" Type="http://schemas.openxmlformats.org/officeDocument/2006/relationships/font" Target="fonts/font2.fntdata"/><Relationship Id="rId21" Type="http://schemas.openxmlformats.org/officeDocument/2006/relationships/font" Target="fonts/font1.fntdata"/><Relationship Id="rId20" Type="http://schemas.openxmlformats.org/officeDocument/2006/relationships/tableStyles" Target="tableStyles.xml"/><Relationship Id="rId2" Type="http://schemas.openxmlformats.org/officeDocument/2006/relationships/theme" Target="theme/theme1.xml"/><Relationship Id="rId19" Type="http://schemas.openxmlformats.org/officeDocument/2006/relationships/viewProps" Target="viewProps.xml"/><Relationship Id="rId18" Type="http://schemas.openxmlformats.org/officeDocument/2006/relationships/presProps" Target="presProps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5A1B6A-446B-4594-9194-E25C20E4B586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38B4C8-91BE-4BDB-ACA9-73028101AB4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38B4C8-91BE-4BDB-ACA9-73028101AB4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38B4C8-91BE-4BDB-ACA9-73028101AB4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38B4C8-91BE-4BDB-ACA9-73028101AB4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9" Type="http://schemas.openxmlformats.org/officeDocument/2006/relationships/image" Target="../media/image8.png"/><Relationship Id="rId8" Type="http://schemas.openxmlformats.org/officeDocument/2006/relationships/image" Target="../media/image7.png"/><Relationship Id="rId7" Type="http://schemas.openxmlformats.org/officeDocument/2006/relationships/image" Target="../media/image6.png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5" Type="http://schemas.openxmlformats.org/officeDocument/2006/relationships/image" Target="../media/image14.png"/><Relationship Id="rId14" Type="http://schemas.microsoft.com/office/2007/relationships/hdphoto" Target="../media/image13.wdp"/><Relationship Id="rId13" Type="http://schemas.openxmlformats.org/officeDocument/2006/relationships/image" Target="../media/image12.png"/><Relationship Id="rId12" Type="http://schemas.openxmlformats.org/officeDocument/2006/relationships/image" Target="../media/image11.png"/><Relationship Id="rId11" Type="http://schemas.openxmlformats.org/officeDocument/2006/relationships/image" Target="../media/image10.png"/><Relationship Id="rId10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9" Type="http://schemas.openxmlformats.org/officeDocument/2006/relationships/image" Target="../media/image12.png"/><Relationship Id="rId8" Type="http://schemas.openxmlformats.org/officeDocument/2006/relationships/image" Target="../media/image11.png"/><Relationship Id="rId7" Type="http://schemas.openxmlformats.org/officeDocument/2006/relationships/image" Target="../media/image18.png"/><Relationship Id="rId6" Type="http://schemas.openxmlformats.org/officeDocument/2006/relationships/image" Target="../media/image17.png"/><Relationship Id="rId5" Type="http://schemas.openxmlformats.org/officeDocument/2006/relationships/image" Target="../media/image6.png"/><Relationship Id="rId4" Type="http://schemas.openxmlformats.org/officeDocument/2006/relationships/image" Target="../media/image16.png"/><Relationship Id="rId3" Type="http://schemas.openxmlformats.org/officeDocument/2006/relationships/image" Target="../media/image2.png"/><Relationship Id="rId2" Type="http://schemas.openxmlformats.org/officeDocument/2006/relationships/image" Target="../media/image15.png"/><Relationship Id="rId11" Type="http://schemas.openxmlformats.org/officeDocument/2006/relationships/image" Target="../media/image14.png"/><Relationship Id="rId10" Type="http://schemas.microsoft.com/office/2007/relationships/hdphoto" Target="../media/image13.wdp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9" Type="http://schemas.openxmlformats.org/officeDocument/2006/relationships/image" Target="../media/image8.png"/><Relationship Id="rId8" Type="http://schemas.openxmlformats.org/officeDocument/2006/relationships/image" Target="../media/image7.png"/><Relationship Id="rId7" Type="http://schemas.openxmlformats.org/officeDocument/2006/relationships/image" Target="../media/image6.png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5" Type="http://schemas.openxmlformats.org/officeDocument/2006/relationships/image" Target="../media/image14.png"/><Relationship Id="rId14" Type="http://schemas.microsoft.com/office/2007/relationships/hdphoto" Target="../media/image13.wdp"/><Relationship Id="rId13" Type="http://schemas.openxmlformats.org/officeDocument/2006/relationships/image" Target="../media/image12.png"/><Relationship Id="rId12" Type="http://schemas.openxmlformats.org/officeDocument/2006/relationships/image" Target="../media/image11.png"/><Relationship Id="rId11" Type="http://schemas.openxmlformats.org/officeDocument/2006/relationships/image" Target="../media/image10.png"/><Relationship Id="rId10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bg>
      <p:bgPr>
        <a:gradFill>
          <a:gsLst>
            <a:gs pos="0">
              <a:srgbClr val="EFF1E8"/>
            </a:gs>
            <a:gs pos="100000">
              <a:srgbClr val="FCDC9B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组合 20"/>
          <p:cNvGrpSpPr/>
          <p:nvPr userDrawn="1"/>
        </p:nvGrpSpPr>
        <p:grpSpPr>
          <a:xfrm>
            <a:off x="0" y="-1"/>
            <a:ext cx="12192000" cy="6858002"/>
            <a:chOff x="0" y="-1"/>
            <a:chExt cx="12192000" cy="6858002"/>
          </a:xfrm>
        </p:grpSpPr>
        <p:sp>
          <p:nvSpPr>
            <p:cNvPr id="20" name="矩形 19"/>
            <p:cNvSpPr/>
            <p:nvPr userDrawn="1"/>
          </p:nvSpPr>
          <p:spPr>
            <a:xfrm>
              <a:off x="0" y="0"/>
              <a:ext cx="12192000" cy="6858000"/>
            </a:xfrm>
            <a:prstGeom prst="rect">
              <a:avLst/>
            </a:prstGeom>
            <a:gradFill>
              <a:gsLst>
                <a:gs pos="0">
                  <a:srgbClr val="EFF1E8"/>
                </a:gs>
                <a:gs pos="100000">
                  <a:srgbClr val="FCDC9B"/>
                </a:gs>
              </a:gsLst>
              <a:lin ang="5400000" scaled="1"/>
            </a:gradFill>
            <a:ln w="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" name="矩形 6"/>
            <p:cNvSpPr/>
            <p:nvPr userDrawn="1"/>
          </p:nvSpPr>
          <p:spPr>
            <a:xfrm>
              <a:off x="9039593" y="3366392"/>
              <a:ext cx="2672292" cy="1726839"/>
            </a:xfrm>
            <a:prstGeom prst="rect">
              <a:avLst/>
            </a:prstGeom>
            <a:blipFill dpi="0" rotWithShape="1">
              <a:blip r:embed="rId2" cstate="screen">
                <a:alphaModFix amt="31000"/>
              </a:blip>
              <a:srcRect/>
              <a:stretch>
                <a:fillRect/>
              </a:stretch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pic>
          <p:nvPicPr>
            <p:cNvPr id="8" name="图片 7"/>
            <p:cNvPicPr>
              <a:picLocks noChangeAspect="1"/>
            </p:cNvPicPr>
            <p:nvPr userDrawn="1"/>
          </p:nvPicPr>
          <p:blipFill rotWithShape="1">
            <a:blip r:embed="rId3" cstate="screen"/>
            <a:srcRect/>
            <a:stretch>
              <a:fillRect/>
            </a:stretch>
          </p:blipFill>
          <p:spPr>
            <a:xfrm>
              <a:off x="8931746" y="3057336"/>
              <a:ext cx="3260254" cy="1255583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/>
          </p:nvPicPr>
          <p:blipFill rotWithShape="1">
            <a:blip r:embed="rId4" cstate="screen"/>
            <a:srcRect/>
            <a:stretch>
              <a:fillRect/>
            </a:stretch>
          </p:blipFill>
          <p:spPr>
            <a:xfrm>
              <a:off x="8931746" y="2272408"/>
              <a:ext cx="2597785" cy="2290236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 userDrawn="1"/>
          </p:nvPicPr>
          <p:blipFill>
            <a:blip r:embed="rId5"/>
            <a:stretch>
              <a:fillRect/>
            </a:stretch>
          </p:blipFill>
          <p:spPr>
            <a:xfrm>
              <a:off x="7865616" y="3479045"/>
              <a:ext cx="4326384" cy="2290236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 userDrawn="1"/>
          </p:nvPicPr>
          <p:blipFill rotWithShape="1">
            <a:blip r:embed="rId6" cstate="screen"/>
            <a:srcRect/>
            <a:stretch>
              <a:fillRect/>
            </a:stretch>
          </p:blipFill>
          <p:spPr>
            <a:xfrm>
              <a:off x="9410218" y="610082"/>
              <a:ext cx="2781782" cy="1959092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/>
          </p:nvPicPr>
          <p:blipFill>
            <a:blip r:embed="rId7" cstate="screen"/>
            <a:srcRect/>
            <a:stretch>
              <a:fillRect/>
            </a:stretch>
          </p:blipFill>
          <p:spPr>
            <a:xfrm>
              <a:off x="0" y="0"/>
              <a:ext cx="3171464" cy="1655180"/>
            </a:xfrm>
            <a:custGeom>
              <a:avLst/>
              <a:gdLst>
                <a:gd name="connsiteX0" fmla="*/ 0 w 2936240"/>
                <a:gd name="connsiteY0" fmla="*/ 0 h 1412240"/>
                <a:gd name="connsiteX1" fmla="*/ 2936240 w 2936240"/>
                <a:gd name="connsiteY1" fmla="*/ 0 h 1412240"/>
                <a:gd name="connsiteX2" fmla="*/ 2936240 w 2936240"/>
                <a:gd name="connsiteY2" fmla="*/ 1412240 h 1412240"/>
                <a:gd name="connsiteX3" fmla="*/ 0 w 2936240"/>
                <a:gd name="connsiteY3" fmla="*/ 1412240 h 1412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36240" h="1412240">
                  <a:moveTo>
                    <a:pt x="0" y="0"/>
                  </a:moveTo>
                  <a:lnTo>
                    <a:pt x="2936240" y="0"/>
                  </a:lnTo>
                  <a:lnTo>
                    <a:pt x="2936240" y="1412240"/>
                  </a:lnTo>
                  <a:lnTo>
                    <a:pt x="0" y="1412240"/>
                  </a:lnTo>
                  <a:close/>
                </a:path>
              </a:pathLst>
            </a:custGeom>
          </p:spPr>
        </p:pic>
        <p:pic>
          <p:nvPicPr>
            <p:cNvPr id="13" name="图片 12"/>
            <p:cNvPicPr>
              <a:picLocks noChangeAspect="1"/>
            </p:cNvPicPr>
            <p:nvPr userDrawn="1"/>
          </p:nvPicPr>
          <p:blipFill>
            <a:blip r:embed="rId8" cstate="screen"/>
            <a:srcRect/>
            <a:stretch>
              <a:fillRect/>
            </a:stretch>
          </p:blipFill>
          <p:spPr>
            <a:xfrm>
              <a:off x="0" y="918272"/>
              <a:ext cx="4815840" cy="3103866"/>
            </a:xfrm>
            <a:custGeom>
              <a:avLst/>
              <a:gdLst>
                <a:gd name="connsiteX0" fmla="*/ 0 w 3705827"/>
                <a:gd name="connsiteY0" fmla="*/ 0 h 2594658"/>
                <a:gd name="connsiteX1" fmla="*/ 256571 w 3705827"/>
                <a:gd name="connsiteY1" fmla="*/ 36653 h 2594658"/>
                <a:gd name="connsiteX2" fmla="*/ 1147822 w 3705827"/>
                <a:gd name="connsiteY2" fmla="*/ 221848 h 2594658"/>
                <a:gd name="connsiteX3" fmla="*/ 2363164 w 3705827"/>
                <a:gd name="connsiteY3" fmla="*/ 696410 h 2594658"/>
                <a:gd name="connsiteX4" fmla="*/ 2525209 w 3705827"/>
                <a:gd name="connsiteY4" fmla="*/ 765858 h 2594658"/>
                <a:gd name="connsiteX5" fmla="*/ 3034495 w 3705827"/>
                <a:gd name="connsiteY5" fmla="*/ 1414040 h 2594658"/>
                <a:gd name="connsiteX6" fmla="*/ 3705827 w 3705827"/>
                <a:gd name="connsiteY6" fmla="*/ 2166394 h 2594658"/>
                <a:gd name="connsiteX7" fmla="*/ 3208116 w 3705827"/>
                <a:gd name="connsiteY7" fmla="*/ 2594658 h 2594658"/>
                <a:gd name="connsiteX8" fmla="*/ 2698830 w 3705827"/>
                <a:gd name="connsiteY8" fmla="*/ 2502060 h 2594658"/>
                <a:gd name="connsiteX9" fmla="*/ 1900176 w 3705827"/>
                <a:gd name="connsiteY9" fmla="*/ 2478911 h 2594658"/>
                <a:gd name="connsiteX10" fmla="*/ 650111 w 3705827"/>
                <a:gd name="connsiteY10" fmla="*/ 2143245 h 2594658"/>
                <a:gd name="connsiteX11" fmla="*/ 0 w 3705827"/>
                <a:gd name="connsiteY11" fmla="*/ 2241375 h 2594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05827" h="2594658">
                  <a:moveTo>
                    <a:pt x="0" y="0"/>
                  </a:moveTo>
                  <a:lnTo>
                    <a:pt x="256571" y="36653"/>
                  </a:lnTo>
                  <a:lnTo>
                    <a:pt x="1147822" y="221848"/>
                  </a:lnTo>
                  <a:lnTo>
                    <a:pt x="2363164" y="696410"/>
                  </a:lnTo>
                  <a:lnTo>
                    <a:pt x="2525209" y="765858"/>
                  </a:lnTo>
                  <a:lnTo>
                    <a:pt x="3034495" y="1414040"/>
                  </a:lnTo>
                  <a:lnTo>
                    <a:pt x="3705827" y="2166394"/>
                  </a:lnTo>
                  <a:lnTo>
                    <a:pt x="3208116" y="2594658"/>
                  </a:lnTo>
                  <a:lnTo>
                    <a:pt x="2698830" y="2502060"/>
                  </a:lnTo>
                  <a:lnTo>
                    <a:pt x="1900176" y="2478911"/>
                  </a:lnTo>
                  <a:lnTo>
                    <a:pt x="650111" y="2143245"/>
                  </a:lnTo>
                  <a:lnTo>
                    <a:pt x="0" y="2241375"/>
                  </a:lnTo>
                  <a:close/>
                </a:path>
              </a:pathLst>
            </a:custGeom>
          </p:spPr>
        </p:pic>
        <p:pic>
          <p:nvPicPr>
            <p:cNvPr id="14" name="图片 13"/>
            <p:cNvPicPr>
              <a:picLocks noChangeAspect="1"/>
            </p:cNvPicPr>
            <p:nvPr userDrawn="1"/>
          </p:nvPicPr>
          <p:blipFill>
            <a:blip r:embed="rId9" cstate="screen"/>
            <a:srcRect/>
            <a:stretch>
              <a:fillRect/>
            </a:stretch>
          </p:blipFill>
          <p:spPr>
            <a:xfrm flipH="1">
              <a:off x="0" y="1920240"/>
              <a:ext cx="5681634" cy="3768331"/>
            </a:xfrm>
            <a:custGeom>
              <a:avLst/>
              <a:gdLst>
                <a:gd name="connsiteX0" fmla="*/ 0 w 3870960"/>
                <a:gd name="connsiteY0" fmla="*/ 0 h 1798320"/>
                <a:gd name="connsiteX1" fmla="*/ 3870960 w 3870960"/>
                <a:gd name="connsiteY1" fmla="*/ 0 h 1798320"/>
                <a:gd name="connsiteX2" fmla="*/ 3870960 w 3870960"/>
                <a:gd name="connsiteY2" fmla="*/ 1798320 h 1798320"/>
                <a:gd name="connsiteX3" fmla="*/ 0 w 3870960"/>
                <a:gd name="connsiteY3" fmla="*/ 1798320 h 1798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0960" h="1798320">
                  <a:moveTo>
                    <a:pt x="0" y="0"/>
                  </a:moveTo>
                  <a:lnTo>
                    <a:pt x="3870960" y="0"/>
                  </a:lnTo>
                  <a:lnTo>
                    <a:pt x="3870960" y="1798320"/>
                  </a:lnTo>
                  <a:lnTo>
                    <a:pt x="0" y="1798320"/>
                  </a:lnTo>
                  <a:close/>
                </a:path>
              </a:pathLst>
            </a:custGeom>
          </p:spPr>
        </p:pic>
        <p:pic>
          <p:nvPicPr>
            <p:cNvPr id="15" name="图片 14"/>
            <p:cNvPicPr>
              <a:picLocks noChangeAspect="1"/>
            </p:cNvPicPr>
            <p:nvPr userDrawn="1"/>
          </p:nvPicPr>
          <p:blipFill>
            <a:blip r:embed="rId10" cstate="screen"/>
            <a:srcRect/>
            <a:stretch>
              <a:fillRect/>
            </a:stretch>
          </p:blipFill>
          <p:spPr>
            <a:xfrm>
              <a:off x="0" y="3200400"/>
              <a:ext cx="7940040" cy="3657600"/>
            </a:xfrm>
            <a:custGeom>
              <a:avLst/>
              <a:gdLst>
                <a:gd name="connsiteX0" fmla="*/ 0 w 3586480"/>
                <a:gd name="connsiteY0" fmla="*/ 0 h 1798320"/>
                <a:gd name="connsiteX1" fmla="*/ 192723 w 3586480"/>
                <a:gd name="connsiteY1" fmla="*/ 0 h 1798320"/>
                <a:gd name="connsiteX2" fmla="*/ 965308 w 3586480"/>
                <a:gd name="connsiteY2" fmla="*/ 789200 h 1798320"/>
                <a:gd name="connsiteX3" fmla="*/ 3586480 w 3586480"/>
                <a:gd name="connsiteY3" fmla="*/ 1120395 h 1798320"/>
                <a:gd name="connsiteX4" fmla="*/ 3586480 w 3586480"/>
                <a:gd name="connsiteY4" fmla="*/ 1798320 h 1798320"/>
                <a:gd name="connsiteX5" fmla="*/ 0 w 3586480"/>
                <a:gd name="connsiteY5" fmla="*/ 1798320 h 1798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86480" h="1798320">
                  <a:moveTo>
                    <a:pt x="0" y="0"/>
                  </a:moveTo>
                  <a:lnTo>
                    <a:pt x="192723" y="0"/>
                  </a:lnTo>
                  <a:lnTo>
                    <a:pt x="965308" y="789200"/>
                  </a:lnTo>
                  <a:lnTo>
                    <a:pt x="3586480" y="1120395"/>
                  </a:lnTo>
                  <a:lnTo>
                    <a:pt x="3586480" y="1798320"/>
                  </a:lnTo>
                  <a:lnTo>
                    <a:pt x="0" y="1798320"/>
                  </a:lnTo>
                  <a:close/>
                </a:path>
              </a:pathLst>
            </a:custGeom>
          </p:spPr>
        </p:pic>
        <p:pic>
          <p:nvPicPr>
            <p:cNvPr id="16" name="图片 15"/>
            <p:cNvPicPr>
              <a:picLocks noChangeAspect="1"/>
            </p:cNvPicPr>
            <p:nvPr userDrawn="1"/>
          </p:nvPicPr>
          <p:blipFill>
            <a:blip r:embed="rId11" cstate="screen"/>
            <a:srcRect/>
            <a:stretch>
              <a:fillRect/>
            </a:stretch>
          </p:blipFill>
          <p:spPr>
            <a:xfrm>
              <a:off x="10459234" y="-1"/>
              <a:ext cx="1732766" cy="1655179"/>
            </a:xfrm>
            <a:custGeom>
              <a:avLst/>
              <a:gdLst>
                <a:gd name="connsiteX0" fmla="*/ 0 w 1361440"/>
                <a:gd name="connsiteY0" fmla="*/ 0 h 1300480"/>
                <a:gd name="connsiteX1" fmla="*/ 1361440 w 1361440"/>
                <a:gd name="connsiteY1" fmla="*/ 0 h 1300480"/>
                <a:gd name="connsiteX2" fmla="*/ 1361440 w 1361440"/>
                <a:gd name="connsiteY2" fmla="*/ 1300480 h 1300480"/>
                <a:gd name="connsiteX3" fmla="*/ 0 w 1361440"/>
                <a:gd name="connsiteY3" fmla="*/ 1300480 h 130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61440" h="1300480">
                  <a:moveTo>
                    <a:pt x="0" y="0"/>
                  </a:moveTo>
                  <a:lnTo>
                    <a:pt x="1361440" y="0"/>
                  </a:lnTo>
                  <a:lnTo>
                    <a:pt x="1361440" y="1300480"/>
                  </a:lnTo>
                  <a:lnTo>
                    <a:pt x="0" y="1300480"/>
                  </a:lnTo>
                  <a:close/>
                </a:path>
              </a:pathLst>
            </a:custGeom>
          </p:spPr>
        </p:pic>
        <p:pic>
          <p:nvPicPr>
            <p:cNvPr id="17" name="图片 16"/>
            <p:cNvPicPr>
              <a:picLocks noChangeAspect="1"/>
            </p:cNvPicPr>
            <p:nvPr userDrawn="1"/>
          </p:nvPicPr>
          <p:blipFill>
            <a:blip r:embed="rId12" cstate="screen"/>
            <a:srcRect/>
            <a:stretch>
              <a:fillRect/>
            </a:stretch>
          </p:blipFill>
          <p:spPr>
            <a:xfrm>
              <a:off x="7419372" y="5254906"/>
              <a:ext cx="4772628" cy="1603095"/>
            </a:xfrm>
            <a:custGeom>
              <a:avLst/>
              <a:gdLst>
                <a:gd name="connsiteX0" fmla="*/ 4072359 w 4572000"/>
                <a:gd name="connsiteY0" fmla="*/ 0 h 1047509"/>
                <a:gd name="connsiteX1" fmla="*/ 4572000 w 4572000"/>
                <a:gd name="connsiteY1" fmla="*/ 15141 h 1047509"/>
                <a:gd name="connsiteX2" fmla="*/ 4572000 w 4572000"/>
                <a:gd name="connsiteY2" fmla="*/ 1047509 h 1047509"/>
                <a:gd name="connsiteX3" fmla="*/ 0 w 4572000"/>
                <a:gd name="connsiteY3" fmla="*/ 1047509 h 1047509"/>
                <a:gd name="connsiteX4" fmla="*/ 0 w 4572000"/>
                <a:gd name="connsiteY4" fmla="*/ 311036 h 1047509"/>
                <a:gd name="connsiteX5" fmla="*/ 808299 w 4572000"/>
                <a:gd name="connsiteY5" fmla="*/ 254643 h 1047509"/>
                <a:gd name="connsiteX6" fmla="*/ 1722699 w 4572000"/>
                <a:gd name="connsiteY6" fmla="*/ 532436 h 1047509"/>
                <a:gd name="connsiteX7" fmla="*/ 2648673 w 4572000"/>
                <a:gd name="connsiteY7" fmla="*/ 532436 h 1047509"/>
                <a:gd name="connsiteX8" fmla="*/ 3273706 w 4572000"/>
                <a:gd name="connsiteY8" fmla="*/ 601884 h 1047509"/>
                <a:gd name="connsiteX9" fmla="*/ 3644096 w 4572000"/>
                <a:gd name="connsiteY9" fmla="*/ 370390 h 1047509"/>
                <a:gd name="connsiteX10" fmla="*/ 3713544 w 4572000"/>
                <a:gd name="connsiteY10" fmla="*/ 289367 h 1047509"/>
                <a:gd name="connsiteX11" fmla="*/ 3979762 w 4572000"/>
                <a:gd name="connsiteY11" fmla="*/ 34724 h 1047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72000" h="1047509">
                  <a:moveTo>
                    <a:pt x="4072359" y="0"/>
                  </a:moveTo>
                  <a:lnTo>
                    <a:pt x="4572000" y="15141"/>
                  </a:lnTo>
                  <a:lnTo>
                    <a:pt x="4572000" y="1047509"/>
                  </a:lnTo>
                  <a:lnTo>
                    <a:pt x="0" y="1047509"/>
                  </a:lnTo>
                  <a:lnTo>
                    <a:pt x="0" y="311036"/>
                  </a:lnTo>
                  <a:lnTo>
                    <a:pt x="808299" y="254643"/>
                  </a:lnTo>
                  <a:lnTo>
                    <a:pt x="1722699" y="532436"/>
                  </a:lnTo>
                  <a:lnTo>
                    <a:pt x="2648673" y="532436"/>
                  </a:lnTo>
                  <a:lnTo>
                    <a:pt x="3273706" y="601884"/>
                  </a:lnTo>
                  <a:lnTo>
                    <a:pt x="3644096" y="370390"/>
                  </a:lnTo>
                  <a:lnTo>
                    <a:pt x="3713544" y="289367"/>
                  </a:lnTo>
                  <a:lnTo>
                    <a:pt x="3979762" y="34724"/>
                  </a:lnTo>
                  <a:close/>
                </a:path>
              </a:pathLst>
            </a:custGeom>
          </p:spPr>
        </p:pic>
        <p:pic>
          <p:nvPicPr>
            <p:cNvPr id="18" name="图片 17"/>
            <p:cNvPicPr>
              <a:picLocks noChangeAspect="1"/>
            </p:cNvPicPr>
            <p:nvPr userDrawn="1"/>
          </p:nvPicPr>
          <p:blipFill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artisticGlowDiffused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846289" y="4151245"/>
              <a:ext cx="1127858" cy="573074"/>
            </a:xfrm>
            <a:prstGeom prst="rect">
              <a:avLst/>
            </a:prstGeom>
          </p:spPr>
        </p:pic>
        <p:pic>
          <p:nvPicPr>
            <p:cNvPr id="19" name="图片 18"/>
            <p:cNvPicPr>
              <a:picLocks noChangeAspect="1"/>
            </p:cNvPicPr>
            <p:nvPr userDrawn="1"/>
          </p:nvPicPr>
          <p:blipFill>
            <a:blip r:embed="rId15" cstate="screen"/>
            <a:stretch>
              <a:fillRect/>
            </a:stretch>
          </p:blipFill>
          <p:spPr>
            <a:xfrm>
              <a:off x="9651312" y="64280"/>
              <a:ext cx="1718486" cy="945921"/>
            </a:xfrm>
            <a:prstGeom prst="rect">
              <a:avLst/>
            </a:prstGeom>
          </p:spPr>
        </p:pic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/>
          <p:cNvGrpSpPr/>
          <p:nvPr userDrawn="1"/>
        </p:nvGrpSpPr>
        <p:grpSpPr>
          <a:xfrm>
            <a:off x="0" y="0"/>
            <a:ext cx="12192000" cy="6858001"/>
            <a:chOff x="0" y="0"/>
            <a:chExt cx="12192000" cy="6858001"/>
          </a:xfrm>
        </p:grpSpPr>
        <p:sp>
          <p:nvSpPr>
            <p:cNvPr id="8" name="矩形 7"/>
            <p:cNvSpPr/>
            <p:nvPr userDrawn="1"/>
          </p:nvSpPr>
          <p:spPr>
            <a:xfrm>
              <a:off x="0" y="0"/>
              <a:ext cx="12192000" cy="6858000"/>
            </a:xfrm>
            <a:prstGeom prst="rect">
              <a:avLst/>
            </a:prstGeom>
            <a:gradFill>
              <a:gsLst>
                <a:gs pos="0">
                  <a:srgbClr val="EFF1E8"/>
                </a:gs>
                <a:gs pos="100000">
                  <a:srgbClr val="FCDC9B"/>
                </a:gs>
              </a:gsLst>
              <a:lin ang="5400000" scaled="1"/>
            </a:gradFill>
            <a:ln w="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 userDrawn="1"/>
          </p:nvSpPr>
          <p:spPr>
            <a:xfrm>
              <a:off x="3166298" y="4595148"/>
              <a:ext cx="1637196" cy="1686744"/>
            </a:xfrm>
            <a:prstGeom prst="rect">
              <a:avLst/>
            </a:prstGeom>
            <a:blipFill dpi="0" rotWithShape="1">
              <a:blip r:embed="rId2" cstate="screen">
                <a:alphaModFix amt="31000"/>
              </a:blip>
              <a:srcRect/>
              <a:stretch>
                <a:fillRect/>
              </a:stretch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pic>
          <p:nvPicPr>
            <p:cNvPr id="10" name="图片 9"/>
            <p:cNvPicPr>
              <a:picLocks noChangeAspect="1"/>
            </p:cNvPicPr>
            <p:nvPr userDrawn="1"/>
          </p:nvPicPr>
          <p:blipFill rotWithShape="1">
            <a:blip r:embed="rId3" cstate="screen"/>
            <a:srcRect/>
            <a:stretch>
              <a:fillRect/>
            </a:stretch>
          </p:blipFill>
          <p:spPr>
            <a:xfrm>
              <a:off x="8931746" y="3202408"/>
              <a:ext cx="3260254" cy="1255583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 userDrawn="1"/>
          </p:nvPicPr>
          <p:blipFill rotWithShape="1">
            <a:blip r:embed="rId4" cstate="screen"/>
            <a:srcRect/>
            <a:stretch>
              <a:fillRect/>
            </a:stretch>
          </p:blipFill>
          <p:spPr>
            <a:xfrm>
              <a:off x="3171464" y="3519793"/>
              <a:ext cx="1545176" cy="1362244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/>
          </p:nvPicPr>
          <p:blipFill>
            <a:blip r:embed="rId5" cstate="screen"/>
            <a:srcRect/>
            <a:stretch>
              <a:fillRect/>
            </a:stretch>
          </p:blipFill>
          <p:spPr>
            <a:xfrm>
              <a:off x="0" y="0"/>
              <a:ext cx="3171464" cy="1655180"/>
            </a:xfrm>
            <a:custGeom>
              <a:avLst/>
              <a:gdLst>
                <a:gd name="connsiteX0" fmla="*/ 0 w 2936240"/>
                <a:gd name="connsiteY0" fmla="*/ 0 h 1412240"/>
                <a:gd name="connsiteX1" fmla="*/ 2936240 w 2936240"/>
                <a:gd name="connsiteY1" fmla="*/ 0 h 1412240"/>
                <a:gd name="connsiteX2" fmla="*/ 2936240 w 2936240"/>
                <a:gd name="connsiteY2" fmla="*/ 1412240 h 1412240"/>
                <a:gd name="connsiteX3" fmla="*/ 0 w 2936240"/>
                <a:gd name="connsiteY3" fmla="*/ 1412240 h 1412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36240" h="1412240">
                  <a:moveTo>
                    <a:pt x="0" y="0"/>
                  </a:moveTo>
                  <a:lnTo>
                    <a:pt x="2936240" y="0"/>
                  </a:lnTo>
                  <a:lnTo>
                    <a:pt x="2936240" y="1412240"/>
                  </a:lnTo>
                  <a:lnTo>
                    <a:pt x="0" y="1412240"/>
                  </a:lnTo>
                  <a:close/>
                </a:path>
              </a:pathLst>
            </a:custGeom>
          </p:spPr>
        </p:pic>
        <p:pic>
          <p:nvPicPr>
            <p:cNvPr id="16" name="图片 15"/>
            <p:cNvPicPr>
              <a:picLocks noChangeAspect="1"/>
            </p:cNvPicPr>
            <p:nvPr userDrawn="1"/>
          </p:nvPicPr>
          <p:blipFill>
            <a:blip r:embed="rId6" cstate="screen"/>
            <a:srcRect/>
            <a:stretch>
              <a:fillRect/>
            </a:stretch>
          </p:blipFill>
          <p:spPr>
            <a:xfrm flipH="1">
              <a:off x="0" y="2372158"/>
              <a:ext cx="5000263" cy="3316413"/>
            </a:xfrm>
            <a:custGeom>
              <a:avLst/>
              <a:gdLst>
                <a:gd name="connsiteX0" fmla="*/ 0 w 3870960"/>
                <a:gd name="connsiteY0" fmla="*/ 0 h 1798320"/>
                <a:gd name="connsiteX1" fmla="*/ 3870960 w 3870960"/>
                <a:gd name="connsiteY1" fmla="*/ 0 h 1798320"/>
                <a:gd name="connsiteX2" fmla="*/ 3870960 w 3870960"/>
                <a:gd name="connsiteY2" fmla="*/ 1798320 h 1798320"/>
                <a:gd name="connsiteX3" fmla="*/ 0 w 3870960"/>
                <a:gd name="connsiteY3" fmla="*/ 1798320 h 1798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0960" h="1798320">
                  <a:moveTo>
                    <a:pt x="0" y="0"/>
                  </a:moveTo>
                  <a:lnTo>
                    <a:pt x="3870960" y="0"/>
                  </a:lnTo>
                  <a:lnTo>
                    <a:pt x="3870960" y="1798320"/>
                  </a:lnTo>
                  <a:lnTo>
                    <a:pt x="0" y="1798320"/>
                  </a:lnTo>
                  <a:close/>
                </a:path>
              </a:pathLst>
            </a:custGeom>
          </p:spPr>
        </p:pic>
        <p:pic>
          <p:nvPicPr>
            <p:cNvPr id="17" name="图片 16"/>
            <p:cNvPicPr>
              <a:picLocks noChangeAspect="1"/>
            </p:cNvPicPr>
            <p:nvPr userDrawn="1"/>
          </p:nvPicPr>
          <p:blipFill>
            <a:blip r:embed="rId7" cstate="screen"/>
            <a:srcRect/>
            <a:stretch>
              <a:fillRect/>
            </a:stretch>
          </p:blipFill>
          <p:spPr>
            <a:xfrm>
              <a:off x="0" y="3701510"/>
              <a:ext cx="6852213" cy="3156490"/>
            </a:xfrm>
            <a:custGeom>
              <a:avLst/>
              <a:gdLst>
                <a:gd name="connsiteX0" fmla="*/ 0 w 3586480"/>
                <a:gd name="connsiteY0" fmla="*/ 0 h 1798320"/>
                <a:gd name="connsiteX1" fmla="*/ 192723 w 3586480"/>
                <a:gd name="connsiteY1" fmla="*/ 0 h 1798320"/>
                <a:gd name="connsiteX2" fmla="*/ 965308 w 3586480"/>
                <a:gd name="connsiteY2" fmla="*/ 789200 h 1798320"/>
                <a:gd name="connsiteX3" fmla="*/ 3586480 w 3586480"/>
                <a:gd name="connsiteY3" fmla="*/ 1120395 h 1798320"/>
                <a:gd name="connsiteX4" fmla="*/ 3586480 w 3586480"/>
                <a:gd name="connsiteY4" fmla="*/ 1798320 h 1798320"/>
                <a:gd name="connsiteX5" fmla="*/ 0 w 3586480"/>
                <a:gd name="connsiteY5" fmla="*/ 1798320 h 1798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86480" h="1798320">
                  <a:moveTo>
                    <a:pt x="0" y="0"/>
                  </a:moveTo>
                  <a:lnTo>
                    <a:pt x="192723" y="0"/>
                  </a:lnTo>
                  <a:lnTo>
                    <a:pt x="965308" y="789200"/>
                  </a:lnTo>
                  <a:lnTo>
                    <a:pt x="3586480" y="1120395"/>
                  </a:lnTo>
                  <a:lnTo>
                    <a:pt x="3586480" y="1798320"/>
                  </a:lnTo>
                  <a:lnTo>
                    <a:pt x="0" y="1798320"/>
                  </a:lnTo>
                  <a:close/>
                </a:path>
              </a:pathLst>
            </a:custGeom>
          </p:spPr>
        </p:pic>
        <p:pic>
          <p:nvPicPr>
            <p:cNvPr id="19" name="图片 18"/>
            <p:cNvPicPr>
              <a:picLocks noChangeAspect="1"/>
            </p:cNvPicPr>
            <p:nvPr userDrawn="1"/>
          </p:nvPicPr>
          <p:blipFill>
            <a:blip r:embed="rId8" cstate="screen"/>
            <a:srcRect/>
            <a:stretch>
              <a:fillRect/>
            </a:stretch>
          </p:blipFill>
          <p:spPr>
            <a:xfrm>
              <a:off x="7419372" y="5254906"/>
              <a:ext cx="4772628" cy="1603095"/>
            </a:xfrm>
            <a:custGeom>
              <a:avLst/>
              <a:gdLst>
                <a:gd name="connsiteX0" fmla="*/ 4072359 w 4572000"/>
                <a:gd name="connsiteY0" fmla="*/ 0 h 1047509"/>
                <a:gd name="connsiteX1" fmla="*/ 4572000 w 4572000"/>
                <a:gd name="connsiteY1" fmla="*/ 15141 h 1047509"/>
                <a:gd name="connsiteX2" fmla="*/ 4572000 w 4572000"/>
                <a:gd name="connsiteY2" fmla="*/ 1047509 h 1047509"/>
                <a:gd name="connsiteX3" fmla="*/ 0 w 4572000"/>
                <a:gd name="connsiteY3" fmla="*/ 1047509 h 1047509"/>
                <a:gd name="connsiteX4" fmla="*/ 0 w 4572000"/>
                <a:gd name="connsiteY4" fmla="*/ 311036 h 1047509"/>
                <a:gd name="connsiteX5" fmla="*/ 808299 w 4572000"/>
                <a:gd name="connsiteY5" fmla="*/ 254643 h 1047509"/>
                <a:gd name="connsiteX6" fmla="*/ 1722699 w 4572000"/>
                <a:gd name="connsiteY6" fmla="*/ 532436 h 1047509"/>
                <a:gd name="connsiteX7" fmla="*/ 2648673 w 4572000"/>
                <a:gd name="connsiteY7" fmla="*/ 532436 h 1047509"/>
                <a:gd name="connsiteX8" fmla="*/ 3273706 w 4572000"/>
                <a:gd name="connsiteY8" fmla="*/ 601884 h 1047509"/>
                <a:gd name="connsiteX9" fmla="*/ 3644096 w 4572000"/>
                <a:gd name="connsiteY9" fmla="*/ 370390 h 1047509"/>
                <a:gd name="connsiteX10" fmla="*/ 3713544 w 4572000"/>
                <a:gd name="connsiteY10" fmla="*/ 289367 h 1047509"/>
                <a:gd name="connsiteX11" fmla="*/ 3979762 w 4572000"/>
                <a:gd name="connsiteY11" fmla="*/ 34724 h 1047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72000" h="1047509">
                  <a:moveTo>
                    <a:pt x="4072359" y="0"/>
                  </a:moveTo>
                  <a:lnTo>
                    <a:pt x="4572000" y="15141"/>
                  </a:lnTo>
                  <a:lnTo>
                    <a:pt x="4572000" y="1047509"/>
                  </a:lnTo>
                  <a:lnTo>
                    <a:pt x="0" y="1047509"/>
                  </a:lnTo>
                  <a:lnTo>
                    <a:pt x="0" y="311036"/>
                  </a:lnTo>
                  <a:lnTo>
                    <a:pt x="808299" y="254643"/>
                  </a:lnTo>
                  <a:lnTo>
                    <a:pt x="1722699" y="532436"/>
                  </a:lnTo>
                  <a:lnTo>
                    <a:pt x="2648673" y="532436"/>
                  </a:lnTo>
                  <a:lnTo>
                    <a:pt x="3273706" y="601884"/>
                  </a:lnTo>
                  <a:lnTo>
                    <a:pt x="3644096" y="370390"/>
                  </a:lnTo>
                  <a:lnTo>
                    <a:pt x="3713544" y="289367"/>
                  </a:lnTo>
                  <a:lnTo>
                    <a:pt x="3979762" y="34724"/>
                  </a:lnTo>
                  <a:close/>
                </a:path>
              </a:pathLst>
            </a:custGeom>
          </p:spPr>
        </p:pic>
        <p:pic>
          <p:nvPicPr>
            <p:cNvPr id="20" name="图片 19"/>
            <p:cNvPicPr>
              <a:picLocks noChangeAspect="1"/>
            </p:cNvPicPr>
            <p:nvPr userDrawn="1"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artisticGlowDiffused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381691" y="4993218"/>
              <a:ext cx="1127858" cy="573074"/>
            </a:xfrm>
            <a:prstGeom prst="rect">
              <a:avLst/>
            </a:prstGeom>
          </p:spPr>
        </p:pic>
        <p:pic>
          <p:nvPicPr>
            <p:cNvPr id="21" name="图片 20"/>
            <p:cNvPicPr>
              <a:picLocks noChangeAspect="1"/>
            </p:cNvPicPr>
            <p:nvPr userDrawn="1"/>
          </p:nvPicPr>
          <p:blipFill>
            <a:blip r:embed="rId11" cstate="screen"/>
            <a:stretch>
              <a:fillRect/>
            </a:stretch>
          </p:blipFill>
          <p:spPr>
            <a:xfrm>
              <a:off x="1272455" y="3228549"/>
              <a:ext cx="1718486" cy="945921"/>
            </a:xfrm>
            <a:prstGeom prst="rect">
              <a:avLst/>
            </a:prstGeom>
          </p:spPr>
        </p:pic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标题幻灯片">
    <p:bg>
      <p:bgPr>
        <a:gradFill>
          <a:gsLst>
            <a:gs pos="0">
              <a:srgbClr val="EFF1E8"/>
            </a:gs>
            <a:gs pos="100000">
              <a:srgbClr val="FCDC9B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组合 20"/>
          <p:cNvGrpSpPr/>
          <p:nvPr userDrawn="1"/>
        </p:nvGrpSpPr>
        <p:grpSpPr>
          <a:xfrm>
            <a:off x="0" y="-1"/>
            <a:ext cx="12192000" cy="6858002"/>
            <a:chOff x="0" y="-1"/>
            <a:chExt cx="12192000" cy="6858002"/>
          </a:xfrm>
        </p:grpSpPr>
        <p:sp>
          <p:nvSpPr>
            <p:cNvPr id="20" name="矩形 19"/>
            <p:cNvSpPr/>
            <p:nvPr userDrawn="1"/>
          </p:nvSpPr>
          <p:spPr>
            <a:xfrm>
              <a:off x="0" y="0"/>
              <a:ext cx="12192000" cy="6858000"/>
            </a:xfrm>
            <a:prstGeom prst="rect">
              <a:avLst/>
            </a:prstGeom>
            <a:gradFill>
              <a:gsLst>
                <a:gs pos="0">
                  <a:srgbClr val="EFF1E8"/>
                </a:gs>
                <a:gs pos="100000">
                  <a:srgbClr val="FCDC9B"/>
                </a:gs>
              </a:gsLst>
              <a:lin ang="5400000" scaled="1"/>
            </a:gradFill>
            <a:ln w="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" name="矩形 6"/>
            <p:cNvSpPr/>
            <p:nvPr userDrawn="1"/>
          </p:nvSpPr>
          <p:spPr>
            <a:xfrm>
              <a:off x="9039593" y="3366392"/>
              <a:ext cx="2672292" cy="1726839"/>
            </a:xfrm>
            <a:prstGeom prst="rect">
              <a:avLst/>
            </a:prstGeom>
            <a:blipFill dpi="0" rotWithShape="1">
              <a:blip r:embed="rId2" cstate="screen">
                <a:alphaModFix amt="31000"/>
              </a:blip>
              <a:srcRect/>
              <a:stretch>
                <a:fillRect/>
              </a:stretch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pic>
          <p:nvPicPr>
            <p:cNvPr id="8" name="图片 7"/>
            <p:cNvPicPr>
              <a:picLocks noChangeAspect="1"/>
            </p:cNvPicPr>
            <p:nvPr userDrawn="1"/>
          </p:nvPicPr>
          <p:blipFill rotWithShape="1">
            <a:blip r:embed="rId3" cstate="screen"/>
            <a:srcRect/>
            <a:stretch>
              <a:fillRect/>
            </a:stretch>
          </p:blipFill>
          <p:spPr>
            <a:xfrm>
              <a:off x="8931746" y="3057336"/>
              <a:ext cx="3260254" cy="1255583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/>
          </p:nvPicPr>
          <p:blipFill rotWithShape="1">
            <a:blip r:embed="rId4" cstate="screen"/>
            <a:srcRect/>
            <a:stretch>
              <a:fillRect/>
            </a:stretch>
          </p:blipFill>
          <p:spPr>
            <a:xfrm>
              <a:off x="8931746" y="2272408"/>
              <a:ext cx="2597785" cy="2290236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 userDrawn="1"/>
          </p:nvPicPr>
          <p:blipFill>
            <a:blip r:embed="rId5"/>
            <a:stretch>
              <a:fillRect/>
            </a:stretch>
          </p:blipFill>
          <p:spPr>
            <a:xfrm>
              <a:off x="7865616" y="3479045"/>
              <a:ext cx="4326384" cy="2290236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 userDrawn="1"/>
          </p:nvPicPr>
          <p:blipFill rotWithShape="1">
            <a:blip r:embed="rId6" cstate="screen"/>
            <a:srcRect/>
            <a:stretch>
              <a:fillRect/>
            </a:stretch>
          </p:blipFill>
          <p:spPr>
            <a:xfrm>
              <a:off x="9410218" y="610082"/>
              <a:ext cx="2781782" cy="1959092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/>
          </p:nvPicPr>
          <p:blipFill>
            <a:blip r:embed="rId7" cstate="screen"/>
            <a:srcRect/>
            <a:stretch>
              <a:fillRect/>
            </a:stretch>
          </p:blipFill>
          <p:spPr>
            <a:xfrm>
              <a:off x="0" y="0"/>
              <a:ext cx="3171464" cy="1655180"/>
            </a:xfrm>
            <a:custGeom>
              <a:avLst/>
              <a:gdLst>
                <a:gd name="connsiteX0" fmla="*/ 0 w 2936240"/>
                <a:gd name="connsiteY0" fmla="*/ 0 h 1412240"/>
                <a:gd name="connsiteX1" fmla="*/ 2936240 w 2936240"/>
                <a:gd name="connsiteY1" fmla="*/ 0 h 1412240"/>
                <a:gd name="connsiteX2" fmla="*/ 2936240 w 2936240"/>
                <a:gd name="connsiteY2" fmla="*/ 1412240 h 1412240"/>
                <a:gd name="connsiteX3" fmla="*/ 0 w 2936240"/>
                <a:gd name="connsiteY3" fmla="*/ 1412240 h 1412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36240" h="1412240">
                  <a:moveTo>
                    <a:pt x="0" y="0"/>
                  </a:moveTo>
                  <a:lnTo>
                    <a:pt x="2936240" y="0"/>
                  </a:lnTo>
                  <a:lnTo>
                    <a:pt x="2936240" y="1412240"/>
                  </a:lnTo>
                  <a:lnTo>
                    <a:pt x="0" y="1412240"/>
                  </a:lnTo>
                  <a:close/>
                </a:path>
              </a:pathLst>
            </a:custGeom>
          </p:spPr>
        </p:pic>
        <p:pic>
          <p:nvPicPr>
            <p:cNvPr id="13" name="图片 12"/>
            <p:cNvPicPr>
              <a:picLocks noChangeAspect="1"/>
            </p:cNvPicPr>
            <p:nvPr userDrawn="1"/>
          </p:nvPicPr>
          <p:blipFill>
            <a:blip r:embed="rId8" cstate="screen"/>
            <a:srcRect/>
            <a:stretch>
              <a:fillRect/>
            </a:stretch>
          </p:blipFill>
          <p:spPr>
            <a:xfrm>
              <a:off x="0" y="918272"/>
              <a:ext cx="4815840" cy="3103866"/>
            </a:xfrm>
            <a:custGeom>
              <a:avLst/>
              <a:gdLst>
                <a:gd name="connsiteX0" fmla="*/ 0 w 3705827"/>
                <a:gd name="connsiteY0" fmla="*/ 0 h 2594658"/>
                <a:gd name="connsiteX1" fmla="*/ 256571 w 3705827"/>
                <a:gd name="connsiteY1" fmla="*/ 36653 h 2594658"/>
                <a:gd name="connsiteX2" fmla="*/ 1147822 w 3705827"/>
                <a:gd name="connsiteY2" fmla="*/ 221848 h 2594658"/>
                <a:gd name="connsiteX3" fmla="*/ 2363164 w 3705827"/>
                <a:gd name="connsiteY3" fmla="*/ 696410 h 2594658"/>
                <a:gd name="connsiteX4" fmla="*/ 2525209 w 3705827"/>
                <a:gd name="connsiteY4" fmla="*/ 765858 h 2594658"/>
                <a:gd name="connsiteX5" fmla="*/ 3034495 w 3705827"/>
                <a:gd name="connsiteY5" fmla="*/ 1414040 h 2594658"/>
                <a:gd name="connsiteX6" fmla="*/ 3705827 w 3705827"/>
                <a:gd name="connsiteY6" fmla="*/ 2166394 h 2594658"/>
                <a:gd name="connsiteX7" fmla="*/ 3208116 w 3705827"/>
                <a:gd name="connsiteY7" fmla="*/ 2594658 h 2594658"/>
                <a:gd name="connsiteX8" fmla="*/ 2698830 w 3705827"/>
                <a:gd name="connsiteY8" fmla="*/ 2502060 h 2594658"/>
                <a:gd name="connsiteX9" fmla="*/ 1900176 w 3705827"/>
                <a:gd name="connsiteY9" fmla="*/ 2478911 h 2594658"/>
                <a:gd name="connsiteX10" fmla="*/ 650111 w 3705827"/>
                <a:gd name="connsiteY10" fmla="*/ 2143245 h 2594658"/>
                <a:gd name="connsiteX11" fmla="*/ 0 w 3705827"/>
                <a:gd name="connsiteY11" fmla="*/ 2241375 h 2594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05827" h="2594658">
                  <a:moveTo>
                    <a:pt x="0" y="0"/>
                  </a:moveTo>
                  <a:lnTo>
                    <a:pt x="256571" y="36653"/>
                  </a:lnTo>
                  <a:lnTo>
                    <a:pt x="1147822" y="221848"/>
                  </a:lnTo>
                  <a:lnTo>
                    <a:pt x="2363164" y="696410"/>
                  </a:lnTo>
                  <a:lnTo>
                    <a:pt x="2525209" y="765858"/>
                  </a:lnTo>
                  <a:lnTo>
                    <a:pt x="3034495" y="1414040"/>
                  </a:lnTo>
                  <a:lnTo>
                    <a:pt x="3705827" y="2166394"/>
                  </a:lnTo>
                  <a:lnTo>
                    <a:pt x="3208116" y="2594658"/>
                  </a:lnTo>
                  <a:lnTo>
                    <a:pt x="2698830" y="2502060"/>
                  </a:lnTo>
                  <a:lnTo>
                    <a:pt x="1900176" y="2478911"/>
                  </a:lnTo>
                  <a:lnTo>
                    <a:pt x="650111" y="2143245"/>
                  </a:lnTo>
                  <a:lnTo>
                    <a:pt x="0" y="2241375"/>
                  </a:lnTo>
                  <a:close/>
                </a:path>
              </a:pathLst>
            </a:custGeom>
          </p:spPr>
        </p:pic>
        <p:pic>
          <p:nvPicPr>
            <p:cNvPr id="14" name="图片 13"/>
            <p:cNvPicPr>
              <a:picLocks noChangeAspect="1"/>
            </p:cNvPicPr>
            <p:nvPr userDrawn="1"/>
          </p:nvPicPr>
          <p:blipFill>
            <a:blip r:embed="rId9" cstate="screen"/>
            <a:srcRect/>
            <a:stretch>
              <a:fillRect/>
            </a:stretch>
          </p:blipFill>
          <p:spPr>
            <a:xfrm flipH="1">
              <a:off x="0" y="1920240"/>
              <a:ext cx="5681634" cy="3768331"/>
            </a:xfrm>
            <a:custGeom>
              <a:avLst/>
              <a:gdLst>
                <a:gd name="connsiteX0" fmla="*/ 0 w 3870960"/>
                <a:gd name="connsiteY0" fmla="*/ 0 h 1798320"/>
                <a:gd name="connsiteX1" fmla="*/ 3870960 w 3870960"/>
                <a:gd name="connsiteY1" fmla="*/ 0 h 1798320"/>
                <a:gd name="connsiteX2" fmla="*/ 3870960 w 3870960"/>
                <a:gd name="connsiteY2" fmla="*/ 1798320 h 1798320"/>
                <a:gd name="connsiteX3" fmla="*/ 0 w 3870960"/>
                <a:gd name="connsiteY3" fmla="*/ 1798320 h 1798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0960" h="1798320">
                  <a:moveTo>
                    <a:pt x="0" y="0"/>
                  </a:moveTo>
                  <a:lnTo>
                    <a:pt x="3870960" y="0"/>
                  </a:lnTo>
                  <a:lnTo>
                    <a:pt x="3870960" y="1798320"/>
                  </a:lnTo>
                  <a:lnTo>
                    <a:pt x="0" y="1798320"/>
                  </a:lnTo>
                  <a:close/>
                </a:path>
              </a:pathLst>
            </a:custGeom>
          </p:spPr>
        </p:pic>
        <p:pic>
          <p:nvPicPr>
            <p:cNvPr id="15" name="图片 14"/>
            <p:cNvPicPr>
              <a:picLocks noChangeAspect="1"/>
            </p:cNvPicPr>
            <p:nvPr userDrawn="1"/>
          </p:nvPicPr>
          <p:blipFill>
            <a:blip r:embed="rId10" cstate="screen"/>
            <a:srcRect/>
            <a:stretch>
              <a:fillRect/>
            </a:stretch>
          </p:blipFill>
          <p:spPr>
            <a:xfrm>
              <a:off x="0" y="3200400"/>
              <a:ext cx="7940040" cy="3657600"/>
            </a:xfrm>
            <a:custGeom>
              <a:avLst/>
              <a:gdLst>
                <a:gd name="connsiteX0" fmla="*/ 0 w 3586480"/>
                <a:gd name="connsiteY0" fmla="*/ 0 h 1798320"/>
                <a:gd name="connsiteX1" fmla="*/ 192723 w 3586480"/>
                <a:gd name="connsiteY1" fmla="*/ 0 h 1798320"/>
                <a:gd name="connsiteX2" fmla="*/ 965308 w 3586480"/>
                <a:gd name="connsiteY2" fmla="*/ 789200 h 1798320"/>
                <a:gd name="connsiteX3" fmla="*/ 3586480 w 3586480"/>
                <a:gd name="connsiteY3" fmla="*/ 1120395 h 1798320"/>
                <a:gd name="connsiteX4" fmla="*/ 3586480 w 3586480"/>
                <a:gd name="connsiteY4" fmla="*/ 1798320 h 1798320"/>
                <a:gd name="connsiteX5" fmla="*/ 0 w 3586480"/>
                <a:gd name="connsiteY5" fmla="*/ 1798320 h 1798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86480" h="1798320">
                  <a:moveTo>
                    <a:pt x="0" y="0"/>
                  </a:moveTo>
                  <a:lnTo>
                    <a:pt x="192723" y="0"/>
                  </a:lnTo>
                  <a:lnTo>
                    <a:pt x="965308" y="789200"/>
                  </a:lnTo>
                  <a:lnTo>
                    <a:pt x="3586480" y="1120395"/>
                  </a:lnTo>
                  <a:lnTo>
                    <a:pt x="3586480" y="1798320"/>
                  </a:lnTo>
                  <a:lnTo>
                    <a:pt x="0" y="1798320"/>
                  </a:lnTo>
                  <a:close/>
                </a:path>
              </a:pathLst>
            </a:custGeom>
          </p:spPr>
        </p:pic>
        <p:pic>
          <p:nvPicPr>
            <p:cNvPr id="16" name="图片 15"/>
            <p:cNvPicPr>
              <a:picLocks noChangeAspect="1"/>
            </p:cNvPicPr>
            <p:nvPr userDrawn="1"/>
          </p:nvPicPr>
          <p:blipFill>
            <a:blip r:embed="rId11" cstate="screen"/>
            <a:srcRect/>
            <a:stretch>
              <a:fillRect/>
            </a:stretch>
          </p:blipFill>
          <p:spPr>
            <a:xfrm>
              <a:off x="10459234" y="-1"/>
              <a:ext cx="1732766" cy="1655179"/>
            </a:xfrm>
            <a:custGeom>
              <a:avLst/>
              <a:gdLst>
                <a:gd name="connsiteX0" fmla="*/ 0 w 1361440"/>
                <a:gd name="connsiteY0" fmla="*/ 0 h 1300480"/>
                <a:gd name="connsiteX1" fmla="*/ 1361440 w 1361440"/>
                <a:gd name="connsiteY1" fmla="*/ 0 h 1300480"/>
                <a:gd name="connsiteX2" fmla="*/ 1361440 w 1361440"/>
                <a:gd name="connsiteY2" fmla="*/ 1300480 h 1300480"/>
                <a:gd name="connsiteX3" fmla="*/ 0 w 1361440"/>
                <a:gd name="connsiteY3" fmla="*/ 1300480 h 130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61440" h="1300480">
                  <a:moveTo>
                    <a:pt x="0" y="0"/>
                  </a:moveTo>
                  <a:lnTo>
                    <a:pt x="1361440" y="0"/>
                  </a:lnTo>
                  <a:lnTo>
                    <a:pt x="1361440" y="1300480"/>
                  </a:lnTo>
                  <a:lnTo>
                    <a:pt x="0" y="1300480"/>
                  </a:lnTo>
                  <a:close/>
                </a:path>
              </a:pathLst>
            </a:custGeom>
          </p:spPr>
        </p:pic>
        <p:pic>
          <p:nvPicPr>
            <p:cNvPr id="17" name="图片 16"/>
            <p:cNvPicPr>
              <a:picLocks noChangeAspect="1"/>
            </p:cNvPicPr>
            <p:nvPr userDrawn="1"/>
          </p:nvPicPr>
          <p:blipFill>
            <a:blip r:embed="rId12" cstate="screen"/>
            <a:srcRect/>
            <a:stretch>
              <a:fillRect/>
            </a:stretch>
          </p:blipFill>
          <p:spPr>
            <a:xfrm>
              <a:off x="7419372" y="5254906"/>
              <a:ext cx="4772628" cy="1603095"/>
            </a:xfrm>
            <a:custGeom>
              <a:avLst/>
              <a:gdLst>
                <a:gd name="connsiteX0" fmla="*/ 4072359 w 4572000"/>
                <a:gd name="connsiteY0" fmla="*/ 0 h 1047509"/>
                <a:gd name="connsiteX1" fmla="*/ 4572000 w 4572000"/>
                <a:gd name="connsiteY1" fmla="*/ 15141 h 1047509"/>
                <a:gd name="connsiteX2" fmla="*/ 4572000 w 4572000"/>
                <a:gd name="connsiteY2" fmla="*/ 1047509 h 1047509"/>
                <a:gd name="connsiteX3" fmla="*/ 0 w 4572000"/>
                <a:gd name="connsiteY3" fmla="*/ 1047509 h 1047509"/>
                <a:gd name="connsiteX4" fmla="*/ 0 w 4572000"/>
                <a:gd name="connsiteY4" fmla="*/ 311036 h 1047509"/>
                <a:gd name="connsiteX5" fmla="*/ 808299 w 4572000"/>
                <a:gd name="connsiteY5" fmla="*/ 254643 h 1047509"/>
                <a:gd name="connsiteX6" fmla="*/ 1722699 w 4572000"/>
                <a:gd name="connsiteY6" fmla="*/ 532436 h 1047509"/>
                <a:gd name="connsiteX7" fmla="*/ 2648673 w 4572000"/>
                <a:gd name="connsiteY7" fmla="*/ 532436 h 1047509"/>
                <a:gd name="connsiteX8" fmla="*/ 3273706 w 4572000"/>
                <a:gd name="connsiteY8" fmla="*/ 601884 h 1047509"/>
                <a:gd name="connsiteX9" fmla="*/ 3644096 w 4572000"/>
                <a:gd name="connsiteY9" fmla="*/ 370390 h 1047509"/>
                <a:gd name="connsiteX10" fmla="*/ 3713544 w 4572000"/>
                <a:gd name="connsiteY10" fmla="*/ 289367 h 1047509"/>
                <a:gd name="connsiteX11" fmla="*/ 3979762 w 4572000"/>
                <a:gd name="connsiteY11" fmla="*/ 34724 h 1047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72000" h="1047509">
                  <a:moveTo>
                    <a:pt x="4072359" y="0"/>
                  </a:moveTo>
                  <a:lnTo>
                    <a:pt x="4572000" y="15141"/>
                  </a:lnTo>
                  <a:lnTo>
                    <a:pt x="4572000" y="1047509"/>
                  </a:lnTo>
                  <a:lnTo>
                    <a:pt x="0" y="1047509"/>
                  </a:lnTo>
                  <a:lnTo>
                    <a:pt x="0" y="311036"/>
                  </a:lnTo>
                  <a:lnTo>
                    <a:pt x="808299" y="254643"/>
                  </a:lnTo>
                  <a:lnTo>
                    <a:pt x="1722699" y="532436"/>
                  </a:lnTo>
                  <a:lnTo>
                    <a:pt x="2648673" y="532436"/>
                  </a:lnTo>
                  <a:lnTo>
                    <a:pt x="3273706" y="601884"/>
                  </a:lnTo>
                  <a:lnTo>
                    <a:pt x="3644096" y="370390"/>
                  </a:lnTo>
                  <a:lnTo>
                    <a:pt x="3713544" y="289367"/>
                  </a:lnTo>
                  <a:lnTo>
                    <a:pt x="3979762" y="34724"/>
                  </a:lnTo>
                  <a:close/>
                </a:path>
              </a:pathLst>
            </a:custGeom>
          </p:spPr>
        </p:pic>
        <p:pic>
          <p:nvPicPr>
            <p:cNvPr id="18" name="图片 17"/>
            <p:cNvPicPr>
              <a:picLocks noChangeAspect="1"/>
            </p:cNvPicPr>
            <p:nvPr userDrawn="1"/>
          </p:nvPicPr>
          <p:blipFill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artisticGlowDiffused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846289" y="4151245"/>
              <a:ext cx="1127858" cy="573074"/>
            </a:xfrm>
            <a:prstGeom prst="rect">
              <a:avLst/>
            </a:prstGeom>
          </p:spPr>
        </p:pic>
        <p:pic>
          <p:nvPicPr>
            <p:cNvPr id="19" name="图片 18"/>
            <p:cNvPicPr>
              <a:picLocks noChangeAspect="1"/>
            </p:cNvPicPr>
            <p:nvPr userDrawn="1"/>
          </p:nvPicPr>
          <p:blipFill>
            <a:blip r:embed="rId15" cstate="screen"/>
            <a:stretch>
              <a:fillRect/>
            </a:stretch>
          </p:blipFill>
          <p:spPr>
            <a:xfrm>
              <a:off x="9651312" y="64280"/>
              <a:ext cx="1718486" cy="945921"/>
            </a:xfrm>
            <a:prstGeom prst="rect">
              <a:avLst/>
            </a:prstGeom>
          </p:spPr>
        </p:pic>
      </p:grpSp>
      <p:sp>
        <p:nvSpPr>
          <p:cNvPr id="2" name="矩形 1"/>
          <p:cNvSpPr/>
          <p:nvPr userDrawn="1"/>
        </p:nvSpPr>
        <p:spPr>
          <a:xfrm>
            <a:off x="493182" y="408008"/>
            <a:ext cx="11205637" cy="6041984"/>
          </a:xfrm>
          <a:prstGeom prst="rect">
            <a:avLst/>
          </a:prstGeom>
          <a:solidFill>
            <a:schemeClr val="bg1">
              <a:alpha val="86000"/>
            </a:schemeClr>
          </a:solidFill>
          <a:ln>
            <a:solidFill>
              <a:srgbClr val="F3704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3" name="组合 2"/>
          <p:cNvGrpSpPr/>
          <p:nvPr userDrawn="1"/>
        </p:nvGrpSpPr>
        <p:grpSpPr>
          <a:xfrm>
            <a:off x="145940" y="107355"/>
            <a:ext cx="694481" cy="1608881"/>
            <a:chOff x="4525700" y="1967696"/>
            <a:chExt cx="694481" cy="1608881"/>
          </a:xfrm>
        </p:grpSpPr>
        <p:sp>
          <p:nvSpPr>
            <p:cNvPr id="4" name="任意多边形: 形状 3"/>
            <p:cNvSpPr/>
            <p:nvPr/>
          </p:nvSpPr>
          <p:spPr>
            <a:xfrm>
              <a:off x="4525700" y="2164466"/>
              <a:ext cx="694481" cy="0"/>
            </a:xfrm>
            <a:custGeom>
              <a:avLst/>
              <a:gdLst>
                <a:gd name="connsiteX0" fmla="*/ 0 w 694481"/>
                <a:gd name="connsiteY0" fmla="*/ 0 h 0"/>
                <a:gd name="connsiteX1" fmla="*/ 694481 w 694481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94481">
                  <a:moveTo>
                    <a:pt x="0" y="0"/>
                  </a:moveTo>
                  <a:lnTo>
                    <a:pt x="694481" y="0"/>
                  </a:lnTo>
                </a:path>
              </a:pathLst>
            </a:custGeom>
            <a:noFill/>
            <a:ln w="25400" cap="rnd">
              <a:solidFill>
                <a:srgbClr val="F3704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任意多边形: 形状 4"/>
            <p:cNvSpPr/>
            <p:nvPr/>
          </p:nvSpPr>
          <p:spPr>
            <a:xfrm>
              <a:off x="4768769" y="1967696"/>
              <a:ext cx="0" cy="1608881"/>
            </a:xfrm>
            <a:custGeom>
              <a:avLst/>
              <a:gdLst>
                <a:gd name="connsiteX0" fmla="*/ 0 w 0"/>
                <a:gd name="connsiteY0" fmla="*/ 0 h 1608881"/>
                <a:gd name="connsiteX1" fmla="*/ 0 w 0"/>
                <a:gd name="connsiteY1" fmla="*/ 1608881 h 1608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1608881">
                  <a:moveTo>
                    <a:pt x="0" y="0"/>
                  </a:moveTo>
                  <a:lnTo>
                    <a:pt x="0" y="1608881"/>
                  </a:lnTo>
                </a:path>
              </a:pathLst>
            </a:custGeom>
            <a:noFill/>
            <a:ln w="25400" cap="rnd">
              <a:solidFill>
                <a:srgbClr val="F3704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6" name="组合 5"/>
          <p:cNvGrpSpPr/>
          <p:nvPr userDrawn="1"/>
        </p:nvGrpSpPr>
        <p:grpSpPr>
          <a:xfrm rot="10800000">
            <a:off x="11386331" y="5150167"/>
            <a:ext cx="694481" cy="1608881"/>
            <a:chOff x="4525700" y="1967696"/>
            <a:chExt cx="694481" cy="1608881"/>
          </a:xfrm>
        </p:grpSpPr>
        <p:sp>
          <p:nvSpPr>
            <p:cNvPr id="22" name="任意多边形: 形状 21"/>
            <p:cNvSpPr/>
            <p:nvPr/>
          </p:nvSpPr>
          <p:spPr>
            <a:xfrm>
              <a:off x="4525700" y="2164466"/>
              <a:ext cx="694481" cy="0"/>
            </a:xfrm>
            <a:custGeom>
              <a:avLst/>
              <a:gdLst>
                <a:gd name="connsiteX0" fmla="*/ 0 w 694481"/>
                <a:gd name="connsiteY0" fmla="*/ 0 h 0"/>
                <a:gd name="connsiteX1" fmla="*/ 694481 w 694481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94481">
                  <a:moveTo>
                    <a:pt x="0" y="0"/>
                  </a:moveTo>
                  <a:lnTo>
                    <a:pt x="694481" y="0"/>
                  </a:lnTo>
                </a:path>
              </a:pathLst>
            </a:custGeom>
            <a:noFill/>
            <a:ln w="25400" cap="rnd">
              <a:solidFill>
                <a:srgbClr val="F3704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3" name="任意多边形: 形状 22"/>
            <p:cNvSpPr/>
            <p:nvPr/>
          </p:nvSpPr>
          <p:spPr>
            <a:xfrm>
              <a:off x="4768769" y="1967696"/>
              <a:ext cx="0" cy="1608881"/>
            </a:xfrm>
            <a:custGeom>
              <a:avLst/>
              <a:gdLst>
                <a:gd name="connsiteX0" fmla="*/ 0 w 0"/>
                <a:gd name="connsiteY0" fmla="*/ 0 h 1608881"/>
                <a:gd name="connsiteX1" fmla="*/ 0 w 0"/>
                <a:gd name="connsiteY1" fmla="*/ 1608881 h 1608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1608881">
                  <a:moveTo>
                    <a:pt x="0" y="0"/>
                  </a:moveTo>
                  <a:lnTo>
                    <a:pt x="0" y="1608881"/>
                  </a:lnTo>
                </a:path>
              </a:pathLst>
            </a:custGeom>
            <a:noFill/>
            <a:ln w="25400" cap="rnd">
              <a:solidFill>
                <a:srgbClr val="F3704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4" name="标题 1"/>
          <p:cNvSpPr>
            <a:spLocks noGrp="1"/>
          </p:cNvSpPr>
          <p:nvPr>
            <p:ph type="title" hasCustomPrompt="1"/>
          </p:nvPr>
        </p:nvSpPr>
        <p:spPr>
          <a:xfrm>
            <a:off x="631879" y="581542"/>
            <a:ext cx="3171465" cy="492091"/>
          </a:xfrm>
        </p:spPr>
        <p:txBody>
          <a:bodyPr>
            <a:normAutofit/>
          </a:bodyPr>
          <a:lstStyle>
            <a:lvl1pPr>
              <a:defRPr sz="2800" b="0">
                <a:latin typeface="汉仪颜楷简" panose="00020600040101010101" pitchFamily="18" charset="-122"/>
                <a:ea typeface="汉仪颜楷简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10ED-390C-40AD-9509-6326CB66DA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9C237-C195-48DC-9331-7814CA36435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10ED-390C-40AD-9509-6326CB66DA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9C237-C195-48DC-9331-7814CA36435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10ED-390C-40AD-9509-6326CB66DA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9C237-C195-48DC-9331-7814CA36435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10ED-390C-40AD-9509-6326CB66DA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9C237-C195-48DC-9331-7814CA36435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10ED-390C-40AD-9509-6326CB66DA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9C237-C195-48DC-9331-7814CA36435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10ED-390C-40AD-9509-6326CB66DA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9C237-C195-48DC-9331-7814CA36435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10ED-390C-40AD-9509-6326CB66DA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9C237-C195-48DC-9331-7814CA36435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10ED-390C-40AD-9509-6326CB66DA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9C237-C195-48DC-9331-7814CA36435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10ED-390C-40AD-9509-6326CB66DA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9C237-C195-48DC-9331-7814CA36435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7B43-4B93-4855-9D5B-5064E798B197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78BE2-52AF-4A85-8E8A-94485BE0B020}" type="slidenum">
              <a:rPr lang="zh-CN" altLang="en-US" smtClean="0"/>
            </a:fld>
            <a:endParaRPr lang="zh-CN" altLang="en-US"/>
          </a:p>
        </p:txBody>
      </p:sp>
      <p:sp>
        <p:nvSpPr>
          <p:cNvPr id="2" name="矩形 1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0A10ED-390C-40AD-9509-6326CB66DA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39C237-C195-48DC-9331-7814CA364353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9.png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3.xml"/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image" Target="../media/image24.png"/><Relationship Id="rId1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3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2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28.png"/><Relationship Id="rId3" Type="http://schemas.openxmlformats.org/officeDocument/2006/relationships/tags" Target="../tags/tag8.xml"/><Relationship Id="rId2" Type="http://schemas.microsoft.com/office/2007/relationships/media" Target="../media/media1.mp4"/><Relationship Id="rId1" Type="http://schemas.openxmlformats.org/officeDocument/2006/relationships/video" Target="../media/media1.mp4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3.xml"/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30.png"/><Relationship Id="rId3" Type="http://schemas.openxmlformats.org/officeDocument/2006/relationships/tags" Target="../tags/tag9.xml"/><Relationship Id="rId2" Type="http://schemas.microsoft.com/office/2007/relationships/media" Target="../media/media2.mp4"/><Relationship Id="rId1" Type="http://schemas.openxmlformats.org/officeDocument/2006/relationships/video" Target="../media/media2.mp4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FF1E8"/>
            </a:gs>
            <a:gs pos="100000">
              <a:srgbClr val="FCDC9B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文本框 38"/>
          <p:cNvSpPr txBox="1"/>
          <p:nvPr/>
        </p:nvSpPr>
        <p:spPr>
          <a:xfrm>
            <a:off x="1108710" y="838200"/>
            <a:ext cx="10337800" cy="3630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zh-CN" altLang="en-US" sz="11500" b="1">
                <a:solidFill>
                  <a:schemeClr val="tx1">
                    <a:lumMod val="75000"/>
                    <a:lumOff val="25000"/>
                  </a:schemeClr>
                </a:solidFill>
                <a:latin typeface="朗月行楷" panose="02000503000000000000" charset="-122"/>
                <a:ea typeface="朗月行楷" panose="02000503000000000000" charset="-122"/>
              </a:rPr>
              <a:t>读中国神话 </a:t>
            </a:r>
            <a:endParaRPr lang="zh-CN" altLang="en-US" sz="11500" b="1">
              <a:solidFill>
                <a:schemeClr val="tx1">
                  <a:lumMod val="75000"/>
                  <a:lumOff val="25000"/>
                </a:schemeClr>
              </a:solidFill>
              <a:latin typeface="朗月行楷" panose="02000503000000000000" charset="-122"/>
              <a:ea typeface="朗月行楷" panose="02000503000000000000" charset="-122"/>
            </a:endParaRPr>
          </a:p>
          <a:p>
            <a:pPr algn="just"/>
            <a:r>
              <a:rPr lang="zh-CN" altLang="en-US" sz="11500" b="1">
                <a:solidFill>
                  <a:schemeClr val="tx1">
                    <a:lumMod val="75000"/>
                    <a:lumOff val="25000"/>
                  </a:schemeClr>
                </a:solidFill>
                <a:latin typeface="朗月行楷" panose="02000503000000000000" charset="-122"/>
                <a:ea typeface="朗月行楷" panose="02000503000000000000" charset="-122"/>
              </a:rPr>
              <a:t> </a:t>
            </a:r>
            <a:r>
              <a:rPr lang="en-US" altLang="zh-CN" sz="11500" b="1">
                <a:solidFill>
                  <a:schemeClr val="tx1">
                    <a:lumMod val="75000"/>
                    <a:lumOff val="25000"/>
                  </a:schemeClr>
                </a:solidFill>
                <a:latin typeface="朗月行楷" panose="02000503000000000000" charset="-122"/>
                <a:ea typeface="朗月行楷" panose="02000503000000000000" charset="-122"/>
              </a:rPr>
              <a:t>        </a:t>
            </a:r>
            <a:r>
              <a:rPr lang="zh-CN" altLang="en-US" sz="11500" b="1">
                <a:solidFill>
                  <a:schemeClr val="tx1">
                    <a:lumMod val="75000"/>
                    <a:lumOff val="25000"/>
                  </a:schemeClr>
                </a:solidFill>
                <a:latin typeface="朗月行楷" panose="02000503000000000000" charset="-122"/>
                <a:ea typeface="朗月行楷" panose="02000503000000000000" charset="-122"/>
              </a:rPr>
              <a:t>品故事之</a:t>
            </a:r>
            <a:r>
              <a:rPr lang="zh-CN" altLang="en-US" sz="11500" b="1">
                <a:solidFill>
                  <a:schemeClr val="tx1">
                    <a:lumMod val="75000"/>
                    <a:lumOff val="25000"/>
                  </a:schemeClr>
                </a:solidFill>
                <a:latin typeface="朗月行楷" panose="02000503000000000000" charset="-122"/>
                <a:ea typeface="朗月行楷" panose="02000503000000000000" charset="-122"/>
              </a:rPr>
              <a:t>奇</a:t>
            </a:r>
            <a:endParaRPr lang="zh-CN" altLang="en-US" sz="11500" b="1">
              <a:solidFill>
                <a:schemeClr val="tx1">
                  <a:lumMod val="75000"/>
                  <a:lumOff val="25000"/>
                </a:schemeClr>
              </a:solidFill>
              <a:latin typeface="朗月行楷" panose="02000503000000000000" charset="-122"/>
              <a:ea typeface="朗月行楷" panose="02000503000000000000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1"/>
            </p:custDataLst>
          </p:nvPr>
        </p:nvSpPr>
        <p:spPr>
          <a:xfrm>
            <a:off x="2909570" y="4727575"/>
            <a:ext cx="6372860" cy="108267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indent="0" algn="ctr" fontAlgn="auto">
              <a:lnSpc>
                <a:spcPts val="386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常州市河海实验学校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indent="0" algn="ctr" fontAlgn="auto">
              <a:lnSpc>
                <a:spcPts val="386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陈翠茹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rcRect l="2707" t="5760" r="31176" b="7815"/>
          <a:stretch>
            <a:fillRect/>
          </a:stretch>
        </p:blipFill>
        <p:spPr>
          <a:xfrm>
            <a:off x="3916045" y="269240"/>
            <a:ext cx="4649470" cy="60782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rcRect t="16437" r="4615" b="18265"/>
          <a:stretch>
            <a:fillRect/>
          </a:stretch>
        </p:blipFill>
        <p:spPr>
          <a:xfrm>
            <a:off x="161925" y="469900"/>
            <a:ext cx="3995420" cy="59182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rcRect t="33169" r="50881" b="34501"/>
          <a:stretch>
            <a:fillRect/>
          </a:stretch>
        </p:blipFill>
        <p:spPr>
          <a:xfrm>
            <a:off x="2747010" y="469900"/>
            <a:ext cx="3907790" cy="591820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rcRect l="51296" t="34061" r="924" b="34098"/>
          <a:stretch>
            <a:fillRect/>
          </a:stretch>
        </p:blipFill>
        <p:spPr>
          <a:xfrm>
            <a:off x="5605145" y="469900"/>
            <a:ext cx="4102735" cy="59182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rcRect t="13743" r="-694" b="18265"/>
          <a:stretch>
            <a:fillRect/>
          </a:stretch>
        </p:blipFill>
        <p:spPr>
          <a:xfrm>
            <a:off x="8087360" y="469900"/>
            <a:ext cx="4049395" cy="59175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t="18062" r="515" b="17594"/>
          <a:stretch>
            <a:fillRect/>
          </a:stretch>
        </p:blipFill>
        <p:spPr>
          <a:xfrm rot="16200000">
            <a:off x="861060" y="100330"/>
            <a:ext cx="4991735" cy="555180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rcRect t="17313" r="181" b="17081"/>
          <a:stretch>
            <a:fillRect/>
          </a:stretch>
        </p:blipFill>
        <p:spPr>
          <a:xfrm rot="16200000">
            <a:off x="6599555" y="1351915"/>
            <a:ext cx="4632960" cy="5640705"/>
          </a:xfrm>
          <a:prstGeom prst="rect">
            <a:avLst/>
          </a:prstGeom>
        </p:spPr>
      </p:pic>
      <p:grpSp>
        <p:nvGrpSpPr>
          <p:cNvPr id="11" name="组合 10"/>
          <p:cNvGrpSpPr/>
          <p:nvPr/>
        </p:nvGrpSpPr>
        <p:grpSpPr>
          <a:xfrm>
            <a:off x="1463040" y="526415"/>
            <a:ext cx="8529320" cy="4913630"/>
            <a:chOff x="2304" y="829"/>
            <a:chExt cx="13432" cy="7738"/>
          </a:xfrm>
        </p:grpSpPr>
        <p:sp>
          <p:nvSpPr>
            <p:cNvPr id="4" name="椭圆 3"/>
            <p:cNvSpPr/>
            <p:nvPr/>
          </p:nvSpPr>
          <p:spPr>
            <a:xfrm>
              <a:off x="6728" y="965"/>
              <a:ext cx="1725" cy="855"/>
            </a:xfrm>
            <a:prstGeom prst="ellipse">
              <a:avLst/>
            </a:prstGeom>
            <a:noFill/>
            <a:ln w="38100">
              <a:solidFill>
                <a:srgbClr val="C0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6" name="椭圆 5"/>
            <p:cNvSpPr/>
            <p:nvPr>
              <p:custDataLst>
                <p:tags r:id="rId3"/>
              </p:custDataLst>
            </p:nvPr>
          </p:nvSpPr>
          <p:spPr>
            <a:xfrm>
              <a:off x="6303" y="4965"/>
              <a:ext cx="1725" cy="855"/>
            </a:xfrm>
            <a:prstGeom prst="ellipse">
              <a:avLst/>
            </a:prstGeom>
            <a:noFill/>
            <a:ln w="38100">
              <a:solidFill>
                <a:srgbClr val="C0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2304" y="829"/>
              <a:ext cx="1725" cy="855"/>
            </a:xfrm>
            <a:prstGeom prst="ellipse">
              <a:avLst/>
            </a:prstGeom>
            <a:noFill/>
            <a:ln w="38100">
              <a:solidFill>
                <a:srgbClr val="C0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>
              <p:custDataLst>
                <p:tags r:id="rId4"/>
              </p:custDataLst>
            </p:nvPr>
          </p:nvSpPr>
          <p:spPr>
            <a:xfrm>
              <a:off x="11263" y="6659"/>
              <a:ext cx="1725" cy="855"/>
            </a:xfrm>
            <a:prstGeom prst="ellipse">
              <a:avLst/>
            </a:prstGeom>
            <a:noFill/>
            <a:ln w="38100">
              <a:solidFill>
                <a:srgbClr val="C0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9" name="椭圆 8"/>
            <p:cNvSpPr/>
            <p:nvPr>
              <p:custDataLst>
                <p:tags r:id="rId5"/>
              </p:custDataLst>
            </p:nvPr>
          </p:nvSpPr>
          <p:spPr>
            <a:xfrm>
              <a:off x="14392" y="4635"/>
              <a:ext cx="1344" cy="765"/>
            </a:xfrm>
            <a:prstGeom prst="ellipse">
              <a:avLst/>
            </a:prstGeom>
            <a:noFill/>
            <a:ln w="38100">
              <a:solidFill>
                <a:srgbClr val="C0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>
              <p:custDataLst>
                <p:tags r:id="rId6"/>
              </p:custDataLst>
            </p:nvPr>
          </p:nvSpPr>
          <p:spPr>
            <a:xfrm>
              <a:off x="14086" y="7712"/>
              <a:ext cx="1360" cy="855"/>
            </a:xfrm>
            <a:prstGeom prst="ellipse">
              <a:avLst/>
            </a:prstGeom>
            <a:noFill/>
            <a:ln w="38100">
              <a:solidFill>
                <a:srgbClr val="C0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t="17654" r="1127"/>
          <a:stretch>
            <a:fillRect/>
          </a:stretch>
        </p:blipFill>
        <p:spPr>
          <a:xfrm>
            <a:off x="2987040" y="1601470"/>
            <a:ext cx="6015355" cy="433324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3371850" y="5352415"/>
            <a:ext cx="9982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起因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5359400" y="1951990"/>
            <a:ext cx="9982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经过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7830185" y="5352415"/>
            <a:ext cx="9982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结果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269105" y="710565"/>
            <a:ext cx="365379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400">
                <a:latin typeface="楷体" panose="02010609060101010101" pitchFamily="49" charset="-122"/>
                <a:ea typeface="楷体" panose="02010609060101010101" pitchFamily="49" charset="-122"/>
              </a:rPr>
              <a:t>故事山形图</a:t>
            </a:r>
            <a:endParaRPr lang="zh-CN" altLang="en-US" sz="4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rot="16200000">
            <a:off x="1492885" y="-593090"/>
            <a:ext cx="6069330" cy="809307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8602980" y="1107440"/>
            <a:ext cx="3147695" cy="48926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609600" fontAlgn="auto">
              <a:extLst>
                <a:ext uri="{35155182-B16C-46BC-9424-99874614C6A1}">
                  <wpsdc:indentchars xmlns:wpsdc="http://www.wps.cn/officeDocument/2017/drawingmlCustomData" val="200" checksum="4158780845"/>
                </a:ext>
              </a:extLst>
            </a:pP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</a:rPr>
              <a:t>他突然站起身来，一只手拿着大板斧，一只手拿着那长方形的盾，向着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</a:rPr>
              <a:t>天空乱挥乱舞，继续和眼前的看不见的敌人做拼死的战斗。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indent="609600" fontAlgn="auto">
              <a:extLst>
                <a:ext uri="{35155182-B16C-46BC-9424-99874614C6A1}">
                  <wpsdc:indentchars xmlns:wpsdc="http://www.wps.cn/officeDocument/2017/drawingmlCustomData" val="200" checksum="4158780845"/>
                </a:ext>
              </a:extLst>
            </a:pP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</a:rPr>
              <a:t>他那长在胸前的两只眼睛似乎真要喷出黑色的愤怒的火焰，他那长在肚子上的阔大的嘴巴似乎真要骂出诅咒敌人的言语。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006090" y="1071245"/>
            <a:ext cx="6384290" cy="44729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航天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41325" y="247650"/>
            <a:ext cx="11309985" cy="63627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文本框 99"/>
          <p:cNvSpPr txBox="1"/>
          <p:nvPr/>
        </p:nvSpPr>
        <p:spPr>
          <a:xfrm>
            <a:off x="537210" y="2064385"/>
            <a:ext cx="11069320" cy="20148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914400" fontAlgn="auto">
              <a:lnSpc>
                <a:spcPts val="5000"/>
              </a:lnSpc>
              <a:extLst>
                <a:ext uri="{35155182-B16C-46BC-9424-99874614C6A1}">
                  <wpsdc:indentchars xmlns:wpsdc="http://www.wps.cn/officeDocument/2017/drawingmlCustomData" val="200" checksum="797548545"/>
                </a:ext>
              </a:extLst>
            </a:pPr>
            <a:r>
              <a:rPr lang="zh-CN" sz="3600" b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先自主阅读</a:t>
            </a:r>
            <a:r>
              <a:rPr lang="en-US" altLang="zh-CN" sz="3600" b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P389-391</a:t>
            </a:r>
            <a:r>
              <a:rPr lang="zh-CN" sz="3600" b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《含冤的望帝变作杜鹃鸟》，再小组内讨论：选用什么方法来展现故事的神奇（可以是一种方法也可以多种方法</a:t>
            </a:r>
            <a:r>
              <a:rPr lang="zh-CN" sz="3600" b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的结合）。</a:t>
            </a:r>
            <a:endParaRPr lang="zh-CN" sz="3600" b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1194" r="1296" b="1455"/>
          <a:stretch>
            <a:fillRect/>
          </a:stretch>
        </p:blipFill>
        <p:spPr>
          <a:xfrm rot="16200000">
            <a:off x="1466850" y="-505460"/>
            <a:ext cx="5970905" cy="7917180"/>
          </a:xfrm>
          <a:prstGeom prst="rect">
            <a:avLst/>
          </a:prstGeom>
        </p:spPr>
      </p:pic>
      <p:sp>
        <p:nvSpPr>
          <p:cNvPr id="3" name="圆角矩形 2"/>
          <p:cNvSpPr/>
          <p:nvPr/>
        </p:nvSpPr>
        <p:spPr>
          <a:xfrm>
            <a:off x="4835525" y="3385185"/>
            <a:ext cx="3082290" cy="1763395"/>
          </a:xfrm>
          <a:prstGeom prst="roundRect">
            <a:avLst/>
          </a:prstGeom>
          <a:noFill/>
          <a:ln w="19050"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8507730" y="1137285"/>
            <a:ext cx="3110865" cy="461772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508000" fontAlgn="auto">
              <a:extLst>
                <a:ext uri="{35155182-B16C-46BC-9424-99874614C6A1}">
                  <wpsdc:indentchars xmlns:wpsdc="http://www.wps.cn/officeDocument/2017/drawingmlCustomData" val="200" checksum="282533468"/>
                </a:ext>
              </a:extLst>
            </a:pP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从神话里我们可以看到古代劳动人民的思想观念是怎样的:他们怎样设想世界的构成，怎样歌颂人民的英雄，怎样想望生活过得更美好，怎样赞美劳动和斗争等等。他们通过生动浪漫的幻想，把这些思想观念形象地表达出来，使我们借以见到人类社会童年时期的天真和美丽，并且领略到某些最好的神话所展示的永恒的艺术魅力。</a:t>
            </a:r>
            <a:endParaRPr lang="zh-CN" altLang="en-US" sz="2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19760" y="593725"/>
            <a:ext cx="755650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前言</a:t>
            </a:r>
            <a:endParaRPr lang="zh-CN" altLang="en-US" sz="32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5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rcRect l="2707" t="5760" r="31176" b="7815"/>
          <a:stretch>
            <a:fillRect/>
          </a:stretch>
        </p:blipFill>
        <p:spPr>
          <a:xfrm>
            <a:off x="4933315" y="327025"/>
            <a:ext cx="4649470" cy="6078220"/>
          </a:xfrm>
          <a:prstGeom prst="rect">
            <a:avLst/>
          </a:prstGeom>
        </p:spPr>
      </p:pic>
      <p:grpSp>
        <p:nvGrpSpPr>
          <p:cNvPr id="5" name="组合 4"/>
          <p:cNvGrpSpPr/>
          <p:nvPr/>
        </p:nvGrpSpPr>
        <p:grpSpPr>
          <a:xfrm>
            <a:off x="969010" y="690245"/>
            <a:ext cx="3817620" cy="2810510"/>
            <a:chOff x="1526" y="1087"/>
            <a:chExt cx="6012" cy="4426"/>
          </a:xfrm>
        </p:grpSpPr>
        <p:sp>
          <p:nvSpPr>
            <p:cNvPr id="2" name="圆角矩形标注 1"/>
            <p:cNvSpPr/>
            <p:nvPr/>
          </p:nvSpPr>
          <p:spPr>
            <a:xfrm flipH="1">
              <a:off x="1526" y="1087"/>
              <a:ext cx="6012" cy="4427"/>
            </a:xfrm>
            <a:prstGeom prst="wedgeRoundRectCallout">
              <a:avLst>
                <a:gd name="adj1" fmla="val -78709"/>
                <a:gd name="adj2" fmla="val 34752"/>
                <a:gd name="adj3" fmla="val 16667"/>
              </a:avLst>
            </a:prstGeom>
            <a:noFill/>
            <a:ln w="28575">
              <a:solidFill>
                <a:srgbClr val="C0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1759" y="1299"/>
              <a:ext cx="5574" cy="42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indent="711200" fontAlgn="auto">
                <a:extLst>
                  <a:ext uri="{35155182-B16C-46BC-9424-99874614C6A1}">
                    <wpsdc:indentchars xmlns:wpsdc="http://www.wps.cn/officeDocument/2017/drawingmlCustomData" val="200" checksum="3773799597"/>
                  </a:ext>
                </a:extLst>
              </a:pPr>
              <a:r>
                <a:rPr lang="zh-CN" altLang="en-US" sz="2800">
                  <a:latin typeface="楷体" panose="02010609060101010101" pitchFamily="49" charset="-122"/>
                  <a:ea typeface="楷体" panose="02010609060101010101" pitchFamily="49" charset="-122"/>
                </a:rPr>
                <a:t>展现中国古代神话宏伟、壮阔的幻想，瑰奇、绚烂的构思，歌颂中华祖先博大坚韧、自强不息、勇武刚健的民族精神。</a:t>
              </a:r>
              <a:endParaRPr lang="zh-CN" altLang="en-US" sz="280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文本框 99"/>
          <p:cNvSpPr txBox="1"/>
          <p:nvPr/>
        </p:nvSpPr>
        <p:spPr>
          <a:xfrm>
            <a:off x="934085" y="798830"/>
            <a:ext cx="10323830" cy="46685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p>
            <a:pPr indent="914400" fontAlgn="auto">
              <a:lnSpc>
                <a:spcPts val="5020"/>
              </a:lnSpc>
              <a:extLst>
                <a:ext uri="{35155182-B16C-46BC-9424-99874614C6A1}">
                  <wpsdc:indentchars xmlns:wpsdc="http://www.wps.cn/officeDocument/2017/drawingmlCustomData" val="200" checksum="797548545"/>
                </a:ext>
              </a:extLst>
            </a:pPr>
            <a:r>
              <a:rPr lang="zh-CN" sz="3600" b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阅读</a:t>
            </a:r>
            <a:r>
              <a:rPr lang="zh-CN" altLang="en-US" sz="3600" b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完成后，尝试完成</a:t>
            </a:r>
            <a:r>
              <a:rPr lang="zh-CN" sz="3600" b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以下任务：</a:t>
            </a:r>
            <a:endParaRPr lang="zh-CN" sz="3600" b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indent="914400" fontAlgn="auto">
              <a:lnSpc>
                <a:spcPts val="5020"/>
              </a:lnSpc>
              <a:extLst>
                <a:ext uri="{35155182-B16C-46BC-9424-99874614C6A1}">
                  <wpsdc:indentchars xmlns:wpsdc="http://www.wps.cn/officeDocument/2017/drawingmlCustomData" val="200" checksum="797548545"/>
                </a:ext>
              </a:extLst>
            </a:pPr>
            <a:r>
              <a:rPr sz="3600" b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（1）利用思维导图梳理本书中的主要人物，形成人物关系图谱；</a:t>
            </a:r>
            <a:endParaRPr sz="3600" b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indent="914400" fontAlgn="auto">
              <a:lnSpc>
                <a:spcPts val="5020"/>
              </a:lnSpc>
              <a:extLst>
                <a:ext uri="{35155182-B16C-46BC-9424-99874614C6A1}">
                  <wpsdc:indentchars xmlns:wpsdc="http://www.wps.cn/officeDocument/2017/drawingmlCustomData" val="200" checksum="797548545"/>
                </a:ext>
              </a:extLst>
            </a:pPr>
            <a:r>
              <a:rPr sz="3600" b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（2）绘制神话故事内容的四格连环画；</a:t>
            </a:r>
            <a:endParaRPr sz="3600" b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indent="914400" fontAlgn="auto">
              <a:lnSpc>
                <a:spcPts val="5020"/>
              </a:lnSpc>
              <a:extLst>
                <a:ext uri="{35155182-B16C-46BC-9424-99874614C6A1}">
                  <wpsdc:indentchars xmlns:wpsdc="http://www.wps.cn/officeDocument/2017/drawingmlCustomData" val="200" checksum="797548545"/>
                </a:ext>
              </a:extLst>
            </a:pPr>
            <a:r>
              <a:rPr sz="3600" b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（3）为神话人物编制朋友圈；</a:t>
            </a:r>
            <a:endParaRPr sz="3600" b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indent="914400" fontAlgn="auto">
              <a:lnSpc>
                <a:spcPts val="5020"/>
              </a:lnSpc>
              <a:extLst>
                <a:ext uri="{35155182-B16C-46BC-9424-99874614C6A1}">
                  <wpsdc:indentchars xmlns:wpsdc="http://www.wps.cn/officeDocument/2017/drawingmlCustomData" val="200" checksum="797548545"/>
                </a:ext>
              </a:extLst>
            </a:pPr>
            <a:r>
              <a:rPr sz="3600" b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en-US" sz="3600" b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</a:t>
            </a:r>
            <a:r>
              <a:rPr sz="3600" b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）和同学合作，一起改编、表演你们喜欢的神话故事。</a:t>
            </a:r>
            <a:endParaRPr sz="3600" b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FF1E8"/>
            </a:gs>
            <a:gs pos="100000">
              <a:srgbClr val="FCDC9B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文本框 38"/>
          <p:cNvSpPr txBox="1"/>
          <p:nvPr/>
        </p:nvSpPr>
        <p:spPr>
          <a:xfrm>
            <a:off x="1108710" y="1468120"/>
            <a:ext cx="10337800" cy="3630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zh-CN" altLang="en-US" sz="11500" b="1">
                <a:solidFill>
                  <a:schemeClr val="tx1">
                    <a:lumMod val="75000"/>
                    <a:lumOff val="25000"/>
                  </a:schemeClr>
                </a:solidFill>
                <a:latin typeface="朗月行楷" panose="02000503000000000000" charset="-122"/>
                <a:ea typeface="朗月行楷" panose="02000503000000000000" charset="-122"/>
              </a:rPr>
              <a:t>读中国神话 </a:t>
            </a:r>
            <a:endParaRPr lang="zh-CN" altLang="en-US" sz="11500" b="1">
              <a:solidFill>
                <a:schemeClr val="tx1">
                  <a:lumMod val="75000"/>
                  <a:lumOff val="25000"/>
                </a:schemeClr>
              </a:solidFill>
              <a:latin typeface="朗月行楷" panose="02000503000000000000" charset="-122"/>
              <a:ea typeface="朗月行楷" panose="02000503000000000000" charset="-122"/>
            </a:endParaRPr>
          </a:p>
          <a:p>
            <a:pPr algn="just"/>
            <a:r>
              <a:rPr lang="zh-CN" altLang="en-US" sz="11500" b="1">
                <a:solidFill>
                  <a:schemeClr val="tx1">
                    <a:lumMod val="75000"/>
                    <a:lumOff val="25000"/>
                  </a:schemeClr>
                </a:solidFill>
                <a:latin typeface="朗月行楷" panose="02000503000000000000" charset="-122"/>
                <a:ea typeface="朗月行楷" panose="02000503000000000000" charset="-122"/>
              </a:rPr>
              <a:t> </a:t>
            </a:r>
            <a:r>
              <a:rPr lang="en-US" altLang="zh-CN" sz="11500" b="1">
                <a:solidFill>
                  <a:schemeClr val="tx1">
                    <a:lumMod val="75000"/>
                    <a:lumOff val="25000"/>
                  </a:schemeClr>
                </a:solidFill>
                <a:latin typeface="朗月行楷" panose="02000503000000000000" charset="-122"/>
                <a:ea typeface="朗月行楷" panose="02000503000000000000" charset="-122"/>
              </a:rPr>
              <a:t>        </a:t>
            </a:r>
            <a:r>
              <a:rPr lang="zh-CN" altLang="en-US" sz="11500" b="1">
                <a:solidFill>
                  <a:schemeClr val="tx1">
                    <a:lumMod val="75000"/>
                    <a:lumOff val="25000"/>
                  </a:schemeClr>
                </a:solidFill>
                <a:latin typeface="朗月行楷" panose="02000503000000000000" charset="-122"/>
                <a:ea typeface="朗月行楷" panose="02000503000000000000" charset="-122"/>
              </a:rPr>
              <a:t>做传承</a:t>
            </a:r>
            <a:r>
              <a:rPr lang="zh-CN" altLang="en-US" sz="11500" b="1">
                <a:solidFill>
                  <a:schemeClr val="tx1">
                    <a:lumMod val="75000"/>
                    <a:lumOff val="25000"/>
                  </a:schemeClr>
                </a:solidFill>
                <a:latin typeface="朗月行楷" panose="02000503000000000000" charset="-122"/>
                <a:ea typeface="朗月行楷" panose="02000503000000000000" charset="-122"/>
              </a:rPr>
              <a:t>之人</a:t>
            </a:r>
            <a:endParaRPr lang="zh-CN" altLang="en-US" sz="11500" b="1">
              <a:solidFill>
                <a:schemeClr val="tx1">
                  <a:lumMod val="75000"/>
                  <a:lumOff val="25000"/>
                </a:schemeClr>
              </a:solidFill>
              <a:latin typeface="朗月行楷" panose="02000503000000000000" charset="-122"/>
              <a:ea typeface="朗月行楷" panose="02000503000000000000" charset="-122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《朝代歌》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9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9248*5048*702*702"/>
  <p:tag name="KSO_WM_UNIT_MEDIACOVER_STYLEID" val="1"/>
  <p:tag name="KSO_WM_UNIT_MEDIACOVER_TEXTSTATE" val="0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10.xml><?xml version="1.0" encoding="utf-8"?>
<p:tagLst xmlns:p="http://schemas.openxmlformats.org/presentationml/2006/main">
  <p:tag name="commondata" val="eyJjb3VudCI6MTUsImhkaWQiOiJmNmQxNDk4ODcyYTk2M2UwOTM5ODdmOGI3ZWE0Mzk4YSIsInVzZXJDb3VudCI6MTV9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541</Words>
  <Application>WPS 演示</Application>
  <PresentationFormat>宽屏</PresentationFormat>
  <Paragraphs>34</Paragraphs>
  <Slides>14</Slides>
  <Notes>3</Notes>
  <HiddenSlides>1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14</vt:i4>
      </vt:variant>
    </vt:vector>
  </HeadingPairs>
  <TitlesOfParts>
    <vt:vector size="26" baseType="lpstr">
      <vt:lpstr>Arial</vt:lpstr>
      <vt:lpstr>宋体</vt:lpstr>
      <vt:lpstr>Wingdings</vt:lpstr>
      <vt:lpstr>汉仪颜楷简</vt:lpstr>
      <vt:lpstr>朗月行楷</vt:lpstr>
      <vt:lpstr>楷体</vt:lpstr>
      <vt:lpstr>微软雅黑</vt:lpstr>
      <vt:lpstr>Arial Unicode MS</vt:lpstr>
      <vt:lpstr>等线 Light</vt:lpstr>
      <vt:lpstr>等线</vt:lpstr>
      <vt:lpstr>Calibri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彭 起飞</dc:creator>
  <cp:lastModifiedBy>冬天苹果脸</cp:lastModifiedBy>
  <cp:revision>31</cp:revision>
  <dcterms:created xsi:type="dcterms:W3CDTF">2023-12-11T14:01:00Z</dcterms:created>
  <dcterms:modified xsi:type="dcterms:W3CDTF">2025-03-19T23:30:49Z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2052-12.1.0.20305</vt:lpwstr>
  </property>
  <property fmtid="{D5CDD505-2E9C-101B-9397-08002B2CF9AE}" pid="3" name="KSOTemplateUUID">
    <vt:lpwstr>v1.0_mb_fyhetzgCcuL8odM7ppqCYw==</vt:lpwstr>
  </property>
  <property fmtid="{D5CDD505-2E9C-101B-9397-08002B2CF9AE}" pid="4" name="ICV">
    <vt:lpwstr>01F2A2941C654407B15246B6C136DA52_13</vt:lpwstr>
  </property>
</Properties>
</file>