
<file path=[Content_Types].xml><?xml version="1.0" encoding="utf-8"?>
<Types xmlns="http://schemas.openxmlformats.org/package/2006/content-types">
  <Default Extension="xml" ContentType="application/vnd.openxmlformats-officedocument.presentationml.presentation.main+xml"/>
  <Default Extension="jpg" ContentType="image/jpeg"/>
  <Default Extension="png" ContentType="image/png"/>
  <Default Extension="mp4" ContentType="video/mp4"/>
  <Default Extension="rels" ContentType="application/vnd.openxmlformats-package.relationship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Masters/slideMaster1.xml" ContentType="application/vnd.openxmlformats-officedocument.presentationml.slideMaster+xml"/>
  <Override PartName="/ppt/slides/slide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s/slide2.xml" ContentType="application/vnd.openxmlformats-officedocument.presentationml.slide+xml"/>
  <Override PartName="/ppt/slideLayouts/slideLayout2.xml" ContentType="application/vnd.openxmlformats-officedocument.presentationml.slideLayout+xml"/>
  <Override PartName="/ppt/slides/slide3.xml" ContentType="application/vnd.openxmlformats-officedocument.presentationml.slide+xml"/>
  <Override PartName="/ppt/slideLayouts/slideLayout3.xml" ContentType="application/vnd.openxmlformats-officedocument.presentationml.slideLayout+xml"/>
  <Override PartName="/ppt/slides/slide4.xml" ContentType="application/vnd.openxmlformats-officedocument.presentationml.slide+xml"/>
  <Override PartName="/ppt/slideLayouts/slideLayout4.xml" ContentType="application/vnd.openxmlformats-officedocument.presentationml.slideLayout+xml"/>
  <Override PartName="/ppt/slides/slide5.xml" ContentType="application/vnd.openxmlformats-officedocument.presentationml.slide+xml"/>
  <Override PartName="/ppt/slideLayouts/slideLayout5.xml" ContentType="application/vnd.openxmlformats-officedocument.presentationml.slideLayout+xml"/>
  <Override PartName="/ppt/slides/slide6.xml" ContentType="application/vnd.openxmlformats-officedocument.presentationml.slide+xml"/>
  <Override PartName="/ppt/slideLayouts/slideLayout6.xml" ContentType="application/vnd.openxmlformats-officedocument.presentationml.slideLayout+xml"/>
  <Override PartName="/ppt/slides/slide7.xml" ContentType="application/vnd.openxmlformats-officedocument.presentationml.slide+xml"/>
  <Override PartName="/ppt/slideLayouts/slideLayout7.xml" ContentType="application/vnd.openxmlformats-officedocument.presentationml.slideLayout+xml"/>
  <Override PartName="/ppt/slides/slide8.xml" ContentType="application/vnd.openxmlformats-officedocument.presentationml.slide+xml"/>
  <Override PartName="/ppt/slideLayouts/slideLayout8.xml" ContentType="application/vnd.openxmlformats-officedocument.presentationml.slideLayout+xml"/>
  <Override PartName="/ppt/slides/slide9.xml" ContentType="application/vnd.openxmlformats-officedocument.presentationml.slide+xml"/>
  <Override PartName="/ppt/slideLayouts/slideLayout9.xml" ContentType="application/vnd.openxmlformats-officedocument.presentationml.slideLayout+xml"/>
  <Override PartName="/ppt/slides/slide10.xml" ContentType="application/vnd.openxmlformats-officedocument.presentationml.slide+xml"/>
  <Override PartName="/ppt/slideLayouts/slideLayout10.xml" ContentType="application/vnd.openxmlformats-officedocument.presentationml.slideLayout+xml"/>
  <Override PartName="/ppt/slides/slide11.xml" ContentType="application/vnd.openxmlformats-officedocument.presentationml.slide+xml"/>
  <Override PartName="/ppt/slideLayouts/slideLayout11.xml" ContentType="application/vnd.openxmlformats-officedocument.presentationml.slideLayout+xml"/>
  <Override PartName="/ppt/slides/slide12.xml" ContentType="application/vnd.openxmlformats-officedocument.presentationml.slide+xml"/>
  <Override PartName="/ppt/slideLayouts/slideLayout12.xml" ContentType="application/vnd.openxmlformats-officedocument.presentationml.slideLayout+xml"/>
  <Override PartName="/ppt/slides/slide13.xml" ContentType="application/vnd.openxmlformats-officedocument.presentationml.slide+xml"/>
  <Override PartName="/ppt/slideLayouts/slideLayout13.xml" ContentType="application/vnd.openxmlformats-officedocument.presentationml.slideLayout+xml"/>
  <Override PartName="/ppt/slides/slide14.xml" ContentType="application/vnd.openxmlformats-officedocument.presentationml.slide+xml"/>
  <Override PartName="/ppt/slideLayouts/slideLayout14.xml" ContentType="application/vnd.openxmlformats-officedocument.presentationml.slideLayout+xml"/>
  <Override PartName="/ppt/slides/slide15.xml" ContentType="application/vnd.openxmlformats-officedocument.presentationml.slide+xml"/>
  <Override PartName="/ppt/slideLayouts/slideLayout15.xml" ContentType="application/vnd.openxmlformats-officedocument.presentationml.slideLayout+xml"/>
  <Override PartName="/ppt/slides/slide16.xml" ContentType="application/vnd.openxmlformats-officedocument.presentationml.slide+xml"/>
  <Override PartName="/ppt/slideLayouts/slideLayout16.xml" ContentType="application/vnd.openxmlformats-officedocument.presentationml.slideLayout+xml"/>
  <Override PartName="/ppt/slides/slide17.xml" ContentType="application/vnd.openxmlformats-officedocument.presentationml.slide+xml"/>
  <Override PartName="/ppt/slideLayouts/slideLayout17.xml" ContentType="application/vnd.openxmlformats-officedocument.presentationml.slideLayout+xml"/>
  <Override PartName="/ppt/slides/slide18.xml" ContentType="application/vnd.openxmlformats-officedocument.presentationml.slide+xml"/>
  <Override PartName="/ppt/slideLayouts/slideLayout18.xml" ContentType="application/vnd.openxmlformats-officedocument.presentationml.slideLayout+xml"/>
  <Override PartName="/ppt/slides/slide19.xml" ContentType="application/vnd.openxmlformats-officedocument.presentationml.slide+xml"/>
  <Override PartName="/ppt/slideLayouts/slideLayout19.xml" ContentType="application/vnd.openxmlformats-officedocument.presentationml.slideLayout+xml"/>
  <Override PartName="/ppt/slides/slide20.xml" ContentType="application/vnd.openxmlformats-officedocument.presentationml.slide+xml"/>
  <Override PartName="/ppt/slideLayouts/slideLayout20.xml" ContentType="application/vnd.openxmlformats-officedocument.presentationml.slideLayout+xml"/>
</Types>
</file>

<file path=_rels/.rels>&#65279;<?xml version="1.0" encoding="utf-8"?><Relationships xmlns="http://schemas.openxmlformats.org/package/2006/relationships"><Relationship Type="http://schemas.openxmlformats.org/officeDocument/2006/relationships/officeDocument" Target="/ppt/presentation.xml" Id="Rca42adf17d644b27" /><Relationship Type="http://schemas.openxmlformats.org/officeDocument/2006/relationships/extended-properties" Target="/docProps/app.xml" Id="rId2" /><Relationship Type="http://schemas.openxmlformats.org/package/2006/relationships/metadata/core-properties" Target="/docProps/core.xml" Id="R42f231acf37f47f1" /><Relationship Type="http://schemas.openxmlformats.org/officeDocument/2006/relationships/custom-properties" Target="/docProps/custom.xml" Id="R96431bd109624681" /></Relationships>
</file>

<file path=ppt/presentation.xml><?xml version="1.0" encoding="utf-8"?>
<p:presentation xmlns:p15="http://schemas.microsoft.com/office/powerpoint/2012/main" xmlns:a="http://schemas.openxmlformats.org/drawingml/2006/main" xmlns:r="http://schemas.openxmlformats.org/officeDocument/2006/relationships" xmlns:p="http://schemas.openxmlformats.org/presentationml/2006/main" saveSubsetFonts="1">
  <p:sldMasterIdLst>
    <p:sldMasterId id="2147483648"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p14="http://schemas.microsoft.com/office/powerpoint/2010/main" xmlns:p15="http://schemas.microsoft.com/office/powerpoint/2012/main"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7" d="100"/>
          <a:sy n="107" d="100"/>
        </p:scale>
        <p:origin x="606" y="114"/>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presProps" Target="/ppt/presProps.xml" Id="rId1" /><Relationship Type="http://schemas.openxmlformats.org/officeDocument/2006/relationships/viewProps" Target="/ppt/viewProps.xml" Id="rId2" /><Relationship Type="http://schemas.openxmlformats.org/officeDocument/2006/relationships/theme" Target="/ppt/theme/theme1.xml" Id="rId3" /><Relationship Type="http://schemas.openxmlformats.org/officeDocument/2006/relationships/tableStyles" Target="/ppt/tableStyles.xml" Id="rId4" /><Relationship Type="http://schemas.openxmlformats.org/officeDocument/2006/relationships/slideMaster" Target="/ppt/slideMasters/slideMaster1.xml" Id="rId5" /><Relationship Type="http://schemas.openxmlformats.org/officeDocument/2006/relationships/slide" Target="/ppt/slides/slide1.xml" Id="rId6" /><Relationship Type="http://schemas.openxmlformats.org/officeDocument/2006/relationships/slide" Target="/ppt/slides/slide2.xml" Id="rId7" /><Relationship Type="http://schemas.openxmlformats.org/officeDocument/2006/relationships/slide" Target="/ppt/slides/slide3.xml" Id="rId8" /><Relationship Type="http://schemas.openxmlformats.org/officeDocument/2006/relationships/slide" Target="/ppt/slides/slide4.xml" Id="rId9" /><Relationship Type="http://schemas.openxmlformats.org/officeDocument/2006/relationships/slide" Target="/ppt/slides/slide5.xml" Id="rId10" /><Relationship Type="http://schemas.openxmlformats.org/officeDocument/2006/relationships/slide" Target="/ppt/slides/slide6.xml" Id="rId11" /><Relationship Type="http://schemas.openxmlformats.org/officeDocument/2006/relationships/slide" Target="/ppt/slides/slide7.xml" Id="rId12" /><Relationship Type="http://schemas.openxmlformats.org/officeDocument/2006/relationships/slide" Target="/ppt/slides/slide8.xml" Id="rId13" /><Relationship Type="http://schemas.openxmlformats.org/officeDocument/2006/relationships/slide" Target="/ppt/slides/slide9.xml" Id="rId14" /><Relationship Type="http://schemas.openxmlformats.org/officeDocument/2006/relationships/slide" Target="/ppt/slides/slide10.xml" Id="rId15" /><Relationship Type="http://schemas.openxmlformats.org/officeDocument/2006/relationships/slide" Target="/ppt/slides/slide11.xml" Id="rId16" /><Relationship Type="http://schemas.openxmlformats.org/officeDocument/2006/relationships/slide" Target="/ppt/slides/slide12.xml" Id="rId17" /><Relationship Type="http://schemas.openxmlformats.org/officeDocument/2006/relationships/slide" Target="/ppt/slides/slide13.xml" Id="rId18" /><Relationship Type="http://schemas.openxmlformats.org/officeDocument/2006/relationships/slide" Target="/ppt/slides/slide14.xml" Id="rId19" /><Relationship Type="http://schemas.openxmlformats.org/officeDocument/2006/relationships/slide" Target="/ppt/slides/slide15.xml" Id="rId20" /><Relationship Type="http://schemas.openxmlformats.org/officeDocument/2006/relationships/slide" Target="/ppt/slides/slide16.xml" Id="rId21" /><Relationship Type="http://schemas.openxmlformats.org/officeDocument/2006/relationships/slide" Target="/ppt/slides/slide17.xml" Id="rId22" /><Relationship Type="http://schemas.openxmlformats.org/officeDocument/2006/relationships/slide" Target="/ppt/slides/slide18.xml" Id="rId23" /><Relationship Type="http://schemas.openxmlformats.org/officeDocument/2006/relationships/slide" Target="/ppt/slides/slide19.xml" Id="rId24" /><Relationship Type="http://schemas.openxmlformats.org/officeDocument/2006/relationships/slide" Target="/ppt/slides/slide20.xml" Id="rId25" /></Relationship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2.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3.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4.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5.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6.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7.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8.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9.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0.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1.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2.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3.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4.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5.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6.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7.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8.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9.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20.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slideLayout1.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2.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3.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4.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5.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6.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7.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8.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9.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0.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1.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2.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3.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4.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5.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6.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7.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8.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19.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Layouts/slideLayout20.xml><?xml version="1.0" encoding="utf-8"?>
<p:sldLayout xmlns:p14="http://schemas.microsoft.com/office/powerpoint/2010/main"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191420"/>
      </p:ext>
    </p:extLst>
  </p:cSld>
  <p:clrMapOvr>
    <a:masterClrMapping/>
  </p:clrMapOvr>
</p:sldLayout>
</file>

<file path=ppt/slideMasters/_rels/slideMaster1.xml.rels>&#65279;<?xml version="1.0" encoding="utf-8"?><Relationships xmlns="http://schemas.openxmlformats.org/package/2006/relationships"><Relationship Type="http://schemas.openxmlformats.org/officeDocument/2006/relationships/slideLayout" Target="/ppt/slideLayouts/slideLayout1.xml" Id="rId1" /><Relationship Type="http://schemas.openxmlformats.org/officeDocument/2006/relationships/theme" Target="/ppt/theme/theme1.xml" Id="rId2" /><Relationship Type="http://schemas.openxmlformats.org/officeDocument/2006/relationships/slideLayout" Target="/ppt/slideLayouts/slideLayout2.xml" Id="rId3" /><Relationship Type="http://schemas.openxmlformats.org/officeDocument/2006/relationships/slideLayout" Target="/ppt/slideLayouts/slideLayout3.xml" Id="rId4" /><Relationship Type="http://schemas.openxmlformats.org/officeDocument/2006/relationships/slideLayout" Target="/ppt/slideLayouts/slideLayout4.xml" Id="rId5" /><Relationship Type="http://schemas.openxmlformats.org/officeDocument/2006/relationships/slideLayout" Target="/ppt/slideLayouts/slideLayout5.xml" Id="rId6" /><Relationship Type="http://schemas.openxmlformats.org/officeDocument/2006/relationships/slideLayout" Target="/ppt/slideLayouts/slideLayout6.xml" Id="rId7" /><Relationship Type="http://schemas.openxmlformats.org/officeDocument/2006/relationships/slideLayout" Target="/ppt/slideLayouts/slideLayout7.xml" Id="rId8" /><Relationship Type="http://schemas.openxmlformats.org/officeDocument/2006/relationships/slideLayout" Target="/ppt/slideLayouts/slideLayout8.xml" Id="rId9" /><Relationship Type="http://schemas.openxmlformats.org/officeDocument/2006/relationships/slideLayout" Target="/ppt/slideLayouts/slideLayout9.xml" Id="rId10" /><Relationship Type="http://schemas.openxmlformats.org/officeDocument/2006/relationships/slideLayout" Target="/ppt/slideLayouts/slideLayout10.xml" Id="rId11" /><Relationship Type="http://schemas.openxmlformats.org/officeDocument/2006/relationships/slideLayout" Target="/ppt/slideLayouts/slideLayout11.xml" Id="rId12" /><Relationship Type="http://schemas.openxmlformats.org/officeDocument/2006/relationships/slideLayout" Target="/ppt/slideLayouts/slideLayout12.xml" Id="rId13" /><Relationship Type="http://schemas.openxmlformats.org/officeDocument/2006/relationships/slideLayout" Target="/ppt/slideLayouts/slideLayout13.xml" Id="rId14" /><Relationship Type="http://schemas.openxmlformats.org/officeDocument/2006/relationships/slideLayout" Target="/ppt/slideLayouts/slideLayout14.xml" Id="rId15" /><Relationship Type="http://schemas.openxmlformats.org/officeDocument/2006/relationships/slideLayout" Target="/ppt/slideLayouts/slideLayout15.xml" Id="rId16" /><Relationship Type="http://schemas.openxmlformats.org/officeDocument/2006/relationships/slideLayout" Target="/ppt/slideLayouts/slideLayout16.xml" Id="rId17" /><Relationship Type="http://schemas.openxmlformats.org/officeDocument/2006/relationships/slideLayout" Target="/ppt/slideLayouts/slideLayout17.xml" Id="rId18" /><Relationship Type="http://schemas.openxmlformats.org/officeDocument/2006/relationships/slideLayout" Target="/ppt/slideLayouts/slideLayout18.xml" Id="rId19" /><Relationship Type="http://schemas.openxmlformats.org/officeDocument/2006/relationships/slideLayout" Target="/ppt/slideLayouts/slideLayout19.xml" Id="rId20" /><Relationship Type="http://schemas.openxmlformats.org/officeDocument/2006/relationships/slideLayout" Target="/ppt/slideLayouts/slideLayout20.xml" Id="rId21" /></Relationships>
</file>

<file path=ppt/slideMasters/slideMaster1.xml><?xml version="1.0" encoding="utf-8"?>
<p:sldMaster xmlns:p14="http://schemas.microsoft.com/office/powerpoint/2010/main"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3735316"/>
      </p:ext>
    </p:extLst>
  </p:cSld>
  <p:clrMap bg1="lt1" tx1="dk1" bg2="lt2" tx2="dk2" accent1="accent1" accent2="accent2" accent3="accent3" accent4="accent4" accent5="accent5" accent6="accent6" hlink="hlink" folHlink="folHlink"/>
  <p:sldLayoutIdLst>
    <p:sldLayoutId id="2147483649" r:id="rId1"/>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Relationships xmlns="http://schemas.openxmlformats.org/package/2006/relationships"><Relationship Type="http://schemas.openxmlformats.org/officeDocument/2006/relationships/slideLayout" Target="/ppt/slideLayouts/slideLayout1.xml" Id="rId1" /><Relationship Type="http://schemas.openxmlformats.org/officeDocument/2006/relationships/image" Target="/ppt/media/image.jpg" Id="rId2" /><Relationship Type="http://schemas.openxmlformats.org/officeDocument/2006/relationships/image" Target="/ppt/media/image2.jpg" Id="rId3" /></Relationships>
</file>

<file path=ppt/slides/_rels/slide2.xml.rels>&#65279;<?xml version="1.0" encoding="utf-8"?><Relationships xmlns="http://schemas.openxmlformats.org/package/2006/relationships"><Relationship Type="http://schemas.openxmlformats.org/officeDocument/2006/relationships/slideLayout" Target="/ppt/slideLayouts/slideLayout2.xml" Id="rId1" /><Relationship Type="http://schemas.openxmlformats.org/officeDocument/2006/relationships/image" Target="/ppt/media/image3.jpg" Id="rId2" /><Relationship Type="http://schemas.openxmlformats.org/officeDocument/2006/relationships/image" Target="/ppt/media/image4.jpg" Id="rId3" /><Relationship Type="http://schemas.openxmlformats.org/officeDocument/2006/relationships/image" Target="/ppt/media/image5.jpg" Id="rId4" /><Relationship Type="http://schemas.openxmlformats.org/officeDocument/2006/relationships/image" Target="/ppt/media/image.png" Id="rId5" /></Relationships>
</file>

<file path=ppt/slides/_rels/slide3.xml.rels>&#65279;<?xml version="1.0" encoding="utf-8"?><Relationships xmlns="http://schemas.openxmlformats.org/package/2006/relationships"><Relationship Type="http://schemas.openxmlformats.org/officeDocument/2006/relationships/slideLayout" Target="/ppt/slideLayouts/slideLayout3.xml" Id="rId1" /><Relationship Type="http://schemas.openxmlformats.org/officeDocument/2006/relationships/image" Target="/ppt/media/image6.jpg" Id="rId2" /><Relationship Type="http://schemas.openxmlformats.org/officeDocument/2006/relationships/image" Target="/ppt/media/image7.jpg" Id="rId3" /><Relationship Type="http://schemas.openxmlformats.org/officeDocument/2006/relationships/image" Target="/ppt/media/image8.jpg" Id="rId4" /><Relationship Type="http://schemas.openxmlformats.org/officeDocument/2006/relationships/image" Target="/ppt/media/image9.jpg" Id="rId5" /><Relationship Type="http://schemas.openxmlformats.org/officeDocument/2006/relationships/image" Target="/ppt/media/image10.jpg" Id="rId6" /></Relationships>
</file>

<file path=ppt/slides/_rels/slide4.xml.rels>&#65279;<?xml version="1.0" encoding="utf-8"?><Relationships xmlns="http://schemas.openxmlformats.org/package/2006/relationships"><Relationship Type="http://schemas.openxmlformats.org/officeDocument/2006/relationships/slideLayout" Target="/ppt/slideLayouts/slideLayout4.xml" Id="rId1" /><Relationship Type="http://schemas.openxmlformats.org/officeDocument/2006/relationships/image" Target="/ppt/media/image11.jpg" Id="rId2" /><Relationship Type="http://schemas.openxmlformats.org/officeDocument/2006/relationships/image" Target="/ppt/media/image12.jpg" Id="rId3" /><Relationship Type="http://schemas.openxmlformats.org/officeDocument/2006/relationships/image" Target="/ppt/media/image2.png" Id="rId4" /></Relationships>
</file>

<file path=ppt/slides/_rels/slide5.xml.rels>&#65279;<?xml version="1.0" encoding="utf-8"?><Relationships xmlns="http://schemas.openxmlformats.org/package/2006/relationships"><Relationship Type="http://schemas.openxmlformats.org/officeDocument/2006/relationships/slideLayout" Target="/ppt/slideLayouts/slideLayout5.xml" Id="rId1" /><Relationship Type="http://schemas.openxmlformats.org/officeDocument/2006/relationships/image" Target="/ppt/media/image13.jpg" Id="rId2" /><Relationship Type="http://schemas.openxmlformats.org/officeDocument/2006/relationships/image" Target="/ppt/media/image3.png" Id="rId5" /><Relationship Type="http://schemas.openxmlformats.org/officeDocument/2006/relationships/video" Target="/media/mediadata.mp4" Id="rId4" /><Relationship Type="http://schemas.microsoft.com/office/2007/relationships/media" Target="/media/mediadata.mp4" Id="rId3" /></Relationships>
</file>

<file path=ppt/slides/_rels/slide6.xml.rels>&#65279;<?xml version="1.0" encoding="utf-8"?><Relationships xmlns="http://schemas.openxmlformats.org/package/2006/relationships"><Relationship Type="http://schemas.openxmlformats.org/officeDocument/2006/relationships/slideLayout" Target="/ppt/slideLayouts/slideLayout6.xml" Id="rId1" /><Relationship Type="http://schemas.openxmlformats.org/officeDocument/2006/relationships/image" Target="/ppt/media/image14.jpg" Id="rId2" /><Relationship Type="http://schemas.openxmlformats.org/officeDocument/2006/relationships/image" Target="/ppt/media/image15.jpg" Id="rId3" /><Relationship Type="http://schemas.openxmlformats.org/officeDocument/2006/relationships/image" Target="/ppt/media/image16.jpg" Id="rId4" /><Relationship Type="http://schemas.openxmlformats.org/officeDocument/2006/relationships/image" Target="/ppt/media/image17.jpg" Id="rId5" /><Relationship Type="http://schemas.openxmlformats.org/officeDocument/2006/relationships/image" Target="/ppt/media/image18.jpg" Id="rId6" /><Relationship Type="http://schemas.openxmlformats.org/officeDocument/2006/relationships/image" Target="/ppt/media/image19.jpg" Id="rId7" /><Relationship Type="http://schemas.openxmlformats.org/officeDocument/2006/relationships/image" Target="/ppt/media/image20.jpg" Id="rId8" /></Relationships>
</file>

<file path=ppt/slides/_rels/slide7.xml.rels>&#65279;<?xml version="1.0" encoding="utf-8"?><Relationships xmlns="http://schemas.openxmlformats.org/package/2006/relationships"><Relationship Type="http://schemas.openxmlformats.org/officeDocument/2006/relationships/slideLayout" Target="/ppt/slideLayouts/slideLayout7.xml" Id="rId1" /><Relationship Type="http://schemas.openxmlformats.org/officeDocument/2006/relationships/image" Target="/ppt/media/image21.jpg" Id="rId2" /><Relationship Type="http://schemas.openxmlformats.org/officeDocument/2006/relationships/image" Target="/ppt/media/image22.jpg" Id="rId3" /><Relationship Type="http://schemas.openxmlformats.org/officeDocument/2006/relationships/image" Target="/ppt/media/image23.jpg" Id="rId4" /></Relationships>
</file>

<file path=ppt/slides/_rels/slide8.xml.rels>&#65279;<?xml version="1.0" encoding="utf-8"?><Relationships xmlns="http://schemas.openxmlformats.org/package/2006/relationships"><Relationship Type="http://schemas.openxmlformats.org/officeDocument/2006/relationships/slideLayout" Target="/ppt/slideLayouts/slideLayout8.xml" Id="rId1" /><Relationship Type="http://schemas.openxmlformats.org/officeDocument/2006/relationships/image" Target="/ppt/media/image24.jpg" Id="rId2" /><Relationship Type="http://schemas.openxmlformats.org/officeDocument/2006/relationships/image" Target="/ppt/media/image4.png" Id="rId3" /><Relationship Type="http://schemas.openxmlformats.org/officeDocument/2006/relationships/image" Target="/ppt/media/image5.png" Id="rId4" /><Relationship Type="http://schemas.openxmlformats.org/officeDocument/2006/relationships/image" Target="/ppt/media/image25.jpg" Id="rId5" /></Relationships>
</file>

<file path=ppt/slides/_rels/slide9.xml.rels>&#65279;<?xml version="1.0" encoding="utf-8"?><Relationships xmlns="http://schemas.openxmlformats.org/package/2006/relationships"><Relationship Type="http://schemas.openxmlformats.org/officeDocument/2006/relationships/slideLayout" Target="/ppt/slideLayouts/slideLayout9.xml" Id="rId1" /><Relationship Type="http://schemas.openxmlformats.org/officeDocument/2006/relationships/image" Target="/ppt/media/image26.jpg" Id="rId2" /><Relationship Type="http://schemas.openxmlformats.org/officeDocument/2006/relationships/image" Target="/ppt/media/image27.jpg" Id="rId3" /><Relationship Type="http://schemas.openxmlformats.org/officeDocument/2006/relationships/image" Target="/ppt/media/image6.png" Id="rId4" /></Relationships>
</file>

<file path=ppt/slides/_rels/slide10.xml.rels>&#65279;<?xml version="1.0" encoding="utf-8"?><Relationships xmlns="http://schemas.openxmlformats.org/package/2006/relationships"><Relationship Type="http://schemas.openxmlformats.org/officeDocument/2006/relationships/slideLayout" Target="/ppt/slideLayouts/slideLayout10.xml" Id="rId1" /><Relationship Type="http://schemas.openxmlformats.org/officeDocument/2006/relationships/image" Target="/ppt/media/image28.jpg" Id="rId2" /><Relationship Type="http://schemas.openxmlformats.org/officeDocument/2006/relationships/image" Target="/ppt/media/image29.jpg" Id="rId3" /><Relationship Type="http://schemas.openxmlformats.org/officeDocument/2006/relationships/image" Target="/ppt/media/image30.jpg" Id="rId4" /><Relationship Type="http://schemas.openxmlformats.org/officeDocument/2006/relationships/image" Target="/ppt/media/image31.jpg" Id="rId5" /><Relationship Type="http://schemas.openxmlformats.org/officeDocument/2006/relationships/image" Target="/ppt/media/image32.jpg" Id="rId6" /><Relationship Type="http://schemas.openxmlformats.org/officeDocument/2006/relationships/image" Target="/ppt/media/image33.jpg" Id="rId7" /><Relationship Type="http://schemas.openxmlformats.org/officeDocument/2006/relationships/image" Target="/ppt/media/image34.jpg" Id="rId8" /><Relationship Type="http://schemas.openxmlformats.org/officeDocument/2006/relationships/image" Target="/ppt/media/image7.png" Id="rId9" /><Relationship Type="http://schemas.openxmlformats.org/officeDocument/2006/relationships/image" Target="/ppt/media/image8.png" Id="rId10" /><Relationship Type="http://schemas.openxmlformats.org/officeDocument/2006/relationships/image" Target="/ppt/media/image9.png" Id="rId11" /><Relationship Type="http://schemas.openxmlformats.org/officeDocument/2006/relationships/image" Target="/ppt/media/image10.png" Id="rId12" /><Relationship Type="http://schemas.openxmlformats.org/officeDocument/2006/relationships/image" Target="/ppt/media/image11.png" Id="rId13" /></Relationships>
</file>

<file path=ppt/slides/_rels/slide11.xml.rels>&#65279;<?xml version="1.0" encoding="utf-8"?><Relationships xmlns="http://schemas.openxmlformats.org/package/2006/relationships"><Relationship Type="http://schemas.openxmlformats.org/officeDocument/2006/relationships/slideLayout" Target="/ppt/slideLayouts/slideLayout11.xml" Id="rId1" /><Relationship Type="http://schemas.openxmlformats.org/officeDocument/2006/relationships/image" Target="/ppt/media/image35.jpg" Id="rId2" /><Relationship Type="http://schemas.openxmlformats.org/officeDocument/2006/relationships/image" Target="/ppt/media/image12.png" Id="rId3" /><Relationship Type="http://schemas.openxmlformats.org/officeDocument/2006/relationships/image" Target="/ppt/media/image13.png" Id="rId4" /><Relationship Type="http://schemas.openxmlformats.org/officeDocument/2006/relationships/image" Target="/ppt/media/image14.png" Id="rId5" /></Relationships>
</file>

<file path=ppt/slides/_rels/slide12.xml.rels>&#65279;<?xml version="1.0" encoding="utf-8"?><Relationships xmlns="http://schemas.openxmlformats.org/package/2006/relationships"><Relationship Type="http://schemas.openxmlformats.org/officeDocument/2006/relationships/slideLayout" Target="/ppt/slideLayouts/slideLayout12.xml" Id="rId1" /><Relationship Type="http://schemas.openxmlformats.org/officeDocument/2006/relationships/image" Target="/ppt/media/image36.jpg" Id="rId2" /><Relationship Type="http://schemas.openxmlformats.org/officeDocument/2006/relationships/image" Target="/ppt/media/image37.jpg" Id="rId3" /><Relationship Type="http://schemas.openxmlformats.org/officeDocument/2006/relationships/image" Target="/ppt/media/image15.png" Id="rId4" /></Relationships>
</file>

<file path=ppt/slides/_rels/slide13.xml.rels>&#65279;<?xml version="1.0" encoding="utf-8"?><Relationships xmlns="http://schemas.openxmlformats.org/package/2006/relationships"><Relationship Type="http://schemas.openxmlformats.org/officeDocument/2006/relationships/slideLayout" Target="/ppt/slideLayouts/slideLayout13.xml" Id="rId1" /><Relationship Type="http://schemas.openxmlformats.org/officeDocument/2006/relationships/image" Target="/ppt/media/image38.jpg" Id="rId2" /></Relationships>
</file>

<file path=ppt/slides/_rels/slide14.xml.rels>&#65279;<?xml version="1.0" encoding="utf-8"?><Relationships xmlns="http://schemas.openxmlformats.org/package/2006/relationships"><Relationship Type="http://schemas.openxmlformats.org/officeDocument/2006/relationships/slideLayout" Target="/ppt/slideLayouts/slideLayout14.xml" Id="rId1" /><Relationship Type="http://schemas.openxmlformats.org/officeDocument/2006/relationships/image" Target="/ppt/media/image39.jpg" Id="rId2" /><Relationship Type="http://schemas.openxmlformats.org/officeDocument/2006/relationships/image" Target="/ppt/media/image40.jpg" Id="rId3" /><Relationship Type="http://schemas.openxmlformats.org/officeDocument/2006/relationships/image" Target="/ppt/media/image41.jpg" Id="rId4" /></Relationships>
</file>

<file path=ppt/slides/_rels/slide15.xml.rels>&#65279;<?xml version="1.0" encoding="utf-8"?><Relationships xmlns="http://schemas.openxmlformats.org/package/2006/relationships"><Relationship Type="http://schemas.openxmlformats.org/officeDocument/2006/relationships/slideLayout" Target="/ppt/slideLayouts/slideLayout15.xml" Id="rId1" /><Relationship Type="http://schemas.openxmlformats.org/officeDocument/2006/relationships/image" Target="/ppt/media/image42.jpg" Id="rId2" /><Relationship Type="http://schemas.openxmlformats.org/officeDocument/2006/relationships/image" Target="/ppt/media/image16.png" Id="rId3" /><Relationship Type="http://schemas.openxmlformats.org/officeDocument/2006/relationships/image" Target="/ppt/media/image17.png" Id="rId4" /><Relationship Type="http://schemas.openxmlformats.org/officeDocument/2006/relationships/slide" Target="/ppt/slides/slide16.xml" Id="rId5" /></Relationships>
</file>

<file path=ppt/slides/_rels/slide16.xml.rels>&#65279;<?xml version="1.0" encoding="utf-8"?><Relationships xmlns="http://schemas.openxmlformats.org/package/2006/relationships"><Relationship Type="http://schemas.openxmlformats.org/officeDocument/2006/relationships/slideLayout" Target="/ppt/slideLayouts/slideLayout16.xml" Id="rId1" /><Relationship Type="http://schemas.openxmlformats.org/officeDocument/2006/relationships/image" Target="/ppt/media/image43.jpg" Id="rId2" /><Relationship Type="http://schemas.openxmlformats.org/officeDocument/2006/relationships/image" Target="/ppt/media/image44.jpg" Id="rId3" /><Relationship Type="http://schemas.openxmlformats.org/officeDocument/2006/relationships/image" Target="/ppt/media/image45.jpg" Id="rId4" /></Relationships>
</file>

<file path=ppt/slides/_rels/slide17.xml.rels>&#65279;<?xml version="1.0" encoding="utf-8"?><Relationships xmlns="http://schemas.openxmlformats.org/package/2006/relationships"><Relationship Type="http://schemas.openxmlformats.org/officeDocument/2006/relationships/slideLayout" Target="/ppt/slideLayouts/slideLayout17.xml" Id="rId1" /><Relationship Type="http://schemas.openxmlformats.org/officeDocument/2006/relationships/image" Target="/ppt/media/image46.jpg" Id="rId2" /><Relationship Type="http://schemas.openxmlformats.org/officeDocument/2006/relationships/image" Target="/ppt/media/image18.png" Id="rId3" /><Relationship Type="http://schemas.openxmlformats.org/officeDocument/2006/relationships/image" Target="/ppt/media/image19.png" Id="rId4" /></Relationships>
</file>

<file path=ppt/slides/_rels/slide18.xml.rels>&#65279;<?xml version="1.0" encoding="utf-8"?><Relationships xmlns="http://schemas.openxmlformats.org/package/2006/relationships"><Relationship Type="http://schemas.openxmlformats.org/officeDocument/2006/relationships/slideLayout" Target="/ppt/slideLayouts/slideLayout18.xml" Id="rId1" /><Relationship Type="http://schemas.openxmlformats.org/officeDocument/2006/relationships/image" Target="/ppt/media/image47.jpg" Id="rId2" /><Relationship Type="http://schemas.openxmlformats.org/officeDocument/2006/relationships/image" Target="/ppt/media/image48.jpg" Id="rId3" /><Relationship Type="http://schemas.openxmlformats.org/officeDocument/2006/relationships/image" Target="/ppt/media/image49.jpg" Id="rId4" /><Relationship Type="http://schemas.openxmlformats.org/officeDocument/2006/relationships/image" Target="/ppt/media/image50.jpg" Id="rId5" /></Relationships>
</file>

<file path=ppt/slides/_rels/slide19.xml.rels>&#65279;<?xml version="1.0" encoding="utf-8"?><Relationships xmlns="http://schemas.openxmlformats.org/package/2006/relationships"><Relationship Type="http://schemas.openxmlformats.org/officeDocument/2006/relationships/slideLayout" Target="/ppt/slideLayouts/slideLayout19.xml" Id="rId1" /><Relationship Type="http://schemas.openxmlformats.org/officeDocument/2006/relationships/image" Target="/ppt/media/image51.jpg" Id="rId2" /><Relationship Type="http://schemas.openxmlformats.org/officeDocument/2006/relationships/image" Target="/ppt/media/image20.png" Id="rId3" /><Relationship Type="http://schemas.openxmlformats.org/officeDocument/2006/relationships/image" Target="/ppt/media/image21.png" Id="rId4" /><Relationship Type="http://schemas.openxmlformats.org/officeDocument/2006/relationships/image" Target="/ppt/media/image22.png" Id="rId5" /></Relationships>
</file>

<file path=ppt/slides/_rels/slide20.xml.rels>&#65279;<?xml version="1.0" encoding="utf-8"?><Relationships xmlns="http://schemas.openxmlformats.org/package/2006/relationships"><Relationship Type="http://schemas.openxmlformats.org/officeDocument/2006/relationships/slideLayout" Target="/ppt/slideLayouts/slideLayout20.xml" Id="rId1" /><Relationship Type="http://schemas.openxmlformats.org/officeDocument/2006/relationships/image" Target="/ppt/media/image52.jpg" Id="rId2" /><Relationship Type="http://schemas.openxmlformats.org/officeDocument/2006/relationships/image" Target="/ppt/media/image23.png" Id="rId3" /><Relationship Type="http://schemas.openxmlformats.org/officeDocument/2006/relationships/image" Target="/ppt/media/image24.png" Id="rId4" /></Relationships>
</file>

<file path=ppt/slides/slide1.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1</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rcRect l="0" t="0" r="0" b="11250"/>
          <a:stretch>
            <a:fillRect/>
          </a:stretch>
        </p:blipFill>
        <p:spPr>
          <a:xfrm>
            <a:off x="0" y="0"/>
            <a:ext cx="12192000" cy="6858000"/>
          </a:xfrm>
          <a:prstGeom prst="rect">
            <a:avLst/>
          </a:prstGeom>
        </p:spPr>
      </p:pic>
    </p:spTree>
    <p:extLst>
      <p:ext uri="{BB962C8B-B14F-4D97-AF65-F5344CB8AC3E}">
        <p14:creationId xmlns:p14="http://schemas.microsoft.com/office/powerpoint/2010/main" val="840519474"/>
      </p:ext>
    </p:extLst>
  </p:cSld>
  <p:clrMapOvr>
    <a:masterClrMapping/>
  </p:clrMapOvr>
</p:sld>
</file>

<file path=ppt/slides/slide2.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1</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rcRect l="0" t="0" r="0" b="11250"/>
          <a:stretch>
            <a:fillRect/>
          </a:stretch>
        </p:blipFill>
        <p:spPr>
          <a:xfrm>
            <a:off x="0" y="0"/>
            <a:ext cx="12192000" cy="6858000"/>
          </a:xfrm>
          <a:prstGeom prst="rect">
            <a:avLst/>
          </a:prstGeom>
        </p:spPr>
      </p:pic>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4"/>
          <a:srcRect l="30161" t="0" r="22661" b="0"/>
          <a:stretch>
            <a:fillRect/>
          </a:stretch>
        </p:blipFill>
        <p:spPr>
          <a:xfrm>
            <a:off x="2223726" y="802300"/>
            <a:ext cx="2329910" cy="3084014"/>
          </a:xfrm>
          <a:prstGeom prst="rect">
            <a:avLst/>
          </a:prstGeom>
        </p:spPr>
      </p:pic>
      <p:sp>
        <p:nvSpPr>
          <p:cNvPr id="8" name="形状1"/>
          <p:cNvSpPr txBox="1"/>
          <p:nvPr/>
        </p:nvSpPr>
        <p:spPr>
          <a:xfrm>
            <a:off x="5450243" y="1836963"/>
            <a:ext cx="6190288" cy="1592142"/>
          </a:xfrm>
          <a:custGeom>
            <a:avLst/>
            <a:gdLst>
              <a:gd name="connsiteX0" fmla="*/ 265357 w 6190288"/>
              <a:gd name="connsiteY0" fmla="*/ 0 h 1592142"/>
              <a:gd name="connsiteX1" fmla="*/ 5924931 w 6190288"/>
              <a:gd name="connsiteY1" fmla="*/ 0 h 1592142"/>
              <a:gd name="connsiteX2" fmla="*/ 5995308 w 6190288"/>
              <a:gd name="connsiteY2" fmla="*/ 0 h 1592142"/>
              <a:gd name="connsiteX3" fmla="*/ 6162331 w 6190288"/>
              <a:gd name="connsiteY3" fmla="*/ 127485 h 1592142"/>
              <a:gd name="connsiteX4" fmla="*/ 6190288 w 6190288"/>
              <a:gd name="connsiteY4" fmla="*/ 1326785 h 1592142"/>
              <a:gd name="connsiteX5" fmla="*/ 6190288 w 6190288"/>
              <a:gd name="connsiteY5" fmla="*/ 1397162 h 1592142"/>
              <a:gd name="connsiteX6" fmla="*/ 6062803 w 6190288"/>
              <a:gd name="connsiteY6" fmla="*/ 1564185 h 1592142"/>
              <a:gd name="connsiteX7" fmla="*/ 265357 w 6190288"/>
              <a:gd name="connsiteY7" fmla="*/ 1592142 h 1592142"/>
              <a:gd name="connsiteX8" fmla="*/ 194980 w 6190288"/>
              <a:gd name="connsiteY8" fmla="*/ 1592142 h 1592142"/>
              <a:gd name="connsiteX9" fmla="*/ 27957 w 6190288"/>
              <a:gd name="connsiteY9" fmla="*/ 1464657 h 1592142"/>
              <a:gd name="connsiteX10" fmla="*/ 0 w 6190288"/>
              <a:gd name="connsiteY10" fmla="*/ 265357 h 1592142"/>
              <a:gd name="connsiteX11" fmla="*/ 0 w 6190288"/>
              <a:gd name="connsiteY11" fmla="*/ 118804 h 1592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90288" h="1592142">
                <a:moveTo>
                  <a:pt x="265357" y="0"/>
                </a:moveTo>
                <a:lnTo>
                  <a:pt x="5924931" y="0"/>
                </a:lnTo>
                <a:cubicBezTo>
                  <a:pt x="5995308" y="0"/>
                  <a:pt x="6062803" y="27957"/>
                  <a:pt x="6112566" y="77721"/>
                </a:cubicBezTo>
                <a:cubicBezTo>
                  <a:pt x="6162331" y="127485"/>
                  <a:pt x="6190288" y="194980"/>
                  <a:pt x="6190288" y="265357"/>
                </a:cubicBezTo>
                <a:lnTo>
                  <a:pt x="6190288" y="1326785"/>
                </a:lnTo>
                <a:cubicBezTo>
                  <a:pt x="6190288" y="1397162"/>
                  <a:pt x="6162331" y="1464657"/>
                  <a:pt x="6112566" y="1514421"/>
                </a:cubicBezTo>
                <a:cubicBezTo>
                  <a:pt x="6062803" y="1564185"/>
                  <a:pt x="5995308" y="1592142"/>
                  <a:pt x="5924931" y="1592142"/>
                </a:cubicBezTo>
                <a:lnTo>
                  <a:pt x="265357" y="1592142"/>
                </a:lnTo>
                <a:cubicBezTo>
                  <a:pt x="194980" y="1592142"/>
                  <a:pt x="127485" y="1564185"/>
                  <a:pt x="77721" y="1514421"/>
                </a:cubicBezTo>
                <a:cubicBezTo>
                  <a:pt x="27957" y="1464657"/>
                  <a:pt x="0" y="1397162"/>
                  <a:pt x="0" y="1326785"/>
                </a:cubicBezTo>
                <a:lnTo>
                  <a:pt x="0" y="265357"/>
                </a:lnTo>
                <a:cubicBezTo>
                  <a:pt x="0" y="118804"/>
                  <a:pt x="118804" y="0"/>
                  <a:pt x="265357" y="0"/>
                </a:cubicBezTo>
                <a:close/>
              </a:path>
            </a:pathLst>
          </a:custGeom>
          <a:solidFill>
            <a:srgbClr val="FFFFFF">
              <a:alpha val="100000"/>
            </a:srgbClr>
          </a:solidFill>
          <a:ln w="38100">
            <a:solidFill>
              <a:srgbClr val="FFEE00">
                <a:alpha val="100000"/>
              </a:srgbClr>
            </a:solidFill>
            <a:prstDash val="solid"/>
          </a:ln>
        </p:spPr>
        <p:txBody>
          <a:bodyPr anchor="ctr"/>
          <a:lstStyle/>
          <a:p>
            <a:pPr marL="0" algn="l">
              <a:lnSpc>
                <a:spcPts val="4600"/>
              </a:lnSpc>
            </a:pPr>
            <a:r>
              <a:rPr lang="zh-CN" altLang="en-US" sz="1699" b="0" i="0" dirty="0">
                <a:solidFill>
                  <a:srgbClr val="000000">
                    <a:alpha val="100000"/>
                  </a:srgbClr>
                </a:solidFill>
                <a:latin typeface="楷体"/>
                <a:ea typeface="楷体"/>
              </a:rPr>
              <a:t>          </a:t>
            </a:r>
            <a:r>
              <a:rPr lang="zh-CN" altLang="en-US" sz="2399" b="0" i="0" dirty="0">
                <a:solidFill>
                  <a:srgbClr val="000000">
                    <a:alpha val="100000"/>
                  </a:srgbClr>
                </a:solidFill>
                <a:latin typeface="楷体"/>
                <a:ea typeface="楷体"/>
              </a:rPr>
              <a:t>      斯蒂芬·茨威格</a:t>
            </a:r>
          </a:p>
          <a:p>
            <a:pPr marL="0" algn="l">
              <a:lnSpc>
                <a:spcPts val="4600"/>
              </a:lnSpc>
            </a:pPr>
            <a:r>
              <a:rPr lang="zh-CN" altLang="en-US" sz="2399" b="0" i="0" dirty="0">
                <a:solidFill>
                  <a:srgbClr val="000000">
                    <a:alpha val="100000"/>
                  </a:srgbClr>
                </a:solidFill>
                <a:latin typeface="楷体"/>
                <a:ea typeface="楷体"/>
              </a:rPr>
              <a:t> 奥地利小说家、诗人、剧作家、传记作家。</a:t>
            </a:r>
          </a:p>
        </p:txBody>
      </p:sp>
      <p:pic>
        <p:nvPicPr>
          <p:cNvPr id="9" name="图片4">
            <a:extLst>
              <a:ext uri="{FF2B5EF4-FFF2-40B4-BE49-F238E27FC236}">
                <a16:creationId xmlns:a16="http://schemas.microsoft.com/office/drawing/2014/main" id="{69ED34C6-1862-8A8A-03F9-2D1EFC8C3215}"/>
              </a:ext>
            </a:extLst>
          </p:cNvPr>
          <p:cNvPicPr>
            <a:picLocks noChangeAspect="1"/>
          </p:cNvPicPr>
          <p:nvPr/>
        </p:nvPicPr>
        <p:blipFill>
          <a:blip r:embed="rId5"/>
          <a:stretch>
            <a:fillRect/>
          </a:stretch>
        </p:blipFill>
        <p:spPr>
          <a:xfrm>
            <a:off x="1117330" y="4098788"/>
            <a:ext cx="5506803" cy="1543155"/>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22" presetClass="entr" presetSubtype="0" fill="hold" grpId="0" nodeType="clickEffect">
                                  <p:stCondLst>
                                    <p:cond delay="0"/>
                                  </p:stCondLst>
                                  <p:childTnLst>
                                    <p:set>
                                      <p:cBhvr>
                                        <p:cTn id="3" dur="1" fill="hold">
                                          <p:stCondLst>
                                            <p:cond delay="0"/>
                                          </p:stCondLst>
                                        </p:cTn>
                                        <p:tgtEl>
                                          <p:spTgt spid="7"/>
                                        </p:tgtEl>
                                        <p:attrNameLst>
                                          <p:attrName>style.visibility</p:attrName>
                                        </p:attrNameLst>
                                      </p:cBhvr>
                                      <p:to>
                                        <p:strVal val="visible"/>
                                      </p:to>
                                    </p:set>
                                    <p:animEffect transition="in" filter="wipe(left)">
                                      <p:cBhvr>
                                        <p:cTn id="4" dur="300"/>
                                        <p:tgtEl>
                                          <p:spTgt spid="7"/>
                                        </p:tgtEl>
                                      </p:cBhvr>
                                    </p:animEffect>
                                  </p:childTnLst>
                                </p:cTn>
                              </p:par>
                            </p:childTnLst>
                          </p:cTn>
                        </p:par>
                      </p:childTnLst>
                    </p:cTn>
                  </p:par>
                  <p:par>
                    <p:cTn id="11" fill="hold">
                      <p:stCondLst>
                        <p:cond delay="indefinite"/>
                      </p:stCondLst>
                      <p:childTnLst>
                        <p:par>
                          <p:cTn id="12" fill="hold">
                            <p:stCondLst>
                              <p:cond delay="0"/>
                            </p:stCondLst>
                            <p:childTnLst>
                              <p:par>
                                <p:cTn id="10" presetID="9" presetClass="entr" presetSubtype="0" fill="hold" grpId="0" nodeType="clickEffect">
                                  <p:stCondLst>
                                    <p:cond delay="0"/>
                                  </p:stCondLst>
                                  <p:childTnLst>
                                    <p:set>
                                      <p:cBhvr>
                                        <p:cTn id="8" dur="1" fill="hold">
                                          <p:stCondLst>
                                            <p:cond delay="0"/>
                                          </p:stCondLst>
                                        </p:cTn>
                                        <p:tgtEl>
                                          <p:spTgt spid="8"/>
                                        </p:tgtEl>
                                        <p:attrNameLst>
                                          <p:attrName>style.visibility</p:attrName>
                                        </p:attrNameLst>
                                      </p:cBhvr>
                                      <p:to>
                                        <p:strVal val="visible"/>
                                      </p:to>
                                    </p:set>
                                    <p:animEffect transition="in" filter="dissolve">
                                      <p:cBhvr>
                                        <p:cTn id="9" dur="300"/>
                                        <p:tgtEl>
                                          <p:spTgt spid="8"/>
                                        </p:tgtEl>
                                      </p:cBhvr>
                                    </p:animEffect>
                                  </p:childTnLst>
                                </p:cTn>
                              </p:par>
                            </p:childTnLst>
                          </p:cTn>
                        </p:par>
                      </p:childTnLst>
                    </p:cTn>
                  </p:par>
                  <p:par>
                    <p:cTn id="16" fill="hold">
                      <p:stCondLst>
                        <p:cond delay="indefinite"/>
                      </p:stCondLst>
                      <p:childTnLst>
                        <p:par>
                          <p:cTn id="17" fill="hold">
                            <p:stCondLst>
                              <p:cond delay="0"/>
                            </p:stCondLst>
                            <p:childTnLst>
                              <p:par>
                                <p:cTn id="15" presetID="10"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3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3.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1</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rcRect l="0" t="0" r="0" b="11250"/>
          <a:stretch>
            <a:fillRect/>
          </a:stretch>
        </p:blipFill>
        <p:spPr>
          <a:xfrm>
            <a:off x="0" y="0"/>
            <a:ext cx="12192000" cy="6858000"/>
          </a:xfrm>
          <a:prstGeom prst="rect">
            <a:avLst/>
          </a:prstGeom>
        </p:spPr>
      </p:pic>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4"/>
          <a:srcRect l="8293" t="0" r="11186" b="0"/>
          <a:stretch>
            <a:fillRect/>
          </a:stretch>
        </p:blipFill>
        <p:spPr>
          <a:xfrm>
            <a:off x="4582735" y="606723"/>
            <a:ext cx="3353658" cy="5143500"/>
          </a:xfrm>
          <a:prstGeom prst="rect">
            <a:avLst/>
          </a:prstGeom>
        </p:spPr>
      </p:pic>
      <p:pic>
        <p:nvPicPr>
          <p:cNvPr id="8" name="图片4">
            <a:extLst>
              <a:ext uri="{FF2B5EF4-FFF2-40B4-BE49-F238E27FC236}">
                <a16:creationId xmlns:a16="http://schemas.microsoft.com/office/drawing/2014/main" id="{69ED34C6-1862-8A8A-03F9-2D1EFC8C3215}"/>
              </a:ext>
            </a:extLst>
          </p:cNvPr>
          <p:cNvPicPr>
            <a:picLocks noChangeAspect="1"/>
          </p:cNvPicPr>
          <p:nvPr/>
        </p:nvPicPr>
        <p:blipFill>
          <a:blip r:embed="rId5"/>
          <a:stretch>
            <a:fillRect/>
          </a:stretch>
        </p:blipFill>
        <p:spPr>
          <a:xfrm>
            <a:off x="530933" y="606676"/>
            <a:ext cx="3429000" cy="5143500"/>
          </a:xfrm>
          <a:prstGeom prst="rect">
            <a:avLst/>
          </a:prstGeom>
        </p:spPr>
      </p:pic>
      <p:pic>
        <p:nvPicPr>
          <p:cNvPr id="9" name="图片5">
            <a:extLst>
              <a:ext uri="{FF2B5EF4-FFF2-40B4-BE49-F238E27FC236}">
                <a16:creationId xmlns:a16="http://schemas.microsoft.com/office/drawing/2014/main" id="{69ED34C6-1862-8A8A-03F9-2D1EFC8C3215}"/>
              </a:ext>
            </a:extLst>
          </p:cNvPr>
          <p:cNvPicPr>
            <a:picLocks noChangeAspect="1"/>
          </p:cNvPicPr>
          <p:nvPr/>
        </p:nvPicPr>
        <p:blipFill>
          <a:blip r:embed="rId6"/>
          <a:stretch>
            <a:fillRect/>
          </a:stretch>
        </p:blipFill>
        <p:spPr>
          <a:xfrm>
            <a:off x="8335061" y="606638"/>
            <a:ext cx="3427661" cy="5143500"/>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10" presetClass="entr" presetSubtype="0" fill="hold" grpId="0" nodeType="clickEffect">
                                  <p:stCondLst>
                                    <p:cond delay="0"/>
                                  </p:stCondLst>
                                  <p:childTnLst>
                                    <p:set>
                                      <p:cBhvr>
                                        <p:cTn id="3" dur="1" fill="hold">
                                          <p:stCondLst>
                                            <p:cond delay="0"/>
                                          </p:stCondLst>
                                        </p:cTn>
                                        <p:tgtEl>
                                          <p:spTgt spid="8"/>
                                        </p:tgtEl>
                                        <p:attrNameLst>
                                          <p:attrName>style.visibility</p:attrName>
                                        </p:attrNameLst>
                                      </p:cBhvr>
                                      <p:to>
                                        <p:strVal val="visible"/>
                                      </p:to>
                                    </p:set>
                                    <p:animEffect transition="in" filter="fade">
                                      <p:cBhvr>
                                        <p:cTn id="4" dur="300"/>
                                        <p:tgtEl>
                                          <p:spTgt spid="8"/>
                                        </p:tgtEl>
                                      </p:cBhvr>
                                    </p:animEffect>
                                  </p:childTnLst>
                                </p:cTn>
                              </p:par>
                            </p:childTnLst>
                          </p:cTn>
                        </p:par>
                      </p:childTnLst>
                    </p:cTn>
                  </p:par>
                  <p:par>
                    <p:cTn id="11" fill="hold">
                      <p:stCondLst>
                        <p:cond delay="indefinite"/>
                      </p:stCondLst>
                      <p:childTnLst>
                        <p:par>
                          <p:cTn id="12" fill="hold">
                            <p:stCondLst>
                              <p:cond delay="0"/>
                            </p:stCondLst>
                            <p:childTnLst>
                              <p:par>
                                <p:cTn id="10" presetID="22" presetClass="entr" presetSubtype="0" fill="hold" grpId="0" nodeType="clickEffect">
                                  <p:stCondLst>
                                    <p:cond delay="0"/>
                                  </p:stCondLst>
                                  <p:childTnLst>
                                    <p:set>
                                      <p:cBhvr>
                                        <p:cTn id="8" dur="1" fill="hold">
                                          <p:stCondLst>
                                            <p:cond delay="0"/>
                                          </p:stCondLst>
                                        </p:cTn>
                                        <p:tgtEl>
                                          <p:spTgt spid="7"/>
                                        </p:tgtEl>
                                        <p:attrNameLst>
                                          <p:attrName>style.visibility</p:attrName>
                                        </p:attrNameLst>
                                      </p:cBhvr>
                                      <p:to>
                                        <p:strVal val="visible"/>
                                      </p:to>
                                    </p:set>
                                    <p:animEffect transition="in" filter="wipe(left)">
                                      <p:cBhvr>
                                        <p:cTn id="9" dur="300"/>
                                        <p:tgtEl>
                                          <p:spTgt spid="7"/>
                                        </p:tgtEl>
                                      </p:cBhvr>
                                    </p:animEffect>
                                  </p:childTnLst>
                                </p:cTn>
                              </p:par>
                            </p:childTnLst>
                          </p:cTn>
                        </p:par>
                      </p:childTnLst>
                    </p:cTn>
                  </p:par>
                  <p:par>
                    <p:cTn id="17" fill="hold">
                      <p:stCondLst>
                        <p:cond delay="indefinite"/>
                      </p:stCondLst>
                      <p:childTnLst>
                        <p:par>
                          <p:cTn id="18" fill="hold">
                            <p:stCondLst>
                              <p:cond delay="0"/>
                            </p:stCondLst>
                            <p:childTnLst>
                              <p:par>
                                <p:cTn id="16" presetID="2" presetClass="entr" presetSubtype="2"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300" fill="hold"/>
                                        <p:tgtEl>
                                          <p:spTgt spid="9"/>
                                        </p:tgtEl>
                                        <p:attrNameLst>
                                          <p:attrName>ppt_x</p:attrName>
                                        </p:attrNameLst>
                                      </p:cBhvr>
                                      <p:tavLst>
                                        <p:tav tm="0">
                                          <p:val>
                                            <p:strVal val="1+#ppt_w/2"/>
                                          </p:val>
                                        </p:tav>
                                        <p:tav tm="100000">
                                          <p:val>
                                            <p:strVal val="#ppt_x"/>
                                          </p:val>
                                        </p:tav>
                                      </p:tavLst>
                                    </p:anim>
                                    <p:anim calcmode="lin" valueType="num">
                                      <p:cBhvr>
                                        <p:cTn id="15" dur="3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9" grpId="0" animBg="1"/>
    </p:bldLst>
  </p:timing>
</p:sld>
</file>

<file path=ppt/slides/slide4.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1</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rcRect l="0" t="0" r="0" b="11250"/>
          <a:stretch>
            <a:fillRect/>
          </a:stretch>
        </p:blipFill>
        <p:spPr>
          <a:xfrm>
            <a:off x="0" y="0"/>
            <a:ext cx="12192000" cy="6858000"/>
          </a:xfrm>
          <a:prstGeom prst="rect">
            <a:avLst/>
          </a:prstGeom>
        </p:spPr>
      </p:pic>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1502664" y="378447"/>
            <a:ext cx="9187463" cy="5648325"/>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8" fill="hold">
                      <p:stCondLst>
                        <p:cond delay="indefinite"/>
                      </p:stCondLst>
                      <p:childTnLst>
                        <p:par>
                          <p:cTn id="9" fill="hold">
                            <p:stCondLst>
                              <p:cond delay="0"/>
                            </p:stCondLst>
                            <p:childTnLst>
                              <p:par>
                                <p:cTn id="7" presetID="53" presetClass="entr" presetSubtype="0" fill="hold" grpId="0" nodeType="clickEffect">
                                  <p:stCondLst>
                                    <p:cond delay="0"/>
                                  </p:stCondLst>
                                  <p:childTnLst>
                                    <p:set>
                                      <p:cBhvr>
                                        <p:cTn id="3" dur="1" fill="hold">
                                          <p:stCondLst>
                                            <p:cond delay="0"/>
                                          </p:stCondLst>
                                        </p:cTn>
                                        <p:tgtEl>
                                          <p:spTgt spid="7"/>
                                        </p:tgtEl>
                                        <p:attrNameLst>
                                          <p:attrName>style.visibility</p:attrName>
                                        </p:attrNameLst>
                                      </p:cBhvr>
                                      <p:to>
                                        <p:strVal val="visible"/>
                                      </p:to>
                                    </p:set>
                                    <p:anim calcmode="lin" valueType="num">
                                      <p:cBhvr>
                                        <p:cTn id="4" dur="300" fill="hold"/>
                                        <p:tgtEl>
                                          <p:spTgt spid="7"/>
                                        </p:tgtEl>
                                        <p:attrNameLst>
                                          <p:attrName>ppt_w</p:attrName>
                                        </p:attrNameLst>
                                      </p:cBhvr>
                                      <p:tavLst>
                                        <p:tav tm="0">
                                          <p:val>
                                            <p:fltVal val="0"/>
                                          </p:val>
                                        </p:tav>
                                        <p:tav tm="100000">
                                          <p:val>
                                            <p:strVal val="ppt_w"/>
                                          </p:val>
                                        </p:tav>
                                      </p:tavLst>
                                    </p:anim>
                                    <p:anim calcmode="lin" valueType="num">
                                      <p:cBhvr>
                                        <p:cTn id="5" dur="300" fill="hold"/>
                                        <p:tgtEl>
                                          <p:spTgt spid="7"/>
                                        </p:tgtEl>
                                        <p:attrNameLst>
                                          <p:attrName>ppt_h</p:attrName>
                                        </p:attrNameLst>
                                      </p:cBhvr>
                                      <p:tavLst>
                                        <p:tav tm="0">
                                          <p:val>
                                            <p:fltVal val="0"/>
                                          </p:val>
                                        </p:tav>
                                        <p:tav tm="100000">
                                          <p:val>
                                            <p:strVal val="ppt_h"/>
                                          </p:val>
                                        </p:tav>
                                      </p:tavLst>
                                    </p:anim>
                                    <p:animEffect transition="in" filter="fade">
                                      <p:cBhvr>
                                        <p:cTn id="6"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3</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视频1">
            <a:hlinkClick r:id="" action="ppaction://media"/>
            <a:extLst>
              <a:ext uri="{FF2B5EF4-FFF2-40B4-BE49-F238E27FC236}">
                <a16:creationId xmlns:a16="http://schemas.microsoft.com/office/drawing/2014/main" id="{1F03D79B-8B87-F52B-D47B-B6FAC4D8C48D}"/>
              </a:ext>
            </a:extLst>
          </p:cNvPr>
          <p:cNvPicPr>
            <a:picLocks noChangeAspect="1"/>
          </p:cNvPicPr>
          <p:nvPr>
            <a:videoFile r:link="rId4"/>
            <p:extLst>
              <p:ext uri="{DAA4B4D4-6D71-4841-9C94-3DE7FCFB9230}">
                <p14:media xmlns:p14="http://schemas.microsoft.com/office/powerpoint/2010/main" r:embed="rId3"/>
              </p:ext>
            </p:extLst>
          </p:nvPr>
        </p:nvPicPr>
        <p:blipFill>
          <a:blip r:embed="rId5"/>
          <a:stretch>
            <a:fillRect/>
          </a:stretch>
        </p:blipFill>
        <p:spPr>
          <a:xfrm>
            <a:off x="849735" y="272767"/>
            <a:ext cx="10493378" cy="5902528"/>
          </a:xfrm>
          <a:prstGeom prst="rect">
            <a:avLst/>
          </a:prstGeom>
        </p:spPr>
      </p:pic>
    </p:spTree>
    <p:extLst>
      <p:ext uri="{BB962C8B-B14F-4D97-AF65-F5344CB8AC3E}">
        <p14:creationId xmlns:p14="http://schemas.microsoft.com/office/powerpoint/2010/main" val="840519474"/>
      </p:ext>
    </p:extLst>
  </p:cSld>
  <p:clrMapOvr>
    <a:masterClrMapping/>
  </p:clrMapOvr>
</p:sld>
</file>

<file path=ppt/slides/slide6.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3</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1718882" y="3380270"/>
            <a:ext cx="2218049" cy="3037970"/>
          </a:xfrm>
          <a:prstGeom prst="rect">
            <a:avLst/>
          </a:prstGeom>
        </p:spPr>
      </p:pic>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5015179" y="3380327"/>
            <a:ext cx="2162385" cy="3037884"/>
          </a:xfrm>
          <a:prstGeom prst="rect">
            <a:avLst/>
          </a:prstGeom>
        </p:spPr>
      </p:pic>
      <p:pic>
        <p:nvPicPr>
          <p:cNvPr id="8" name="图片4">
            <a:extLst>
              <a:ext uri="{FF2B5EF4-FFF2-40B4-BE49-F238E27FC236}">
                <a16:creationId xmlns:a16="http://schemas.microsoft.com/office/drawing/2014/main" id="{69ED34C6-1862-8A8A-03F9-2D1EFC8C3215}"/>
              </a:ext>
            </a:extLst>
          </p:cNvPr>
          <p:cNvPicPr>
            <a:picLocks noChangeAspect="1"/>
          </p:cNvPicPr>
          <p:nvPr/>
        </p:nvPicPr>
        <p:blipFill>
          <a:blip r:embed="rId5"/>
          <a:stretch>
            <a:fillRect/>
          </a:stretch>
        </p:blipFill>
        <p:spPr>
          <a:xfrm>
            <a:off x="8291998" y="3406892"/>
            <a:ext cx="2162518" cy="2985002"/>
          </a:xfrm>
          <a:prstGeom prst="rect">
            <a:avLst/>
          </a:prstGeom>
        </p:spPr>
      </p:pic>
      <p:pic>
        <p:nvPicPr>
          <p:cNvPr id="9" name="图片5">
            <a:extLst>
              <a:ext uri="{FF2B5EF4-FFF2-40B4-BE49-F238E27FC236}">
                <a16:creationId xmlns:a16="http://schemas.microsoft.com/office/drawing/2014/main" id="{69ED34C6-1862-8A8A-03F9-2D1EFC8C3215}"/>
              </a:ext>
            </a:extLst>
          </p:cNvPr>
          <p:cNvPicPr>
            <a:picLocks noChangeAspect="1"/>
          </p:cNvPicPr>
          <p:nvPr/>
        </p:nvPicPr>
        <p:blipFill>
          <a:blip r:embed="rId6"/>
          <a:stretch>
            <a:fillRect/>
          </a:stretch>
        </p:blipFill>
        <p:spPr>
          <a:xfrm>
            <a:off x="1719053" y="274806"/>
            <a:ext cx="2217258" cy="2906182"/>
          </a:xfrm>
          <a:prstGeom prst="rect">
            <a:avLst/>
          </a:prstGeom>
        </p:spPr>
      </p:pic>
      <p:pic>
        <p:nvPicPr>
          <p:cNvPr id="10" name="图片6">
            <a:extLst>
              <a:ext uri="{FF2B5EF4-FFF2-40B4-BE49-F238E27FC236}">
                <a16:creationId xmlns:a16="http://schemas.microsoft.com/office/drawing/2014/main" id="{69ED34C6-1862-8A8A-03F9-2D1EFC8C3215}"/>
              </a:ext>
            </a:extLst>
          </p:cNvPr>
          <p:cNvPicPr>
            <a:picLocks noChangeAspect="1"/>
          </p:cNvPicPr>
          <p:nvPr/>
        </p:nvPicPr>
        <p:blipFill>
          <a:blip r:embed="rId7"/>
          <a:stretch>
            <a:fillRect/>
          </a:stretch>
        </p:blipFill>
        <p:spPr>
          <a:xfrm>
            <a:off x="5016008" y="275282"/>
            <a:ext cx="2161832" cy="2905716"/>
          </a:xfrm>
          <a:prstGeom prst="rect">
            <a:avLst/>
          </a:prstGeom>
        </p:spPr>
      </p:pic>
      <p:pic>
        <p:nvPicPr>
          <p:cNvPr id="11" name="图片7">
            <a:extLst>
              <a:ext uri="{FF2B5EF4-FFF2-40B4-BE49-F238E27FC236}">
                <a16:creationId xmlns:a16="http://schemas.microsoft.com/office/drawing/2014/main" id="{69ED34C6-1862-8A8A-03F9-2D1EFC8C3215}"/>
              </a:ext>
            </a:extLst>
          </p:cNvPr>
          <p:cNvPicPr>
            <a:picLocks noChangeAspect="1"/>
          </p:cNvPicPr>
          <p:nvPr/>
        </p:nvPicPr>
        <p:blipFill>
          <a:blip r:embed="rId8"/>
          <a:stretch>
            <a:fillRect/>
          </a:stretch>
        </p:blipFill>
        <p:spPr>
          <a:xfrm>
            <a:off x="8291874" y="290408"/>
            <a:ext cx="2127113" cy="2876283"/>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8" fill="hold">
                      <p:stCondLst>
                        <p:cond delay="indefinite"/>
                      </p:stCondLst>
                      <p:childTnLst>
                        <p:par>
                          <p:cTn id="9" fill="hold">
                            <p:stCondLst>
                              <p:cond delay="0"/>
                            </p:stCondLst>
                            <p:childTnLst>
                              <p:par>
                                <p:cTn id="7" presetID="53" presetClass="entr" presetSubtype="0" fill="hold" grpId="0" nodeType="clickEffect">
                                  <p:stCondLst>
                                    <p:cond delay="0"/>
                                  </p:stCondLst>
                                  <p:childTnLst>
                                    <p:set>
                                      <p:cBhvr>
                                        <p:cTn id="3" dur="1" fill="hold">
                                          <p:stCondLst>
                                            <p:cond delay="0"/>
                                          </p:stCondLst>
                                        </p:cTn>
                                        <p:tgtEl>
                                          <p:spTgt spid="9"/>
                                        </p:tgtEl>
                                        <p:attrNameLst>
                                          <p:attrName>style.visibility</p:attrName>
                                        </p:attrNameLst>
                                      </p:cBhvr>
                                      <p:to>
                                        <p:strVal val="visible"/>
                                      </p:to>
                                    </p:set>
                                    <p:anim calcmode="lin" valueType="num">
                                      <p:cBhvr>
                                        <p:cTn id="4" dur="300" fill="hold"/>
                                        <p:tgtEl>
                                          <p:spTgt spid="9"/>
                                        </p:tgtEl>
                                        <p:attrNameLst>
                                          <p:attrName>ppt_w</p:attrName>
                                        </p:attrNameLst>
                                      </p:cBhvr>
                                      <p:tavLst>
                                        <p:tav tm="0">
                                          <p:val>
                                            <p:fltVal val="0"/>
                                          </p:val>
                                        </p:tav>
                                        <p:tav tm="100000">
                                          <p:val>
                                            <p:strVal val="ppt_w"/>
                                          </p:val>
                                        </p:tav>
                                      </p:tavLst>
                                    </p:anim>
                                    <p:anim calcmode="lin" valueType="num">
                                      <p:cBhvr>
                                        <p:cTn id="5" dur="300" fill="hold"/>
                                        <p:tgtEl>
                                          <p:spTgt spid="9"/>
                                        </p:tgtEl>
                                        <p:attrNameLst>
                                          <p:attrName>ppt_h</p:attrName>
                                        </p:attrNameLst>
                                      </p:cBhvr>
                                      <p:tavLst>
                                        <p:tav tm="0">
                                          <p:val>
                                            <p:fltVal val="0"/>
                                          </p:val>
                                        </p:tav>
                                        <p:tav tm="100000">
                                          <p:val>
                                            <p:strVal val="ppt_h"/>
                                          </p:val>
                                        </p:tav>
                                      </p:tavLst>
                                    </p:anim>
                                    <p:animEffect transition="in" filter="fade">
                                      <p:cBhvr>
                                        <p:cTn id="6" dur="1000"/>
                                        <p:tgtEl>
                                          <p:spTgt spid="9"/>
                                        </p:tgtEl>
                                      </p:cBhvr>
                                    </p:animEffect>
                                  </p:childTnLst>
                                </p:cTn>
                              </p:par>
                            </p:childTnLst>
                          </p:cTn>
                        </p:par>
                      </p:childTnLst>
                    </p:cTn>
                  </p:par>
                  <p:par>
                    <p:cTn id="13" fill="hold">
                      <p:stCondLst>
                        <p:cond delay="indefinite"/>
                      </p:stCondLst>
                      <p:childTnLst>
                        <p:par>
                          <p:cTn id="14" fill="hold">
                            <p:stCondLst>
                              <p:cond delay="0"/>
                            </p:stCondLst>
                            <p:childTnLst>
                              <p:par>
                                <p:cTn id="12" presetID="14"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300"/>
                                        <p:tgtEl>
                                          <p:spTgt spid="10"/>
                                        </p:tgtEl>
                                      </p:cBhvr>
                                    </p:animEffect>
                                  </p:childTnLst>
                                </p:cTn>
                              </p:par>
                              <p:par>
                                <p:cTn id="17" presetID="9" presetClass="entr" presetSubtype="0"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dissolve">
                                      <p:cBhvr>
                                        <p:cTn id="16" dur="300"/>
                                        <p:tgtEl>
                                          <p:spTgt spid="11"/>
                                        </p:tgtEl>
                                      </p:cBhvr>
                                    </p:animEffect>
                                  </p:childTnLst>
                                </p:cTn>
                              </p:par>
                              <p:par>
                                <p:cTn id="22" presetID="42" presetClass="entr" presetSubtype="42"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300" fill="hold"/>
                                        <p:tgtEl>
                                          <p:spTgt spid="6"/>
                                        </p:tgtEl>
                                        <p:attrNameLst>
                                          <p:attrName>ppt_x</p:attrName>
                                        </p:attrNameLst>
                                      </p:cBhvr>
                                      <p:tavLst>
                                        <p:tav tm="0">
                                          <p:val>
                                            <p:strVal val="#ppt_x"/>
                                          </p:val>
                                        </p:tav>
                                        <p:tav tm="100000">
                                          <p:val>
                                            <p:strVal val="#ppt_x"/>
                                          </p:val>
                                        </p:tav>
                                      </p:tavLst>
                                    </p:anim>
                                    <p:anim calcmode="lin" valueType="num">
                                      <p:cBhvr>
                                        <p:cTn id="21" dur="3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27" presetID="53"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p:cTn id="24" dur="300" fill="hold"/>
                                        <p:tgtEl>
                                          <p:spTgt spid="7"/>
                                        </p:tgtEl>
                                        <p:attrNameLst>
                                          <p:attrName>ppt_w</p:attrName>
                                        </p:attrNameLst>
                                      </p:cBhvr>
                                      <p:tavLst>
                                        <p:tav tm="0">
                                          <p:val>
                                            <p:fltVal val="0"/>
                                          </p:val>
                                        </p:tav>
                                        <p:tav tm="100000">
                                          <p:val>
                                            <p:strVal val="ppt_w"/>
                                          </p:val>
                                        </p:tav>
                                      </p:tavLst>
                                    </p:anim>
                                    <p:anim calcmode="lin" valueType="num">
                                      <p:cBhvr>
                                        <p:cTn id="25" dur="300" fill="hold"/>
                                        <p:tgtEl>
                                          <p:spTgt spid="7"/>
                                        </p:tgtEl>
                                        <p:attrNameLst>
                                          <p:attrName>ppt_h</p:attrName>
                                        </p:attrNameLst>
                                      </p:cBhvr>
                                      <p:tavLst>
                                        <p:tav tm="0">
                                          <p:val>
                                            <p:fltVal val="0"/>
                                          </p:val>
                                        </p:tav>
                                        <p:tav tm="100000">
                                          <p:val>
                                            <p:strVal val="ppt_h"/>
                                          </p:val>
                                        </p:tav>
                                      </p:tavLst>
                                    </p:anim>
                                    <p:animEffect transition="in" filter="fade">
                                      <p:cBhvr>
                                        <p:cTn id="26" dur="1000"/>
                                        <p:tgtEl>
                                          <p:spTgt spid="7"/>
                                        </p:tgtEl>
                                      </p:cBhvr>
                                    </p:animEffect>
                                  </p:childTnLst>
                                </p:cTn>
                              </p:par>
                            </p:childTnLst>
                          </p:cTn>
                        </p:par>
                      </p:childTnLst>
                    </p:cTn>
                  </p:par>
                  <p:par>
                    <p:cTn id="33" fill="hold">
                      <p:stCondLst>
                        <p:cond delay="indefinite"/>
                      </p:stCondLst>
                      <p:childTnLst>
                        <p:par>
                          <p:cTn id="34" fill="hold">
                            <p:stCondLst>
                              <p:cond delay="0"/>
                            </p:stCondLst>
                            <p:childTnLst>
                              <p:par>
                                <p:cTn id="32" presetID="14"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randombar(horizontal)">
                                      <p:cBhvr>
                                        <p:cTn id="31"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6" grpId="0" animBg="1"/>
      <p:bldP spid="7" grpId="0" animBg="1"/>
      <p:bldP spid="8" grpId="0" animBg="1"/>
    </p:bldLst>
  </p:timing>
</p:sld>
</file>

<file path=ppt/slides/slide7.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2</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724738" y="61331"/>
            <a:ext cx="2750696" cy="6013313"/>
          </a:xfrm>
          <a:prstGeom prst="rect">
            <a:avLst/>
          </a:prstGeom>
        </p:spPr>
      </p:pic>
      <p:grpSp>
        <p:nvGrpSpPr>
          <p:cNvPr id="7" name="组合1"/>
          <p:cNvGrpSpPr/>
          <p:nvPr/>
        </p:nvGrpSpPr>
        <p:grpSpPr>
          <a:xfrm>
            <a:off x="1064314" y="1475051"/>
            <a:ext cx="4231287" cy="2072856"/>
            <a:chOff x="0" y="0"/>
            <a:chExt cx="4231287" cy="2072856"/>
          </a:xfrm>
        </p:grpSpPr>
        <p:sp>
          <p:nvSpPr>
            <p:cNvPr id="8" name="形状1"/>
            <p:cNvSpPr txBox="1"/>
            <p:nvPr/>
          </p:nvSpPr>
          <p:spPr>
            <a:xfrm>
              <a:off x="0" y="1086420"/>
              <a:ext cx="2284378" cy="986436"/>
            </a:xfrm>
            <a:prstGeom prst="rect"/>
            <a:solidFill>
              <a:srgbClr val="FFFFFF">
                <a:alpha val="0"/>
              </a:srgbClr>
            </a:solidFill>
            <a:ln w="28575">
              <a:solidFill>
                <a:srgbClr val="FF0000">
                  <a:alpha val="100000"/>
                </a:srgbClr>
              </a:solidFill>
              <a:prstDash val="solid"/>
            </a:ln>
          </p:spPr>
          <p:txBody>
            <a:bodyPr anchor="ctr"/>
            <a:lstStyle/>
            <a:p>
              <a:pPr marL="0" algn="ctr"/>
            </a:p>
          </p:txBody>
        </p:sp>
        <p:sp>
          <p:nvSpPr>
            <p:cNvPr id="9" name="形状2"/>
            <p:cNvSpPr txBox="1"/>
            <p:nvPr/>
          </p:nvSpPr>
          <p:spPr>
            <a:xfrm flipV="1">
              <a:off x="2284374" y="0"/>
              <a:ext cx="1946913" cy="1445042"/>
            </a:xfrm>
            <a:prstGeom prst="line"/>
            <a:solidFill>
              <a:srgbClr val="FFFFFF">
                <a:alpha val="0"/>
              </a:srgbClr>
            </a:solidFill>
            <a:ln w="28575">
              <a:solidFill>
                <a:srgbClr val="FF0000">
                  <a:alpha val="100000"/>
                </a:srgbClr>
              </a:solidFill>
              <a:prstDash val="solid"/>
              <a:tailEnd type="arrow" w="sm" len="sm"/>
            </a:ln>
          </p:spPr>
          <p:txBody>
            <a:bodyPr anchor="ctr"/>
            <a:lstStyle/>
            <a:p>
              <a:pPr marL="0" algn="ctr"/>
            </a:p>
          </p:txBody>
        </p:sp>
      </p:grpSp>
      <p:pic>
        <p:nvPicPr>
          <p:cNvPr id="10" name="图片3">
            <a:extLst>
              <a:ext uri="{FF2B5EF4-FFF2-40B4-BE49-F238E27FC236}">
                <a16:creationId xmlns:a16="http://schemas.microsoft.com/office/drawing/2014/main" id="{69ED34C6-1862-8A8A-03F9-2D1EFC8C3215}"/>
              </a:ext>
            </a:extLst>
          </p:cNvPr>
          <p:cNvPicPr>
            <a:picLocks noChangeAspect="1"/>
          </p:cNvPicPr>
          <p:nvPr/>
        </p:nvPicPr>
        <p:blipFill>
          <a:blip r:embed="rId4"/>
          <a:srcRect l="30161" t="0" r="22661" b="0"/>
          <a:stretch>
            <a:fillRect/>
          </a:stretch>
        </p:blipFill>
        <p:spPr>
          <a:xfrm>
            <a:off x="5480123" y="119101"/>
            <a:ext cx="2329910" cy="3084014"/>
          </a:xfrm>
          <a:prstGeom prst="rect">
            <a:avLst/>
          </a:prstGeom>
        </p:spPr>
      </p:pic>
      <p:sp>
        <p:nvSpPr>
          <p:cNvPr id="11" name="文本4"/>
          <p:cNvSpPr txBox="1"/>
          <p:nvPr/>
        </p:nvSpPr>
        <p:spPr>
          <a:xfrm>
            <a:off x="3834165" y="3322530"/>
            <a:ext cx="8143875" cy="2566130"/>
          </a:xfrm>
          <a:prstGeom prst="rect">
            <a:avLst/>
          </a:prstGeom>
          <a:noFill/>
        </p:spPr>
        <p:txBody>
          <a:bodyPr anchor="t"/>
          <a:lstStyle/>
          <a:p>
            <a:pPr marL="0" algn="l"/>
            <a:r>
              <a:rPr lang="zh-CN" altLang="en-US" sz="2999" b="1" i="0" dirty="0">
                <a:solidFill>
                  <a:srgbClr val="FFFFFF">
                    <a:alpha val="100000"/>
                  </a:srgbClr>
                </a:solidFill>
                <a:latin typeface="楷体"/>
                <a:ea typeface="楷体"/>
              </a:rPr>
              <a:t>    </a:t>
            </a:r>
            <a:r>
              <a:rPr lang="zh-CN" altLang="en-US" sz="2899" b="1" i="0" dirty="0">
                <a:solidFill>
                  <a:srgbClr val="FFFFFF">
                    <a:alpha val="100000"/>
                  </a:srgbClr>
                </a:solidFill>
                <a:latin typeface="楷体"/>
                <a:ea typeface="楷体"/>
              </a:rPr>
              <a:t>舒老师已是一个将近80岁的老人，但他已经习惯在每周一上午给我发一个短信，向我报告他“身体好，脑子清楚，每天工作四小时，正在翻译（修订）茨威格……”那时他满脑子仍然是茨威格作品的修订、新的翻译计划</a:t>
            </a:r>
            <a:r>
              <a:rPr lang="zh-CN" altLang="en-US" sz="2899" b="1" i="0" dirty="0">
                <a:solidFill>
                  <a:srgbClr val="FFFFFF">
                    <a:alpha val="100000"/>
                  </a:srgbClr>
                </a:solidFill>
                <a:latin typeface="楷体"/>
                <a:ea typeface="楷体"/>
              </a:rPr>
              <a:t>……</a:t>
            </a:r>
            <a:r>
              <a:rPr lang="zh-CN" altLang="en-US" sz="3000" b="1" i="0" dirty="0">
                <a:solidFill>
                  <a:srgbClr val="FFFFFF">
                    <a:alpha val="100000"/>
                  </a:srgbClr>
                </a:solidFill>
                <a:latin typeface="楷体"/>
                <a:ea typeface="楷体"/>
              </a:rPr>
              <a:t/>
            </a:r>
          </a:p>
          <a:p>
            <a:pPr marL="0" algn="r"/>
            <a:r>
              <a:rPr lang="zh-CN" altLang="en-US" sz="1799" b="1" i="0" dirty="0">
                <a:solidFill>
                  <a:srgbClr val="FFFFFF">
                    <a:alpha val="100000"/>
                  </a:srgbClr>
                </a:solidFill>
                <a:latin typeface="楷体"/>
                <a:ea typeface="楷体"/>
              </a:rPr>
              <a:t>  ——《温润典雅的译文感动读者——回忆舒昌善先生》樊燕华</a:t>
            </a:r>
          </a:p>
        </p:txBody>
      </p:sp>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10" presetClass="entr" presetSubtype="0" fill="hold" grpId="0" nodeType="clickEffect">
                                  <p:stCondLst>
                                    <p:cond delay="0"/>
                                  </p:stCondLst>
                                  <p:childTnLst>
                                    <p:set>
                                      <p:cBhvr>
                                        <p:cTn id="3" dur="1" fill="hold">
                                          <p:stCondLst>
                                            <p:cond delay="0"/>
                                          </p:stCondLst>
                                        </p:cTn>
                                        <p:tgtEl>
                                          <p:spTgt spid="6"/>
                                        </p:tgtEl>
                                        <p:attrNameLst>
                                          <p:attrName>style.visibility</p:attrName>
                                        </p:attrNameLst>
                                      </p:cBhvr>
                                      <p:to>
                                        <p:strVal val="visible"/>
                                      </p:to>
                                    </p:set>
                                    <p:animEffect transition="in" filter="fade">
                                      <p:cBhvr>
                                        <p:cTn id="4" dur="300"/>
                                        <p:tgtEl>
                                          <p:spTgt spid="6"/>
                                        </p:tgtEl>
                                      </p:cBhvr>
                                    </p:animEffect>
                                  </p:childTnLst>
                                </p:cTn>
                              </p:par>
                              <p:par>
                                <p:cTn id="10" presetID="14" presetClass="entr" presetSubtype="0" fill="hold" grpId="0" nodeType="clickEffect">
                                  <p:stCondLst>
                                    <p:cond delay="0"/>
                                  </p:stCondLst>
                                  <p:childTnLst>
                                    <p:set>
                                      <p:cBhvr>
                                        <p:cTn id="8" dur="1" fill="hold">
                                          <p:stCondLst>
                                            <p:cond delay="0"/>
                                          </p:stCondLst>
                                        </p:cTn>
                                        <p:tgtEl>
                                          <p:spTgt spid="10"/>
                                        </p:tgtEl>
                                        <p:attrNameLst>
                                          <p:attrName>style.visibility</p:attrName>
                                        </p:attrNameLst>
                                      </p:cBhvr>
                                      <p:to>
                                        <p:strVal val="visible"/>
                                      </p:to>
                                    </p:set>
                                    <p:animEffect transition="in" filter="randombar(horizontal)">
                                      <p:cBhvr>
                                        <p:cTn id="9" dur="3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3"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300"/>
                                        <p:tgtEl>
                                          <p:spTgt spid="11"/>
                                        </p:tgtEl>
                                      </p:cBhvr>
                                    </p:animEffect>
                                  </p:childTnLst>
                                </p:cTn>
                              </p:par>
                            </p:childTnLst>
                          </p:cTn>
                        </p:par>
                      </p:childTnLst>
                    </p:cTn>
                  </p:par>
                  <p:par>
                    <p:cTn id="19" fill="hold">
                      <p:stCondLst>
                        <p:cond delay="indefinite"/>
                      </p:stCondLst>
                      <p:childTnLst>
                        <p:par>
                          <p:cTn id="20" fill="hold">
                            <p:stCondLst>
                              <p:cond delay="0"/>
                            </p:stCondLst>
                            <p:childTnLst>
                              <p:par>
                                <p:cTn id="18" presetID="2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3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7" grpId="0" animBg="1"/>
    </p:bldLst>
  </p:timing>
</p:sld>
</file>

<file path=ppt/slides/slide8.xml><?xml version="1.0" encoding="utf-8"?>
<p:sld xmlns:a16="http://schemas.microsoft.com/office/drawing/2014/main"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2</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grpSp>
        <p:nvGrpSpPr>
          <p:cNvPr id="6" name="组合1"/>
          <p:cNvGrpSpPr/>
          <p:nvPr/>
        </p:nvGrpSpPr>
        <p:grpSpPr>
          <a:xfrm>
            <a:off x="281" y="0"/>
            <a:ext cx="12192000" cy="6858000"/>
            <a:chOff x="0" y="0"/>
            <a:chExt cx="12192000" cy="6858000"/>
          </a:xfrm>
        </p:grpSpPr>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0" y="0"/>
              <a:ext cx="6096000" cy="6858000"/>
            </a:xfrm>
            <a:prstGeom prst="rect">
              <a:avLst/>
            </a:prstGeom>
          </p:spPr>
        </p:pic>
        <p:pic>
          <p:nvPicPr>
            <p:cNvPr id="8" name="图片4">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6096000" y="0"/>
              <a:ext cx="6096000" cy="6858000"/>
            </a:xfrm>
            <a:prstGeom prst="rect">
              <a:avLst/>
            </a:prstGeom>
          </p:spPr>
        </p:pic>
      </p:grpSp>
      <p:pic>
        <p:nvPicPr>
          <p:cNvPr id="9" name="图片2">
            <a:extLst>
              <a:ext uri="{FF2B5EF4-FFF2-40B4-BE49-F238E27FC236}">
                <a16:creationId xmlns:a16="http://schemas.microsoft.com/office/drawing/2014/main" id="{69ED34C6-1862-8A8A-03F9-2D1EFC8C3215}"/>
              </a:ext>
            </a:extLst>
          </p:cNvPr>
          <p:cNvPicPr>
            <a:picLocks noChangeAspect="1"/>
          </p:cNvPicPr>
          <p:nvPr/>
        </p:nvPicPr>
        <p:blipFill>
          <a:blip r:embed="rId5"/>
          <a:stretch>
            <a:fillRect/>
          </a:stretch>
        </p:blipFill>
        <p:spPr>
          <a:xfrm rot="16200000">
            <a:off x="2824553" y="-368370"/>
            <a:ext cx="6087647" cy="7180297"/>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10" presetClass="entr" presetSubtype="0" fill="hold" grpId="0" nodeType="clickEffect">
                                  <p:stCondLst>
                                    <p:cond delay="0"/>
                                  </p:stCondLst>
                                  <p:childTnLst>
                                    <p:set>
                                      <p:cBhvr>
                                        <p:cTn id="3" dur="1" fill="hold">
                                          <p:stCondLst>
                                            <p:cond delay="0"/>
                                          </p:stCondLst>
                                        </p:cTn>
                                        <p:tgtEl>
                                          <p:spTgt spid="9"/>
                                        </p:tgtEl>
                                        <p:attrNameLst>
                                          <p:attrName>style.visibility</p:attrName>
                                        </p:attrNameLst>
                                      </p:cBhvr>
                                      <p:to>
                                        <p:strVal val="visible"/>
                                      </p:to>
                                    </p:set>
                                    <p:animEffect transition="in" filter="fade">
                                      <p:cBhvr>
                                        <p:cTn id="4" dur="3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9.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3</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rcRect l="0" t="7535" r="0" b="7932"/>
          <a:stretch>
            <a:fillRect/>
          </a:stretch>
        </p:blipFill>
        <p:spPr>
          <a:xfrm>
            <a:off x="1247775" y="129969"/>
            <a:ext cx="4713608" cy="6156531"/>
          </a:xfrm>
          <a:prstGeom prst="rect">
            <a:avLst/>
          </a:prstGeom>
        </p:spPr>
      </p:pic>
      <p:sp>
        <p:nvSpPr>
          <p:cNvPr id="7" name="形状1"/>
          <p:cNvSpPr txBox="1"/>
          <p:nvPr/>
        </p:nvSpPr>
        <p:spPr>
          <a:xfrm>
            <a:off x="1904047" y="6081712"/>
            <a:ext cx="3400883" cy="19050"/>
          </a:xfrm>
          <a:prstGeom prst="line"/>
          <a:solidFill>
            <a:srgbClr val="5C81CC">
              <a:alpha val="100000"/>
            </a:srgbClr>
          </a:solidFill>
          <a:ln w="47625">
            <a:solidFill>
              <a:srgbClr val="C72727">
                <a:alpha val="100000"/>
              </a:srgbClr>
            </a:solidFill>
            <a:prstDash val="solid"/>
          </a:ln>
        </p:spPr>
        <p:txBody>
          <a:bodyPr anchor="ctr"/>
          <a:lstStyle/>
          <a:p>
            <a:pPr marL="0" algn="ctr"/>
          </a:p>
        </p:txBody>
      </p:sp>
      <p:pic>
        <p:nvPicPr>
          <p:cNvPr id="8"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6238875" y="111871"/>
            <a:ext cx="4402424" cy="6193530"/>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22" presetClass="entr" presetSubtype="0" fill="hold" grpId="0" nodeType="clickEffect">
                                  <p:stCondLst>
                                    <p:cond delay="0"/>
                                  </p:stCondLst>
                                  <p:childTnLst>
                                    <p:set>
                                      <p:cBhvr>
                                        <p:cTn id="3" dur="1" fill="hold">
                                          <p:stCondLst>
                                            <p:cond delay="0"/>
                                          </p:stCondLst>
                                        </p:cTn>
                                        <p:tgtEl>
                                          <p:spTgt spid="7"/>
                                        </p:tgtEl>
                                        <p:attrNameLst>
                                          <p:attrName>style.visibility</p:attrName>
                                        </p:attrNameLst>
                                      </p:cBhvr>
                                      <p:to>
                                        <p:strVal val="visible"/>
                                      </p:to>
                                    </p:set>
                                    <p:animEffect transition="in" filter="wipe(left)">
                                      <p:cBhvr>
                                        <p:cTn id="4" dur="300"/>
                                        <p:tgtEl>
                                          <p:spTgt spid="7"/>
                                        </p:tgtEl>
                                      </p:cBhvr>
                                    </p:animEffect>
                                  </p:childTnLst>
                                </p:cTn>
                              </p:par>
                            </p:childTnLst>
                          </p:cTn>
                        </p:par>
                      </p:childTnLst>
                    </p:cTn>
                  </p:par>
                  <p:par>
                    <p:cTn id="11" fill="hold">
                      <p:stCondLst>
                        <p:cond delay="indefinite"/>
                      </p:stCondLst>
                      <p:childTnLst>
                        <p:par>
                          <p:cTn id="12" fill="hold">
                            <p:stCondLst>
                              <p:cond delay="0"/>
                            </p:stCondLst>
                            <p:childTnLst>
                              <p:par>
                                <p:cTn id="10" presetID="10" presetClass="entr" presetSubtype="0" fill="hold" grpId="0" nodeType="clickEffect">
                                  <p:stCondLst>
                                    <p:cond delay="0"/>
                                  </p:stCondLst>
                                  <p:childTnLst>
                                    <p:set>
                                      <p:cBhvr>
                                        <p:cTn id="8" dur="1" fill="hold">
                                          <p:stCondLst>
                                            <p:cond delay="0"/>
                                          </p:stCondLst>
                                        </p:cTn>
                                        <p:tgtEl>
                                          <p:spTgt spid="8"/>
                                        </p:tgtEl>
                                        <p:attrNameLst>
                                          <p:attrName>style.visibility</p:attrName>
                                        </p:attrNameLst>
                                      </p:cBhvr>
                                      <p:to>
                                        <p:strVal val="visible"/>
                                      </p:to>
                                    </p:set>
                                    <p:animEffect transition="in" filter="fade">
                                      <p:cBhvr>
                                        <p:cTn id="9"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0.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3</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4454166" y="3380508"/>
            <a:ext cx="2218049" cy="3037970"/>
          </a:xfrm>
          <a:prstGeom prst="rect">
            <a:avLst/>
          </a:prstGeom>
        </p:spPr>
      </p:pic>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6928114" y="3380327"/>
            <a:ext cx="2162385" cy="3037884"/>
          </a:xfrm>
          <a:prstGeom prst="rect">
            <a:avLst/>
          </a:prstGeom>
        </p:spPr>
      </p:pic>
      <p:pic>
        <p:nvPicPr>
          <p:cNvPr id="8" name="图片4">
            <a:extLst>
              <a:ext uri="{FF2B5EF4-FFF2-40B4-BE49-F238E27FC236}">
                <a16:creationId xmlns:a16="http://schemas.microsoft.com/office/drawing/2014/main" id="{69ED34C6-1862-8A8A-03F9-2D1EFC8C3215}"/>
              </a:ext>
            </a:extLst>
          </p:cNvPr>
          <p:cNvPicPr>
            <a:picLocks noChangeAspect="1"/>
          </p:cNvPicPr>
          <p:nvPr/>
        </p:nvPicPr>
        <p:blipFill>
          <a:blip r:embed="rId5"/>
          <a:stretch>
            <a:fillRect/>
          </a:stretch>
        </p:blipFill>
        <p:spPr>
          <a:xfrm>
            <a:off x="9347425" y="3406654"/>
            <a:ext cx="2162518" cy="2985002"/>
          </a:xfrm>
          <a:prstGeom prst="rect">
            <a:avLst/>
          </a:prstGeom>
        </p:spPr>
      </p:pic>
      <p:pic>
        <p:nvPicPr>
          <p:cNvPr id="9" name="图片5">
            <a:extLst>
              <a:ext uri="{FF2B5EF4-FFF2-40B4-BE49-F238E27FC236}">
                <a16:creationId xmlns:a16="http://schemas.microsoft.com/office/drawing/2014/main" id="{69ED34C6-1862-8A8A-03F9-2D1EFC8C3215}"/>
              </a:ext>
            </a:extLst>
          </p:cNvPr>
          <p:cNvPicPr>
            <a:picLocks noChangeAspect="1"/>
          </p:cNvPicPr>
          <p:nvPr/>
        </p:nvPicPr>
        <p:blipFill>
          <a:blip r:embed="rId6"/>
          <a:stretch>
            <a:fillRect/>
          </a:stretch>
        </p:blipFill>
        <p:spPr>
          <a:xfrm>
            <a:off x="4454176" y="180775"/>
            <a:ext cx="2217258" cy="2906182"/>
          </a:xfrm>
          <a:prstGeom prst="rect">
            <a:avLst/>
          </a:prstGeom>
        </p:spPr>
      </p:pic>
      <p:pic>
        <p:nvPicPr>
          <p:cNvPr id="10" name="图片6">
            <a:extLst>
              <a:ext uri="{FF2B5EF4-FFF2-40B4-BE49-F238E27FC236}">
                <a16:creationId xmlns:a16="http://schemas.microsoft.com/office/drawing/2014/main" id="{69ED34C6-1862-8A8A-03F9-2D1EFC8C3215}"/>
              </a:ext>
            </a:extLst>
          </p:cNvPr>
          <p:cNvPicPr>
            <a:picLocks noChangeAspect="1"/>
          </p:cNvPicPr>
          <p:nvPr/>
        </p:nvPicPr>
        <p:blipFill>
          <a:blip r:embed="rId7"/>
          <a:stretch>
            <a:fillRect/>
          </a:stretch>
        </p:blipFill>
        <p:spPr>
          <a:xfrm>
            <a:off x="6928314" y="180461"/>
            <a:ext cx="2161832" cy="2905716"/>
          </a:xfrm>
          <a:prstGeom prst="rect">
            <a:avLst/>
          </a:prstGeom>
        </p:spPr>
      </p:pic>
      <p:pic>
        <p:nvPicPr>
          <p:cNvPr id="11" name="图片7">
            <a:extLst>
              <a:ext uri="{FF2B5EF4-FFF2-40B4-BE49-F238E27FC236}">
                <a16:creationId xmlns:a16="http://schemas.microsoft.com/office/drawing/2014/main" id="{69ED34C6-1862-8A8A-03F9-2D1EFC8C3215}"/>
              </a:ext>
            </a:extLst>
          </p:cNvPr>
          <p:cNvPicPr>
            <a:picLocks noChangeAspect="1"/>
          </p:cNvPicPr>
          <p:nvPr/>
        </p:nvPicPr>
        <p:blipFill>
          <a:blip r:embed="rId8"/>
          <a:stretch>
            <a:fillRect/>
          </a:stretch>
        </p:blipFill>
        <p:spPr>
          <a:xfrm>
            <a:off x="9347530" y="195224"/>
            <a:ext cx="2127113" cy="2876283"/>
          </a:xfrm>
          <a:prstGeom prst="rect">
            <a:avLst/>
          </a:prstGeom>
        </p:spPr>
      </p:pic>
      <p:grpSp>
        <p:nvGrpSpPr>
          <p:cNvPr id="12" name="组合1"/>
          <p:cNvGrpSpPr/>
          <p:nvPr/>
        </p:nvGrpSpPr>
        <p:grpSpPr>
          <a:xfrm>
            <a:off x="5191773" y="2763345"/>
            <a:ext cx="6254362" cy="3600069"/>
            <a:chOff x="0" y="0"/>
            <a:chExt cx="6254362" cy="3600069"/>
          </a:xfrm>
        </p:grpSpPr>
        <p:sp>
          <p:nvSpPr>
            <p:cNvPr id="13" name="形状2"/>
            <p:cNvSpPr txBox="1"/>
            <p:nvPr/>
          </p:nvSpPr>
          <p:spPr>
            <a:xfrm>
              <a:off x="0" y="77239"/>
              <a:ext cx="951690" cy="202082"/>
            </a:xfrm>
            <a:prstGeom prst="rect"/>
            <a:solidFill>
              <a:srgbClr val="FFFFFF">
                <a:alpha val="0"/>
              </a:srgbClr>
            </a:solidFill>
            <a:ln w="57150">
              <a:solidFill>
                <a:srgbClr val="FFEE00">
                  <a:alpha val="100000"/>
                </a:srgbClr>
              </a:solidFill>
              <a:prstDash val="solid"/>
            </a:ln>
          </p:spPr>
          <p:txBody>
            <a:bodyPr anchor="ctr"/>
            <a:lstStyle/>
            <a:p>
              <a:pPr marL="0" algn="ctr"/>
            </a:p>
          </p:txBody>
        </p:sp>
        <p:sp>
          <p:nvSpPr>
            <p:cNvPr id="14" name="形状3"/>
            <p:cNvSpPr txBox="1"/>
            <p:nvPr/>
          </p:nvSpPr>
          <p:spPr>
            <a:xfrm>
              <a:off x="3232689" y="31309"/>
              <a:ext cx="637365" cy="202082"/>
            </a:xfrm>
            <a:prstGeom prst="rect"/>
            <a:solidFill>
              <a:srgbClr val="FFFFFF">
                <a:alpha val="0"/>
              </a:srgbClr>
            </a:solidFill>
            <a:ln w="57150">
              <a:solidFill>
                <a:srgbClr val="FFEE00">
                  <a:alpha val="100000"/>
                </a:srgbClr>
              </a:solidFill>
              <a:prstDash val="solid"/>
            </a:ln>
          </p:spPr>
          <p:txBody>
            <a:bodyPr anchor="ctr"/>
            <a:lstStyle/>
            <a:p>
              <a:pPr marL="0" algn="ctr"/>
            </a:p>
          </p:txBody>
        </p:sp>
        <p:sp>
          <p:nvSpPr>
            <p:cNvPr id="15" name="形状4"/>
            <p:cNvSpPr txBox="1"/>
            <p:nvPr/>
          </p:nvSpPr>
          <p:spPr>
            <a:xfrm>
              <a:off x="5616997" y="0"/>
              <a:ext cx="637365" cy="233629"/>
            </a:xfrm>
            <a:prstGeom prst="rect"/>
            <a:solidFill>
              <a:srgbClr val="FFFFFF">
                <a:alpha val="0"/>
              </a:srgbClr>
            </a:solidFill>
            <a:ln w="57150">
              <a:solidFill>
                <a:srgbClr val="FFEE00">
                  <a:alpha val="100000"/>
                </a:srgbClr>
              </a:solidFill>
              <a:prstDash val="solid"/>
            </a:ln>
          </p:spPr>
          <p:txBody>
            <a:bodyPr anchor="ctr"/>
            <a:lstStyle/>
            <a:p>
              <a:pPr marL="0" algn="ctr"/>
            </a:p>
          </p:txBody>
        </p:sp>
        <p:sp>
          <p:nvSpPr>
            <p:cNvPr id="16" name="形状5"/>
            <p:cNvSpPr txBox="1"/>
            <p:nvPr/>
          </p:nvSpPr>
          <p:spPr>
            <a:xfrm rot="16200000">
              <a:off x="453514" y="3254874"/>
              <a:ext cx="570690" cy="173507"/>
            </a:xfrm>
            <a:prstGeom prst="rect"/>
            <a:solidFill>
              <a:srgbClr val="FFFFFF">
                <a:alpha val="0"/>
              </a:srgbClr>
            </a:solidFill>
            <a:ln w="57150">
              <a:solidFill>
                <a:srgbClr val="FFEE00">
                  <a:alpha val="100000"/>
                </a:srgbClr>
              </a:solidFill>
              <a:prstDash val="solid"/>
            </a:ln>
          </p:spPr>
          <p:txBody>
            <a:bodyPr anchor="ctr"/>
            <a:lstStyle/>
            <a:p>
              <a:pPr marL="0" algn="ctr"/>
            </a:p>
          </p:txBody>
        </p:sp>
        <p:sp>
          <p:nvSpPr>
            <p:cNvPr id="17" name="形状6"/>
            <p:cNvSpPr txBox="1"/>
            <p:nvPr/>
          </p:nvSpPr>
          <p:spPr>
            <a:xfrm>
              <a:off x="2696613" y="3397987"/>
              <a:ext cx="637365" cy="202082"/>
            </a:xfrm>
            <a:prstGeom prst="rect"/>
            <a:solidFill>
              <a:srgbClr val="FFFFFF">
                <a:alpha val="0"/>
              </a:srgbClr>
            </a:solidFill>
            <a:ln w="57150">
              <a:solidFill>
                <a:srgbClr val="FFEE00">
                  <a:alpha val="100000"/>
                </a:srgbClr>
              </a:solidFill>
              <a:prstDash val="solid"/>
            </a:ln>
          </p:spPr>
          <p:txBody>
            <a:bodyPr anchor="ctr"/>
            <a:lstStyle/>
            <a:p>
              <a:pPr marL="0" algn="ctr"/>
            </a:p>
          </p:txBody>
        </p:sp>
        <p:sp>
          <p:nvSpPr>
            <p:cNvPr id="18" name="形状7"/>
            <p:cNvSpPr txBox="1"/>
            <p:nvPr/>
          </p:nvSpPr>
          <p:spPr>
            <a:xfrm rot="16200000">
              <a:off x="3941054" y="3228042"/>
              <a:ext cx="570690" cy="173507"/>
            </a:xfrm>
            <a:prstGeom prst="rect"/>
            <a:solidFill>
              <a:srgbClr val="FFFFFF">
                <a:alpha val="0"/>
              </a:srgbClr>
            </a:solidFill>
            <a:ln w="57150">
              <a:solidFill>
                <a:srgbClr val="FFEE00">
                  <a:alpha val="100000"/>
                </a:srgbClr>
              </a:solidFill>
              <a:prstDash val="solid"/>
            </a:ln>
          </p:spPr>
          <p:txBody>
            <a:bodyPr anchor="ctr"/>
            <a:lstStyle/>
            <a:p>
              <a:pPr marL="0" algn="ctr"/>
            </a:p>
          </p:txBody>
        </p:sp>
      </p:grpSp>
      <p:sp>
        <p:nvSpPr>
          <p:cNvPr id="19" name="形状1"/>
          <p:cNvSpPr txBox="1"/>
          <p:nvPr/>
        </p:nvSpPr>
        <p:spPr>
          <a:xfrm>
            <a:off x="723833" y="199825"/>
            <a:ext cx="2729303" cy="1947253"/>
          </a:xfrm>
          <a:prstGeom prst="rect"/>
          <a:solidFill>
            <a:srgbClr val="FFFFFF">
              <a:alpha val="0"/>
            </a:srgbClr>
          </a:solidFill>
          <a:ln w="38100">
            <a:solidFill>
              <a:srgbClr val="FFD1D1">
                <a:alpha val="100000"/>
              </a:srgbClr>
            </a:solidFill>
            <a:prstDash val="solid"/>
          </a:ln>
        </p:spPr>
        <p:txBody>
          <a:bodyPr anchor="ctr"/>
          <a:lstStyle/>
          <a:p>
            <a:pPr marL="0" algn="ctr"/>
            <a:r>
              <a:rPr lang="zh-CN" altLang="en-US" sz="2199" b="0" i="0" dirty="0">
                <a:solidFill>
                  <a:srgbClr val="FFFFFF">
                    <a:alpha val="100000"/>
                  </a:srgbClr>
                </a:solidFill>
                <a:latin typeface="微软雅黑"/>
                <a:ea typeface="微软雅黑"/>
              </a:rPr>
              <a:t>南方出版社</a:t>
            </a:r>
          </a:p>
          <a:p>
            <a:pPr marL="0" algn="ctr"/>
            <a:r>
              <a:rPr lang="zh-CN" altLang="en-US" sz="2199" b="0" i="0" dirty="0">
                <a:solidFill>
                  <a:srgbClr val="FFFFFF">
                    <a:alpha val="100000"/>
                  </a:srgbClr>
                </a:solidFill>
                <a:latin typeface="微软雅黑"/>
                <a:ea typeface="微软雅黑"/>
              </a:rPr>
              <a:t>团结出版社</a:t>
            </a:r>
          </a:p>
          <a:p>
            <a:pPr marL="0" algn="ctr"/>
            <a:r>
              <a:rPr lang="zh-CN" altLang="en-US" sz="2199" b="0" i="0" dirty="0">
                <a:solidFill>
                  <a:srgbClr val="FFFFFF">
                    <a:alpha val="100000"/>
                  </a:srgbClr>
                </a:solidFill>
                <a:latin typeface="微软雅黑"/>
                <a:ea typeface="微软雅黑"/>
              </a:rPr>
              <a:t>南海出版社</a:t>
            </a:r>
          </a:p>
          <a:p>
            <a:pPr marL="0" algn="ctr"/>
            <a:r>
              <a:rPr lang="zh-CN" altLang="en-US" sz="2199" b="0" i="0" dirty="0">
                <a:solidFill>
                  <a:srgbClr val="FFFFFF">
                    <a:alpha val="100000"/>
                  </a:srgbClr>
                </a:solidFill>
                <a:latin typeface="微软雅黑"/>
                <a:ea typeface="微软雅黑"/>
              </a:rPr>
              <a:t>天地出版社</a:t>
            </a:r>
          </a:p>
          <a:p>
            <a:pPr marL="0" algn="ctr"/>
            <a:r>
              <a:rPr lang="zh-CN" altLang="en-US" sz="2199" b="0" i="0" dirty="0">
                <a:solidFill>
                  <a:srgbClr val="FFFFFF">
                    <a:alpha val="100000"/>
                  </a:srgbClr>
                </a:solidFill>
                <a:latin typeface="微软雅黑"/>
                <a:ea typeface="微软雅黑"/>
              </a:rPr>
              <a:t>……</a:t>
            </a:r>
          </a:p>
        </p:txBody>
      </p:sp>
      <p:pic>
        <p:nvPicPr>
          <p:cNvPr id="20" name="图片8">
            <a:extLst>
              <a:ext uri="{FF2B5EF4-FFF2-40B4-BE49-F238E27FC236}">
                <a16:creationId xmlns:a16="http://schemas.microsoft.com/office/drawing/2014/main" id="{69ED34C6-1862-8A8A-03F9-2D1EFC8C3215}"/>
              </a:ext>
            </a:extLst>
          </p:cNvPr>
          <p:cNvPicPr>
            <a:picLocks noChangeAspect="1"/>
          </p:cNvPicPr>
          <p:nvPr/>
        </p:nvPicPr>
        <p:blipFill>
          <a:blip r:embed="rId9"/>
          <a:srcRect l="0" t="33500" r="0" b="38000"/>
          <a:stretch>
            <a:fillRect/>
          </a:stretch>
        </p:blipFill>
        <p:spPr>
          <a:xfrm>
            <a:off x="704479" y="2451640"/>
            <a:ext cx="2767346" cy="793861"/>
          </a:xfrm>
          <a:prstGeom prst="rect">
            <a:avLst/>
          </a:prstGeom>
        </p:spPr>
      </p:pic>
      <p:pic>
        <p:nvPicPr>
          <p:cNvPr id="21" name="图片9">
            <a:extLst>
              <a:ext uri="{FF2B5EF4-FFF2-40B4-BE49-F238E27FC236}">
                <a16:creationId xmlns:a16="http://schemas.microsoft.com/office/drawing/2014/main" id="{69ED34C6-1862-8A8A-03F9-2D1EFC8C3215}"/>
              </a:ext>
            </a:extLst>
          </p:cNvPr>
          <p:cNvPicPr>
            <a:picLocks noChangeAspect="1"/>
          </p:cNvPicPr>
          <p:nvPr/>
        </p:nvPicPr>
        <p:blipFill>
          <a:blip r:embed="rId10"/>
          <a:stretch>
            <a:fillRect/>
          </a:stretch>
        </p:blipFill>
        <p:spPr>
          <a:xfrm>
            <a:off x="704440" y="3295850"/>
            <a:ext cx="2752725" cy="793547"/>
          </a:xfrm>
          <a:prstGeom prst="rect">
            <a:avLst/>
          </a:prstGeom>
        </p:spPr>
      </p:pic>
      <p:pic>
        <p:nvPicPr>
          <p:cNvPr id="22" name="图片10">
            <a:extLst>
              <a:ext uri="{FF2B5EF4-FFF2-40B4-BE49-F238E27FC236}">
                <a16:creationId xmlns:a16="http://schemas.microsoft.com/office/drawing/2014/main" id="{69ED34C6-1862-8A8A-03F9-2D1EFC8C3215}"/>
              </a:ext>
            </a:extLst>
          </p:cNvPr>
          <p:cNvPicPr>
            <a:picLocks noChangeAspect="1"/>
          </p:cNvPicPr>
          <p:nvPr/>
        </p:nvPicPr>
        <p:blipFill>
          <a:blip r:embed="rId11"/>
          <a:stretch>
            <a:fillRect/>
          </a:stretch>
        </p:blipFill>
        <p:spPr>
          <a:xfrm>
            <a:off x="704393" y="4139717"/>
            <a:ext cx="2767012" cy="588731"/>
          </a:xfrm>
          <a:prstGeom prst="rect">
            <a:avLst/>
          </a:prstGeom>
        </p:spPr>
      </p:pic>
      <p:pic>
        <p:nvPicPr>
          <p:cNvPr id="23" name="图片11">
            <a:extLst>
              <a:ext uri="{FF2B5EF4-FFF2-40B4-BE49-F238E27FC236}">
                <a16:creationId xmlns:a16="http://schemas.microsoft.com/office/drawing/2014/main" id="{69ED34C6-1862-8A8A-03F9-2D1EFC8C3215}"/>
              </a:ext>
            </a:extLst>
          </p:cNvPr>
          <p:cNvPicPr>
            <a:picLocks noChangeAspect="1"/>
          </p:cNvPicPr>
          <p:nvPr/>
        </p:nvPicPr>
        <p:blipFill>
          <a:blip r:embed="rId12"/>
          <a:stretch>
            <a:fillRect/>
          </a:stretch>
        </p:blipFill>
        <p:spPr>
          <a:xfrm>
            <a:off x="704507" y="4777997"/>
            <a:ext cx="2752725" cy="715118"/>
          </a:xfrm>
          <a:prstGeom prst="rect">
            <a:avLst/>
          </a:prstGeom>
        </p:spPr>
      </p:pic>
      <p:pic>
        <p:nvPicPr>
          <p:cNvPr id="24" name="图片12">
            <a:extLst>
              <a:ext uri="{FF2B5EF4-FFF2-40B4-BE49-F238E27FC236}">
                <a16:creationId xmlns:a16="http://schemas.microsoft.com/office/drawing/2014/main" id="{69ED34C6-1862-8A8A-03F9-2D1EFC8C3215}"/>
              </a:ext>
            </a:extLst>
          </p:cNvPr>
          <p:cNvPicPr>
            <a:picLocks noChangeAspect="1"/>
          </p:cNvPicPr>
          <p:nvPr/>
        </p:nvPicPr>
        <p:blipFill>
          <a:blip r:embed="rId13"/>
          <a:stretch>
            <a:fillRect/>
          </a:stretch>
        </p:blipFill>
        <p:spPr>
          <a:xfrm>
            <a:off x="704431" y="5543769"/>
            <a:ext cx="2752725" cy="786489"/>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10" presetClass="entr" presetSubtype="0" fill="hold" grpId="0" nodeType="clickEffect">
                                  <p:stCondLst>
                                    <p:cond delay="0"/>
                                  </p:stCondLst>
                                  <p:childTnLst>
                                    <p:set>
                                      <p:cBhvr>
                                        <p:cTn id="3" dur="1" fill="hold">
                                          <p:stCondLst>
                                            <p:cond delay="0"/>
                                          </p:stCondLst>
                                        </p:cTn>
                                        <p:tgtEl>
                                          <p:spTgt spid="19"/>
                                        </p:tgtEl>
                                        <p:attrNameLst>
                                          <p:attrName>style.visibility</p:attrName>
                                        </p:attrNameLst>
                                      </p:cBhvr>
                                      <p:to>
                                        <p:strVal val="visible"/>
                                      </p:to>
                                    </p:set>
                                    <p:animEffect transition="in" filter="fade">
                                      <p:cBhvr>
                                        <p:cTn id="4" dur="3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2" presetID="53" presetClass="entr" presetSubtype="0" fill="hold" grpId="0" nodeType="clickEffect">
                                  <p:stCondLst>
                                    <p:cond delay="0"/>
                                  </p:stCondLst>
                                  <p:childTnLst>
                                    <p:set>
                                      <p:cBhvr>
                                        <p:cTn id="8" dur="1" fill="hold">
                                          <p:stCondLst>
                                            <p:cond delay="0"/>
                                          </p:stCondLst>
                                        </p:cTn>
                                        <p:tgtEl>
                                          <p:spTgt spid="20"/>
                                        </p:tgtEl>
                                        <p:attrNameLst>
                                          <p:attrName>style.visibility</p:attrName>
                                        </p:attrNameLst>
                                      </p:cBhvr>
                                      <p:to>
                                        <p:strVal val="visible"/>
                                      </p:to>
                                    </p:set>
                                    <p:anim calcmode="lin" valueType="num">
                                      <p:cBhvr>
                                        <p:cTn id="9" dur="300" fill="hold"/>
                                        <p:tgtEl>
                                          <p:spTgt spid="20"/>
                                        </p:tgtEl>
                                        <p:attrNameLst>
                                          <p:attrName>ppt_w</p:attrName>
                                        </p:attrNameLst>
                                      </p:cBhvr>
                                      <p:tavLst>
                                        <p:tav tm="0">
                                          <p:val>
                                            <p:fltVal val="0"/>
                                          </p:val>
                                        </p:tav>
                                        <p:tav tm="100000">
                                          <p:val>
                                            <p:strVal val="ppt_w"/>
                                          </p:val>
                                        </p:tav>
                                      </p:tavLst>
                                    </p:anim>
                                    <p:anim calcmode="lin" valueType="num">
                                      <p:cBhvr>
                                        <p:cTn id="10" dur="300" fill="hold"/>
                                        <p:tgtEl>
                                          <p:spTgt spid="20"/>
                                        </p:tgtEl>
                                        <p:attrNameLst>
                                          <p:attrName>ppt_h</p:attrName>
                                        </p:attrNameLst>
                                      </p:cBhvr>
                                      <p:tavLst>
                                        <p:tav tm="0">
                                          <p:val>
                                            <p:fltVal val="0"/>
                                          </p:val>
                                        </p:tav>
                                        <p:tav tm="100000">
                                          <p:val>
                                            <p:strVal val="ppt_h"/>
                                          </p:val>
                                        </p:tav>
                                      </p:tavLst>
                                    </p:anim>
                                    <p:animEffect transition="in" filter="fade">
                                      <p:cBhvr>
                                        <p:cTn id="11" dur="1000"/>
                                        <p:tgtEl>
                                          <p:spTgt spid="20"/>
                                        </p:tgtEl>
                                      </p:cBhvr>
                                    </p:animEffect>
                                  </p:childTnLst>
                                </p:cTn>
                              </p:par>
                            </p:childTnLst>
                          </p:cTn>
                        </p:par>
                      </p:childTnLst>
                    </p:cTn>
                  </p:par>
                  <p:par>
                    <p:cTn id="18" fill="hold">
                      <p:stCondLst>
                        <p:cond delay="indefinite"/>
                      </p:stCondLst>
                      <p:childTnLst>
                        <p:par>
                          <p:cTn id="19" fill="hold">
                            <p:stCondLst>
                              <p:cond delay="0"/>
                            </p:stCondLst>
                            <p:childTnLst>
                              <p:par>
                                <p:cTn id="17" presetID="14" presetClass="entr" presetSubtype="0" fill="hold" grpId="0" nodeType="click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randombar(horizontal)">
                                      <p:cBhvr>
                                        <p:cTn id="16" dur="3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2" presetID="10" presetClass="entr" presetSubtype="0" fill="hold" grpId="0" nodeType="click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300"/>
                                        <p:tgtEl>
                                          <p:spTgt spid="22"/>
                                        </p:tgtEl>
                                      </p:cBhvr>
                                    </p:animEffect>
                                  </p:childTnLst>
                                </p:cTn>
                              </p:par>
                            </p:childTnLst>
                          </p:cTn>
                        </p:par>
                      </p:childTnLst>
                    </p:cTn>
                  </p:par>
                  <p:par>
                    <p:cTn id="35" fill="hold">
                      <p:stCondLst>
                        <p:cond delay="indefinite"/>
                      </p:stCondLst>
                      <p:childTnLst>
                        <p:par>
                          <p:cTn id="36" fill="hold">
                            <p:stCondLst>
                              <p:cond delay="0"/>
                            </p:stCondLst>
                            <p:childTnLst>
                              <p:par>
                                <p:cTn id="34" presetID="25" presetClass="entr" presetSubtype="0" fill="hold" grpId="0" nodeType="clickEffect">
                                  <p:stCondLst>
                                    <p:cond delay="0"/>
                                  </p:stCondLst>
                                  <p:childTnLst>
                                    <p:set>
                                      <p:cBhvr>
                                        <p:cTn id="25" dur="1" fill="hold">
                                          <p:stCondLst>
                                            <p:cond delay="0"/>
                                          </p:stCondLst>
                                        </p:cTn>
                                        <p:tgtEl>
                                          <p:spTgt spid="23"/>
                                        </p:tgtEl>
                                        <p:attrNameLst>
                                          <p:attrName>style.visibility</p:attrName>
                                        </p:attrNameLst>
                                      </p:cBhvr>
                                      <p:to>
                                        <p:strVal val="visible"/>
                                      </p:to>
                                    </p:set>
                                    <p:anim calcmode="lin" valueType="num">
                                      <p:cBhvr>
                                        <p:cTn id="26" dur="300" decel="50000" fill="hold"/>
                                        <p:tgtEl>
                                          <p:spTgt spid="23"/>
                                        </p:tgtEl>
                                        <p:attrNameLst>
                                          <p:attrName>style.rotation</p:attrName>
                                        </p:attrNameLst>
                                      </p:cBhvr>
                                      <p:tavLst>
                                        <p:tav tm="0">
                                          <p:val>
                                            <p:fltVal val="-90"/>
                                          </p:val>
                                        </p:tav>
                                        <p:tav tm="100000">
                                          <p:val>
                                            <p:fltVal val="0"/>
                                          </p:val>
                                        </p:tav>
                                      </p:tavLst>
                                    </p:anim>
                                    <p:anim calcmode="lin" valueType="num">
                                      <p:cBhvr>
                                        <p:cTn id="27" dur="300" decel="50000" fill="hold"/>
                                        <p:tgtEl>
                                          <p:spTgt spid="23"/>
                                        </p:tgtEl>
                                        <p:attrNameLst>
                                          <p:attrName>ppt_w</p:attrName>
                                        </p:attrNameLst>
                                      </p:cBhvr>
                                      <p:tavLst>
                                        <p:tav tm="0">
                                          <p:val>
                                            <p:strVal val="#ppt_w"/>
                                          </p:val>
                                        </p:tav>
                                        <p:tav tm="100000">
                                          <p:val>
                                            <p:strVal val="#ppt_w*.05"/>
                                          </p:val>
                                        </p:tav>
                                      </p:tavLst>
                                    </p:anim>
                                    <p:anim calcmode="lin" valueType="num">
                                      <p:cBhvr>
                                        <p:cTn id="28" dur="300" decel="50000" fill="hold">
                                          <p:stCondLst>
                                            <p:cond delay="300"/>
                                          </p:stCondLst>
                                        </p:cTn>
                                        <p:tgtEl>
                                          <p:spTgt spid="23"/>
                                        </p:tgtEl>
                                        <p:attrNameLst>
                                          <p:attrName>ppt_w</p:attrName>
                                        </p:attrNameLst>
                                      </p:cBhvr>
                                      <p:tavLst>
                                        <p:tav tm="0">
                                          <p:val>
                                            <p:strVal val="#ppt_w*.05"/>
                                          </p:val>
                                        </p:tav>
                                        <p:tav tm="100000">
                                          <p:val>
                                            <p:strVal val="#ppt_w"/>
                                          </p:val>
                                        </p:tav>
                                      </p:tavLst>
                                    </p:anim>
                                    <p:anim calcmode="lin" valueType="num">
                                      <p:cBhvr>
                                        <p:cTn id="29" dur="300" fill="hold"/>
                                        <p:tgtEl>
                                          <p:spTgt spid="23"/>
                                        </p:tgtEl>
                                        <p:attrNameLst>
                                          <p:attrName>ppt_h</p:attrName>
                                        </p:attrNameLst>
                                      </p:cBhvr>
                                      <p:tavLst>
                                        <p:tav tm="0">
                                          <p:val>
                                            <p:strVal val="#ppt_h"/>
                                          </p:val>
                                        </p:tav>
                                        <p:tav tm="100000">
                                          <p:val>
                                            <p:strVal val="#ppt_h"/>
                                          </p:val>
                                        </p:tav>
                                      </p:tavLst>
                                    </p:anim>
                                    <p:anim calcmode="lin" valueType="num">
                                      <p:cBhvr>
                                        <p:cTn id="30" dur="300" decel="50000" fill="hold"/>
                                        <p:tgtEl>
                                          <p:spTgt spid="23"/>
                                        </p:tgtEl>
                                        <p:attrNameLst>
                                          <p:attrName>ppt_x</p:attrName>
                                        </p:attrNameLst>
                                      </p:cBhvr>
                                      <p:tavLst>
                                        <p:tav tm="0">
                                          <p:val>
                                            <p:strVal val="#ppt_x+.4"/>
                                          </p:val>
                                        </p:tav>
                                        <p:tav tm="100000">
                                          <p:val>
                                            <p:strVal val="#ppt_x"/>
                                          </p:val>
                                        </p:tav>
                                      </p:tavLst>
                                    </p:anim>
                                    <p:anim calcmode="lin" valueType="num">
                                      <p:cBhvr>
                                        <p:cTn id="31" dur="300" decel="50000" fill="hold"/>
                                        <p:tgtEl>
                                          <p:spTgt spid="23"/>
                                        </p:tgtEl>
                                        <p:attrNameLst>
                                          <p:attrName>ppt_y</p:attrName>
                                        </p:attrNameLst>
                                      </p:cBhvr>
                                      <p:tavLst>
                                        <p:tav tm="0">
                                          <p:val>
                                            <p:strVal val="#ppt_y-.2"/>
                                          </p:val>
                                        </p:tav>
                                        <p:tav tm="100000">
                                          <p:val>
                                            <p:strVal val="#ppt_y+.1"/>
                                          </p:val>
                                        </p:tav>
                                      </p:tavLst>
                                    </p:anim>
                                    <p:anim calcmode="lin" valueType="num">
                                      <p:cBhvr>
                                        <p:cTn id="32" dur="300" accel="50000" fill="hold"/>
                                        <p:tgtEl>
                                          <p:spTgt spid="23"/>
                                        </p:tgtEl>
                                        <p:attrNameLst>
                                          <p:attrName>ppt_y</p:attrName>
                                        </p:attrNameLst>
                                      </p:cBhvr>
                                      <p:tavLst>
                                        <p:tav tm="0">
                                          <p:val>
                                            <p:strVal val="#ppt_y+.1"/>
                                          </p:val>
                                        </p:tav>
                                        <p:tav tm="100000">
                                          <p:val>
                                            <p:strVal val="#ppt_y"/>
                                          </p:val>
                                        </p:tav>
                                      </p:tavLst>
                                    </p:anim>
                                    <p:animEffect transition="in" filter="fade">
                                      <p:cBhvr>
                                        <p:cTn id="33" dur="1000" decel="50000"/>
                                        <p:tgtEl>
                                          <p:spTgt spid="23"/>
                                        </p:tgtEl>
                                      </p:cBhvr>
                                    </p:animEffect>
                                  </p:childTnLst>
                                </p:cTn>
                              </p:par>
                            </p:childTnLst>
                          </p:cTn>
                        </p:par>
                      </p:childTnLst>
                    </p:cTn>
                  </p:par>
                  <p:par>
                    <p:cTn id="44" fill="hold">
                      <p:stCondLst>
                        <p:cond delay="indefinite"/>
                      </p:stCondLst>
                      <p:childTnLst>
                        <p:par>
                          <p:cTn id="45" fill="hold">
                            <p:stCondLst>
                              <p:cond delay="0"/>
                            </p:stCondLst>
                            <p:childTnLst>
                              <p:par>
                                <p:cTn id="43" presetID="38" presetClass="entr" presetSubtype="0" fill="hold" grpId="0" nodeType="clickEffect">
                                  <p:stCondLst>
                                    <p:cond delay="0"/>
                                  </p:stCondLst>
                                  <p:childTnLst>
                                    <p:set>
                                      <p:cBhvr>
                                        <p:cTn id="37" dur="1" fill="hold">
                                          <p:stCondLst>
                                            <p:cond delay="0"/>
                                          </p:stCondLst>
                                        </p:cTn>
                                        <p:tgtEl>
                                          <p:spTgt spid="24"/>
                                        </p:tgtEl>
                                        <p:attrNameLst>
                                          <p:attrName>style.visibility</p:attrName>
                                        </p:attrNameLst>
                                      </p:cBhvr>
                                      <p:to>
                                        <p:strVal val="visible"/>
                                      </p:to>
                                    </p:set>
                                    <p:set>
                                      <p:cBhvr>
                                        <p:cTn id="38" dur="136.5" fill="hold">
                                          <p:stCondLst>
                                            <p:cond delay="0"/>
                                          </p:stCondLst>
                                        </p:cTn>
                                        <p:tgtEl>
                                          <p:spTgt spid="24"/>
                                        </p:tgtEl>
                                        <p:attrNameLst>
                                          <p:attrName>style.rotation</p:attrName>
                                        </p:attrNameLst>
                                      </p:cBhvr>
                                      <p:to>
                                        <p:strVal val="-45.0"/>
                                      </p:to>
                                    </p:set>
                                    <p:anim calcmode="lin" valueType="num">
                                      <p:cBhvr>
                                        <p:cTn id="39" dur="136" fill="hold">
                                          <p:stCondLst>
                                            <p:cond delay="136"/>
                                          </p:stCondLst>
                                        </p:cTn>
                                        <p:tgtEl>
                                          <p:spTgt spid="24"/>
                                        </p:tgtEl>
                                        <p:attrNameLst>
                                          <p:attrName>style.rotation</p:attrName>
                                        </p:attrNameLst>
                                      </p:cBhvr>
                                      <p:tavLst>
                                        <p:tav tm="0">
                                          <p:val>
                                            <p:fltVal val="-45"/>
                                          </p:val>
                                        </p:tav>
                                        <p:tav tm="69900">
                                          <p:val>
                                            <p:fltVal val="45"/>
                                          </p:val>
                                        </p:tav>
                                        <p:tav tm="100000">
                                          <p:val>
                                            <p:fltVal val="0"/>
                                          </p:val>
                                        </p:tav>
                                      </p:tavLst>
                                    </p:anim>
                                    <p:anim calcmode="lin" valueType="num">
                                      <p:cBhvr>
                                        <p:cTn id="40" dur="136" fill="hold"/>
                                        <p:tgtEl>
                                          <p:spTgt spid="24"/>
                                        </p:tgtEl>
                                        <p:attrNameLst>
                                          <p:attrName>ppt_y</p:attrName>
                                        </p:attrNameLst>
                                      </p:cBhvr>
                                      <p:tavLst>
                                        <p:tav tm="0">
                                          <p:val>
                                            <p:strVal val="#ppt_y-1"/>
                                          </p:val>
                                        </p:tav>
                                        <p:tav tm="100000">
                                          <p:val>
                                            <p:strVal val="#ppt_y-(0.354*#ppt_w-0.172*#ppt_h)"/>
                                          </p:val>
                                        </p:tav>
                                      </p:tavLst>
                                    </p:anim>
                                    <p:anim calcmode="lin" valueType="num">
                                      <p:cBhvr>
                                        <p:cTn id="41" dur="46" decel="50000" autoRev="1" fill="hold">
                                          <p:stCondLst>
                                            <p:cond delay="136"/>
                                          </p:stCondLst>
                                        </p:cTn>
                                        <p:tgtEl>
                                          <p:spTgt spid="24"/>
                                        </p:tgtEl>
                                        <p:attrNameLst>
                                          <p:attrName>ppt_y</p:attrName>
                                        </p:attrNameLst>
                                      </p:cBhvr>
                                      <p:tavLst>
                                        <p:tav tm="0">
                                          <p:val>
                                            <p:strVal val="#ppt_y-(0.354*#ppt_w-0.172*#ppt_h)"/>
                                          </p:val>
                                        </p:tav>
                                        <p:tav tm="100000">
                                          <p:val>
                                            <p:strVal val="#ppt_y-(0.354*#ppt_w-0.172*#ppt_h)-#ppt_h/2"/>
                                          </p:val>
                                        </p:tav>
                                      </p:tavLst>
                                    </p:anim>
                                    <p:anim calcmode="lin" valueType="num">
                                      <p:cBhvr>
                                        <p:cTn id="42" dur="40" fill="hold">
                                          <p:stCondLst>
                                            <p:cond delay="259"/>
                                          </p:stCondLst>
                                        </p:cTn>
                                        <p:tgtEl>
                                          <p:spTgt spid="24"/>
                                        </p:tgtEl>
                                        <p:attrNameLst>
                                          <p:attrName>ppt_y</p:attrName>
                                        </p:attrNameLst>
                                      </p:cBhvr>
                                      <p:tavLst>
                                        <p:tav tm="0">
                                          <p:val>
                                            <p:strVal val="#ppt_y-(0.354*#ppt_w-0.172*#ppt_h)"/>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0" presetID="53"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p:cTn id="47" dur="300" fill="hold"/>
                                        <p:tgtEl>
                                          <p:spTgt spid="12"/>
                                        </p:tgtEl>
                                        <p:attrNameLst>
                                          <p:attrName>ppt_w</p:attrName>
                                        </p:attrNameLst>
                                      </p:cBhvr>
                                      <p:tavLst>
                                        <p:tav tm="0">
                                          <p:val>
                                            <p:fltVal val="0"/>
                                          </p:val>
                                        </p:tav>
                                        <p:tav tm="100000">
                                          <p:val>
                                            <p:strVal val="ppt_w"/>
                                          </p:val>
                                        </p:tav>
                                      </p:tavLst>
                                    </p:anim>
                                    <p:anim calcmode="lin" valueType="num">
                                      <p:cBhvr>
                                        <p:cTn id="48" dur="300" fill="hold"/>
                                        <p:tgtEl>
                                          <p:spTgt spid="12"/>
                                        </p:tgtEl>
                                        <p:attrNameLst>
                                          <p:attrName>ppt_h</p:attrName>
                                        </p:attrNameLst>
                                      </p:cBhvr>
                                      <p:tavLst>
                                        <p:tav tm="0">
                                          <p:val>
                                            <p:fltVal val="0"/>
                                          </p:val>
                                        </p:tav>
                                        <p:tav tm="100000">
                                          <p:val>
                                            <p:strVal val="ppt_h"/>
                                          </p:val>
                                        </p:tav>
                                      </p:tavLst>
                                    </p:anim>
                                    <p:animEffect transition="in" filter="fade">
                                      <p:cBhvr>
                                        <p:cTn id="4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1" grpId="0" animBg="1"/>
      <p:bldP spid="22" grpId="0" animBg="1"/>
      <p:bldP spid="23" grpId="0" animBg="1"/>
      <p:bldP spid="24" grpId="0" animBg="1"/>
      <p:bldP spid="12" grpId="0" animBg="1"/>
    </p:bldLst>
  </p:timing>
</p:sld>
</file>

<file path=ppt/slides/slide11.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3</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318554" y="796357"/>
            <a:ext cx="3695052" cy="5086350"/>
          </a:xfrm>
          <a:prstGeom prst="rect">
            <a:avLst/>
          </a:prstGeom>
        </p:spPr>
      </p:pic>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4089216" y="796080"/>
            <a:ext cx="3694709" cy="5086550"/>
          </a:xfrm>
          <a:prstGeom prst="rect">
            <a:avLst/>
          </a:prstGeom>
        </p:spPr>
      </p:pic>
      <p:pic>
        <p:nvPicPr>
          <p:cNvPr id="8" name="图片4">
            <a:extLst>
              <a:ext uri="{FF2B5EF4-FFF2-40B4-BE49-F238E27FC236}">
                <a16:creationId xmlns:a16="http://schemas.microsoft.com/office/drawing/2014/main" id="{69ED34C6-1862-8A8A-03F9-2D1EFC8C3215}"/>
              </a:ext>
            </a:extLst>
          </p:cNvPr>
          <p:cNvPicPr>
            <a:picLocks noChangeAspect="1"/>
          </p:cNvPicPr>
          <p:nvPr/>
        </p:nvPicPr>
        <p:blipFill>
          <a:blip r:embed="rId5"/>
          <a:srcRect l="3149" t="221" r="13582" b="0"/>
          <a:stretch>
            <a:fillRect/>
          </a:stretch>
        </p:blipFill>
        <p:spPr>
          <a:xfrm>
            <a:off x="7859763" y="801262"/>
            <a:ext cx="4078529" cy="5077701"/>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14" presetClass="entr" presetSubtype="0" fill="hold" grpId="0" nodeType="clickEffect">
                                  <p:stCondLst>
                                    <p:cond delay="0"/>
                                  </p:stCondLst>
                                  <p:childTnLst>
                                    <p:set>
                                      <p:cBhvr>
                                        <p:cTn id="3" dur="1" fill="hold">
                                          <p:stCondLst>
                                            <p:cond delay="0"/>
                                          </p:stCondLst>
                                        </p:cTn>
                                        <p:tgtEl>
                                          <p:spTgt spid="6"/>
                                        </p:tgtEl>
                                        <p:attrNameLst>
                                          <p:attrName>style.visibility</p:attrName>
                                        </p:attrNameLst>
                                      </p:cBhvr>
                                      <p:to>
                                        <p:strVal val="visible"/>
                                      </p:to>
                                    </p:set>
                                    <p:animEffect transition="in" filter="randombar(horizontal)">
                                      <p:cBhvr>
                                        <p:cTn id="4" dur="300"/>
                                        <p:tgtEl>
                                          <p:spTgt spid="6"/>
                                        </p:tgtEl>
                                      </p:cBhvr>
                                    </p:animEffect>
                                  </p:childTnLst>
                                </p:cTn>
                              </p:par>
                            </p:childTnLst>
                          </p:cTn>
                        </p:par>
                      </p:childTnLst>
                    </p:cTn>
                  </p:par>
                  <p:par>
                    <p:cTn id="11" fill="hold">
                      <p:stCondLst>
                        <p:cond delay="indefinite"/>
                      </p:stCondLst>
                      <p:childTnLst>
                        <p:par>
                          <p:cTn id="12" fill="hold">
                            <p:stCondLst>
                              <p:cond delay="0"/>
                            </p:stCondLst>
                            <p:childTnLst>
                              <p:par>
                                <p:cTn id="10" presetID="10" presetClass="entr" presetSubtype="0" fill="hold" grpId="0" nodeType="clickEffect">
                                  <p:stCondLst>
                                    <p:cond delay="0"/>
                                  </p:stCondLst>
                                  <p:childTnLst>
                                    <p:set>
                                      <p:cBhvr>
                                        <p:cTn id="8" dur="1" fill="hold">
                                          <p:stCondLst>
                                            <p:cond delay="0"/>
                                          </p:stCondLst>
                                        </p:cTn>
                                        <p:tgtEl>
                                          <p:spTgt spid="7"/>
                                        </p:tgtEl>
                                        <p:attrNameLst>
                                          <p:attrName>style.visibility</p:attrName>
                                        </p:attrNameLst>
                                      </p:cBhvr>
                                      <p:to>
                                        <p:strVal val="visible"/>
                                      </p:to>
                                    </p:set>
                                    <p:animEffect transition="in" filter="fade">
                                      <p:cBhvr>
                                        <p:cTn id="9" dur="300"/>
                                        <p:tgtEl>
                                          <p:spTgt spid="7"/>
                                        </p:tgtEl>
                                      </p:cBhvr>
                                    </p:animEffect>
                                  </p:childTnLst>
                                </p:cTn>
                              </p:par>
                            </p:childTnLst>
                          </p:cTn>
                        </p:par>
                      </p:childTnLst>
                    </p:cTn>
                  </p:par>
                  <p:par>
                    <p:cTn id="20" fill="hold">
                      <p:stCondLst>
                        <p:cond delay="indefinite"/>
                      </p:stCondLst>
                      <p:childTnLst>
                        <p:par>
                          <p:cTn id="21" fill="hold">
                            <p:stCondLst>
                              <p:cond delay="0"/>
                            </p:stCondLst>
                            <p:childTnLst>
                              <p:par>
                                <p:cTn id="19" presetID="38"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set>
                                      <p:cBhvr>
                                        <p:cTn id="14" dur="136.5" fill="hold">
                                          <p:stCondLst>
                                            <p:cond delay="0"/>
                                          </p:stCondLst>
                                        </p:cTn>
                                        <p:tgtEl>
                                          <p:spTgt spid="8"/>
                                        </p:tgtEl>
                                        <p:attrNameLst>
                                          <p:attrName>style.rotation</p:attrName>
                                        </p:attrNameLst>
                                      </p:cBhvr>
                                      <p:to>
                                        <p:strVal val="-45.0"/>
                                      </p:to>
                                    </p:set>
                                    <p:anim calcmode="lin" valueType="num">
                                      <p:cBhvr>
                                        <p:cTn id="15" dur="136" fill="hold">
                                          <p:stCondLst>
                                            <p:cond delay="136"/>
                                          </p:stCondLst>
                                        </p:cTn>
                                        <p:tgtEl>
                                          <p:spTgt spid="8"/>
                                        </p:tgtEl>
                                        <p:attrNameLst>
                                          <p:attrName>style.rotation</p:attrName>
                                        </p:attrNameLst>
                                      </p:cBhvr>
                                      <p:tavLst>
                                        <p:tav tm="0">
                                          <p:val>
                                            <p:fltVal val="-45"/>
                                          </p:val>
                                        </p:tav>
                                        <p:tav tm="69900">
                                          <p:val>
                                            <p:fltVal val="45"/>
                                          </p:val>
                                        </p:tav>
                                        <p:tav tm="100000">
                                          <p:val>
                                            <p:fltVal val="0"/>
                                          </p:val>
                                        </p:tav>
                                      </p:tavLst>
                                    </p:anim>
                                    <p:anim calcmode="lin" valueType="num">
                                      <p:cBhvr>
                                        <p:cTn id="16" dur="136" fill="hold"/>
                                        <p:tgtEl>
                                          <p:spTgt spid="8"/>
                                        </p:tgtEl>
                                        <p:attrNameLst>
                                          <p:attrName>ppt_y</p:attrName>
                                        </p:attrNameLst>
                                      </p:cBhvr>
                                      <p:tavLst>
                                        <p:tav tm="0">
                                          <p:val>
                                            <p:strVal val="#ppt_y-1"/>
                                          </p:val>
                                        </p:tav>
                                        <p:tav tm="100000">
                                          <p:val>
                                            <p:strVal val="#ppt_y-(0.354*#ppt_w-0.172*#ppt_h)"/>
                                          </p:val>
                                        </p:tav>
                                      </p:tavLst>
                                    </p:anim>
                                    <p:anim calcmode="lin" valueType="num">
                                      <p:cBhvr>
                                        <p:cTn id="17" dur="46" decel="50000" autoRev="1" fill="hold">
                                          <p:stCondLst>
                                            <p:cond delay="136"/>
                                          </p:stCondLst>
                                        </p:cTn>
                                        <p:tgtEl>
                                          <p:spTgt spid="8"/>
                                        </p:tgtEl>
                                        <p:attrNameLst>
                                          <p:attrName>ppt_y</p:attrName>
                                        </p:attrNameLst>
                                      </p:cBhvr>
                                      <p:tavLst>
                                        <p:tav tm="0">
                                          <p:val>
                                            <p:strVal val="#ppt_y-(0.354*#ppt_w-0.172*#ppt_h)"/>
                                          </p:val>
                                        </p:tav>
                                        <p:tav tm="100000">
                                          <p:val>
                                            <p:strVal val="#ppt_y-(0.354*#ppt_w-0.172*#ppt_h)-#ppt_h/2"/>
                                          </p:val>
                                        </p:tav>
                                      </p:tavLst>
                                    </p:anim>
                                    <p:anim calcmode="lin" valueType="num">
                                      <p:cBhvr>
                                        <p:cTn id="18" dur="40" fill="hold">
                                          <p:stCondLst>
                                            <p:cond delay="259"/>
                                          </p:stCondLst>
                                        </p:cTn>
                                        <p:tgtEl>
                                          <p:spTgt spid="8"/>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2.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3</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rcRect l="0" t="7535" r="0" b="7932"/>
          <a:stretch>
            <a:fillRect/>
          </a:stretch>
        </p:blipFill>
        <p:spPr>
          <a:xfrm>
            <a:off x="7141483" y="108442"/>
            <a:ext cx="4713608" cy="6156531"/>
          </a:xfrm>
          <a:prstGeom prst="rect">
            <a:avLst/>
          </a:prstGeom>
        </p:spPr>
      </p:pic>
      <p:sp>
        <p:nvSpPr>
          <p:cNvPr id="7" name="形状1"/>
          <p:cNvSpPr txBox="1"/>
          <p:nvPr/>
        </p:nvSpPr>
        <p:spPr>
          <a:xfrm>
            <a:off x="7649204" y="4611814"/>
            <a:ext cx="3807296" cy="285547"/>
          </a:xfrm>
          <a:custGeom>
            <a:avLst/>
            <a:gdLst>
              <a:gd name="connsiteX0" fmla="*/ 47591 w 3807296"/>
              <a:gd name="connsiteY0" fmla="*/ 0 h 285547"/>
              <a:gd name="connsiteX1" fmla="*/ 3759705 w 3807296"/>
              <a:gd name="connsiteY1" fmla="*/ 0 h 285547"/>
              <a:gd name="connsiteX2" fmla="*/ 3772327 w 3807296"/>
              <a:gd name="connsiteY2" fmla="*/ 0 h 285547"/>
              <a:gd name="connsiteX3" fmla="*/ 3802282 w 3807296"/>
              <a:gd name="connsiteY3" fmla="*/ 22864 h 285547"/>
              <a:gd name="connsiteX4" fmla="*/ 3807296 w 3807296"/>
              <a:gd name="connsiteY4" fmla="*/ 237956 h 285547"/>
              <a:gd name="connsiteX5" fmla="*/ 3807296 w 3807296"/>
              <a:gd name="connsiteY5" fmla="*/ 250578 h 285547"/>
              <a:gd name="connsiteX6" fmla="*/ 3784432 w 3807296"/>
              <a:gd name="connsiteY6" fmla="*/ 280533 h 285547"/>
              <a:gd name="connsiteX7" fmla="*/ 47591 w 3807296"/>
              <a:gd name="connsiteY7" fmla="*/ 285547 h 285547"/>
              <a:gd name="connsiteX8" fmla="*/ 21307 w 3807296"/>
              <a:gd name="connsiteY8" fmla="*/ 285547 h 285547"/>
              <a:gd name="connsiteX9" fmla="*/ 0 w 3807296"/>
              <a:gd name="connsiteY9" fmla="*/ 47591 h 285547"/>
              <a:gd name="connsiteX10" fmla="*/ 0 w 3807296"/>
              <a:gd name="connsiteY10" fmla="*/ 21307 h 285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07296" h="285547">
                <a:moveTo>
                  <a:pt x="47591" y="0"/>
                </a:moveTo>
                <a:lnTo>
                  <a:pt x="3759705" y="0"/>
                </a:lnTo>
                <a:cubicBezTo>
                  <a:pt x="3772327" y="0"/>
                  <a:pt x="3784432" y="5014"/>
                  <a:pt x="3793357" y="13939"/>
                </a:cubicBezTo>
                <a:cubicBezTo>
                  <a:pt x="3802282" y="22864"/>
                  <a:pt x="3807296" y="34969"/>
                  <a:pt x="3807296" y="47591"/>
                </a:cubicBezTo>
                <a:lnTo>
                  <a:pt x="3807296" y="237956"/>
                </a:lnTo>
                <a:cubicBezTo>
                  <a:pt x="3807296" y="250578"/>
                  <a:pt x="3802282" y="262683"/>
                  <a:pt x="3793357" y="271608"/>
                </a:cubicBezTo>
                <a:cubicBezTo>
                  <a:pt x="3784432" y="280533"/>
                  <a:pt x="3772327" y="285547"/>
                  <a:pt x="3759705" y="285547"/>
                </a:cubicBezTo>
                <a:lnTo>
                  <a:pt x="47591" y="285547"/>
                </a:lnTo>
                <a:cubicBezTo>
                  <a:pt x="21307" y="285547"/>
                  <a:pt x="0" y="264240"/>
                  <a:pt x="0" y="237956"/>
                </a:cubicBezTo>
                <a:lnTo>
                  <a:pt x="0" y="47591"/>
                </a:lnTo>
                <a:cubicBezTo>
                  <a:pt x="0" y="21307"/>
                  <a:pt x="21307" y="0"/>
                  <a:pt x="47591" y="0"/>
                </a:cubicBezTo>
                <a:close/>
              </a:path>
            </a:pathLst>
          </a:custGeom>
          <a:solidFill>
            <a:srgbClr val="FFFFFF">
              <a:alpha val="0"/>
            </a:srgbClr>
          </a:solidFill>
          <a:ln w="47625">
            <a:solidFill>
              <a:srgbClr val="C72727">
                <a:alpha val="100000"/>
              </a:srgbClr>
            </a:solidFill>
            <a:prstDash val="solid"/>
          </a:ln>
        </p:spPr>
        <p:txBody>
          <a:bodyPr anchor="ctr"/>
          <a:lstStyle/>
          <a:p>
            <a:pPr marL="0" algn="ctr"/>
          </a:p>
        </p:txBody>
      </p:sp>
      <p:pic>
        <p:nvPicPr>
          <p:cNvPr id="8"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1201417" y="168859"/>
            <a:ext cx="4351858" cy="6139986"/>
          </a:xfrm>
          <a:prstGeom prst="rect">
            <a:avLst/>
          </a:prstGeom>
        </p:spPr>
      </p:pic>
      <p:sp>
        <p:nvSpPr>
          <p:cNvPr id="9" name="形状2"/>
          <p:cNvSpPr txBox="1"/>
          <p:nvPr/>
        </p:nvSpPr>
        <p:spPr>
          <a:xfrm>
            <a:off x="2250167" y="5114087"/>
            <a:ext cx="3035770" cy="285550"/>
          </a:xfrm>
          <a:custGeom>
            <a:avLst/>
            <a:gdLst>
              <a:gd name="connsiteX0" fmla="*/ 47592 w 3035770"/>
              <a:gd name="connsiteY0" fmla="*/ 0 h 285550"/>
              <a:gd name="connsiteX1" fmla="*/ 2988178 w 3035770"/>
              <a:gd name="connsiteY1" fmla="*/ 0 h 285550"/>
              <a:gd name="connsiteX2" fmla="*/ 3014463 w 3035770"/>
              <a:gd name="connsiteY2" fmla="*/ 0 h 285550"/>
              <a:gd name="connsiteX3" fmla="*/ 3035770 w 3035770"/>
              <a:gd name="connsiteY3" fmla="*/ 237958 h 285550"/>
              <a:gd name="connsiteX4" fmla="*/ 3035770 w 3035770"/>
              <a:gd name="connsiteY4" fmla="*/ 264242 h 285550"/>
              <a:gd name="connsiteX5" fmla="*/ 47592 w 3035770"/>
              <a:gd name="connsiteY5" fmla="*/ 285550 h 285550"/>
              <a:gd name="connsiteX6" fmla="*/ 21308 w 3035770"/>
              <a:gd name="connsiteY6" fmla="*/ 285550 h 285550"/>
              <a:gd name="connsiteX7" fmla="*/ 0 w 3035770"/>
              <a:gd name="connsiteY7" fmla="*/ 47592 h 285550"/>
              <a:gd name="connsiteX8" fmla="*/ 0 w 3035770"/>
              <a:gd name="connsiteY8" fmla="*/ 21308 h 285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35770" h="285550">
                <a:moveTo>
                  <a:pt x="47592" y="0"/>
                </a:moveTo>
                <a:lnTo>
                  <a:pt x="2988178" y="0"/>
                </a:lnTo>
                <a:cubicBezTo>
                  <a:pt x="3014463" y="0"/>
                  <a:pt x="3035770" y="21308"/>
                  <a:pt x="3035770" y="47592"/>
                </a:cubicBezTo>
                <a:lnTo>
                  <a:pt x="3035770" y="237958"/>
                </a:lnTo>
                <a:cubicBezTo>
                  <a:pt x="3035770" y="264242"/>
                  <a:pt x="3014463" y="285550"/>
                  <a:pt x="2988178" y="285550"/>
                </a:cubicBezTo>
                <a:lnTo>
                  <a:pt x="47592" y="285550"/>
                </a:lnTo>
                <a:cubicBezTo>
                  <a:pt x="21308" y="285550"/>
                  <a:pt x="0" y="264242"/>
                  <a:pt x="0" y="237958"/>
                </a:cubicBezTo>
                <a:lnTo>
                  <a:pt x="0" y="47592"/>
                </a:lnTo>
                <a:cubicBezTo>
                  <a:pt x="0" y="21308"/>
                  <a:pt x="21308" y="0"/>
                  <a:pt x="47592" y="0"/>
                </a:cubicBezTo>
                <a:close/>
              </a:path>
            </a:pathLst>
          </a:custGeom>
          <a:solidFill>
            <a:srgbClr val="FFFFFF">
              <a:alpha val="0"/>
            </a:srgbClr>
          </a:solidFill>
          <a:ln w="47625">
            <a:solidFill>
              <a:srgbClr val="C72727">
                <a:alpha val="100000"/>
              </a:srgbClr>
            </a:solidFill>
            <a:prstDash val="solid"/>
          </a:ln>
        </p:spPr>
        <p:txBody>
          <a:bodyPr anchor="ctr"/>
          <a:lstStyle/>
          <a:p>
            <a:pPr marL="0" algn="ctr"/>
          </a:p>
        </p:txBody>
      </p:sp>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14" presetClass="entr" presetSubtype="0" fill="hold" grpId="0" nodeType="clickEffect">
                                  <p:stCondLst>
                                    <p:cond delay="0"/>
                                  </p:stCondLst>
                                  <p:childTnLst>
                                    <p:set>
                                      <p:cBhvr>
                                        <p:cTn id="3" dur="1" fill="hold">
                                          <p:stCondLst>
                                            <p:cond delay="0"/>
                                          </p:stCondLst>
                                        </p:cTn>
                                        <p:tgtEl>
                                          <p:spTgt spid="9"/>
                                        </p:tgtEl>
                                        <p:attrNameLst>
                                          <p:attrName>style.visibility</p:attrName>
                                        </p:attrNameLst>
                                      </p:cBhvr>
                                      <p:to>
                                        <p:strVal val="visible"/>
                                      </p:to>
                                    </p:set>
                                    <p:animEffect transition="in" filter="randombar(horizontal)">
                                      <p:cBhvr>
                                        <p:cTn id="4" dur="300"/>
                                        <p:tgtEl>
                                          <p:spTgt spid="9"/>
                                        </p:tgtEl>
                                      </p:cBhvr>
                                    </p:animEffect>
                                  </p:childTnLst>
                                </p:cTn>
                              </p:par>
                            </p:childTnLst>
                          </p:cTn>
                        </p:par>
                      </p:childTnLst>
                    </p:cTn>
                  </p:par>
                  <p:par>
                    <p:cTn id="13" fill="hold">
                      <p:stCondLst>
                        <p:cond delay="indefinite"/>
                      </p:stCondLst>
                      <p:childTnLst>
                        <p:par>
                          <p:cTn id="14" fill="hold">
                            <p:stCondLst>
                              <p:cond delay="0"/>
                            </p:stCondLst>
                            <p:childTnLst>
                              <p:par>
                                <p:cTn id="12" presetID="53" presetClass="entr" presetSubtype="0" fill="hold" grpId="0" nodeType="clickEffect">
                                  <p:stCondLst>
                                    <p:cond delay="0"/>
                                  </p:stCondLst>
                                  <p:childTnLst>
                                    <p:set>
                                      <p:cBhvr>
                                        <p:cTn id="8" dur="1" fill="hold">
                                          <p:stCondLst>
                                            <p:cond delay="0"/>
                                          </p:stCondLst>
                                        </p:cTn>
                                        <p:tgtEl>
                                          <p:spTgt spid="7"/>
                                        </p:tgtEl>
                                        <p:attrNameLst>
                                          <p:attrName>style.visibility</p:attrName>
                                        </p:attrNameLst>
                                      </p:cBhvr>
                                      <p:to>
                                        <p:strVal val="visible"/>
                                      </p:to>
                                    </p:set>
                                    <p:anim calcmode="lin" valueType="num">
                                      <p:cBhvr>
                                        <p:cTn id="9" dur="300" fill="hold"/>
                                        <p:tgtEl>
                                          <p:spTgt spid="7"/>
                                        </p:tgtEl>
                                        <p:attrNameLst>
                                          <p:attrName>ppt_w</p:attrName>
                                        </p:attrNameLst>
                                      </p:cBhvr>
                                      <p:tavLst>
                                        <p:tav tm="0">
                                          <p:val>
                                            <p:fltVal val="0"/>
                                          </p:val>
                                        </p:tav>
                                        <p:tav tm="100000">
                                          <p:val>
                                            <p:strVal val="ppt_w"/>
                                          </p:val>
                                        </p:tav>
                                      </p:tavLst>
                                    </p:anim>
                                    <p:anim calcmode="lin" valueType="num">
                                      <p:cBhvr>
                                        <p:cTn id="10" dur="300" fill="hold"/>
                                        <p:tgtEl>
                                          <p:spTgt spid="7"/>
                                        </p:tgtEl>
                                        <p:attrNameLst>
                                          <p:attrName>ppt_h</p:attrName>
                                        </p:attrNameLst>
                                      </p:cBhvr>
                                      <p:tavLst>
                                        <p:tav tm="0">
                                          <p:val>
                                            <p:fltVal val="0"/>
                                          </p:val>
                                        </p:tav>
                                        <p:tav tm="100000">
                                          <p:val>
                                            <p:strVal val="ppt_h"/>
                                          </p:val>
                                        </p:tav>
                                      </p:tavLst>
                                    </p:anim>
                                    <p:animEffect transition="in" filter="fade">
                                      <p:cBhvr>
                                        <p:cTn id="11"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7" grpId="0" animBg="1"/>
    </p:bldLst>
  </p:timing>
</p:sld>
</file>

<file path=ppt/slides/slide13.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4</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grpSp>
        <p:nvGrpSpPr>
          <p:cNvPr id="6" name="组合1"/>
          <p:cNvGrpSpPr/>
          <p:nvPr/>
        </p:nvGrpSpPr>
        <p:grpSpPr>
          <a:xfrm>
            <a:off x="548640" y="525145"/>
            <a:ext cx="11012805" cy="5286375"/>
            <a:chOff x="0" y="0"/>
            <a:chExt cx="11012805" cy="5286375"/>
          </a:xfrm>
        </p:grpSpPr>
        <p:sp>
          <p:nvSpPr>
            <p:cNvPr id="7" name="形状1"/>
            <p:cNvSpPr txBox="1"/>
            <p:nvPr/>
          </p:nvSpPr>
          <p:spPr>
            <a:xfrm>
              <a:off x="0" y="667452"/>
              <a:ext cx="10438813" cy="4360309"/>
            </a:xfrm>
            <a:custGeom>
              <a:avLst/>
              <a:gdLst/>
              <a:ahLst/>
              <a:cxnLst/>
              <a:rect l="l" t="t" r="r" b="b"/>
              <a:pathLst>
                <a:path w="4278630" h="2184082">
                  <a:moveTo>
                    <a:pt x="0" y="0"/>
                  </a:moveTo>
                  <a:lnTo>
                    <a:pt x="4278630" y="0"/>
                  </a:lnTo>
                  <a:lnTo>
                    <a:pt x="4278630" y="2184083"/>
                  </a:lnTo>
                  <a:lnTo>
                    <a:pt x="0" y="2184083"/>
                  </a:lnTo>
                </a:path>
              </a:pathLst>
            </a:custGeom>
            <a:solidFill>
              <a:srgbClr val="E8E8E8">
                <a:alpha val="100000"/>
              </a:srgbClr>
            </a:solidFill>
            <a:ln w="9525">
              <a:solidFill>
                <a:srgbClr val="FFFFFF">
                  <a:alpha val="0"/>
                </a:srgbClr>
              </a:solidFill>
            </a:ln>
          </p:spPr>
          <p:txBody>
            <a:bodyPr anchor="ctr"/>
            <a:lstStyle/>
            <a:p>
              <a:pPr marL="0" algn="ctr"/>
            </a:p>
          </p:txBody>
        </p:sp>
        <p:sp>
          <p:nvSpPr>
            <p:cNvPr id="8" name="形状2"/>
            <p:cNvSpPr txBox="1"/>
            <p:nvPr/>
          </p:nvSpPr>
          <p:spPr>
            <a:xfrm>
              <a:off x="9255964" y="11409"/>
              <a:ext cx="532164" cy="1002129"/>
            </a:xfrm>
            <a:custGeom>
              <a:avLst/>
              <a:gdLst/>
              <a:ahLst/>
              <a:cxnLst/>
              <a:rect l="l" t="t" r="r" b="b"/>
              <a:pathLst>
                <a:path w="218122" h="501967">
                  <a:moveTo>
                    <a:pt x="184785" y="501968"/>
                  </a:moveTo>
                  <a:lnTo>
                    <a:pt x="0" y="482918"/>
                  </a:lnTo>
                  <a:lnTo>
                    <a:pt x="33338" y="0"/>
                  </a:lnTo>
                  <a:lnTo>
                    <a:pt x="218123" y="18098"/>
                  </a:lnTo>
                </a:path>
              </a:pathLst>
            </a:custGeom>
            <a:solidFill>
              <a:srgbClr val="DEBF90">
                <a:alpha val="100000"/>
              </a:srgbClr>
            </a:solidFill>
            <a:ln w="9525">
              <a:solidFill>
                <a:srgbClr val="FFFFFF">
                  <a:alpha val="0"/>
                </a:srgbClr>
              </a:solidFill>
            </a:ln>
          </p:spPr>
          <p:txBody>
            <a:bodyPr anchor="ctr"/>
            <a:lstStyle/>
            <a:p>
              <a:pPr marL="0" algn="ctr"/>
            </a:p>
          </p:txBody>
        </p:sp>
        <p:sp>
          <p:nvSpPr>
            <p:cNvPr id="9" name="形状3"/>
            <p:cNvSpPr txBox="1"/>
            <p:nvPr/>
          </p:nvSpPr>
          <p:spPr>
            <a:xfrm>
              <a:off x="1027149" y="11409"/>
              <a:ext cx="529839" cy="1002129"/>
            </a:xfrm>
            <a:custGeom>
              <a:avLst/>
              <a:gdLst/>
              <a:ahLst/>
              <a:cxnLst/>
              <a:rect l="l" t="t" r="r" b="b"/>
              <a:pathLst>
                <a:path w="217169" h="501967">
                  <a:moveTo>
                    <a:pt x="32385" y="501968"/>
                  </a:moveTo>
                  <a:lnTo>
                    <a:pt x="217170" y="482918"/>
                  </a:lnTo>
                  <a:lnTo>
                    <a:pt x="183833" y="0"/>
                  </a:lnTo>
                  <a:lnTo>
                    <a:pt x="0" y="18098"/>
                  </a:lnTo>
                </a:path>
              </a:pathLst>
            </a:custGeom>
            <a:solidFill>
              <a:srgbClr val="DEBF90">
                <a:alpha val="100000"/>
              </a:srgbClr>
            </a:solidFill>
            <a:ln w="9525">
              <a:solidFill>
                <a:srgbClr val="FFFFFF">
                  <a:alpha val="0"/>
                </a:srgbClr>
              </a:solidFill>
            </a:ln>
          </p:spPr>
          <p:txBody>
            <a:bodyPr anchor="ctr"/>
            <a:lstStyle/>
            <a:p>
              <a:pPr marL="0" algn="ctr"/>
            </a:p>
          </p:txBody>
        </p:sp>
        <p:sp>
          <p:nvSpPr>
            <p:cNvPr id="10" name="形状4"/>
            <p:cNvSpPr txBox="1"/>
            <p:nvPr/>
          </p:nvSpPr>
          <p:spPr>
            <a:xfrm>
              <a:off x="205540" y="497167"/>
              <a:ext cx="10438813" cy="4360309"/>
            </a:xfrm>
            <a:custGeom>
              <a:avLst/>
              <a:gdLst/>
              <a:ahLst/>
              <a:cxnLst/>
              <a:rect l="l" t="t" r="r" b="b"/>
              <a:pathLst>
                <a:path w="4278630" h="2184082">
                  <a:moveTo>
                    <a:pt x="0" y="0"/>
                  </a:moveTo>
                  <a:lnTo>
                    <a:pt x="4278630" y="0"/>
                  </a:lnTo>
                  <a:lnTo>
                    <a:pt x="4278630" y="2184083"/>
                  </a:lnTo>
                  <a:lnTo>
                    <a:pt x="0" y="2184083"/>
                  </a:lnTo>
                </a:path>
              </a:pathLst>
            </a:custGeom>
            <a:solidFill>
              <a:srgbClr val="FFFFFF">
                <a:alpha val="100000"/>
              </a:srgbClr>
            </a:solidFill>
            <a:ln w="9525">
              <a:solidFill>
                <a:srgbClr val="231815">
                  <a:alpha val="100000"/>
                </a:srgbClr>
              </a:solidFill>
              <a:prstDash val="solid"/>
              <a:headEnd type="none" w="med" len="med"/>
              <a:tailEnd type="none" w="med" len="med"/>
            </a:ln>
          </p:spPr>
          <p:txBody>
            <a:bodyPr anchor="ctr"/>
            <a:lstStyle/>
            <a:p>
              <a:pPr marL="0" algn="ctr"/>
            </a:p>
          </p:txBody>
        </p:sp>
        <p:sp>
          <p:nvSpPr>
            <p:cNvPr id="11" name="形状5"/>
            <p:cNvSpPr txBox="1"/>
            <p:nvPr/>
          </p:nvSpPr>
          <p:spPr>
            <a:xfrm>
              <a:off x="9255964" y="0"/>
              <a:ext cx="597233" cy="1013538"/>
            </a:xfrm>
            <a:custGeom>
              <a:avLst/>
              <a:gdLst/>
              <a:ahLst/>
              <a:cxnLst/>
              <a:rect l="l" t="t" r="r" b="b"/>
              <a:pathLst>
                <a:path w="244792" h="507682">
                  <a:moveTo>
                    <a:pt x="184785" y="507683"/>
                  </a:moveTo>
                  <a:lnTo>
                    <a:pt x="0" y="488633"/>
                  </a:lnTo>
                  <a:lnTo>
                    <a:pt x="60960" y="0"/>
                  </a:lnTo>
                  <a:lnTo>
                    <a:pt x="244793" y="19050"/>
                  </a:lnTo>
                </a:path>
              </a:pathLst>
            </a:custGeom>
            <a:solidFill>
              <a:srgbClr val="FFDBA6">
                <a:alpha val="100000"/>
              </a:srgbClr>
            </a:solidFill>
            <a:ln w="9525">
              <a:solidFill>
                <a:srgbClr val="FFFFFF">
                  <a:alpha val="0"/>
                </a:srgbClr>
              </a:solidFill>
            </a:ln>
          </p:spPr>
          <p:txBody>
            <a:bodyPr anchor="ctr"/>
            <a:lstStyle/>
            <a:p>
              <a:pPr marL="0" algn="ctr"/>
            </a:p>
          </p:txBody>
        </p:sp>
        <p:sp>
          <p:nvSpPr>
            <p:cNvPr id="12" name="形状6"/>
            <p:cNvSpPr txBox="1"/>
            <p:nvPr/>
          </p:nvSpPr>
          <p:spPr>
            <a:xfrm>
              <a:off x="9255964" y="0"/>
              <a:ext cx="160346" cy="977409"/>
            </a:xfrm>
            <a:custGeom>
              <a:avLst/>
              <a:gdLst/>
              <a:ahLst/>
              <a:cxnLst/>
              <a:rect l="l" t="t" r="r" b="b"/>
              <a:pathLst>
                <a:path w="65722" h="489585">
                  <a:moveTo>
                    <a:pt x="60960" y="0"/>
                  </a:moveTo>
                  <a:lnTo>
                    <a:pt x="0" y="488633"/>
                  </a:lnTo>
                  <a:lnTo>
                    <a:pt x="5715" y="489585"/>
                  </a:lnTo>
                  <a:lnTo>
                    <a:pt x="65723" y="953"/>
                  </a:lnTo>
                </a:path>
              </a:pathLst>
            </a:custGeom>
            <a:solidFill>
              <a:srgbClr val="EBCA98">
                <a:alpha val="100000"/>
              </a:srgbClr>
            </a:solidFill>
            <a:ln w="9525">
              <a:solidFill>
                <a:srgbClr val="FFFFFF">
                  <a:alpha val="0"/>
                </a:srgbClr>
              </a:solidFill>
            </a:ln>
          </p:spPr>
          <p:txBody>
            <a:bodyPr anchor="ctr"/>
            <a:lstStyle/>
            <a:p>
              <a:pPr marL="0" algn="ctr"/>
            </a:p>
          </p:txBody>
        </p:sp>
        <p:sp>
          <p:nvSpPr>
            <p:cNvPr id="13" name="形状7"/>
            <p:cNvSpPr txBox="1"/>
            <p:nvPr/>
          </p:nvSpPr>
          <p:spPr>
            <a:xfrm>
              <a:off x="959756" y="0"/>
              <a:ext cx="597233" cy="1013538"/>
            </a:xfrm>
            <a:custGeom>
              <a:avLst/>
              <a:gdLst/>
              <a:ahLst/>
              <a:cxnLst/>
              <a:rect l="l" t="t" r="r" b="b"/>
              <a:pathLst>
                <a:path w="244792" h="507682">
                  <a:moveTo>
                    <a:pt x="60007" y="507683"/>
                  </a:moveTo>
                  <a:lnTo>
                    <a:pt x="244793" y="488633"/>
                  </a:lnTo>
                  <a:lnTo>
                    <a:pt x="184785" y="0"/>
                  </a:lnTo>
                  <a:lnTo>
                    <a:pt x="0" y="19050"/>
                  </a:lnTo>
                </a:path>
              </a:pathLst>
            </a:custGeom>
            <a:solidFill>
              <a:srgbClr val="FFDBA6">
                <a:alpha val="100000"/>
              </a:srgbClr>
            </a:solidFill>
            <a:ln w="9525">
              <a:solidFill>
                <a:srgbClr val="FFFFFF">
                  <a:alpha val="0"/>
                </a:srgbClr>
              </a:solidFill>
            </a:ln>
          </p:spPr>
          <p:txBody>
            <a:bodyPr anchor="ctr"/>
            <a:lstStyle/>
            <a:p>
              <a:pPr marL="0" algn="ctr"/>
            </a:p>
          </p:txBody>
        </p:sp>
        <p:sp>
          <p:nvSpPr>
            <p:cNvPr id="14" name="形状8"/>
            <p:cNvSpPr txBox="1"/>
            <p:nvPr/>
          </p:nvSpPr>
          <p:spPr>
            <a:xfrm>
              <a:off x="1398968" y="0"/>
              <a:ext cx="158021" cy="977409"/>
            </a:xfrm>
            <a:custGeom>
              <a:avLst/>
              <a:gdLst/>
              <a:ahLst/>
              <a:cxnLst/>
              <a:rect l="l" t="t" r="r" b="b"/>
              <a:pathLst>
                <a:path w="64769" h="489585">
                  <a:moveTo>
                    <a:pt x="4763" y="0"/>
                  </a:moveTo>
                  <a:lnTo>
                    <a:pt x="64770" y="488633"/>
                  </a:lnTo>
                  <a:lnTo>
                    <a:pt x="60007" y="489585"/>
                  </a:lnTo>
                  <a:lnTo>
                    <a:pt x="0" y="953"/>
                  </a:lnTo>
                </a:path>
              </a:pathLst>
            </a:custGeom>
            <a:solidFill>
              <a:srgbClr val="EBCA98">
                <a:alpha val="100000"/>
              </a:srgbClr>
            </a:solidFill>
            <a:ln w="9525">
              <a:solidFill>
                <a:srgbClr val="FFFFFF">
                  <a:alpha val="0"/>
                </a:srgbClr>
              </a:solidFill>
            </a:ln>
          </p:spPr>
          <p:txBody>
            <a:bodyPr anchor="ctr"/>
            <a:lstStyle/>
            <a:p>
              <a:pPr marL="0" algn="ctr"/>
            </a:p>
          </p:txBody>
        </p:sp>
        <p:sp>
          <p:nvSpPr>
            <p:cNvPr id="15" name="形状9"/>
            <p:cNvSpPr txBox="1"/>
            <p:nvPr/>
          </p:nvSpPr>
          <p:spPr>
            <a:xfrm>
              <a:off x="1027149" y="452575"/>
              <a:ext cx="439210" cy="36129"/>
            </a:xfrm>
            <a:custGeom>
              <a:avLst/>
              <a:gdLst>
                <a:gd name="connsiteX0" fmla="*/ 0 w 439210"/>
                <a:gd name="connsiteY0" fmla="*/ 36128 h 36129"/>
                <a:gd name="connsiteX1" fmla="*/ 439207 w 439210"/>
                <a:gd name="connsiteY1" fmla="*/ 0 h 36129"/>
              </a:gdLst>
              <a:ahLst/>
              <a:cxnLst>
                <a:cxn ang="0">
                  <a:pos x="connsiteX0" y="connsiteY0"/>
                </a:cxn>
                <a:cxn ang="0">
                  <a:pos x="connsiteX1" y="connsiteY1"/>
                </a:cxn>
              </a:cxnLst>
              <a:rect l="l" t="t" r="r" b="b"/>
              <a:pathLst>
                <a:path w="439207" h="36128" fill="none" stroke="1">
                  <a:moveTo>
                    <a:pt x="0" y="36128"/>
                  </a:moveTo>
                  <a:lnTo>
                    <a:pt x="439207" y="0"/>
                  </a:lnTo>
                </a:path>
              </a:pathLst>
            </a:custGeom>
            <a:solidFill>
              <a:srgbClr val="FFFFFF">
                <a:alpha val="0"/>
              </a:srgbClr>
            </a:solidFill>
            <a:ln w="9525">
              <a:solidFill>
                <a:srgbClr val="EBC999">
                  <a:alpha val="100000"/>
                </a:srgbClr>
              </a:solidFill>
              <a:prstDash val="solid"/>
              <a:headEnd type="none" w="med" len="med"/>
              <a:tailEnd type="none" w="med" len="med"/>
            </a:ln>
          </p:spPr>
          <p:txBody>
            <a:bodyPr anchor="ctr"/>
            <a:lstStyle/>
            <a:p>
              <a:pPr marL="0" algn="ctr"/>
            </a:p>
          </p:txBody>
        </p:sp>
        <p:sp>
          <p:nvSpPr>
            <p:cNvPr id="16" name="形状10"/>
            <p:cNvSpPr txBox="1"/>
            <p:nvPr/>
          </p:nvSpPr>
          <p:spPr>
            <a:xfrm>
              <a:off x="9346596" y="452575"/>
              <a:ext cx="439210" cy="36129"/>
            </a:xfrm>
            <a:custGeom>
              <a:avLst/>
              <a:gdLst>
                <a:gd name="connsiteX0" fmla="*/ 439217 w 439210"/>
                <a:gd name="connsiteY0" fmla="*/ 36128 h 36129"/>
                <a:gd name="connsiteX1" fmla="*/ 0 w 439210"/>
                <a:gd name="connsiteY1" fmla="*/ 0 h 36129"/>
              </a:gdLst>
              <a:ahLst/>
              <a:cxnLst>
                <a:cxn ang="0">
                  <a:pos x="connsiteX0" y="connsiteY0"/>
                </a:cxn>
                <a:cxn ang="0">
                  <a:pos x="connsiteX1" y="connsiteY1"/>
                </a:cxn>
              </a:cxnLst>
              <a:rect l="l" t="t" r="r" b="b"/>
              <a:pathLst>
                <a:path w="439217" h="36128" fill="none" stroke="1">
                  <a:moveTo>
                    <a:pt x="439217" y="36128"/>
                  </a:moveTo>
                  <a:lnTo>
                    <a:pt x="0" y="0"/>
                  </a:lnTo>
                </a:path>
              </a:pathLst>
            </a:custGeom>
            <a:solidFill>
              <a:srgbClr val="FFFFFF">
                <a:alpha val="0"/>
              </a:srgbClr>
            </a:solidFill>
            <a:ln w="9525">
              <a:solidFill>
                <a:srgbClr val="EBC999">
                  <a:alpha val="100000"/>
                </a:srgbClr>
              </a:solidFill>
              <a:prstDash val="solid"/>
              <a:headEnd type="none" w="med" len="med"/>
              <a:tailEnd type="none" w="med" len="med"/>
            </a:ln>
          </p:spPr>
          <p:txBody>
            <a:bodyPr anchor="ctr"/>
            <a:lstStyle/>
            <a:p>
              <a:pPr marL="0" algn="ctr"/>
            </a:p>
          </p:txBody>
        </p:sp>
        <p:sp>
          <p:nvSpPr>
            <p:cNvPr id="17" name="形状11"/>
            <p:cNvSpPr txBox="1"/>
            <p:nvPr/>
          </p:nvSpPr>
          <p:spPr>
            <a:xfrm>
              <a:off x="9467434" y="4061763"/>
              <a:ext cx="1143343" cy="990719"/>
            </a:xfrm>
            <a:custGeom>
              <a:avLst/>
              <a:gdLst/>
              <a:ahLst/>
              <a:cxnLst/>
              <a:rect l="l" t="t" r="r" b="b"/>
              <a:pathLst>
                <a:path w="468630" h="496252">
                  <a:moveTo>
                    <a:pt x="468630" y="496253"/>
                  </a:moveTo>
                  <a:lnTo>
                    <a:pt x="344805" y="400050"/>
                  </a:lnTo>
                  <a:lnTo>
                    <a:pt x="0" y="0"/>
                  </a:lnTo>
                  <a:lnTo>
                    <a:pt x="443865" y="293370"/>
                  </a:lnTo>
                </a:path>
              </a:pathLst>
            </a:custGeom>
            <a:solidFill>
              <a:srgbClr val="57A9D9">
                <a:alpha val="100000"/>
              </a:srgbClr>
            </a:solidFill>
            <a:ln w="9525">
              <a:solidFill>
                <a:srgbClr val="FFFFFF">
                  <a:alpha val="0"/>
                </a:srgbClr>
              </a:solidFill>
            </a:ln>
          </p:spPr>
          <p:txBody>
            <a:bodyPr anchor="ctr"/>
            <a:lstStyle/>
            <a:p>
              <a:pPr marL="0" algn="ctr"/>
            </a:p>
          </p:txBody>
        </p:sp>
        <p:sp>
          <p:nvSpPr>
            <p:cNvPr id="18" name="形状12"/>
            <p:cNvSpPr txBox="1"/>
            <p:nvPr/>
          </p:nvSpPr>
          <p:spPr>
            <a:xfrm>
              <a:off x="9467434" y="4061763"/>
              <a:ext cx="894688" cy="1224612"/>
            </a:xfrm>
            <a:custGeom>
              <a:avLst/>
              <a:gdLst/>
              <a:ahLst/>
              <a:cxnLst/>
              <a:rect l="l" t="t" r="r" b="b"/>
              <a:pathLst>
                <a:path w="366712" h="613409">
                  <a:moveTo>
                    <a:pt x="0" y="0"/>
                  </a:moveTo>
                  <a:lnTo>
                    <a:pt x="366713" y="364807"/>
                  </a:lnTo>
                  <a:lnTo>
                    <a:pt x="250508" y="613410"/>
                  </a:lnTo>
                </a:path>
              </a:pathLst>
            </a:custGeom>
            <a:solidFill>
              <a:srgbClr val="96E8FF">
                <a:alpha val="100000"/>
              </a:srgbClr>
            </a:solidFill>
            <a:ln w="9525">
              <a:solidFill>
                <a:srgbClr val="FFFFFF">
                  <a:alpha val="0"/>
                </a:srgbClr>
              </a:solidFill>
            </a:ln>
          </p:spPr>
          <p:txBody>
            <a:bodyPr anchor="ctr"/>
            <a:lstStyle/>
            <a:p>
              <a:pPr marL="0" algn="ctr"/>
            </a:p>
          </p:txBody>
        </p:sp>
        <p:sp>
          <p:nvSpPr>
            <p:cNvPr id="19" name="形状13"/>
            <p:cNvSpPr txBox="1"/>
            <p:nvPr/>
          </p:nvSpPr>
          <p:spPr>
            <a:xfrm>
              <a:off x="9467434" y="4061763"/>
              <a:ext cx="1545371" cy="585683"/>
            </a:xfrm>
            <a:custGeom>
              <a:avLst/>
              <a:gdLst/>
              <a:ahLst/>
              <a:cxnLst/>
              <a:rect l="l" t="t" r="r" b="b"/>
              <a:pathLst>
                <a:path w="633412" h="293369">
                  <a:moveTo>
                    <a:pt x="443865" y="293370"/>
                  </a:moveTo>
                  <a:lnTo>
                    <a:pt x="0" y="0"/>
                  </a:lnTo>
                  <a:lnTo>
                    <a:pt x="633413" y="194310"/>
                  </a:lnTo>
                </a:path>
              </a:pathLst>
            </a:custGeom>
            <a:solidFill>
              <a:srgbClr val="96E8FF">
                <a:alpha val="100000"/>
              </a:srgbClr>
            </a:solidFill>
            <a:ln w="9525">
              <a:solidFill>
                <a:srgbClr val="FFFFFF">
                  <a:alpha val="0"/>
                </a:srgbClr>
              </a:solidFill>
            </a:ln>
          </p:spPr>
          <p:txBody>
            <a:bodyPr anchor="ctr"/>
            <a:lstStyle/>
            <a:p>
              <a:pPr marL="0" algn="ctr"/>
            </a:p>
          </p:txBody>
        </p:sp>
        <p:sp>
          <p:nvSpPr>
            <p:cNvPr id="20" name="形状14"/>
            <p:cNvSpPr txBox="1"/>
            <p:nvPr/>
          </p:nvSpPr>
          <p:spPr>
            <a:xfrm>
              <a:off x="9467434" y="4061763"/>
              <a:ext cx="1143343" cy="990719"/>
            </a:xfrm>
            <a:custGeom>
              <a:avLst/>
              <a:gdLst/>
              <a:ahLst/>
              <a:cxnLst/>
              <a:rect l="l" t="t" r="r" b="b"/>
              <a:pathLst>
                <a:path w="468630" h="496252">
                  <a:moveTo>
                    <a:pt x="468630" y="496253"/>
                  </a:moveTo>
                  <a:lnTo>
                    <a:pt x="366713" y="364807"/>
                  </a:lnTo>
                  <a:lnTo>
                    <a:pt x="0" y="0"/>
                  </a:lnTo>
                  <a:lnTo>
                    <a:pt x="443865" y="293370"/>
                  </a:lnTo>
                </a:path>
              </a:pathLst>
            </a:custGeom>
            <a:solidFill>
              <a:srgbClr val="67BEE6">
                <a:alpha val="100000"/>
              </a:srgbClr>
            </a:solidFill>
            <a:ln w="9525">
              <a:solidFill>
                <a:srgbClr val="FFFFFF">
                  <a:alpha val="0"/>
                </a:srgbClr>
              </a:solidFill>
            </a:ln>
          </p:spPr>
          <p:txBody>
            <a:bodyPr anchor="ctr"/>
            <a:lstStyle/>
            <a:p>
              <a:pPr marL="0" algn="ctr"/>
            </a:p>
          </p:txBody>
        </p:sp>
        <p:sp>
          <p:nvSpPr>
            <p:cNvPr id="21" name="形状15"/>
            <p:cNvSpPr txBox="1"/>
            <p:nvPr/>
          </p:nvSpPr>
          <p:spPr>
            <a:xfrm>
              <a:off x="8963156" y="4261427"/>
              <a:ext cx="343930" cy="802462"/>
            </a:xfrm>
            <a:custGeom>
              <a:avLst/>
              <a:gdLst/>
              <a:ahLst/>
              <a:cxnLst/>
              <a:rect l="l" t="t" r="r" b="b"/>
              <a:pathLst>
                <a:path w="140969" h="401954">
                  <a:moveTo>
                    <a:pt x="92392" y="401955"/>
                  </a:moveTo>
                  <a:lnTo>
                    <a:pt x="57150" y="314325"/>
                  </a:lnTo>
                  <a:lnTo>
                    <a:pt x="0" y="0"/>
                  </a:lnTo>
                  <a:lnTo>
                    <a:pt x="140970" y="288607"/>
                  </a:lnTo>
                </a:path>
              </a:pathLst>
            </a:custGeom>
            <a:solidFill>
              <a:srgbClr val="D9C024">
                <a:alpha val="100000"/>
              </a:srgbClr>
            </a:solidFill>
            <a:ln w="9525">
              <a:solidFill>
                <a:srgbClr val="FFFFFF">
                  <a:alpha val="0"/>
                </a:srgbClr>
              </a:solidFill>
            </a:ln>
          </p:spPr>
          <p:txBody>
            <a:bodyPr anchor="ctr"/>
            <a:lstStyle/>
            <a:p>
              <a:pPr marL="0" algn="ctr"/>
            </a:p>
          </p:txBody>
        </p:sp>
        <p:sp>
          <p:nvSpPr>
            <p:cNvPr id="22" name="形状16"/>
            <p:cNvSpPr txBox="1"/>
            <p:nvPr/>
          </p:nvSpPr>
          <p:spPr>
            <a:xfrm>
              <a:off x="8809781" y="4261427"/>
              <a:ext cx="348580" cy="692171"/>
            </a:xfrm>
            <a:custGeom>
              <a:avLst/>
              <a:gdLst/>
              <a:ahLst/>
              <a:cxnLst/>
              <a:rect l="l" t="t" r="r" b="b"/>
              <a:pathLst>
                <a:path w="142875" h="346709">
                  <a:moveTo>
                    <a:pt x="62865" y="0"/>
                  </a:moveTo>
                  <a:lnTo>
                    <a:pt x="142875" y="301942"/>
                  </a:lnTo>
                  <a:lnTo>
                    <a:pt x="0" y="346710"/>
                  </a:lnTo>
                </a:path>
              </a:pathLst>
            </a:custGeom>
            <a:solidFill>
              <a:srgbClr val="FFE775">
                <a:alpha val="100000"/>
              </a:srgbClr>
            </a:solidFill>
            <a:ln w="9525">
              <a:solidFill>
                <a:srgbClr val="FFFFFF">
                  <a:alpha val="0"/>
                </a:srgbClr>
              </a:solidFill>
            </a:ln>
          </p:spPr>
          <p:txBody>
            <a:bodyPr anchor="ctr"/>
            <a:lstStyle/>
            <a:p>
              <a:pPr marL="0" algn="ctr"/>
            </a:p>
          </p:txBody>
        </p:sp>
        <p:sp>
          <p:nvSpPr>
            <p:cNvPr id="23" name="形状17"/>
            <p:cNvSpPr txBox="1"/>
            <p:nvPr/>
          </p:nvSpPr>
          <p:spPr>
            <a:xfrm>
              <a:off x="8963156" y="4261427"/>
              <a:ext cx="659976" cy="589488"/>
            </a:xfrm>
            <a:custGeom>
              <a:avLst/>
              <a:gdLst/>
              <a:ahLst/>
              <a:cxnLst/>
              <a:rect l="l" t="t" r="r" b="b"/>
              <a:pathLst>
                <a:path w="270509" h="295275">
                  <a:moveTo>
                    <a:pt x="140970" y="288607"/>
                  </a:moveTo>
                  <a:lnTo>
                    <a:pt x="0" y="0"/>
                  </a:lnTo>
                  <a:lnTo>
                    <a:pt x="270510" y="295275"/>
                  </a:lnTo>
                </a:path>
              </a:pathLst>
            </a:custGeom>
            <a:solidFill>
              <a:srgbClr val="FFE775">
                <a:alpha val="100000"/>
              </a:srgbClr>
            </a:solidFill>
            <a:ln w="9525">
              <a:solidFill>
                <a:srgbClr val="FFFFFF">
                  <a:alpha val="0"/>
                </a:srgbClr>
              </a:solidFill>
            </a:ln>
          </p:spPr>
          <p:txBody>
            <a:bodyPr anchor="ctr"/>
            <a:lstStyle/>
            <a:p>
              <a:pPr marL="0" algn="ctr"/>
            </a:p>
          </p:txBody>
        </p:sp>
        <p:sp>
          <p:nvSpPr>
            <p:cNvPr id="24" name="形状18"/>
            <p:cNvSpPr txBox="1"/>
            <p:nvPr/>
          </p:nvSpPr>
          <p:spPr>
            <a:xfrm>
              <a:off x="8963156" y="4261427"/>
              <a:ext cx="343930" cy="802462"/>
            </a:xfrm>
            <a:custGeom>
              <a:avLst/>
              <a:gdLst/>
              <a:ahLst/>
              <a:cxnLst/>
              <a:rect l="l" t="t" r="r" b="b"/>
              <a:pathLst>
                <a:path w="140969" h="401954">
                  <a:moveTo>
                    <a:pt x="92392" y="401955"/>
                  </a:moveTo>
                  <a:lnTo>
                    <a:pt x="80010" y="301942"/>
                  </a:lnTo>
                  <a:lnTo>
                    <a:pt x="0" y="0"/>
                  </a:lnTo>
                  <a:lnTo>
                    <a:pt x="140970" y="288607"/>
                  </a:lnTo>
                </a:path>
              </a:pathLst>
            </a:custGeom>
            <a:solidFill>
              <a:srgbClr val="E6CB31">
                <a:alpha val="100000"/>
              </a:srgbClr>
            </a:solidFill>
            <a:ln w="9525">
              <a:solidFill>
                <a:srgbClr val="FFFFFF">
                  <a:alpha val="0"/>
                </a:srgbClr>
              </a:solidFill>
            </a:ln>
          </p:spPr>
          <p:txBody>
            <a:bodyPr anchor="ctr"/>
            <a:lstStyle/>
            <a:p>
              <a:pPr marL="0" algn="ctr"/>
            </a:p>
          </p:txBody>
        </p:sp>
        <p:sp>
          <p:nvSpPr>
            <p:cNvPr id="25" name="文本4"/>
            <p:cNvSpPr txBox="1"/>
            <p:nvPr/>
          </p:nvSpPr>
          <p:spPr>
            <a:xfrm>
              <a:off x="263090" y="1396022"/>
              <a:ext cx="10118722" cy="2410772"/>
            </a:xfrm>
            <a:prstGeom prst="rect">
              <a:avLst/>
            </a:prstGeom>
            <a:noFill/>
          </p:spPr>
          <p:txBody>
            <a:bodyPr anchor="t"/>
            <a:lstStyle/>
            <a:p>
              <a:pPr marL="-863600" algn="l">
                <a:lnSpc>
                  <a:spcPts val="5700"/>
                </a:lnSpc>
                <a:buFont typeface="Arial"/>
                <a:buChar char=" "/>
              </a:pPr>
              <a:r>
                <a:rPr lang="zh-CN" altLang="en-US" sz="3200" b="1" i="0" dirty="0">
                  <a:solidFill>
                    <a:srgbClr val="000000">
                      <a:alpha val="100000"/>
                    </a:srgbClr>
                  </a:solidFill>
                  <a:latin typeface="楷体"/>
                  <a:ea typeface="楷体"/>
                </a:rPr>
                <a:t>阅读任务：擦亮南极之星</a:t>
              </a:r>
            </a:p>
            <a:p>
              <a:pPr marL="640080" algn="l">
                <a:lnSpc>
                  <a:spcPts val="5800"/>
                </a:lnSpc>
              </a:pPr>
              <a:r>
                <a:rPr lang="zh-CN" altLang="en-US" sz="2699" b="0" i="0" dirty="0">
                  <a:solidFill>
                    <a:srgbClr val="000000">
                      <a:alpha val="100000"/>
                    </a:srgbClr>
                  </a:solidFill>
                  <a:latin typeface="楷体"/>
                  <a:ea typeface="楷体"/>
                </a:rPr>
                <a:t> 1.认真阅读译者题记，在关键处做批注；</a:t>
              </a:r>
            </a:p>
            <a:p>
              <a:pPr marL="640080" algn="l">
                <a:lnSpc>
                  <a:spcPts val="5800"/>
                </a:lnSpc>
              </a:pPr>
              <a:r>
                <a:rPr lang="zh-CN" altLang="en-US" sz="2699" b="0" i="0" dirty="0">
                  <a:solidFill>
                    <a:srgbClr val="000000">
                      <a:alpha val="100000"/>
                    </a:srgbClr>
                  </a:solidFill>
                  <a:latin typeface="楷体"/>
                  <a:ea typeface="楷体"/>
                </a:rPr>
                <a:t> 2.四人小组合作，讨论交流共同完成斯科特人物知识卡。</a:t>
              </a:r>
            </a:p>
          </p:txBody>
        </p:sp>
      </p:grpSp>
    </p:spTree>
    <p:extLst>
      <p:ext uri="{BB962C8B-B14F-4D97-AF65-F5344CB8AC3E}">
        <p14:creationId xmlns:p14="http://schemas.microsoft.com/office/powerpoint/2010/main" val="840519474"/>
      </p:ext>
    </p:extLst>
  </p:cSld>
  <p:clrMapOvr>
    <a:masterClrMapping/>
  </p:clrMapOvr>
</p:sld>
</file>

<file path=ppt/slides/slide14.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4</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1635652" y="452857"/>
            <a:ext cx="4057193" cy="5812107"/>
          </a:xfrm>
          <a:prstGeom prst="rect">
            <a:avLst/>
          </a:prstGeom>
        </p:spPr>
      </p:pic>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6038802" y="452466"/>
            <a:ext cx="4079443" cy="5812041"/>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22" presetClass="entr" presetSubtype="0" fill="hold" grpId="0" nodeType="clickEffect">
                                  <p:stCondLst>
                                    <p:cond delay="0"/>
                                  </p:stCondLst>
                                  <p:childTnLst>
                                    <p:set>
                                      <p:cBhvr>
                                        <p:cTn id="3" dur="1" fill="hold">
                                          <p:stCondLst>
                                            <p:cond delay="0"/>
                                          </p:stCondLst>
                                        </p:cTn>
                                        <p:tgtEl>
                                          <p:spTgt spid="6"/>
                                        </p:tgtEl>
                                        <p:attrNameLst>
                                          <p:attrName>style.visibility</p:attrName>
                                        </p:attrNameLst>
                                      </p:cBhvr>
                                      <p:to>
                                        <p:strVal val="visible"/>
                                      </p:to>
                                    </p:set>
                                    <p:animEffect transition="in" filter="wipe(left)">
                                      <p:cBhvr>
                                        <p:cTn id="4" dur="300"/>
                                        <p:tgtEl>
                                          <p:spTgt spid="6"/>
                                        </p:tgtEl>
                                      </p:cBhvr>
                                    </p:animEffect>
                                  </p:childTnLst>
                                </p:cTn>
                              </p:par>
                            </p:childTnLst>
                          </p:cTn>
                        </p:par>
                      </p:childTnLst>
                    </p:cTn>
                  </p:par>
                  <p:par>
                    <p:cTn id="13" fill="hold">
                      <p:stCondLst>
                        <p:cond delay="indefinite"/>
                      </p:stCondLst>
                      <p:childTnLst>
                        <p:par>
                          <p:cTn id="14" fill="hold">
                            <p:stCondLst>
                              <p:cond delay="0"/>
                            </p:stCondLst>
                            <p:childTnLst>
                              <p:par>
                                <p:cTn id="12" presetID="53" presetClass="entr" presetSubtype="0" fill="hold" grpId="0" nodeType="clickEffect">
                                  <p:stCondLst>
                                    <p:cond delay="0"/>
                                  </p:stCondLst>
                                  <p:childTnLst>
                                    <p:set>
                                      <p:cBhvr>
                                        <p:cTn id="8" dur="1" fill="hold">
                                          <p:stCondLst>
                                            <p:cond delay="0"/>
                                          </p:stCondLst>
                                        </p:cTn>
                                        <p:tgtEl>
                                          <p:spTgt spid="7"/>
                                        </p:tgtEl>
                                        <p:attrNameLst>
                                          <p:attrName>style.visibility</p:attrName>
                                        </p:attrNameLst>
                                      </p:cBhvr>
                                      <p:to>
                                        <p:strVal val="visible"/>
                                      </p:to>
                                    </p:set>
                                    <p:anim calcmode="lin" valueType="num">
                                      <p:cBhvr>
                                        <p:cTn id="9" dur="300" fill="hold"/>
                                        <p:tgtEl>
                                          <p:spTgt spid="7"/>
                                        </p:tgtEl>
                                        <p:attrNameLst>
                                          <p:attrName>ppt_w</p:attrName>
                                        </p:attrNameLst>
                                      </p:cBhvr>
                                      <p:tavLst>
                                        <p:tav tm="0">
                                          <p:val>
                                            <p:fltVal val="0"/>
                                          </p:val>
                                        </p:tav>
                                        <p:tav tm="100000">
                                          <p:val>
                                            <p:strVal val="ppt_w"/>
                                          </p:val>
                                        </p:tav>
                                      </p:tavLst>
                                    </p:anim>
                                    <p:anim calcmode="lin" valueType="num">
                                      <p:cBhvr>
                                        <p:cTn id="10" dur="300" fill="hold"/>
                                        <p:tgtEl>
                                          <p:spTgt spid="7"/>
                                        </p:tgtEl>
                                        <p:attrNameLst>
                                          <p:attrName>ppt_h</p:attrName>
                                        </p:attrNameLst>
                                      </p:cBhvr>
                                      <p:tavLst>
                                        <p:tav tm="0">
                                          <p:val>
                                            <p:fltVal val="0"/>
                                          </p:val>
                                        </p:tav>
                                        <p:tav tm="100000">
                                          <p:val>
                                            <p:strVal val="ppt_h"/>
                                          </p:val>
                                        </p:tav>
                                      </p:tavLst>
                                    </p:anim>
                                    <p:animEffect transition="in" filter="fade">
                                      <p:cBhvr>
                                        <p:cTn id="11"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5.xml><?xml version="1.0" encoding="utf-8"?>
<p:sld xmlns:a16="http://schemas.microsoft.com/office/drawing/2014/main"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4</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grpSp>
        <p:nvGrpSpPr>
          <p:cNvPr id="6" name="组合1"/>
          <p:cNvGrpSpPr/>
          <p:nvPr/>
        </p:nvGrpSpPr>
        <p:grpSpPr>
          <a:xfrm>
            <a:off x="281" y="0"/>
            <a:ext cx="12192000" cy="6858000"/>
            <a:chOff x="0" y="0"/>
            <a:chExt cx="12192000" cy="6858000"/>
          </a:xfrm>
        </p:grpSpPr>
        <p:pic>
          <p:nvPicPr>
            <p:cNvPr id="7"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0" y="0"/>
              <a:ext cx="6096000" cy="6858000"/>
            </a:xfrm>
            <a:prstGeom prst="rect">
              <a:avLst/>
            </a:prstGeom>
          </p:spPr>
        </p:pic>
        <p:pic>
          <p:nvPicPr>
            <p:cNvPr id="8"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6096000" y="0"/>
              <a:ext cx="6096000" cy="6858000"/>
            </a:xfrm>
            <a:prstGeom prst="rect">
              <a:avLst/>
            </a:prstGeom>
          </p:spPr>
        </p:pic>
      </p:grpSp>
      <p:sp>
        <p:nvSpPr>
          <p:cNvPr id="9" name="形状1"/>
          <p:cNvSpPr txBox="1"/>
          <p:nvPr/>
        </p:nvSpPr>
        <p:spPr>
          <a:xfrm>
            <a:off x="453504" y="242478"/>
            <a:ext cx="11420627" cy="1320546"/>
          </a:xfrm>
          <a:custGeom>
            <a:avLst/>
            <a:gdLst>
              <a:gd name="connsiteX0" fmla="*/ 220091 w 11420627"/>
              <a:gd name="connsiteY0" fmla="*/ 0 h 1320546"/>
              <a:gd name="connsiteX1" fmla="*/ 11200536 w 11420627"/>
              <a:gd name="connsiteY1" fmla="*/ 0 h 1320546"/>
              <a:gd name="connsiteX2" fmla="*/ 11258908 w 11420627"/>
              <a:gd name="connsiteY2" fmla="*/ 0 h 1320546"/>
              <a:gd name="connsiteX3" fmla="*/ 11397439 w 11420627"/>
              <a:gd name="connsiteY3" fmla="*/ 105738 h 1320546"/>
              <a:gd name="connsiteX4" fmla="*/ 11420627 w 11420627"/>
              <a:gd name="connsiteY4" fmla="*/ 1100455 h 1320546"/>
              <a:gd name="connsiteX5" fmla="*/ 11420627 w 11420627"/>
              <a:gd name="connsiteY5" fmla="*/ 1158827 h 1320546"/>
              <a:gd name="connsiteX6" fmla="*/ 11314888 w 11420627"/>
              <a:gd name="connsiteY6" fmla="*/ 1297358 h 1320546"/>
              <a:gd name="connsiteX7" fmla="*/ 220091 w 11420627"/>
              <a:gd name="connsiteY7" fmla="*/ 1320546 h 1320546"/>
              <a:gd name="connsiteX8" fmla="*/ 98538 w 11420627"/>
              <a:gd name="connsiteY8" fmla="*/ 1320546 h 1320546"/>
              <a:gd name="connsiteX9" fmla="*/ 0 w 11420627"/>
              <a:gd name="connsiteY9" fmla="*/ 220091 h 1320546"/>
              <a:gd name="connsiteX10" fmla="*/ 0 w 11420627"/>
              <a:gd name="connsiteY10" fmla="*/ 98538 h 1320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20627" h="1320546">
                <a:moveTo>
                  <a:pt x="220091" y="0"/>
                </a:moveTo>
                <a:lnTo>
                  <a:pt x="11200536" y="0"/>
                </a:lnTo>
                <a:cubicBezTo>
                  <a:pt x="11258908" y="0"/>
                  <a:pt x="11314888" y="23188"/>
                  <a:pt x="11356164" y="64463"/>
                </a:cubicBezTo>
                <a:cubicBezTo>
                  <a:pt x="11397439" y="105738"/>
                  <a:pt x="11420627" y="161719"/>
                  <a:pt x="11420627" y="220091"/>
                </a:cubicBezTo>
                <a:lnTo>
                  <a:pt x="11420627" y="1100455"/>
                </a:lnTo>
                <a:cubicBezTo>
                  <a:pt x="11420627" y="1158827"/>
                  <a:pt x="11397439" y="1214808"/>
                  <a:pt x="11356164" y="1256083"/>
                </a:cubicBezTo>
                <a:cubicBezTo>
                  <a:pt x="11314888" y="1297358"/>
                  <a:pt x="11258908" y="1320546"/>
                  <a:pt x="11200536" y="1320546"/>
                </a:cubicBezTo>
                <a:lnTo>
                  <a:pt x="220091" y="1320546"/>
                </a:lnTo>
                <a:cubicBezTo>
                  <a:pt x="98538" y="1320546"/>
                  <a:pt x="0" y="1222008"/>
                  <a:pt x="0" y="1100455"/>
                </a:cubicBezTo>
                <a:lnTo>
                  <a:pt x="0" y="220091"/>
                </a:lnTo>
                <a:cubicBezTo>
                  <a:pt x="0" y="98538"/>
                  <a:pt x="98538" y="0"/>
                  <a:pt x="220091" y="0"/>
                </a:cubicBezTo>
                <a:close/>
              </a:path>
            </a:pathLst>
          </a:custGeom>
          <a:solidFill>
            <a:srgbClr val="FFFFFF">
              <a:alpha val="100000"/>
            </a:srgbClr>
          </a:solidFill>
          <a:ln w="47625">
            <a:solidFill>
              <a:srgbClr val="AEA311">
                <a:alpha val="100000"/>
              </a:srgbClr>
            </a:solidFill>
            <a:prstDash val="solid"/>
          </a:ln>
        </p:spPr>
        <p:txBody>
          <a:bodyPr anchor="ctr"/>
          <a:lstStyle/>
          <a:p>
            <a:pPr marL="0" algn="l"/>
            <a:r>
              <a:rPr lang="zh-CN" altLang="en-US" sz="2499" b="0" i="0" dirty="0">
                <a:solidFill>
                  <a:srgbClr val="000000">
                    <a:alpha val="100000"/>
                  </a:srgbClr>
                </a:solidFill>
                <a:latin typeface="楷体"/>
                <a:ea typeface="楷体"/>
              </a:rPr>
              <a:t>    </a:t>
            </a:r>
            <a:r>
              <a:rPr lang="zh-CN" altLang="en-US" sz="2499" b="1" i="0" dirty="0">
                <a:solidFill>
                  <a:srgbClr val="FF0000">
                    <a:alpha val="100000"/>
                  </a:srgbClr>
                </a:solidFill>
                <a:latin typeface="楷体"/>
                <a:ea typeface="楷体"/>
              </a:rPr>
              <a:t>译者题记：</a:t>
            </a:r>
            <a:r>
              <a:rPr lang="zh-CN" altLang="en-US" sz="2499" b="0" i="0" dirty="0">
                <a:solidFill>
                  <a:srgbClr val="000000">
                    <a:alpha val="100000"/>
                  </a:srgbClr>
                </a:solidFill>
                <a:latin typeface="楷体"/>
                <a:ea typeface="楷体"/>
              </a:rPr>
              <a:t/>
            </a:r>
          </a:p>
          <a:p>
            <a:pPr marL="0" algn="l"/>
            <a:r>
              <a:rPr lang="zh-CN" altLang="en-US" sz="2499" b="0" i="0" dirty="0">
                <a:solidFill>
                  <a:srgbClr val="000000">
                    <a:alpha val="100000"/>
                  </a:srgbClr>
                </a:solidFill>
                <a:latin typeface="楷体"/>
                <a:ea typeface="楷体"/>
              </a:rPr>
              <a:t>    </a:t>
            </a:r>
            <a:r>
              <a:rPr lang="zh-CN" altLang="en-US" sz="2699" b="0" i="0" dirty="0">
                <a:solidFill>
                  <a:srgbClr val="000000">
                    <a:alpha val="100000"/>
                  </a:srgbClr>
                </a:solidFill>
                <a:latin typeface="楷体"/>
                <a:ea typeface="楷体"/>
              </a:rPr>
              <a:t>终于使自己和四名伙伴在南极点返程时因极圈寒季的突然提前到来，在饥寒交迫中死于体力不支。</a:t>
            </a:r>
          </a:p>
        </p:txBody>
      </p:sp>
      <p:sp>
        <p:nvSpPr>
          <p:cNvPr id="10" name="形状2">
            <a:hlinkClick r:id="rId5" action="ppaction://hlinksldjump"/>
          </p:cNvPr>
          <p:cNvSpPr txBox="1"/>
          <p:nvPr/>
        </p:nvSpPr>
        <p:spPr>
          <a:xfrm>
            <a:off x="243640" y="1680734"/>
            <a:ext cx="11705139" cy="4628902"/>
          </a:xfrm>
          <a:custGeom>
            <a:avLst/>
            <a:gdLst>
              <a:gd name="connsiteX0" fmla="*/ 771484 w 11705139"/>
              <a:gd name="connsiteY0" fmla="*/ 0 h 4628902"/>
              <a:gd name="connsiteX1" fmla="*/ 10933656 w 11705139"/>
              <a:gd name="connsiteY1" fmla="*/ 0 h 4628902"/>
              <a:gd name="connsiteX2" fmla="*/ 11359735 w 11705139"/>
              <a:gd name="connsiteY2" fmla="*/ 0 h 4628902"/>
              <a:gd name="connsiteX3" fmla="*/ 11705139 w 11705139"/>
              <a:gd name="connsiteY3" fmla="*/ 3857419 h 4628902"/>
              <a:gd name="connsiteX4" fmla="*/ 11705139 w 11705139"/>
              <a:gd name="connsiteY4" fmla="*/ 4283497 h 4628902"/>
              <a:gd name="connsiteX5" fmla="*/ 771484 w 11705139"/>
              <a:gd name="connsiteY5" fmla="*/ 4628902 h 4628902"/>
              <a:gd name="connsiteX6" fmla="*/ 345405 w 11705139"/>
              <a:gd name="connsiteY6" fmla="*/ 4628902 h 4628902"/>
              <a:gd name="connsiteX7" fmla="*/ 0 w 11705139"/>
              <a:gd name="connsiteY7" fmla="*/ 771484 h 4628902"/>
              <a:gd name="connsiteX8" fmla="*/ 0 w 11705139"/>
              <a:gd name="connsiteY8" fmla="*/ 345405 h 4628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05139" h="4628902">
                <a:moveTo>
                  <a:pt x="771484" y="0"/>
                </a:moveTo>
                <a:lnTo>
                  <a:pt x="10933656" y="0"/>
                </a:lnTo>
                <a:cubicBezTo>
                  <a:pt x="11359735" y="0"/>
                  <a:pt x="11705139" y="345405"/>
                  <a:pt x="11705139" y="771484"/>
                </a:cubicBezTo>
                <a:lnTo>
                  <a:pt x="11705139" y="3857419"/>
                </a:lnTo>
                <a:cubicBezTo>
                  <a:pt x="11705139" y="4283497"/>
                  <a:pt x="11359735" y="4628902"/>
                  <a:pt x="10933656" y="4628902"/>
                </a:cubicBezTo>
                <a:lnTo>
                  <a:pt x="771484" y="4628902"/>
                </a:lnTo>
                <a:cubicBezTo>
                  <a:pt x="345405" y="4628902"/>
                  <a:pt x="0" y="4283497"/>
                  <a:pt x="0" y="3857419"/>
                </a:cubicBezTo>
                <a:lnTo>
                  <a:pt x="0" y="771484"/>
                </a:lnTo>
                <a:cubicBezTo>
                  <a:pt x="0" y="345405"/>
                  <a:pt x="345405" y="0"/>
                  <a:pt x="771484" y="0"/>
                </a:cubicBezTo>
                <a:close/>
              </a:path>
            </a:pathLst>
          </a:custGeom>
          <a:solidFill>
            <a:srgbClr val="FFFFFF">
              <a:alpha val="100000"/>
            </a:srgbClr>
          </a:solidFill>
          <a:ln w="47625">
            <a:solidFill>
              <a:srgbClr val="F0EA90">
                <a:alpha val="100000"/>
              </a:srgbClr>
            </a:solidFill>
            <a:prstDash val="solid"/>
          </a:ln>
        </p:spPr>
        <p:txBody>
          <a:bodyPr anchor="ctr"/>
          <a:lstStyle/>
          <a:p>
            <a:pPr marL="0" algn="l">
              <a:lnSpc>
                <a:spcPts val="3700"/>
              </a:lnSpc>
            </a:pPr>
            <a:r>
              <a:rPr lang="zh-CN" altLang="en-US" sz="2499" b="0" i="0" dirty="0">
                <a:solidFill>
                  <a:srgbClr val="000000">
                    <a:alpha val="100000"/>
                  </a:srgbClr>
                </a:solidFill>
                <a:latin typeface="楷体"/>
                <a:ea typeface="楷体"/>
              </a:rPr>
              <a:t>   </a:t>
            </a:r>
            <a:r>
              <a:rPr lang="zh-CN" altLang="en-US" sz="2499" b="1" i="0" dirty="0">
                <a:solidFill>
                  <a:srgbClr val="FF0000">
                    <a:alpha val="100000"/>
                  </a:srgbClr>
                </a:solidFill>
                <a:latin typeface="楷体"/>
                <a:ea typeface="楷体"/>
              </a:rPr>
              <a:t> 原文：</a:t>
            </a:r>
            <a:r>
              <a:rPr lang="zh-CN" altLang="en-US" sz="2499" b="0" i="0" dirty="0">
                <a:solidFill>
                  <a:srgbClr val="000000">
                    <a:alpha val="100000"/>
                  </a:srgbClr>
                </a:solidFill>
                <a:latin typeface="楷体"/>
                <a:ea typeface="楷体"/>
              </a:rPr>
              <a:t/>
            </a:r>
          </a:p>
          <a:p>
            <a:pPr marL="0" algn="l">
              <a:lnSpc>
                <a:spcPts val="3700"/>
              </a:lnSpc>
            </a:pPr>
            <a:r>
              <a:rPr lang="zh-CN" altLang="en-US" sz="2499" b="0" i="0" dirty="0">
                <a:solidFill>
                  <a:srgbClr val="000000">
                    <a:alpha val="100000"/>
                  </a:srgbClr>
                </a:solidFill>
                <a:latin typeface="楷体"/>
                <a:ea typeface="楷体"/>
              </a:rPr>
              <a:t>    他们每天晚上都希望第二天能达到目的地，可是到了第二天，除了吃掉一天的口粮外，只能把希望寄托在第二个明天。他们的燃料已经告罄，而温度计却指在摄氏零下40度。任何希望都破灭了。他们现在只能在两种死法中间进行选择：是饿死还是冻死。四周是白茫茫的洪荒世界，三个人在小小的帐篷里同注定的死亡进行了八天的斗争。一九一二年三月二十九日，他们知道再也不会有任何奇迹能拯救他们了，于是决定不再迈步向厄运走去，而是骄傲地在帐篷里等待死神的来临，不管还要忍受怎样的痛苦。他们爬进各自的睡袋，却始终没有向世界哀叹过一声自己最后遭遇的种种苦难。</a:t>
            </a:r>
          </a:p>
        </p:txBody>
      </p:sp>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10" presetClass="entr" presetSubtype="0" fill="hold" grpId="0" nodeType="clickEffect">
                                  <p:stCondLst>
                                    <p:cond delay="0"/>
                                  </p:stCondLst>
                                  <p:childTnLst>
                                    <p:set>
                                      <p:cBhvr>
                                        <p:cTn id="3" dur="1" fill="hold">
                                          <p:stCondLst>
                                            <p:cond delay="0"/>
                                          </p:stCondLst>
                                        </p:cTn>
                                        <p:tgtEl>
                                          <p:spTgt spid="10"/>
                                        </p:tgtEl>
                                        <p:attrNameLst>
                                          <p:attrName>style.visibility</p:attrName>
                                        </p:attrNameLst>
                                      </p:cBhvr>
                                      <p:to>
                                        <p:strVal val="visible"/>
                                      </p:to>
                                    </p:set>
                                    <p:animEffect transition="in" filter="fade">
                                      <p:cBhvr>
                                        <p:cTn id="4" dur="3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6.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4</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1898418" y="560003"/>
            <a:ext cx="3758222" cy="5314683"/>
          </a:xfrm>
          <a:prstGeom prst="rect">
            <a:avLst/>
          </a:prstGeom>
        </p:spPr>
      </p:pic>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6189116" y="559880"/>
            <a:ext cx="3757994" cy="5314359"/>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10" presetClass="entr" presetSubtype="0" fill="hold" grpId="0" nodeType="clickEffect">
                                  <p:stCondLst>
                                    <p:cond delay="0"/>
                                  </p:stCondLst>
                                  <p:childTnLst>
                                    <p:set>
                                      <p:cBhvr>
                                        <p:cTn id="3" dur="1" fill="hold">
                                          <p:stCondLst>
                                            <p:cond delay="0"/>
                                          </p:stCondLst>
                                        </p:cTn>
                                        <p:tgtEl>
                                          <p:spTgt spid="6"/>
                                        </p:tgtEl>
                                        <p:attrNameLst>
                                          <p:attrName>style.visibility</p:attrName>
                                        </p:attrNameLst>
                                      </p:cBhvr>
                                      <p:to>
                                        <p:strVal val="visible"/>
                                      </p:to>
                                    </p:set>
                                    <p:animEffect transition="in" filter="fade">
                                      <p:cBhvr>
                                        <p:cTn id="4" dur="300"/>
                                        <p:tgtEl>
                                          <p:spTgt spid="6"/>
                                        </p:tgtEl>
                                      </p:cBhvr>
                                    </p:animEffect>
                                  </p:childTnLst>
                                </p:cTn>
                              </p:par>
                              <p:par>
                                <p:cTn id="10" presetID="9" presetClass="entr" presetSubtype="0" fill="hold" grpId="0" nodeType="clickEffect">
                                  <p:stCondLst>
                                    <p:cond delay="0"/>
                                  </p:stCondLst>
                                  <p:childTnLst>
                                    <p:set>
                                      <p:cBhvr>
                                        <p:cTn id="8" dur="1" fill="hold">
                                          <p:stCondLst>
                                            <p:cond delay="0"/>
                                          </p:stCondLst>
                                        </p:cTn>
                                        <p:tgtEl>
                                          <p:spTgt spid="7"/>
                                        </p:tgtEl>
                                        <p:attrNameLst>
                                          <p:attrName>style.visibility</p:attrName>
                                        </p:attrNameLst>
                                      </p:cBhvr>
                                      <p:to>
                                        <p:strVal val="visible"/>
                                      </p:to>
                                    </p:set>
                                    <p:animEffect transition="in" filter="dissolve">
                                      <p:cBhvr>
                                        <p:cTn id="9" dur="3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7.xml><?xml version="1.0" encoding="utf-8"?>
<p:sld xmlns:a16="http://schemas.microsoft.com/office/drawing/2014/main"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6</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grpSp>
        <p:nvGrpSpPr>
          <p:cNvPr id="6" name="组合1"/>
          <p:cNvGrpSpPr/>
          <p:nvPr/>
        </p:nvGrpSpPr>
        <p:grpSpPr>
          <a:xfrm>
            <a:off x="281" y="0"/>
            <a:ext cx="12192000" cy="6858000"/>
            <a:chOff x="0" y="0"/>
            <a:chExt cx="12192000" cy="6858000"/>
          </a:xfrm>
        </p:grpSpPr>
        <p:pic>
          <p:nvPicPr>
            <p:cNvPr id="7"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0" y="0"/>
              <a:ext cx="6096000" cy="6858000"/>
            </a:xfrm>
            <a:prstGeom prst="rect">
              <a:avLst/>
            </a:prstGeom>
          </p:spPr>
        </p:pic>
        <p:pic>
          <p:nvPicPr>
            <p:cNvPr id="8"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6096000" y="0"/>
              <a:ext cx="6096000" cy="6858000"/>
            </a:xfrm>
            <a:prstGeom prst="rect">
              <a:avLst/>
            </a:prstGeom>
          </p:spPr>
        </p:pic>
      </p:grpSp>
      <p:sp>
        <p:nvSpPr>
          <p:cNvPr id="9" name="形状1"/>
          <p:cNvSpPr txBox="1"/>
          <p:nvPr/>
        </p:nvSpPr>
        <p:spPr>
          <a:xfrm>
            <a:off x="446722" y="726643"/>
            <a:ext cx="11317681" cy="4980823"/>
          </a:xfrm>
          <a:custGeom>
            <a:avLst/>
            <a:gdLst>
              <a:gd name="connsiteX0" fmla="*/ 996165 w 11317681"/>
              <a:gd name="connsiteY0" fmla="*/ 0 h 4980823"/>
              <a:gd name="connsiteX1" fmla="*/ 11317681 w 11317681"/>
              <a:gd name="connsiteY1" fmla="*/ 0 h 4980823"/>
              <a:gd name="connsiteX2" fmla="*/ 11317681 w 11317681"/>
              <a:gd name="connsiteY2" fmla="*/ 3984658 h 4980823"/>
              <a:gd name="connsiteX3" fmla="*/ 11317681 w 11317681"/>
              <a:gd name="connsiteY3" fmla="*/ 4248857 h 4980823"/>
              <a:gd name="connsiteX4" fmla="*/ 10839094 w 11317681"/>
              <a:gd name="connsiteY4" fmla="*/ 4875870 h 4980823"/>
              <a:gd name="connsiteX5" fmla="*/ 0 w 11317681"/>
              <a:gd name="connsiteY5" fmla="*/ 4980823 h 4980823"/>
              <a:gd name="connsiteX6" fmla="*/ 0 w 11317681"/>
              <a:gd name="connsiteY6" fmla="*/ 996164 h 4980823"/>
              <a:gd name="connsiteX7" fmla="*/ 0 w 11317681"/>
              <a:gd name="connsiteY7" fmla="*/ 445998 h 4980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17681" h="4980823">
                <a:moveTo>
                  <a:pt x="996165" y="0"/>
                </a:moveTo>
                <a:lnTo>
                  <a:pt x="11317681" y="0"/>
                </a:lnTo>
                <a:lnTo>
                  <a:pt x="11317681" y="3984658"/>
                </a:lnTo>
                <a:cubicBezTo>
                  <a:pt x="11317681" y="4248857"/>
                  <a:pt x="11212728" y="4502236"/>
                  <a:pt x="11025911" y="4689053"/>
                </a:cubicBezTo>
                <a:cubicBezTo>
                  <a:pt x="10839094" y="4875870"/>
                  <a:pt x="10585715" y="4980823"/>
                  <a:pt x="10321516" y="4980823"/>
                </a:cubicBezTo>
                <a:lnTo>
                  <a:pt x="0" y="4980823"/>
                </a:lnTo>
                <a:lnTo>
                  <a:pt x="0" y="996164"/>
                </a:lnTo>
                <a:cubicBezTo>
                  <a:pt x="0" y="445998"/>
                  <a:pt x="445998" y="0"/>
                  <a:pt x="996165" y="0"/>
                </a:cubicBezTo>
                <a:close/>
              </a:path>
            </a:pathLst>
          </a:custGeom>
          <a:solidFill>
            <a:srgbClr val="FFFFFF">
              <a:alpha val="100000"/>
            </a:srgbClr>
          </a:solidFill>
          <a:ln w="47625">
            <a:solidFill>
              <a:srgbClr val="F0EA90">
                <a:alpha val="100000"/>
              </a:srgbClr>
            </a:solidFill>
            <a:prstDash val="solid"/>
          </a:ln>
        </p:spPr>
        <p:txBody>
          <a:bodyPr anchor="ctr"/>
          <a:lstStyle/>
          <a:p>
            <a:pPr marL="0" algn="l">
              <a:lnSpc>
                <a:spcPts val="3400"/>
              </a:lnSpc>
            </a:pPr>
            <a:r>
              <a:rPr lang="zh-CN" altLang="en-US" sz="2299" b="0" i="0" dirty="0">
                <a:solidFill>
                  <a:srgbClr val="000000">
                    <a:alpha val="100000"/>
                  </a:srgbClr>
                </a:solidFill>
                <a:latin typeface="楷体"/>
                <a:ea typeface="楷体"/>
              </a:rPr>
              <a:t>    茨威格的历史特写可谓另辟蹊径，独树一帜，就其艺术特色而言，大致可以概括为如下四个方面：</a:t>
            </a:r>
          </a:p>
          <a:p>
            <a:pPr marL="0" algn="l">
              <a:lnSpc>
                <a:spcPts val="3400"/>
              </a:lnSpc>
            </a:pPr>
            <a:r>
              <a:rPr lang="zh-CN" altLang="en-US" sz="2299" b="0" i="0" dirty="0">
                <a:solidFill>
                  <a:srgbClr val="000000">
                    <a:alpha val="100000"/>
                  </a:srgbClr>
                </a:solidFill>
                <a:latin typeface="楷体"/>
                <a:ea typeface="楷体"/>
              </a:rPr>
              <a:t>    </a:t>
            </a:r>
            <a:r>
              <a:rPr lang="zh-CN" altLang="en-US" sz="2299" b="1" i="0" dirty="0">
                <a:solidFill>
                  <a:srgbClr val="C72727">
                    <a:alpha val="100000"/>
                  </a:srgbClr>
                </a:solidFill>
                <a:latin typeface="楷体"/>
                <a:ea typeface="楷体"/>
              </a:rPr>
              <a:t>第一，遵循真实的原则。</a:t>
            </a:r>
            <a:r>
              <a:rPr lang="zh-CN" altLang="en-US" sz="2299" b="0" i="0" dirty="0">
                <a:solidFill>
                  <a:srgbClr val="000000">
                    <a:alpha val="100000"/>
                  </a:srgbClr>
                </a:solidFill>
                <a:latin typeface="楷体"/>
                <a:ea typeface="楷体"/>
              </a:rPr>
              <a:t>茨威格刻意追求的是让读者从他创作的历史特写中既能欣赏到文学的美，又能获得真实的历史知识。</a:t>
            </a:r>
          </a:p>
          <a:p>
            <a:pPr marL="0" algn="l">
              <a:lnSpc>
                <a:spcPts val="3400"/>
              </a:lnSpc>
            </a:pPr>
            <a:r>
              <a:rPr lang="zh-CN" altLang="en-US" sz="2299" b="0" i="0" dirty="0">
                <a:solidFill>
                  <a:srgbClr val="000000">
                    <a:alpha val="100000"/>
                  </a:srgbClr>
                </a:solidFill>
                <a:latin typeface="楷体"/>
                <a:ea typeface="楷体"/>
              </a:rPr>
              <a:t>    </a:t>
            </a:r>
            <a:r>
              <a:rPr lang="zh-CN" altLang="en-US" sz="2299" b="1" i="0" dirty="0">
                <a:solidFill>
                  <a:srgbClr val="C72727">
                    <a:alpha val="100000"/>
                  </a:srgbClr>
                </a:solidFill>
                <a:latin typeface="楷体"/>
                <a:ea typeface="楷体"/>
              </a:rPr>
              <a:t>第二，娴熟的旁衬笔法。</a:t>
            </a:r>
            <a:r>
              <a:rPr lang="zh-CN" altLang="en-US" sz="2299" b="0" i="0" dirty="0">
                <a:solidFill>
                  <a:srgbClr val="000000">
                    <a:alpha val="100000"/>
                  </a:srgbClr>
                </a:solidFill>
                <a:latin typeface="楷体"/>
                <a:ea typeface="楷体"/>
              </a:rPr>
              <a:t>在茨威格的历史特写中情节相当简单，而且都有史实依据；也很少有主人公自己说的话；他惯于用娴熟的旁衬笔法使人物形象显得生动感人。</a:t>
            </a:r>
          </a:p>
          <a:p>
            <a:pPr marL="0" algn="l">
              <a:lnSpc>
                <a:spcPts val="3400"/>
              </a:lnSpc>
            </a:pPr>
            <a:r>
              <a:rPr lang="zh-CN" altLang="en-US" sz="2299" b="0" i="0" dirty="0">
                <a:solidFill>
                  <a:srgbClr val="000000">
                    <a:alpha val="100000"/>
                  </a:srgbClr>
                </a:solidFill>
                <a:latin typeface="楷体"/>
                <a:ea typeface="楷体"/>
              </a:rPr>
              <a:t>    </a:t>
            </a:r>
            <a:r>
              <a:rPr lang="zh-CN" altLang="en-US" sz="2299" b="1" i="0" dirty="0">
                <a:solidFill>
                  <a:srgbClr val="C72727">
                    <a:alpha val="100000"/>
                  </a:srgbClr>
                </a:solidFill>
                <a:latin typeface="楷体"/>
                <a:ea typeface="楷体"/>
              </a:rPr>
              <a:t>第三，隽永的心理刻画。</a:t>
            </a:r>
            <a:r>
              <a:rPr lang="zh-CN" altLang="en-US" sz="2299" b="0" i="0" dirty="0">
                <a:solidFill>
                  <a:srgbClr val="000000">
                    <a:alpha val="100000"/>
                  </a:srgbClr>
                </a:solidFill>
                <a:latin typeface="楷体"/>
                <a:ea typeface="楷体"/>
              </a:rPr>
              <a:t>茨威格在写他的名人传记或历史特写之前，总是先研究原始材料，作出符合当时客观实际的心理分析。</a:t>
            </a:r>
          </a:p>
          <a:p>
            <a:pPr marL="0" algn="l">
              <a:lnSpc>
                <a:spcPts val="3400"/>
              </a:lnSpc>
            </a:pPr>
            <a:r>
              <a:rPr lang="zh-CN" altLang="en-US" sz="2299" b="0" i="0" dirty="0">
                <a:solidFill>
                  <a:srgbClr val="000000">
                    <a:alpha val="100000"/>
                  </a:srgbClr>
                </a:solidFill>
                <a:latin typeface="楷体"/>
                <a:ea typeface="楷体"/>
              </a:rPr>
              <a:t>    </a:t>
            </a:r>
            <a:r>
              <a:rPr lang="zh-CN" altLang="en-US" sz="2299" b="1" i="0" dirty="0">
                <a:solidFill>
                  <a:srgbClr val="C72727">
                    <a:alpha val="100000"/>
                  </a:srgbClr>
                </a:solidFill>
                <a:latin typeface="楷体"/>
                <a:ea typeface="楷体"/>
              </a:rPr>
              <a:t>第四，历史与现实的随意联想。</a:t>
            </a:r>
            <a:r>
              <a:rPr lang="zh-CN" altLang="en-US" sz="2299" b="0" i="0" dirty="0">
                <a:solidFill>
                  <a:srgbClr val="000000">
                    <a:alpha val="100000"/>
                  </a:srgbClr>
                </a:solidFill>
                <a:latin typeface="楷体"/>
                <a:ea typeface="楷体"/>
              </a:rPr>
              <a:t>在茨威格的历史特写中，随处可见意味深长的议论，有的充满诗情画意，有的耐人寻味，对每篇作品起着画龙点睛的作用。</a:t>
            </a:r>
          </a:p>
        </p:txBody>
      </p:sp>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22" presetClass="entr" presetSubtype="0" fill="hold" grpId="0" nodeType="clickEffect">
                                  <p:stCondLst>
                                    <p:cond delay="0"/>
                                  </p:stCondLst>
                                  <p:childTnLst>
                                    <p:set>
                                      <p:cBhvr>
                                        <p:cTn id="3" dur="1" fill="hold">
                                          <p:stCondLst>
                                            <p:cond delay="0"/>
                                          </p:stCondLst>
                                        </p:cTn>
                                        <p:tgtEl>
                                          <p:spTgt spid="9"/>
                                        </p:tgtEl>
                                        <p:attrNameLst>
                                          <p:attrName>style.visibility</p:attrName>
                                        </p:attrNameLst>
                                      </p:cBhvr>
                                      <p:to>
                                        <p:strVal val="visible"/>
                                      </p:to>
                                    </p:set>
                                    <p:animEffect transition="in" filter="wipe(left)">
                                      <p:cBhvr>
                                        <p:cTn id="4" dur="3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8.xml><?xml version="1.0" encoding="utf-8"?>
<p:sld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4</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pic>
        <p:nvPicPr>
          <p:cNvPr id="6"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341109" y="560108"/>
            <a:ext cx="3637174" cy="5143500"/>
          </a:xfrm>
          <a:prstGeom prst="rect">
            <a:avLst/>
          </a:prstGeom>
        </p:spPr>
      </p:pic>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4149214" y="559994"/>
            <a:ext cx="3781939" cy="5143500"/>
          </a:xfrm>
          <a:prstGeom prst="rect">
            <a:avLst/>
          </a:prstGeom>
        </p:spPr>
      </p:pic>
      <p:pic>
        <p:nvPicPr>
          <p:cNvPr id="8" name="图片4">
            <a:extLst>
              <a:ext uri="{FF2B5EF4-FFF2-40B4-BE49-F238E27FC236}">
                <a16:creationId xmlns:a16="http://schemas.microsoft.com/office/drawing/2014/main" id="{69ED34C6-1862-8A8A-03F9-2D1EFC8C3215}"/>
              </a:ext>
            </a:extLst>
          </p:cNvPr>
          <p:cNvPicPr>
            <a:picLocks noChangeAspect="1"/>
          </p:cNvPicPr>
          <p:nvPr/>
        </p:nvPicPr>
        <p:blipFill>
          <a:blip r:embed="rId5"/>
          <a:stretch>
            <a:fillRect/>
          </a:stretch>
        </p:blipFill>
        <p:spPr>
          <a:xfrm>
            <a:off x="8102041" y="560080"/>
            <a:ext cx="3781692" cy="5143500"/>
          </a:xfrm>
          <a:prstGeom prst="rect">
            <a:avLst/>
          </a:prstGeom>
        </p:spPr>
      </p:pic>
    </p:spTree>
    <p:extLst>
      <p:ext uri="{BB962C8B-B14F-4D97-AF65-F5344CB8AC3E}">
        <p14:creationId xmlns:p14="http://schemas.microsoft.com/office/powerpoint/2010/main" val="840519474"/>
      </p:ext>
    </p:extLst>
  </p:cSld>
  <p:clrMapOvr>
    <a:masterClrMapping/>
  </p:clrMapOvr>
  <p:timing>
    <p:tnLst>
      <p:par>
        <p:cTn id="1" dur="indefinite" restart="never" nodeType="tmRoot">
          <p:childTnLst>
            <p:seq concurrent="1" nextAc="seek">
              <p:cTn id="2" dur="indefinite" nodeType="mainSeq">
                <p:childTnLst>
                  <p:par>
                    <p:cTn id="6" fill="hold">
                      <p:stCondLst>
                        <p:cond delay="indefinite"/>
                      </p:stCondLst>
                      <p:childTnLst>
                        <p:par>
                          <p:cTn id="7" fill="hold">
                            <p:stCondLst>
                              <p:cond delay="0"/>
                            </p:stCondLst>
                            <p:childTnLst>
                              <p:par>
                                <p:cTn id="5" presetID="14" presetClass="entr" presetSubtype="0" fill="hold" grpId="0" nodeType="clickEffect">
                                  <p:stCondLst>
                                    <p:cond delay="0"/>
                                  </p:stCondLst>
                                  <p:childTnLst>
                                    <p:set>
                                      <p:cBhvr>
                                        <p:cTn id="3" dur="1" fill="hold">
                                          <p:stCondLst>
                                            <p:cond delay="0"/>
                                          </p:stCondLst>
                                        </p:cTn>
                                        <p:tgtEl>
                                          <p:spTgt spid="6"/>
                                        </p:tgtEl>
                                        <p:attrNameLst>
                                          <p:attrName>style.visibility</p:attrName>
                                        </p:attrNameLst>
                                      </p:cBhvr>
                                      <p:to>
                                        <p:strVal val="visible"/>
                                      </p:to>
                                    </p:set>
                                    <p:animEffect transition="in" filter="randombar(horizontal)">
                                      <p:cBhvr>
                                        <p:cTn id="4" dur="300"/>
                                        <p:tgtEl>
                                          <p:spTgt spid="6"/>
                                        </p:tgtEl>
                                      </p:cBhvr>
                                    </p:animEffect>
                                  </p:childTnLst>
                                </p:cTn>
                              </p:par>
                            </p:childTnLst>
                          </p:cTn>
                        </p:par>
                      </p:childTnLst>
                    </p:cTn>
                  </p:par>
                  <p:par>
                    <p:cTn id="11" fill="hold">
                      <p:stCondLst>
                        <p:cond delay="indefinite"/>
                      </p:stCondLst>
                      <p:childTnLst>
                        <p:par>
                          <p:cTn id="12" fill="hold">
                            <p:stCondLst>
                              <p:cond delay="0"/>
                            </p:stCondLst>
                            <p:childTnLst>
                              <p:par>
                                <p:cTn id="10" presetID="10" presetClass="entr" presetSubtype="0" fill="hold" grpId="0" nodeType="clickEffect">
                                  <p:stCondLst>
                                    <p:cond delay="0"/>
                                  </p:stCondLst>
                                  <p:childTnLst>
                                    <p:set>
                                      <p:cBhvr>
                                        <p:cTn id="8" dur="1" fill="hold">
                                          <p:stCondLst>
                                            <p:cond delay="0"/>
                                          </p:stCondLst>
                                        </p:cTn>
                                        <p:tgtEl>
                                          <p:spTgt spid="7"/>
                                        </p:tgtEl>
                                        <p:attrNameLst>
                                          <p:attrName>style.visibility</p:attrName>
                                        </p:attrNameLst>
                                      </p:cBhvr>
                                      <p:to>
                                        <p:strVal val="visible"/>
                                      </p:to>
                                    </p:set>
                                    <p:animEffect transition="in" filter="fade">
                                      <p:cBhvr>
                                        <p:cTn id="9" dur="300"/>
                                        <p:tgtEl>
                                          <p:spTgt spid="7"/>
                                        </p:tgtEl>
                                      </p:cBhvr>
                                    </p:animEffect>
                                  </p:childTnLst>
                                </p:cTn>
                              </p:par>
                            </p:childTnLst>
                          </p:cTn>
                        </p:par>
                      </p:childTnLst>
                    </p:cTn>
                  </p:par>
                  <p:par>
                    <p:cTn id="19" fill="hold">
                      <p:stCondLst>
                        <p:cond delay="indefinite"/>
                      </p:stCondLst>
                      <p:childTnLst>
                        <p:par>
                          <p:cTn id="20" fill="hold">
                            <p:stCondLst>
                              <p:cond delay="0"/>
                            </p:stCondLst>
                            <p:childTnLst>
                              <p:par>
                                <p:cTn id="18" presetID="49"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300" fill="hold"/>
                                        <p:tgtEl>
                                          <p:spTgt spid="8"/>
                                        </p:tgtEl>
                                        <p:attrNameLst>
                                          <p:attrName>ppt_w</p:attrName>
                                        </p:attrNameLst>
                                      </p:cBhvr>
                                      <p:tavLst>
                                        <p:tav tm="0">
                                          <p:val>
                                            <p:fltVal val="0"/>
                                          </p:val>
                                        </p:tav>
                                        <p:tav tm="100000">
                                          <p:val>
                                            <p:strVal val="#ppt_w"/>
                                          </p:val>
                                        </p:tav>
                                      </p:tavLst>
                                    </p:anim>
                                    <p:anim calcmode="lin" valueType="num">
                                      <p:cBhvr>
                                        <p:cTn id="15" dur="300" fill="hold"/>
                                        <p:tgtEl>
                                          <p:spTgt spid="8"/>
                                        </p:tgtEl>
                                        <p:attrNameLst>
                                          <p:attrName>ppt_h</p:attrName>
                                        </p:attrNameLst>
                                      </p:cBhvr>
                                      <p:tavLst>
                                        <p:tav tm="0">
                                          <p:val>
                                            <p:fltVal val="0"/>
                                          </p:val>
                                        </p:tav>
                                        <p:tav tm="100000">
                                          <p:val>
                                            <p:strVal val="#ppt_h"/>
                                          </p:val>
                                        </p:tav>
                                      </p:tavLst>
                                    </p:anim>
                                    <p:anim calcmode="lin" valueType="num">
                                      <p:cBhvr>
                                        <p:cTn id="16" dur="300" fill="hold"/>
                                        <p:tgtEl>
                                          <p:spTgt spid="8"/>
                                        </p:tgtEl>
                                        <p:attrNameLst>
                                          <p:attrName>style.rotation</p:attrName>
                                        </p:attrNameLst>
                                      </p:cBhvr>
                                      <p:tavLst>
                                        <p:tav tm="0">
                                          <p:val>
                                            <p:fltVal val="360"/>
                                          </p:val>
                                        </p:tav>
                                        <p:tav tm="100000">
                                          <p:val>
                                            <p:fltVal val="0"/>
                                          </p:val>
                                        </p:tav>
                                      </p:tavLst>
                                    </p:anim>
                                    <p:animEffect transition="in" filter="fade">
                                      <p:cBhvr>
                                        <p:cTn id="1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9.xml><?xml version="1.0" encoding="utf-8"?>
<p:sld xmlns:a16="http://schemas.microsoft.com/office/drawing/2014/main"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6</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grpSp>
        <p:nvGrpSpPr>
          <p:cNvPr id="6" name="组合1"/>
          <p:cNvGrpSpPr/>
          <p:nvPr/>
        </p:nvGrpSpPr>
        <p:grpSpPr>
          <a:xfrm>
            <a:off x="281" y="0"/>
            <a:ext cx="12192000" cy="6858000"/>
            <a:chOff x="0" y="0"/>
            <a:chExt cx="12192000" cy="6858000"/>
          </a:xfrm>
        </p:grpSpPr>
        <p:pic>
          <p:nvPicPr>
            <p:cNvPr id="7" name="图片3">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0" y="0"/>
              <a:ext cx="6096000" cy="6858000"/>
            </a:xfrm>
            <a:prstGeom prst="rect">
              <a:avLst/>
            </a:prstGeom>
          </p:spPr>
        </p:pic>
        <p:pic>
          <p:nvPicPr>
            <p:cNvPr id="8" name="图片4">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6096000" y="0"/>
              <a:ext cx="6096000" cy="6858000"/>
            </a:xfrm>
            <a:prstGeom prst="rect">
              <a:avLst/>
            </a:prstGeom>
          </p:spPr>
        </p:pic>
      </p:grpSp>
      <p:pic>
        <p:nvPicPr>
          <p:cNvPr id="9" name="图片2">
            <a:extLst>
              <a:ext uri="{FF2B5EF4-FFF2-40B4-BE49-F238E27FC236}">
                <a16:creationId xmlns:a16="http://schemas.microsoft.com/office/drawing/2014/main" id="{69ED34C6-1862-8A8A-03F9-2D1EFC8C3215}"/>
              </a:ext>
            </a:extLst>
          </p:cNvPr>
          <p:cNvPicPr>
            <a:picLocks noChangeAspect="1"/>
          </p:cNvPicPr>
          <p:nvPr/>
        </p:nvPicPr>
        <p:blipFill>
          <a:blip r:embed="rId5"/>
          <a:stretch>
            <a:fillRect/>
          </a:stretch>
        </p:blipFill>
        <p:spPr>
          <a:xfrm>
            <a:off x="3862388" y="209925"/>
            <a:ext cx="4467225" cy="6181725"/>
          </a:xfrm>
          <a:prstGeom prst="rect">
            <a:avLst/>
          </a:prstGeom>
        </p:spPr>
      </p:pic>
    </p:spTree>
    <p:extLst>
      <p:ext uri="{BB962C8B-B14F-4D97-AF65-F5344CB8AC3E}">
        <p14:creationId xmlns:p14="http://schemas.microsoft.com/office/powerpoint/2010/main" val="840519474"/>
      </p:ext>
    </p:extLst>
  </p:cSld>
  <p:clrMapOvr>
    <a:masterClrMapping/>
  </p:clrMapOvr>
</p:sld>
</file>

<file path=ppt/slides/slide20.xml><?xml version="1.0" encoding="utf-8"?>
<p:sld xmlns:a16="http://schemas.microsoft.com/office/drawing/2014/main" xmlns:p14="http://schemas.microsoft.com/office/powerpoint/2010/main"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0"/>
          <a:ext cx="0" cy="0"/>
          <a:chOff x="0" y="0"/>
          <a:chExt cx="0" cy="0"/>
        </a:xfrm>
      </p:grpSpPr>
      <p:sp>
        <p:nvSpPr>
          <p:cNvPr id="2" name="文本1"/>
          <p:cNvSpPr txBox="1"/>
          <p:nvPr/>
        </p:nvSpPr>
        <p:spPr>
          <a:xfrm>
            <a:off x="603320" y="560140"/>
            <a:ext cx="11159700" cy="896100"/>
          </a:xfrm>
          <a:prstGeom prst="rect">
            <a:avLst/>
          </a:prstGeom>
          <a:noFill/>
        </p:spPr>
        <p:txBody>
          <a:bodyPr anchor="ctr"/>
          <a:lstStyle/>
          <a:p>
            <a:pPr marL="0" algn="l">
              <a:lnSpc>
                <a:spcPts val="4700"/>
              </a:lnSpc>
            </a:pPr>
            <a:r>
              <a:rPr lang="zh-CN" altLang="en-US" sz="4399" b="0" i="0" dirty="0">
                <a:solidFill>
                  <a:srgbClr val="000000">
                    <a:alpha val="100000"/>
                  </a:srgbClr>
                </a:solidFill>
                <a:latin typeface="等线"/>
                <a:ea typeface="等线"/>
              </a:rPr>
              <a:t>单击此处编辑母版标题样式</a:t>
            </a:r>
          </a:p>
        </p:txBody>
      </p:sp>
      <p:sp>
        <p:nvSpPr>
          <p:cNvPr id="3" name="文本2"/>
          <p:cNvSpPr txBox="1"/>
          <p:nvPr/>
        </p:nvSpPr>
        <p:spPr>
          <a:xfrm>
            <a:off x="603150" y="1441950"/>
            <a:ext cx="11159700" cy="4949700"/>
          </a:xfrm>
          <a:prstGeom prst="rect">
            <a:avLst/>
          </a:prstGeom>
          <a:noFill/>
        </p:spPr>
        <p:txBody>
          <a:bodyPr anchor="t"/>
          <a:lstStyle/>
          <a:p>
            <a:pPr marL="0" algn="l">
              <a:lnSpc>
                <a:spcPts val="3000"/>
              </a:lnSpc>
              <a:buFont typeface="Arial"/>
              <a:buChar char="•"/>
            </a:pPr>
            <a:r>
              <a:rPr lang="zh-CN" altLang="en-US" sz="2800" b="0" i="0" dirty="0">
                <a:solidFill>
                  <a:srgbClr val="000000">
                    <a:alpha val="100000"/>
                  </a:srgbClr>
                </a:solidFill>
                <a:latin typeface="等线"/>
                <a:ea typeface="等线"/>
              </a:rPr>
              <a:t>单击此处编辑母版文本样式</a:t>
            </a:r>
          </a:p>
          <a:p>
            <a:pPr marL="457200" algn="l">
              <a:lnSpc>
                <a:spcPts val="2600"/>
              </a:lnSpc>
              <a:buFont typeface="Arial"/>
              <a:buChar char="•"/>
            </a:pPr>
            <a:r>
              <a:rPr lang="zh-CN" altLang="en-US" sz="2400" b="0" i="0" dirty="0">
                <a:solidFill>
                  <a:srgbClr val="000000">
                    <a:alpha val="100000"/>
                  </a:srgbClr>
                </a:solidFill>
                <a:latin typeface="等线"/>
                <a:ea typeface="等线"/>
              </a:rPr>
              <a:t>第二级</a:t>
            </a:r>
          </a:p>
          <a:p>
            <a:pPr marL="914400" algn="l">
              <a:lnSpc>
                <a:spcPts val="2100"/>
              </a:lnSpc>
              <a:buFont typeface="Arial"/>
              <a:buChar char="•"/>
            </a:pPr>
            <a:r>
              <a:rPr lang="zh-CN" altLang="en-US" sz="2000" b="0" i="0" dirty="0">
                <a:solidFill>
                  <a:srgbClr val="000000">
                    <a:alpha val="100000"/>
                  </a:srgbClr>
                </a:solidFill>
                <a:latin typeface="等线"/>
                <a:ea typeface="等线"/>
              </a:rPr>
              <a:t>第三级</a:t>
            </a:r>
          </a:p>
          <a:p>
            <a:pPr marL="1371600" algn="l">
              <a:lnSpc>
                <a:spcPts val="1900"/>
              </a:lnSpc>
              <a:buFont typeface="Arial"/>
              <a:buChar char="•"/>
            </a:pPr>
            <a:r>
              <a:rPr lang="zh-CN" altLang="en-US" sz="1800" b="0" i="0" dirty="0">
                <a:solidFill>
                  <a:srgbClr val="000000">
                    <a:alpha val="100000"/>
                  </a:srgbClr>
                </a:solidFill>
                <a:latin typeface="等线"/>
                <a:ea typeface="等线"/>
              </a:rPr>
              <a:t>第四级</a:t>
            </a:r>
          </a:p>
          <a:p>
            <a:pPr marL="1828800" algn="l">
              <a:lnSpc>
                <a:spcPts val="1900"/>
              </a:lnSpc>
              <a:buFont typeface="Arial"/>
              <a:buChar char="•"/>
            </a:pPr>
            <a:r>
              <a:rPr lang="zh-CN" altLang="en-US" sz="1800" b="0" i="0" dirty="0">
                <a:solidFill>
                  <a:srgbClr val="000000">
                    <a:alpha val="100000"/>
                  </a:srgbClr>
                </a:solidFill>
                <a:latin typeface="等线"/>
                <a:ea typeface="等线"/>
              </a:rPr>
              <a:t>第五级</a:t>
            </a:r>
          </a:p>
        </p:txBody>
      </p:sp>
      <p:sp>
        <p:nvSpPr>
          <p:cNvPr id="4" name="文本3"/>
          <p:cNvSpPr txBox="1"/>
          <p:nvPr/>
        </p:nvSpPr>
        <p:spPr>
          <a:xfrm>
            <a:off x="8873790" y="6264870"/>
            <a:ext cx="2890500" cy="507300"/>
          </a:xfrm>
          <a:prstGeom prst="rect">
            <a:avLst/>
          </a:prstGeom>
          <a:noFill/>
        </p:spPr>
        <p:txBody>
          <a:bodyPr anchor="ctr"/>
          <a:lstStyle/>
          <a:p>
            <a:pPr marL="0" algn="r">
              <a:lnSpc>
                <a:spcPts val="1200"/>
              </a:lnSpc>
            </a:pPr>
            <a:r>
              <a:rPr lang="zh-CN" altLang="en-US" sz="1000" b="0" i="0" dirty="0">
                <a:solidFill>
                  <a:srgbClr val="898989">
                    <a:alpha val="100000"/>
                  </a:srgbClr>
                </a:solidFill>
                <a:latin typeface="Arial"/>
                <a:ea typeface="Arial"/>
              </a:rPr>
              <a:t>6</a:t>
            </a:r>
          </a:p>
        </p:txBody>
      </p:sp>
      <p:pic>
        <p:nvPicPr>
          <p:cNvPr id="5" name="图片1">
            <a:extLst>
              <a:ext uri="{FF2B5EF4-FFF2-40B4-BE49-F238E27FC236}">
                <a16:creationId xmlns:a16="http://schemas.microsoft.com/office/drawing/2014/main" id="{69ED34C6-1862-8A8A-03F9-2D1EFC8C3215}"/>
              </a:ext>
            </a:extLst>
          </p:cNvPr>
          <p:cNvPicPr>
            <a:picLocks noChangeAspect="1"/>
          </p:cNvPicPr>
          <p:nvPr/>
        </p:nvPicPr>
        <p:blipFill>
          <a:blip r:embed="rId2"/>
          <a:srcRect l="0" t="0" r="0" b="37067"/>
          <a:stretch>
            <a:fillRect/>
          </a:stretch>
        </p:blipFill>
        <p:spPr>
          <a:xfrm>
            <a:off x="0" y="0"/>
            <a:ext cx="12192000" cy="6858635"/>
          </a:xfrm>
          <a:prstGeom prst="rect">
            <a:avLst/>
          </a:prstGeom>
        </p:spPr>
      </p:pic>
      <p:grpSp>
        <p:nvGrpSpPr>
          <p:cNvPr id="6" name="组合1"/>
          <p:cNvGrpSpPr/>
          <p:nvPr/>
        </p:nvGrpSpPr>
        <p:grpSpPr>
          <a:xfrm>
            <a:off x="281" y="0"/>
            <a:ext cx="12192000" cy="6858000"/>
            <a:chOff x="0" y="0"/>
            <a:chExt cx="12192000" cy="6858000"/>
          </a:xfrm>
        </p:grpSpPr>
        <p:pic>
          <p:nvPicPr>
            <p:cNvPr id="7" name="图片2">
              <a:extLst>
                <a:ext uri="{FF2B5EF4-FFF2-40B4-BE49-F238E27FC236}">
                  <a16:creationId xmlns:a16="http://schemas.microsoft.com/office/drawing/2014/main" id="{69ED34C6-1862-8A8A-03F9-2D1EFC8C3215}"/>
                </a:ext>
              </a:extLst>
            </p:cNvPr>
            <p:cNvPicPr>
              <a:picLocks noChangeAspect="1"/>
            </p:cNvPicPr>
            <p:nvPr/>
          </p:nvPicPr>
          <p:blipFill>
            <a:blip r:embed="rId3"/>
            <a:stretch>
              <a:fillRect/>
            </a:stretch>
          </p:blipFill>
          <p:spPr>
            <a:xfrm>
              <a:off x="0" y="0"/>
              <a:ext cx="6096000" cy="6858000"/>
            </a:xfrm>
            <a:prstGeom prst="rect">
              <a:avLst/>
            </a:prstGeom>
          </p:spPr>
        </p:pic>
        <p:pic>
          <p:nvPicPr>
            <p:cNvPr id="8" name="图片3">
              <a:extLst>
                <a:ext uri="{FF2B5EF4-FFF2-40B4-BE49-F238E27FC236}">
                  <a16:creationId xmlns:a16="http://schemas.microsoft.com/office/drawing/2014/main" id="{69ED34C6-1862-8A8A-03F9-2D1EFC8C3215}"/>
                </a:ext>
              </a:extLst>
            </p:cNvPr>
            <p:cNvPicPr>
              <a:picLocks noChangeAspect="1"/>
            </p:cNvPicPr>
            <p:nvPr/>
          </p:nvPicPr>
          <p:blipFill>
            <a:blip r:embed="rId4"/>
            <a:stretch>
              <a:fillRect/>
            </a:stretch>
          </p:blipFill>
          <p:spPr>
            <a:xfrm>
              <a:off x="6096000" y="0"/>
              <a:ext cx="6096000" cy="6858000"/>
            </a:xfrm>
            <a:prstGeom prst="rect">
              <a:avLst/>
            </a:prstGeom>
          </p:spPr>
        </p:pic>
      </p:grpSp>
      <p:grpSp>
        <p:nvGrpSpPr>
          <p:cNvPr id="9" name="组合2"/>
          <p:cNvGrpSpPr/>
          <p:nvPr/>
        </p:nvGrpSpPr>
        <p:grpSpPr>
          <a:xfrm>
            <a:off x="548640" y="525145"/>
            <a:ext cx="11012805" cy="6088628"/>
            <a:chOff x="0" y="0"/>
            <a:chExt cx="11012805" cy="6088628"/>
          </a:xfrm>
        </p:grpSpPr>
        <p:sp>
          <p:nvSpPr>
            <p:cNvPr id="10" name="形状1"/>
            <p:cNvSpPr txBox="1"/>
            <p:nvPr/>
          </p:nvSpPr>
          <p:spPr>
            <a:xfrm>
              <a:off x="0" y="667452"/>
              <a:ext cx="10438813" cy="4360309"/>
            </a:xfrm>
            <a:custGeom>
              <a:avLst/>
              <a:gdLst/>
              <a:ahLst/>
              <a:cxnLst/>
              <a:rect l="l" t="t" r="r" b="b"/>
              <a:pathLst>
                <a:path w="4278630" h="2184082">
                  <a:moveTo>
                    <a:pt x="0" y="0"/>
                  </a:moveTo>
                  <a:lnTo>
                    <a:pt x="4278630" y="0"/>
                  </a:lnTo>
                  <a:lnTo>
                    <a:pt x="4278630" y="2184083"/>
                  </a:lnTo>
                  <a:lnTo>
                    <a:pt x="0" y="2184083"/>
                  </a:lnTo>
                </a:path>
              </a:pathLst>
            </a:custGeom>
            <a:solidFill>
              <a:srgbClr val="E8E8E8">
                <a:alpha val="100000"/>
              </a:srgbClr>
            </a:solidFill>
            <a:ln w="9525">
              <a:solidFill>
                <a:srgbClr val="FFFFFF">
                  <a:alpha val="0"/>
                </a:srgbClr>
              </a:solidFill>
            </a:ln>
          </p:spPr>
          <p:txBody>
            <a:bodyPr anchor="ctr"/>
            <a:lstStyle/>
            <a:p>
              <a:pPr marL="0" algn="ctr"/>
            </a:p>
          </p:txBody>
        </p:sp>
        <p:sp>
          <p:nvSpPr>
            <p:cNvPr id="11" name="形状2"/>
            <p:cNvSpPr txBox="1"/>
            <p:nvPr/>
          </p:nvSpPr>
          <p:spPr>
            <a:xfrm>
              <a:off x="9255964" y="11409"/>
              <a:ext cx="532164" cy="1002129"/>
            </a:xfrm>
            <a:custGeom>
              <a:avLst/>
              <a:gdLst/>
              <a:ahLst/>
              <a:cxnLst/>
              <a:rect l="l" t="t" r="r" b="b"/>
              <a:pathLst>
                <a:path w="218122" h="501967">
                  <a:moveTo>
                    <a:pt x="184785" y="501968"/>
                  </a:moveTo>
                  <a:lnTo>
                    <a:pt x="0" y="482918"/>
                  </a:lnTo>
                  <a:lnTo>
                    <a:pt x="33338" y="0"/>
                  </a:lnTo>
                  <a:lnTo>
                    <a:pt x="218123" y="18098"/>
                  </a:lnTo>
                </a:path>
              </a:pathLst>
            </a:custGeom>
            <a:solidFill>
              <a:srgbClr val="DEBF90">
                <a:alpha val="100000"/>
              </a:srgbClr>
            </a:solidFill>
            <a:ln w="9525">
              <a:solidFill>
                <a:srgbClr val="FFFFFF">
                  <a:alpha val="0"/>
                </a:srgbClr>
              </a:solidFill>
            </a:ln>
          </p:spPr>
          <p:txBody>
            <a:bodyPr anchor="ctr"/>
            <a:lstStyle/>
            <a:p>
              <a:pPr marL="0" algn="ctr"/>
            </a:p>
          </p:txBody>
        </p:sp>
        <p:sp>
          <p:nvSpPr>
            <p:cNvPr id="12" name="形状3"/>
            <p:cNvSpPr txBox="1"/>
            <p:nvPr/>
          </p:nvSpPr>
          <p:spPr>
            <a:xfrm>
              <a:off x="1027149" y="11409"/>
              <a:ext cx="529839" cy="1002129"/>
            </a:xfrm>
            <a:custGeom>
              <a:avLst/>
              <a:gdLst/>
              <a:ahLst/>
              <a:cxnLst/>
              <a:rect l="l" t="t" r="r" b="b"/>
              <a:pathLst>
                <a:path w="217169" h="501967">
                  <a:moveTo>
                    <a:pt x="32385" y="501968"/>
                  </a:moveTo>
                  <a:lnTo>
                    <a:pt x="217170" y="482918"/>
                  </a:lnTo>
                  <a:lnTo>
                    <a:pt x="183833" y="0"/>
                  </a:lnTo>
                  <a:lnTo>
                    <a:pt x="0" y="18098"/>
                  </a:lnTo>
                </a:path>
              </a:pathLst>
            </a:custGeom>
            <a:solidFill>
              <a:srgbClr val="DEBF90">
                <a:alpha val="100000"/>
              </a:srgbClr>
            </a:solidFill>
            <a:ln w="9525">
              <a:solidFill>
                <a:srgbClr val="FFFFFF">
                  <a:alpha val="0"/>
                </a:srgbClr>
              </a:solidFill>
            </a:ln>
          </p:spPr>
          <p:txBody>
            <a:bodyPr anchor="ctr"/>
            <a:lstStyle/>
            <a:p>
              <a:pPr marL="0" algn="ctr"/>
            </a:p>
          </p:txBody>
        </p:sp>
        <p:sp>
          <p:nvSpPr>
            <p:cNvPr id="13" name="形状4"/>
            <p:cNvSpPr txBox="1"/>
            <p:nvPr/>
          </p:nvSpPr>
          <p:spPr>
            <a:xfrm>
              <a:off x="188232" y="505819"/>
              <a:ext cx="10438813" cy="4360309"/>
            </a:xfrm>
            <a:custGeom>
              <a:avLst/>
              <a:gdLst/>
              <a:ahLst/>
              <a:cxnLst/>
              <a:rect l="l" t="t" r="r" b="b"/>
              <a:pathLst>
                <a:path w="4278630" h="2184082">
                  <a:moveTo>
                    <a:pt x="0" y="0"/>
                  </a:moveTo>
                  <a:lnTo>
                    <a:pt x="4278630" y="0"/>
                  </a:lnTo>
                  <a:lnTo>
                    <a:pt x="4278630" y="2184083"/>
                  </a:lnTo>
                  <a:lnTo>
                    <a:pt x="0" y="2184083"/>
                  </a:lnTo>
                </a:path>
              </a:pathLst>
            </a:custGeom>
            <a:solidFill>
              <a:srgbClr val="FFFFFF">
                <a:alpha val="100000"/>
              </a:srgbClr>
            </a:solidFill>
            <a:ln w="9525">
              <a:solidFill>
                <a:srgbClr val="231815">
                  <a:alpha val="100000"/>
                </a:srgbClr>
              </a:solidFill>
              <a:prstDash val="solid"/>
              <a:headEnd type="none" w="med" len="med"/>
              <a:tailEnd type="none" w="med" len="med"/>
            </a:ln>
          </p:spPr>
          <p:txBody>
            <a:bodyPr anchor="ctr"/>
            <a:lstStyle/>
            <a:p>
              <a:pPr marL="0" algn="ctr"/>
            </a:p>
          </p:txBody>
        </p:sp>
        <p:sp>
          <p:nvSpPr>
            <p:cNvPr id="14" name="形状5"/>
            <p:cNvSpPr txBox="1"/>
            <p:nvPr/>
          </p:nvSpPr>
          <p:spPr>
            <a:xfrm>
              <a:off x="9255964" y="0"/>
              <a:ext cx="597233" cy="1013538"/>
            </a:xfrm>
            <a:custGeom>
              <a:avLst/>
              <a:gdLst/>
              <a:ahLst/>
              <a:cxnLst/>
              <a:rect l="l" t="t" r="r" b="b"/>
              <a:pathLst>
                <a:path w="244792" h="507682">
                  <a:moveTo>
                    <a:pt x="184785" y="507683"/>
                  </a:moveTo>
                  <a:lnTo>
                    <a:pt x="0" y="488633"/>
                  </a:lnTo>
                  <a:lnTo>
                    <a:pt x="60960" y="0"/>
                  </a:lnTo>
                  <a:lnTo>
                    <a:pt x="244793" y="19050"/>
                  </a:lnTo>
                </a:path>
              </a:pathLst>
            </a:custGeom>
            <a:solidFill>
              <a:srgbClr val="FFDBA6">
                <a:alpha val="100000"/>
              </a:srgbClr>
            </a:solidFill>
            <a:ln w="9525">
              <a:solidFill>
                <a:srgbClr val="FFFFFF">
                  <a:alpha val="0"/>
                </a:srgbClr>
              </a:solidFill>
            </a:ln>
          </p:spPr>
          <p:txBody>
            <a:bodyPr anchor="ctr"/>
            <a:lstStyle/>
            <a:p>
              <a:pPr marL="0" algn="ctr"/>
            </a:p>
          </p:txBody>
        </p:sp>
        <p:sp>
          <p:nvSpPr>
            <p:cNvPr id="15" name="形状6"/>
            <p:cNvSpPr txBox="1"/>
            <p:nvPr/>
          </p:nvSpPr>
          <p:spPr>
            <a:xfrm>
              <a:off x="9255964" y="0"/>
              <a:ext cx="160346" cy="977409"/>
            </a:xfrm>
            <a:custGeom>
              <a:avLst/>
              <a:gdLst/>
              <a:ahLst/>
              <a:cxnLst/>
              <a:rect l="l" t="t" r="r" b="b"/>
              <a:pathLst>
                <a:path w="65722" h="489585">
                  <a:moveTo>
                    <a:pt x="60960" y="0"/>
                  </a:moveTo>
                  <a:lnTo>
                    <a:pt x="0" y="488633"/>
                  </a:lnTo>
                  <a:lnTo>
                    <a:pt x="5715" y="489585"/>
                  </a:lnTo>
                  <a:lnTo>
                    <a:pt x="65723" y="953"/>
                  </a:lnTo>
                </a:path>
              </a:pathLst>
            </a:custGeom>
            <a:solidFill>
              <a:srgbClr val="EBCA98">
                <a:alpha val="100000"/>
              </a:srgbClr>
            </a:solidFill>
            <a:ln w="9525">
              <a:solidFill>
                <a:srgbClr val="FFFFFF">
                  <a:alpha val="0"/>
                </a:srgbClr>
              </a:solidFill>
            </a:ln>
          </p:spPr>
          <p:txBody>
            <a:bodyPr anchor="ctr"/>
            <a:lstStyle/>
            <a:p>
              <a:pPr marL="0" algn="ctr"/>
            </a:p>
          </p:txBody>
        </p:sp>
        <p:sp>
          <p:nvSpPr>
            <p:cNvPr id="16" name="形状7"/>
            <p:cNvSpPr txBox="1"/>
            <p:nvPr/>
          </p:nvSpPr>
          <p:spPr>
            <a:xfrm>
              <a:off x="959756" y="0"/>
              <a:ext cx="597233" cy="1013538"/>
            </a:xfrm>
            <a:custGeom>
              <a:avLst/>
              <a:gdLst/>
              <a:ahLst/>
              <a:cxnLst/>
              <a:rect l="l" t="t" r="r" b="b"/>
              <a:pathLst>
                <a:path w="244792" h="507682">
                  <a:moveTo>
                    <a:pt x="60007" y="507683"/>
                  </a:moveTo>
                  <a:lnTo>
                    <a:pt x="244793" y="488633"/>
                  </a:lnTo>
                  <a:lnTo>
                    <a:pt x="184785" y="0"/>
                  </a:lnTo>
                  <a:lnTo>
                    <a:pt x="0" y="19050"/>
                  </a:lnTo>
                </a:path>
              </a:pathLst>
            </a:custGeom>
            <a:solidFill>
              <a:srgbClr val="FFDBA6">
                <a:alpha val="100000"/>
              </a:srgbClr>
            </a:solidFill>
            <a:ln w="9525">
              <a:solidFill>
                <a:srgbClr val="FFFFFF">
                  <a:alpha val="0"/>
                </a:srgbClr>
              </a:solidFill>
            </a:ln>
          </p:spPr>
          <p:txBody>
            <a:bodyPr anchor="ctr"/>
            <a:lstStyle/>
            <a:p>
              <a:pPr marL="0" algn="ctr"/>
            </a:p>
          </p:txBody>
        </p:sp>
        <p:sp>
          <p:nvSpPr>
            <p:cNvPr id="17" name="形状8"/>
            <p:cNvSpPr txBox="1"/>
            <p:nvPr/>
          </p:nvSpPr>
          <p:spPr>
            <a:xfrm>
              <a:off x="1398968" y="0"/>
              <a:ext cx="158021" cy="977409"/>
            </a:xfrm>
            <a:custGeom>
              <a:avLst/>
              <a:gdLst/>
              <a:ahLst/>
              <a:cxnLst/>
              <a:rect l="l" t="t" r="r" b="b"/>
              <a:pathLst>
                <a:path w="64769" h="489585">
                  <a:moveTo>
                    <a:pt x="4763" y="0"/>
                  </a:moveTo>
                  <a:lnTo>
                    <a:pt x="64770" y="488633"/>
                  </a:lnTo>
                  <a:lnTo>
                    <a:pt x="60007" y="489585"/>
                  </a:lnTo>
                  <a:lnTo>
                    <a:pt x="0" y="953"/>
                  </a:lnTo>
                </a:path>
              </a:pathLst>
            </a:custGeom>
            <a:solidFill>
              <a:srgbClr val="EBCA98">
                <a:alpha val="100000"/>
              </a:srgbClr>
            </a:solidFill>
            <a:ln w="9525">
              <a:solidFill>
                <a:srgbClr val="FFFFFF">
                  <a:alpha val="0"/>
                </a:srgbClr>
              </a:solidFill>
            </a:ln>
          </p:spPr>
          <p:txBody>
            <a:bodyPr anchor="ctr"/>
            <a:lstStyle/>
            <a:p>
              <a:pPr marL="0" algn="ctr"/>
            </a:p>
          </p:txBody>
        </p:sp>
        <p:sp>
          <p:nvSpPr>
            <p:cNvPr id="18" name="形状9"/>
            <p:cNvSpPr txBox="1"/>
            <p:nvPr/>
          </p:nvSpPr>
          <p:spPr>
            <a:xfrm>
              <a:off x="1027149" y="452575"/>
              <a:ext cx="439210" cy="36129"/>
            </a:xfrm>
            <a:custGeom>
              <a:avLst/>
              <a:gdLst>
                <a:gd name="connsiteX0" fmla="*/ 0 w 439210"/>
                <a:gd name="connsiteY0" fmla="*/ 36128 h 36129"/>
                <a:gd name="connsiteX1" fmla="*/ 439207 w 439210"/>
                <a:gd name="connsiteY1" fmla="*/ 0 h 36129"/>
              </a:gdLst>
              <a:ahLst/>
              <a:cxnLst>
                <a:cxn ang="0">
                  <a:pos x="connsiteX0" y="connsiteY0"/>
                </a:cxn>
                <a:cxn ang="0">
                  <a:pos x="connsiteX1" y="connsiteY1"/>
                </a:cxn>
              </a:cxnLst>
              <a:rect l="l" t="t" r="r" b="b"/>
              <a:pathLst>
                <a:path w="439207" h="36128" fill="none" stroke="1">
                  <a:moveTo>
                    <a:pt x="0" y="36128"/>
                  </a:moveTo>
                  <a:lnTo>
                    <a:pt x="439207" y="0"/>
                  </a:lnTo>
                </a:path>
              </a:pathLst>
            </a:custGeom>
            <a:solidFill>
              <a:srgbClr val="FFFFFF">
                <a:alpha val="0"/>
              </a:srgbClr>
            </a:solidFill>
            <a:ln w="9525">
              <a:solidFill>
                <a:srgbClr val="EBC999">
                  <a:alpha val="100000"/>
                </a:srgbClr>
              </a:solidFill>
              <a:prstDash val="solid"/>
              <a:headEnd type="none" w="med" len="med"/>
              <a:tailEnd type="none" w="med" len="med"/>
            </a:ln>
          </p:spPr>
          <p:txBody>
            <a:bodyPr anchor="ctr"/>
            <a:lstStyle/>
            <a:p>
              <a:pPr marL="0" algn="ctr"/>
            </a:p>
          </p:txBody>
        </p:sp>
        <p:sp>
          <p:nvSpPr>
            <p:cNvPr id="19" name="形状10"/>
            <p:cNvSpPr txBox="1"/>
            <p:nvPr/>
          </p:nvSpPr>
          <p:spPr>
            <a:xfrm>
              <a:off x="9346596" y="452575"/>
              <a:ext cx="439210" cy="36129"/>
            </a:xfrm>
            <a:custGeom>
              <a:avLst/>
              <a:gdLst>
                <a:gd name="connsiteX0" fmla="*/ 439217 w 439210"/>
                <a:gd name="connsiteY0" fmla="*/ 36128 h 36129"/>
                <a:gd name="connsiteX1" fmla="*/ 0 w 439210"/>
                <a:gd name="connsiteY1" fmla="*/ 0 h 36129"/>
              </a:gdLst>
              <a:ahLst/>
              <a:cxnLst>
                <a:cxn ang="0">
                  <a:pos x="connsiteX0" y="connsiteY0"/>
                </a:cxn>
                <a:cxn ang="0">
                  <a:pos x="connsiteX1" y="connsiteY1"/>
                </a:cxn>
              </a:cxnLst>
              <a:rect l="l" t="t" r="r" b="b"/>
              <a:pathLst>
                <a:path w="439217" h="36128" fill="none" stroke="1">
                  <a:moveTo>
                    <a:pt x="439217" y="36128"/>
                  </a:moveTo>
                  <a:lnTo>
                    <a:pt x="0" y="0"/>
                  </a:lnTo>
                </a:path>
              </a:pathLst>
            </a:custGeom>
            <a:solidFill>
              <a:srgbClr val="FFFFFF">
                <a:alpha val="0"/>
              </a:srgbClr>
            </a:solidFill>
            <a:ln w="9525">
              <a:solidFill>
                <a:srgbClr val="EBC999">
                  <a:alpha val="100000"/>
                </a:srgbClr>
              </a:solidFill>
              <a:prstDash val="solid"/>
              <a:headEnd type="none" w="med" len="med"/>
              <a:tailEnd type="none" w="med" len="med"/>
            </a:ln>
          </p:spPr>
          <p:txBody>
            <a:bodyPr anchor="ctr"/>
            <a:lstStyle/>
            <a:p>
              <a:pPr marL="0" algn="ctr"/>
            </a:p>
          </p:txBody>
        </p:sp>
        <p:sp>
          <p:nvSpPr>
            <p:cNvPr id="20" name="形状11"/>
            <p:cNvSpPr txBox="1"/>
            <p:nvPr/>
          </p:nvSpPr>
          <p:spPr>
            <a:xfrm>
              <a:off x="9467434" y="4061763"/>
              <a:ext cx="1143343" cy="990719"/>
            </a:xfrm>
            <a:custGeom>
              <a:avLst/>
              <a:gdLst/>
              <a:ahLst/>
              <a:cxnLst/>
              <a:rect l="l" t="t" r="r" b="b"/>
              <a:pathLst>
                <a:path w="468630" h="496252">
                  <a:moveTo>
                    <a:pt x="468630" y="496253"/>
                  </a:moveTo>
                  <a:lnTo>
                    <a:pt x="344805" y="400050"/>
                  </a:lnTo>
                  <a:lnTo>
                    <a:pt x="0" y="0"/>
                  </a:lnTo>
                  <a:lnTo>
                    <a:pt x="443865" y="293370"/>
                  </a:lnTo>
                </a:path>
              </a:pathLst>
            </a:custGeom>
            <a:solidFill>
              <a:srgbClr val="57A9D9">
                <a:alpha val="100000"/>
              </a:srgbClr>
            </a:solidFill>
            <a:ln w="9525">
              <a:solidFill>
                <a:srgbClr val="FFFFFF">
                  <a:alpha val="0"/>
                </a:srgbClr>
              </a:solidFill>
            </a:ln>
          </p:spPr>
          <p:txBody>
            <a:bodyPr anchor="ctr"/>
            <a:lstStyle/>
            <a:p>
              <a:pPr marL="0" algn="ctr"/>
            </a:p>
          </p:txBody>
        </p:sp>
        <p:sp>
          <p:nvSpPr>
            <p:cNvPr id="21" name="形状12"/>
            <p:cNvSpPr txBox="1"/>
            <p:nvPr/>
          </p:nvSpPr>
          <p:spPr>
            <a:xfrm>
              <a:off x="9467434" y="4061763"/>
              <a:ext cx="894688" cy="1224612"/>
            </a:xfrm>
            <a:custGeom>
              <a:avLst/>
              <a:gdLst/>
              <a:ahLst/>
              <a:cxnLst/>
              <a:rect l="l" t="t" r="r" b="b"/>
              <a:pathLst>
                <a:path w="366712" h="613409">
                  <a:moveTo>
                    <a:pt x="0" y="0"/>
                  </a:moveTo>
                  <a:lnTo>
                    <a:pt x="366713" y="364807"/>
                  </a:lnTo>
                  <a:lnTo>
                    <a:pt x="250508" y="613410"/>
                  </a:lnTo>
                </a:path>
              </a:pathLst>
            </a:custGeom>
            <a:solidFill>
              <a:srgbClr val="96E8FF">
                <a:alpha val="100000"/>
              </a:srgbClr>
            </a:solidFill>
            <a:ln w="9525">
              <a:solidFill>
                <a:srgbClr val="FFFFFF">
                  <a:alpha val="0"/>
                </a:srgbClr>
              </a:solidFill>
            </a:ln>
          </p:spPr>
          <p:txBody>
            <a:bodyPr anchor="ctr"/>
            <a:lstStyle/>
            <a:p>
              <a:pPr marL="0" algn="ctr"/>
            </a:p>
          </p:txBody>
        </p:sp>
        <p:sp>
          <p:nvSpPr>
            <p:cNvPr id="22" name="形状13"/>
            <p:cNvSpPr txBox="1"/>
            <p:nvPr/>
          </p:nvSpPr>
          <p:spPr>
            <a:xfrm>
              <a:off x="9467434" y="4061763"/>
              <a:ext cx="1545371" cy="585683"/>
            </a:xfrm>
            <a:custGeom>
              <a:avLst/>
              <a:gdLst/>
              <a:ahLst/>
              <a:cxnLst/>
              <a:rect l="l" t="t" r="r" b="b"/>
              <a:pathLst>
                <a:path w="633412" h="293369">
                  <a:moveTo>
                    <a:pt x="443865" y="293370"/>
                  </a:moveTo>
                  <a:lnTo>
                    <a:pt x="0" y="0"/>
                  </a:lnTo>
                  <a:lnTo>
                    <a:pt x="633413" y="194310"/>
                  </a:lnTo>
                </a:path>
              </a:pathLst>
            </a:custGeom>
            <a:solidFill>
              <a:srgbClr val="96E8FF">
                <a:alpha val="100000"/>
              </a:srgbClr>
            </a:solidFill>
            <a:ln w="9525">
              <a:solidFill>
                <a:srgbClr val="FFFFFF">
                  <a:alpha val="0"/>
                </a:srgbClr>
              </a:solidFill>
            </a:ln>
          </p:spPr>
          <p:txBody>
            <a:bodyPr anchor="ctr"/>
            <a:lstStyle/>
            <a:p>
              <a:pPr marL="0" algn="ctr"/>
            </a:p>
          </p:txBody>
        </p:sp>
        <p:sp>
          <p:nvSpPr>
            <p:cNvPr id="23" name="形状14"/>
            <p:cNvSpPr txBox="1"/>
            <p:nvPr/>
          </p:nvSpPr>
          <p:spPr>
            <a:xfrm>
              <a:off x="9467434" y="4061763"/>
              <a:ext cx="1143343" cy="990719"/>
            </a:xfrm>
            <a:custGeom>
              <a:avLst/>
              <a:gdLst/>
              <a:ahLst/>
              <a:cxnLst/>
              <a:rect l="l" t="t" r="r" b="b"/>
              <a:pathLst>
                <a:path w="468630" h="496252">
                  <a:moveTo>
                    <a:pt x="468630" y="496253"/>
                  </a:moveTo>
                  <a:lnTo>
                    <a:pt x="366713" y="364807"/>
                  </a:lnTo>
                  <a:lnTo>
                    <a:pt x="0" y="0"/>
                  </a:lnTo>
                  <a:lnTo>
                    <a:pt x="443865" y="293370"/>
                  </a:lnTo>
                </a:path>
              </a:pathLst>
            </a:custGeom>
            <a:solidFill>
              <a:srgbClr val="67BEE6">
                <a:alpha val="100000"/>
              </a:srgbClr>
            </a:solidFill>
            <a:ln w="9525">
              <a:solidFill>
                <a:srgbClr val="FFFFFF">
                  <a:alpha val="0"/>
                </a:srgbClr>
              </a:solidFill>
            </a:ln>
          </p:spPr>
          <p:txBody>
            <a:bodyPr anchor="ctr"/>
            <a:lstStyle/>
            <a:p>
              <a:pPr marL="0" algn="ctr"/>
            </a:p>
          </p:txBody>
        </p:sp>
        <p:sp>
          <p:nvSpPr>
            <p:cNvPr id="24" name="形状15"/>
            <p:cNvSpPr txBox="1"/>
            <p:nvPr/>
          </p:nvSpPr>
          <p:spPr>
            <a:xfrm>
              <a:off x="8963156" y="4261427"/>
              <a:ext cx="343930" cy="802462"/>
            </a:xfrm>
            <a:custGeom>
              <a:avLst/>
              <a:gdLst/>
              <a:ahLst/>
              <a:cxnLst/>
              <a:rect l="l" t="t" r="r" b="b"/>
              <a:pathLst>
                <a:path w="140969" h="401954">
                  <a:moveTo>
                    <a:pt x="92392" y="401955"/>
                  </a:moveTo>
                  <a:lnTo>
                    <a:pt x="57150" y="314325"/>
                  </a:lnTo>
                  <a:lnTo>
                    <a:pt x="0" y="0"/>
                  </a:lnTo>
                  <a:lnTo>
                    <a:pt x="140970" y="288607"/>
                  </a:lnTo>
                </a:path>
              </a:pathLst>
            </a:custGeom>
            <a:solidFill>
              <a:srgbClr val="D9C024">
                <a:alpha val="100000"/>
              </a:srgbClr>
            </a:solidFill>
            <a:ln w="9525">
              <a:solidFill>
                <a:srgbClr val="FFFFFF">
                  <a:alpha val="0"/>
                </a:srgbClr>
              </a:solidFill>
            </a:ln>
          </p:spPr>
          <p:txBody>
            <a:bodyPr anchor="ctr"/>
            <a:lstStyle/>
            <a:p>
              <a:pPr marL="0" algn="ctr"/>
            </a:p>
          </p:txBody>
        </p:sp>
        <p:sp>
          <p:nvSpPr>
            <p:cNvPr id="25" name="形状16"/>
            <p:cNvSpPr txBox="1"/>
            <p:nvPr/>
          </p:nvSpPr>
          <p:spPr>
            <a:xfrm>
              <a:off x="8809781" y="4261427"/>
              <a:ext cx="348580" cy="692171"/>
            </a:xfrm>
            <a:custGeom>
              <a:avLst/>
              <a:gdLst/>
              <a:ahLst/>
              <a:cxnLst/>
              <a:rect l="l" t="t" r="r" b="b"/>
              <a:pathLst>
                <a:path w="142875" h="346709">
                  <a:moveTo>
                    <a:pt x="62865" y="0"/>
                  </a:moveTo>
                  <a:lnTo>
                    <a:pt x="142875" y="301942"/>
                  </a:lnTo>
                  <a:lnTo>
                    <a:pt x="0" y="346710"/>
                  </a:lnTo>
                </a:path>
              </a:pathLst>
            </a:custGeom>
            <a:solidFill>
              <a:srgbClr val="FFE775">
                <a:alpha val="100000"/>
              </a:srgbClr>
            </a:solidFill>
            <a:ln w="9525">
              <a:solidFill>
                <a:srgbClr val="FFFFFF">
                  <a:alpha val="0"/>
                </a:srgbClr>
              </a:solidFill>
            </a:ln>
          </p:spPr>
          <p:txBody>
            <a:bodyPr anchor="ctr"/>
            <a:lstStyle/>
            <a:p>
              <a:pPr marL="0" algn="ctr"/>
            </a:p>
          </p:txBody>
        </p:sp>
        <p:sp>
          <p:nvSpPr>
            <p:cNvPr id="26" name="形状17"/>
            <p:cNvSpPr txBox="1"/>
            <p:nvPr/>
          </p:nvSpPr>
          <p:spPr>
            <a:xfrm>
              <a:off x="8963156" y="4261427"/>
              <a:ext cx="659976" cy="589488"/>
            </a:xfrm>
            <a:custGeom>
              <a:avLst/>
              <a:gdLst/>
              <a:ahLst/>
              <a:cxnLst/>
              <a:rect l="l" t="t" r="r" b="b"/>
              <a:pathLst>
                <a:path w="270509" h="295275">
                  <a:moveTo>
                    <a:pt x="140970" y="288607"/>
                  </a:moveTo>
                  <a:lnTo>
                    <a:pt x="0" y="0"/>
                  </a:lnTo>
                  <a:lnTo>
                    <a:pt x="270510" y="295275"/>
                  </a:lnTo>
                </a:path>
              </a:pathLst>
            </a:custGeom>
            <a:solidFill>
              <a:srgbClr val="FFE775">
                <a:alpha val="100000"/>
              </a:srgbClr>
            </a:solidFill>
            <a:ln w="9525">
              <a:solidFill>
                <a:srgbClr val="FFFFFF">
                  <a:alpha val="0"/>
                </a:srgbClr>
              </a:solidFill>
            </a:ln>
          </p:spPr>
          <p:txBody>
            <a:bodyPr anchor="ctr"/>
            <a:lstStyle/>
            <a:p>
              <a:pPr marL="0" algn="ctr"/>
            </a:p>
          </p:txBody>
        </p:sp>
        <p:sp>
          <p:nvSpPr>
            <p:cNvPr id="27" name="形状18"/>
            <p:cNvSpPr txBox="1"/>
            <p:nvPr/>
          </p:nvSpPr>
          <p:spPr>
            <a:xfrm>
              <a:off x="8963156" y="4261427"/>
              <a:ext cx="343930" cy="802462"/>
            </a:xfrm>
            <a:custGeom>
              <a:avLst/>
              <a:gdLst/>
              <a:ahLst/>
              <a:cxnLst/>
              <a:rect l="l" t="t" r="r" b="b"/>
              <a:pathLst>
                <a:path w="140969" h="401954">
                  <a:moveTo>
                    <a:pt x="92392" y="401955"/>
                  </a:moveTo>
                  <a:lnTo>
                    <a:pt x="80010" y="301942"/>
                  </a:lnTo>
                  <a:lnTo>
                    <a:pt x="0" y="0"/>
                  </a:lnTo>
                  <a:lnTo>
                    <a:pt x="140970" y="288607"/>
                  </a:lnTo>
                </a:path>
              </a:pathLst>
            </a:custGeom>
            <a:solidFill>
              <a:srgbClr val="E6CB31">
                <a:alpha val="100000"/>
              </a:srgbClr>
            </a:solidFill>
            <a:ln w="9525">
              <a:solidFill>
                <a:srgbClr val="FFFFFF">
                  <a:alpha val="0"/>
                </a:srgbClr>
              </a:solidFill>
            </a:ln>
          </p:spPr>
          <p:txBody>
            <a:bodyPr anchor="ctr"/>
            <a:lstStyle/>
            <a:p>
              <a:pPr marL="0" algn="ctr"/>
            </a:p>
          </p:txBody>
        </p:sp>
        <p:sp>
          <p:nvSpPr>
            <p:cNvPr id="28" name="文本4"/>
            <p:cNvSpPr txBox="1"/>
            <p:nvPr/>
          </p:nvSpPr>
          <p:spPr>
            <a:xfrm>
              <a:off x="185214" y="436007"/>
              <a:ext cx="9915649" cy="5652621"/>
            </a:xfrm>
            <a:prstGeom prst="rect">
              <a:avLst/>
            </a:prstGeom>
            <a:noFill/>
          </p:spPr>
          <p:txBody>
            <a:bodyPr anchor="t"/>
            <a:lstStyle/>
            <a:p>
              <a:pPr marL="-863600" algn="l">
                <a:lnSpc>
                  <a:spcPts val="5700"/>
                </a:lnSpc>
                <a:buFont typeface="Arial"/>
                <a:buChar char=" "/>
              </a:pPr>
              <a:r>
                <a:rPr lang="zh-CN" altLang="en-US" sz="3200" b="1" i="0" dirty="0">
                  <a:solidFill>
                    <a:srgbClr val="000000">
                      <a:alpha val="100000"/>
                    </a:srgbClr>
                  </a:solidFill>
                  <a:latin typeface="楷体"/>
                  <a:ea typeface="楷体"/>
                </a:rPr>
                <a:t>阅读任务：制作群星手帐</a:t>
              </a:r>
            </a:p>
            <a:p>
              <a:pPr marL="-660400" algn="l">
                <a:lnSpc>
                  <a:spcPts val="4000"/>
                </a:lnSpc>
                <a:buFont typeface="Arial"/>
                <a:buChar char=" "/>
              </a:pPr>
              <a:r>
                <a:rPr lang="zh-CN" altLang="en-US" sz="2400" b="1" i="0" dirty="0">
                  <a:solidFill>
                    <a:srgbClr val="000000">
                      <a:alpha val="100000"/>
                    </a:srgbClr>
                  </a:solidFill>
                  <a:latin typeface="楷体"/>
                  <a:ea typeface="楷体"/>
                </a:rPr>
                <a:t>1.根据自身实际制定阅读计划表；</a:t>
              </a:r>
            </a:p>
            <a:p>
              <a:pPr marL="-660400" algn="l">
                <a:lnSpc>
                  <a:spcPts val="4000"/>
                </a:lnSpc>
                <a:buFont typeface="Arial"/>
                <a:buChar char=" "/>
              </a:pPr>
              <a:r>
                <a:rPr lang="zh-CN" altLang="en-US" sz="2400" b="1" i="0" dirty="0">
                  <a:solidFill>
                    <a:srgbClr val="000000">
                      <a:alpha val="100000"/>
                    </a:srgbClr>
                  </a:solidFill>
                  <a:latin typeface="楷体"/>
                  <a:ea typeface="楷体"/>
                </a:rPr>
                <a:t>2.为每一位传主做一份人物传记卡，并从撰写人物述评。选择最感兴趣的三位，从个人生平、主要成就、历史地位等方面找寻资料，做一份相对完整、全面的人物成长档案。</a:t>
              </a:r>
            </a:p>
            <a:p>
              <a:pPr marL="-660400" algn="l">
                <a:lnSpc>
                  <a:spcPts val="4000"/>
                </a:lnSpc>
                <a:buFont typeface="Arial"/>
                <a:buChar char=" "/>
              </a:pPr>
              <a:r>
                <a:rPr lang="zh-CN" altLang="en-US" sz="2400" b="1" i="0" dirty="0">
                  <a:solidFill>
                    <a:srgbClr val="000000">
                      <a:alpha val="100000"/>
                    </a:srgbClr>
                  </a:solidFill>
                  <a:latin typeface="楷体"/>
                  <a:ea typeface="楷体"/>
                </a:rPr>
                <a:t>3.收集书中涉及的时代背景相关资料，比如：版图、史实等，并以插画、文字、思维导图等融合形式，收集记录这些素材。</a:t>
              </a:r>
            </a:p>
            <a:p>
              <a:pPr marL="-660400" algn="l">
                <a:lnSpc>
                  <a:spcPts val="4000"/>
                </a:lnSpc>
                <a:buFont typeface="Arial"/>
                <a:buChar char=" "/>
              </a:pPr>
              <a:r>
                <a:rPr lang="zh-CN" altLang="en-US" sz="2400" b="1" i="0" dirty="0">
                  <a:solidFill>
                    <a:srgbClr val="000000">
                      <a:alpha val="100000"/>
                    </a:srgbClr>
                  </a:solidFill>
                  <a:latin typeface="楷体"/>
                  <a:ea typeface="楷体"/>
                </a:rPr>
                <a:t>……</a:t>
              </a:r>
            </a:p>
            <a:p>
              <a:pPr marL="-660400" algn="l">
                <a:buFont typeface="Arial"/>
                <a:buChar char=" "/>
              </a:pPr>
              <a:r>
                <a:rPr lang="zh-CN" altLang="en-US" sz="2400" b="1" i="0" dirty="0">
                  <a:solidFill>
                    <a:srgbClr val="000000">
                      <a:alpha val="100000"/>
                    </a:srgbClr>
                  </a:solidFill>
                  <a:latin typeface="宋体"/>
                  <a:ea typeface="宋体"/>
                </a:rPr>
                <a:t/>
              </a:r>
            </a:p>
            <a:p>
              <a:pPr marL="-660400" algn="l">
                <a:buFont typeface="Arial"/>
                <a:buChar char=" "/>
              </a:pPr>
            </a:p>
          </p:txBody>
        </p:sp>
      </p:grpSp>
    </p:spTree>
    <p:extLst>
      <p:ext uri="{BB962C8B-B14F-4D97-AF65-F5344CB8AC3E}">
        <p14:creationId xmlns:p14="http://schemas.microsoft.com/office/powerpoint/2010/main" val="840519474"/>
      </p:ext>
    </p:extLst>
  </p:cSld>
  <p:clrMapOvr>
    <a:masterClrMapping/>
  </p:clrMapOvr>
</p:sld>
</file>

<file path=ppt/theme/theme1.xml><?xml version="1.0" encoding="utf-8"?>
<a:theme xmlns:thm15="http://schemas.microsoft.com/office/thememl/2012/main"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ap:Properties xmlns:vt="http://schemas.openxmlformats.org/officeDocument/2006/docPropsVTypes" xmlns:ap="http://schemas.openxmlformats.org/officeDocument/2006/extended-properties">
  <ap:TotalTime>0</ap:TotalTime>
  <ap:Words>0</ap:Words>
  <ap:Application>Microsoft Office PowerPoint</ap:Application>
  <ap:PresentationFormat>宽屏</ap:PresentationFormat>
  <ap:Paragraphs>0</ap:Paragraphs>
  <ap:Slides>1</ap:Slides>
  <ap:Notes>0</ap:Notes>
  <ap:HiddenSlides>0</ap:HiddenSlides>
  <ap:MMClips>0</ap:MMClips>
  <ap:ScaleCrop>false</ap:ScaleCrop>
  <ap:HeadingPairs>
    <vt:vector baseType="variant" size="6">
      <vt:variant>
        <vt:lpstr>已用的字体</vt:lpstr>
      </vt:variant>
      <vt:variant>
        <vt:i4>1</vt:i4>
      </vt:variant>
      <vt:variant>
        <vt:lpstr>主题</vt:lpstr>
      </vt:variant>
      <vt:variant>
        <vt:i4>1</vt:i4>
      </vt:variant>
      <vt:variant>
        <vt:lpstr>幻灯片标题</vt:lpstr>
      </vt:variant>
      <vt:variant>
        <vt:i4>1</vt:i4>
      </vt:variant>
    </vt:vector>
  </ap:HeadingPairs>
  <ap:TitlesOfParts>
    <vt:vector baseType="lpstr" size="3">
      <vt:lpstr>Arial</vt:lpstr>
      <vt:lpstr>Office 主题​​</vt:lpstr>
      <vt:lpstr>PowerPoint 演示文稿</vt:lpstr>
    </vt:vector>
  </ap:TitlesOfParts>
  <ap:Company/>
  <ap:LinksUpToDate>false</ap:LinksUpToDate>
  <ap:SharedDoc>false</ap:SharedDoc>
  <ap:HyperlinksChanged>false</ap:HyperlinksChanged>
  <ap:AppVersion>16.0000</ap:AppVersion>
</ap:Properties>
</file>

<file path=docProps/core.xml><?xml version="1.0" encoding="utf-8"?>
<coreProperties xmlns:dc="http://purl.org/dc/elements/1.1/" xmlns:dcterms="http://purl.org/dc/terms/" xmlns:xsi="http://www.w3.org/2001/XMLSchema-instance" xmlns="http://schemas.openxmlformats.org/package/2006/metadata/core-properties">
  <dc:creator>陈翠茹</dc:creator>
  <dc:title>《人类的群星闪耀时》导读课5.9</dc:title>
  <revision>1</revision>
  <dcterms:created xsi:type="dcterms:W3CDTF">2025-03-19T23:40:01.7953268Z</dcterms:created>
  <dcterms:modified xsi:type="dcterms:W3CDTF">2025-03-19T23:40:01.7953399Z</dcterms:modified>
  <lastModifiedBy>陈翠茹</lastModifiedBy>
</coreProperties>
</file>

<file path=docProps/custom.xml><?xml version="1.0" encoding="utf-8"?>
<op:Properties xmlns:vt="http://schemas.openxmlformats.org/officeDocument/2006/docPropsVTypes" xmlns:op="http://schemas.openxmlformats.org/officeDocument/2006/custom-properties">
  <op:property fmtid="{D5CDD505-2E9C-101B-9397-08002B2CF9AE}" pid="2" name="ApplicationName">
    <vt:lpwstr>EasiNote5</vt:lpwstr>
  </op:property>
  <op:property fmtid="{D5CDD505-2E9C-101B-9397-08002B2CF9AE}" pid="3" name="ApplicationVersion">
    <vt:lpwstr>5.2.4.8298</vt:lpwstr>
  </op:property>
  <op:property fmtid="{D5CDD505-2E9C-101B-9397-08002B2CF9AE}" pid="4" name="EasiNoteCoursewareInfo">
    <vt:lpwstr>60026beb-1fda-4715-8cd2-b33246719553:119</vt:lpwstr>
  </op:property>
  <op:property fmtid="{D5CDD505-2E9C-101B-9397-08002B2CF9AE}" pid="5" name="EasiNoteDocumentName">
    <vt:lpwstr>《人类的群星闪耀时》导读课5.9</vt:lpwstr>
  </op:property>
  <op:property fmtid="{D5CDD505-2E9C-101B-9397-08002B2CF9AE}" pid="6" name="EasiNoteAuthor">
    <vt:lpwstr>gguxkpvtjtrnzgnyxyqionp785853811</vt:lpwstr>
  </op:property>
  <op:property fmtid="{D5CDD505-2E9C-101B-9397-08002B2CF9AE}" pid="7" name="EasiNoteUpstreamCoursewareInfo_0">
    <vt:lpwstr>60026beb-1fda-4715-8cd2-b33246719553</vt:lpwstr>
  </op:property>
</op:Properties>
</file>