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9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0" r:id="rId3"/>
    <p:sldId id="480" r:id="rId4"/>
    <p:sldId id="417" r:id="rId5"/>
    <p:sldId id="482" r:id="rId6"/>
    <p:sldId id="483" r:id="rId7"/>
    <p:sldId id="484" r:id="rId8"/>
    <p:sldId id="274" r:id="rId9"/>
    <p:sldId id="381" r:id="rId10"/>
    <p:sldId id="509" r:id="rId11"/>
    <p:sldId id="486" r:id="rId12"/>
    <p:sldId id="487" r:id="rId13"/>
    <p:sldId id="510" r:id="rId14"/>
    <p:sldId id="489" r:id="rId15"/>
    <p:sldId id="488" r:id="rId16"/>
    <p:sldId id="498" r:id="rId17"/>
    <p:sldId id="491" r:id="rId18"/>
    <p:sldId id="500" r:id="rId19"/>
    <p:sldId id="492" r:id="rId20"/>
    <p:sldId id="499" r:id="rId21"/>
    <p:sldId id="502" r:id="rId22"/>
    <p:sldId id="501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C2CE"/>
    <a:srgbClr val="A7D692"/>
    <a:srgbClr val="5FA281"/>
    <a:srgbClr val="FBF9E1"/>
    <a:srgbClr val="83C4CF"/>
    <a:srgbClr val="275A63"/>
    <a:srgbClr val="357B87"/>
    <a:srgbClr val="439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1"/>
    <p:restoredTop sz="92643"/>
  </p:normalViewPr>
  <p:slideViewPr>
    <p:cSldViewPr snapToGrid="0" showGuides="1">
      <p:cViewPr>
        <p:scale>
          <a:sx n="60" d="100"/>
          <a:sy n="60" d="100"/>
        </p:scale>
        <p:origin x="352" y="160"/>
      </p:cViewPr>
      <p:guideLst>
        <p:guide orient="horz" pos="2308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5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 indent="-228600"/>
            <a:r>
              <a:rPr lang="zh-CN" altLang="en-US"/>
              <a:t>第二级</a:t>
            </a:r>
            <a:endParaRPr lang="en-US" altLang="zh-CN"/>
          </a:p>
          <a:p>
            <a:pPr lvl="2" indent="-228600"/>
            <a:r>
              <a:rPr lang="zh-CN" altLang="en-US"/>
              <a:t>第三级</a:t>
            </a:r>
            <a:endParaRPr lang="en-US" altLang="zh-CN"/>
          </a:p>
          <a:p>
            <a:pPr lvl="3" indent="-228600"/>
            <a:r>
              <a:rPr lang="zh-CN" altLang="en-US"/>
              <a:t>第四级</a:t>
            </a:r>
            <a:endParaRPr lang="en-US" altLang="zh-CN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1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FC1A21-862D-AA41-B3EF-6834BD6DC9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宋体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tags" Target="../tags/tag4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中国风画卷" descr="7b0a202020202274657874626f78223a2022220a7d0a"/>
          <p:cNvGrpSpPr/>
          <p:nvPr/>
        </p:nvGrpSpPr>
        <p:grpSpPr>
          <a:xfrm>
            <a:off x="3080385" y="191135"/>
            <a:ext cx="6856730" cy="2400300"/>
            <a:chOff x="5335" y="3544"/>
            <a:chExt cx="10798" cy="3780"/>
          </a:xfrm>
        </p:grpSpPr>
        <p:pic>
          <p:nvPicPr>
            <p:cNvPr id="4" name="图片 3" descr="C:\Users\juziuu\Desktop\新版文本框\中国风画卷-2-03-03-03-03.svg中国风画卷-2-03-03-03-03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335" y="3544"/>
              <a:ext cx="10798" cy="37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887" y="4536"/>
              <a:ext cx="9570" cy="1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历史人物猜猜猜</a:t>
              </a:r>
              <a:endParaRPr lang="zh-CN" alt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5" name="组合 34" descr="7b0a202020202274657874626f78223a2022220a7d0a"/>
          <p:cNvGrpSpPr/>
          <p:nvPr/>
        </p:nvGrpSpPr>
        <p:grpSpPr>
          <a:xfrm>
            <a:off x="521335" y="2745740"/>
            <a:ext cx="4932680" cy="1711325"/>
            <a:chOff x="5348" y="3409"/>
            <a:chExt cx="8508" cy="3975"/>
          </a:xfrm>
        </p:grpSpPr>
        <p:grpSp>
          <p:nvGrpSpPr>
            <p:cNvPr id="36" name="图形 5"/>
            <p:cNvGrpSpPr/>
            <p:nvPr/>
          </p:nvGrpSpPr>
          <p:grpSpPr>
            <a:xfrm>
              <a:off x="5348" y="3409"/>
              <a:ext cx="8508" cy="3975"/>
              <a:chOff x="3395663" y="2164829"/>
              <a:chExt cx="5402308" cy="2524127"/>
            </a:xfrm>
            <a:solidFill>
              <a:srgbClr val="333333"/>
            </a:solidFill>
          </p:grpSpPr>
          <p:sp>
            <p:nvSpPr>
              <p:cNvPr id="37" name="任意多边形: 形状 7"/>
              <p:cNvSpPr/>
              <p:nvPr/>
            </p:nvSpPr>
            <p:spPr>
              <a:xfrm>
                <a:off x="3395663" y="2164829"/>
                <a:ext cx="5402308" cy="2342499"/>
              </a:xfrm>
              <a:custGeom>
                <a:avLst/>
                <a:gdLst>
                  <a:gd name="connsiteX0" fmla="*/ 5378316 w 5402308"/>
                  <a:gd name="connsiteY0" fmla="*/ 2342500 h 2342499"/>
                  <a:gd name="connsiteX1" fmla="*/ 993277 w 5402308"/>
                  <a:gd name="connsiteY1" fmla="*/ 2342500 h 2342499"/>
                  <a:gd name="connsiteX2" fmla="*/ 969284 w 5402308"/>
                  <a:gd name="connsiteY2" fmla="*/ 2318506 h 2342499"/>
                  <a:gd name="connsiteX3" fmla="*/ 993277 w 5402308"/>
                  <a:gd name="connsiteY3" fmla="*/ 2294513 h 2342499"/>
                  <a:gd name="connsiteX4" fmla="*/ 5354236 w 5402308"/>
                  <a:gd name="connsiteY4" fmla="*/ 2294513 h 2342499"/>
                  <a:gd name="connsiteX5" fmla="*/ 5354236 w 5402308"/>
                  <a:gd name="connsiteY5" fmla="*/ 48073 h 2342499"/>
                  <a:gd name="connsiteX6" fmla="*/ 330748 w 5402308"/>
                  <a:gd name="connsiteY6" fmla="*/ 48073 h 2342499"/>
                  <a:gd name="connsiteX7" fmla="*/ 48073 w 5402308"/>
                  <a:gd name="connsiteY7" fmla="*/ 330748 h 2342499"/>
                  <a:gd name="connsiteX8" fmla="*/ 308561 w 5402308"/>
                  <a:gd name="connsiteY8" fmla="*/ 612220 h 2342499"/>
                  <a:gd name="connsiteX9" fmla="*/ 309077 w 5402308"/>
                  <a:gd name="connsiteY9" fmla="*/ 612220 h 2342499"/>
                  <a:gd name="connsiteX10" fmla="*/ 330748 w 5402308"/>
                  <a:gd name="connsiteY10" fmla="*/ 613166 h 2342499"/>
                  <a:gd name="connsiteX11" fmla="*/ 649629 w 5402308"/>
                  <a:gd name="connsiteY11" fmla="*/ 613166 h 2342499"/>
                  <a:gd name="connsiteX12" fmla="*/ 673622 w 5402308"/>
                  <a:gd name="connsiteY12" fmla="*/ 637159 h 2342499"/>
                  <a:gd name="connsiteX13" fmla="*/ 649629 w 5402308"/>
                  <a:gd name="connsiteY13" fmla="*/ 661153 h 2342499"/>
                  <a:gd name="connsiteX14" fmla="*/ 330748 w 5402308"/>
                  <a:gd name="connsiteY14" fmla="*/ 661153 h 2342499"/>
                  <a:gd name="connsiteX15" fmla="*/ 304777 w 5402308"/>
                  <a:gd name="connsiteY15" fmla="*/ 660035 h 2342499"/>
                  <a:gd name="connsiteX16" fmla="*/ 88578 w 5402308"/>
                  <a:gd name="connsiteY16" fmla="*/ 555719 h 2342499"/>
                  <a:gd name="connsiteX17" fmla="*/ 0 w 5402308"/>
                  <a:gd name="connsiteY17" fmla="*/ 330748 h 2342499"/>
                  <a:gd name="connsiteX18" fmla="*/ 330748 w 5402308"/>
                  <a:gd name="connsiteY18" fmla="*/ 0 h 2342499"/>
                  <a:gd name="connsiteX19" fmla="*/ 5378316 w 5402308"/>
                  <a:gd name="connsiteY19" fmla="*/ 0 h 2342499"/>
                  <a:gd name="connsiteX20" fmla="*/ 5402309 w 5402308"/>
                  <a:gd name="connsiteY20" fmla="*/ 23993 h 2342499"/>
                  <a:gd name="connsiteX21" fmla="*/ 5402309 w 5402308"/>
                  <a:gd name="connsiteY21" fmla="*/ 2318420 h 2342499"/>
                  <a:gd name="connsiteX22" fmla="*/ 5378316 w 5402308"/>
                  <a:gd name="connsiteY22" fmla="*/ 2342500 h 234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02308" h="2342499">
                    <a:moveTo>
                      <a:pt x="5378316" y="2342500"/>
                    </a:moveTo>
                    <a:lnTo>
                      <a:pt x="993277" y="2342500"/>
                    </a:lnTo>
                    <a:cubicBezTo>
                      <a:pt x="980033" y="2342500"/>
                      <a:pt x="969284" y="2331750"/>
                      <a:pt x="969284" y="2318506"/>
                    </a:cubicBezTo>
                    <a:cubicBezTo>
                      <a:pt x="969284" y="2305262"/>
                      <a:pt x="980033" y="2294513"/>
                      <a:pt x="993277" y="2294513"/>
                    </a:cubicBezTo>
                    <a:lnTo>
                      <a:pt x="5354236" y="2294513"/>
                    </a:lnTo>
                    <a:lnTo>
                      <a:pt x="5354236" y="48073"/>
                    </a:lnTo>
                    <a:lnTo>
                      <a:pt x="330748" y="48073"/>
                    </a:lnTo>
                    <a:cubicBezTo>
                      <a:pt x="174920" y="48073"/>
                      <a:pt x="48073" y="174834"/>
                      <a:pt x="48073" y="330748"/>
                    </a:cubicBezTo>
                    <a:cubicBezTo>
                      <a:pt x="48073" y="477461"/>
                      <a:pt x="162536" y="601126"/>
                      <a:pt x="308561" y="612220"/>
                    </a:cubicBezTo>
                    <a:cubicBezTo>
                      <a:pt x="308733" y="612220"/>
                      <a:pt x="308905" y="612220"/>
                      <a:pt x="309077" y="612220"/>
                    </a:cubicBezTo>
                    <a:cubicBezTo>
                      <a:pt x="315785" y="612908"/>
                      <a:pt x="322837" y="613166"/>
                      <a:pt x="330748" y="613166"/>
                    </a:cubicBezTo>
                    <a:lnTo>
                      <a:pt x="649629" y="613166"/>
                    </a:lnTo>
                    <a:cubicBezTo>
                      <a:pt x="662873" y="613166"/>
                      <a:pt x="673622" y="623915"/>
                      <a:pt x="673622" y="637159"/>
                    </a:cubicBezTo>
                    <a:cubicBezTo>
                      <a:pt x="673622" y="650403"/>
                      <a:pt x="662873" y="661153"/>
                      <a:pt x="649629" y="661153"/>
                    </a:cubicBezTo>
                    <a:lnTo>
                      <a:pt x="330748" y="661153"/>
                    </a:lnTo>
                    <a:cubicBezTo>
                      <a:pt x="321461" y="661153"/>
                      <a:pt x="312947" y="660809"/>
                      <a:pt x="304777" y="660035"/>
                    </a:cubicBezTo>
                    <a:cubicBezTo>
                      <a:pt x="222047" y="653671"/>
                      <a:pt x="145251" y="616606"/>
                      <a:pt x="88578" y="555719"/>
                    </a:cubicBezTo>
                    <a:cubicBezTo>
                      <a:pt x="31389" y="494488"/>
                      <a:pt x="0" y="414510"/>
                      <a:pt x="0" y="330748"/>
                    </a:cubicBezTo>
                    <a:cubicBezTo>
                      <a:pt x="0" y="148347"/>
                      <a:pt x="148347" y="0"/>
                      <a:pt x="330748" y="0"/>
                    </a:cubicBezTo>
                    <a:lnTo>
                      <a:pt x="5378316" y="0"/>
                    </a:lnTo>
                    <a:cubicBezTo>
                      <a:pt x="5391559" y="0"/>
                      <a:pt x="5402309" y="10750"/>
                      <a:pt x="5402309" y="23993"/>
                    </a:cubicBezTo>
                    <a:lnTo>
                      <a:pt x="5402309" y="2318420"/>
                    </a:lnTo>
                    <a:cubicBezTo>
                      <a:pt x="5402309" y="2331750"/>
                      <a:pt x="5391559" y="2342500"/>
                      <a:pt x="5378316" y="23425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8" name="任意多边形: 形状 8"/>
              <p:cNvSpPr/>
              <p:nvPr/>
            </p:nvSpPr>
            <p:spPr>
              <a:xfrm>
                <a:off x="3678424" y="2364172"/>
                <a:ext cx="736228" cy="461895"/>
              </a:xfrm>
              <a:custGeom>
                <a:avLst/>
                <a:gdLst>
                  <a:gd name="connsiteX0" fmla="*/ 505324 w 736228"/>
                  <a:gd name="connsiteY0" fmla="*/ 461895 h 461895"/>
                  <a:gd name="connsiteX1" fmla="*/ 366782 w 736228"/>
                  <a:gd name="connsiteY1" fmla="*/ 461895 h 461895"/>
                  <a:gd name="connsiteX2" fmla="*/ 342788 w 736228"/>
                  <a:gd name="connsiteY2" fmla="*/ 437902 h 461895"/>
                  <a:gd name="connsiteX3" fmla="*/ 342788 w 736228"/>
                  <a:gd name="connsiteY3" fmla="*/ 248190 h 461895"/>
                  <a:gd name="connsiteX4" fmla="*/ 124095 w 736228"/>
                  <a:gd name="connsiteY4" fmla="*/ 248190 h 461895"/>
                  <a:gd name="connsiteX5" fmla="*/ 0 w 736228"/>
                  <a:gd name="connsiteY5" fmla="*/ 124095 h 461895"/>
                  <a:gd name="connsiteX6" fmla="*/ 124095 w 736228"/>
                  <a:gd name="connsiteY6" fmla="*/ 0 h 461895"/>
                  <a:gd name="connsiteX7" fmla="*/ 505324 w 736228"/>
                  <a:gd name="connsiteY7" fmla="*/ 0 h 461895"/>
                  <a:gd name="connsiteX8" fmla="*/ 736229 w 736228"/>
                  <a:gd name="connsiteY8" fmla="*/ 231077 h 461895"/>
                  <a:gd name="connsiteX9" fmla="*/ 505324 w 736228"/>
                  <a:gd name="connsiteY9" fmla="*/ 461895 h 461895"/>
                  <a:gd name="connsiteX10" fmla="*/ 390775 w 736228"/>
                  <a:gd name="connsiteY10" fmla="*/ 413908 h 461895"/>
                  <a:gd name="connsiteX11" fmla="*/ 505324 w 736228"/>
                  <a:gd name="connsiteY11" fmla="*/ 413908 h 461895"/>
                  <a:gd name="connsiteX12" fmla="*/ 688156 w 736228"/>
                  <a:gd name="connsiteY12" fmla="*/ 231077 h 461895"/>
                  <a:gd name="connsiteX13" fmla="*/ 505324 w 736228"/>
                  <a:gd name="connsiteY13" fmla="*/ 48073 h 461895"/>
                  <a:gd name="connsiteX14" fmla="*/ 124095 w 736228"/>
                  <a:gd name="connsiteY14" fmla="*/ 48073 h 461895"/>
                  <a:gd name="connsiteX15" fmla="*/ 47987 w 736228"/>
                  <a:gd name="connsiteY15" fmla="*/ 124181 h 461895"/>
                  <a:gd name="connsiteX16" fmla="*/ 124095 w 736228"/>
                  <a:gd name="connsiteY16" fmla="*/ 200289 h 461895"/>
                  <a:gd name="connsiteX17" fmla="*/ 366782 w 736228"/>
                  <a:gd name="connsiteY17" fmla="*/ 200289 h 461895"/>
                  <a:gd name="connsiteX18" fmla="*/ 390775 w 736228"/>
                  <a:gd name="connsiteY18" fmla="*/ 224283 h 461895"/>
                  <a:gd name="connsiteX19" fmla="*/ 390775 w 736228"/>
                  <a:gd name="connsiteY19" fmla="*/ 413908 h 46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228" h="461895">
                    <a:moveTo>
                      <a:pt x="505324" y="461895"/>
                    </a:moveTo>
                    <a:lnTo>
                      <a:pt x="366782" y="461895"/>
                    </a:lnTo>
                    <a:cubicBezTo>
                      <a:pt x="353538" y="461895"/>
                      <a:pt x="342788" y="451145"/>
                      <a:pt x="342788" y="437902"/>
                    </a:cubicBezTo>
                    <a:lnTo>
                      <a:pt x="342788" y="248190"/>
                    </a:lnTo>
                    <a:lnTo>
                      <a:pt x="124095" y="248190"/>
                    </a:lnTo>
                    <a:cubicBezTo>
                      <a:pt x="55641" y="248190"/>
                      <a:pt x="0" y="192550"/>
                      <a:pt x="0" y="124095"/>
                    </a:cubicBezTo>
                    <a:cubicBezTo>
                      <a:pt x="0" y="55641"/>
                      <a:pt x="55641" y="0"/>
                      <a:pt x="124095" y="0"/>
                    </a:cubicBezTo>
                    <a:lnTo>
                      <a:pt x="505324" y="0"/>
                    </a:lnTo>
                    <a:cubicBezTo>
                      <a:pt x="632687" y="0"/>
                      <a:pt x="736229" y="103628"/>
                      <a:pt x="736229" y="231077"/>
                    </a:cubicBezTo>
                    <a:cubicBezTo>
                      <a:pt x="736229" y="358354"/>
                      <a:pt x="632687" y="461895"/>
                      <a:pt x="505324" y="461895"/>
                    </a:cubicBezTo>
                    <a:close/>
                    <a:moveTo>
                      <a:pt x="390775" y="413908"/>
                    </a:moveTo>
                    <a:lnTo>
                      <a:pt x="505324" y="413908"/>
                    </a:lnTo>
                    <a:cubicBezTo>
                      <a:pt x="606200" y="413908"/>
                      <a:pt x="688156" y="331866"/>
                      <a:pt x="688156" y="231077"/>
                    </a:cubicBezTo>
                    <a:cubicBezTo>
                      <a:pt x="688156" y="130115"/>
                      <a:pt x="606114" y="48073"/>
                      <a:pt x="505324" y="48073"/>
                    </a:cubicBezTo>
                    <a:lnTo>
                      <a:pt x="124095" y="48073"/>
                    </a:lnTo>
                    <a:cubicBezTo>
                      <a:pt x="82128" y="48073"/>
                      <a:pt x="47987" y="82214"/>
                      <a:pt x="47987" y="124181"/>
                    </a:cubicBezTo>
                    <a:cubicBezTo>
                      <a:pt x="47987" y="166148"/>
                      <a:pt x="82128" y="200289"/>
                      <a:pt x="124095" y="200289"/>
                    </a:cubicBezTo>
                    <a:lnTo>
                      <a:pt x="366782" y="200289"/>
                    </a:lnTo>
                    <a:cubicBezTo>
                      <a:pt x="380025" y="200289"/>
                      <a:pt x="390775" y="211039"/>
                      <a:pt x="390775" y="224283"/>
                    </a:cubicBezTo>
                    <a:lnTo>
                      <a:pt x="390775" y="413908"/>
                    </a:ln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" name="任意多边形: 形状 9"/>
              <p:cNvSpPr/>
              <p:nvPr/>
            </p:nvSpPr>
            <p:spPr>
              <a:xfrm>
                <a:off x="3395663" y="2471583"/>
                <a:ext cx="47987" cy="2010375"/>
              </a:xfrm>
              <a:custGeom>
                <a:avLst/>
                <a:gdLst>
                  <a:gd name="connsiteX0" fmla="*/ 23993 w 47987"/>
                  <a:gd name="connsiteY0" fmla="*/ 2010375 h 2010375"/>
                  <a:gd name="connsiteX1" fmla="*/ 0 w 47987"/>
                  <a:gd name="connsiteY1" fmla="*/ 1986382 h 2010375"/>
                  <a:gd name="connsiteX2" fmla="*/ 0 w 47987"/>
                  <a:gd name="connsiteY2" fmla="*/ 23993 h 2010375"/>
                  <a:gd name="connsiteX3" fmla="*/ 23993 w 47987"/>
                  <a:gd name="connsiteY3" fmla="*/ 0 h 2010375"/>
                  <a:gd name="connsiteX4" fmla="*/ 47987 w 47987"/>
                  <a:gd name="connsiteY4" fmla="*/ 23993 h 2010375"/>
                  <a:gd name="connsiteX5" fmla="*/ 47987 w 47987"/>
                  <a:gd name="connsiteY5" fmla="*/ 1986382 h 2010375"/>
                  <a:gd name="connsiteX6" fmla="*/ 23993 w 47987"/>
                  <a:gd name="connsiteY6" fmla="*/ 2010375 h 201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7" h="2010375">
                    <a:moveTo>
                      <a:pt x="23993" y="2010375"/>
                    </a:moveTo>
                    <a:cubicBezTo>
                      <a:pt x="10750" y="2010375"/>
                      <a:pt x="0" y="1999625"/>
                      <a:pt x="0" y="1986382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986382"/>
                    </a:lnTo>
                    <a:cubicBezTo>
                      <a:pt x="48073" y="1999625"/>
                      <a:pt x="37323" y="2010375"/>
                      <a:pt x="23993" y="2010375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0" name="任意多边形: 形状 10"/>
              <p:cNvSpPr/>
              <p:nvPr/>
            </p:nvSpPr>
            <p:spPr>
              <a:xfrm>
                <a:off x="4366666" y="2571169"/>
                <a:ext cx="47986" cy="1910789"/>
              </a:xfrm>
              <a:custGeom>
                <a:avLst/>
                <a:gdLst>
                  <a:gd name="connsiteX0" fmla="*/ 23993 w 47986"/>
                  <a:gd name="connsiteY0" fmla="*/ 1910789 h 1910789"/>
                  <a:gd name="connsiteX1" fmla="*/ 0 w 47986"/>
                  <a:gd name="connsiteY1" fmla="*/ 1886796 h 1910789"/>
                  <a:gd name="connsiteX2" fmla="*/ 0 w 47986"/>
                  <a:gd name="connsiteY2" fmla="*/ 23993 h 1910789"/>
                  <a:gd name="connsiteX3" fmla="*/ 23993 w 47986"/>
                  <a:gd name="connsiteY3" fmla="*/ 0 h 1910789"/>
                  <a:gd name="connsiteX4" fmla="*/ 47987 w 47986"/>
                  <a:gd name="connsiteY4" fmla="*/ 23993 h 1910789"/>
                  <a:gd name="connsiteX5" fmla="*/ 47987 w 47986"/>
                  <a:gd name="connsiteY5" fmla="*/ 1886796 h 1910789"/>
                  <a:gd name="connsiteX6" fmla="*/ 23993 w 47986"/>
                  <a:gd name="connsiteY6" fmla="*/ 1910789 h 191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1910789">
                    <a:moveTo>
                      <a:pt x="23993" y="1910789"/>
                    </a:moveTo>
                    <a:cubicBezTo>
                      <a:pt x="10750" y="1910789"/>
                      <a:pt x="0" y="1900040"/>
                      <a:pt x="0" y="1886796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886796"/>
                    </a:lnTo>
                    <a:cubicBezTo>
                      <a:pt x="47987" y="1900040"/>
                      <a:pt x="37237" y="1910789"/>
                      <a:pt x="23993" y="1910789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1" name="任意多边形: 形状 11"/>
              <p:cNvSpPr/>
              <p:nvPr/>
            </p:nvSpPr>
            <p:spPr>
              <a:xfrm>
                <a:off x="3395663" y="4433886"/>
                <a:ext cx="1018904" cy="255070"/>
              </a:xfrm>
              <a:custGeom>
                <a:avLst/>
                <a:gdLst>
                  <a:gd name="connsiteX0" fmla="*/ 788000 w 1018904"/>
                  <a:gd name="connsiteY0" fmla="*/ 255070 h 255070"/>
                  <a:gd name="connsiteX1" fmla="*/ 231077 w 1018904"/>
                  <a:gd name="connsiteY1" fmla="*/ 255070 h 255070"/>
                  <a:gd name="connsiteX2" fmla="*/ 0 w 1018904"/>
                  <a:gd name="connsiteY2" fmla="*/ 23994 h 255070"/>
                  <a:gd name="connsiteX3" fmla="*/ 23993 w 1018904"/>
                  <a:gd name="connsiteY3" fmla="*/ 0 h 255070"/>
                  <a:gd name="connsiteX4" fmla="*/ 47987 w 1018904"/>
                  <a:gd name="connsiteY4" fmla="*/ 23994 h 255070"/>
                  <a:gd name="connsiteX5" fmla="*/ 230991 w 1018904"/>
                  <a:gd name="connsiteY5" fmla="*/ 206997 h 255070"/>
                  <a:gd name="connsiteX6" fmla="*/ 787914 w 1018904"/>
                  <a:gd name="connsiteY6" fmla="*/ 206997 h 255070"/>
                  <a:gd name="connsiteX7" fmla="*/ 970918 w 1018904"/>
                  <a:gd name="connsiteY7" fmla="*/ 23994 h 255070"/>
                  <a:gd name="connsiteX8" fmla="*/ 994911 w 1018904"/>
                  <a:gd name="connsiteY8" fmla="*/ 0 h 255070"/>
                  <a:gd name="connsiteX9" fmla="*/ 1018904 w 1018904"/>
                  <a:gd name="connsiteY9" fmla="*/ 23994 h 255070"/>
                  <a:gd name="connsiteX10" fmla="*/ 788000 w 1018904"/>
                  <a:gd name="connsiteY10" fmla="*/ 255070 h 25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8904" h="255070">
                    <a:moveTo>
                      <a:pt x="788000" y="255070"/>
                    </a:moveTo>
                    <a:lnTo>
                      <a:pt x="231077" y="255070"/>
                    </a:lnTo>
                    <a:cubicBezTo>
                      <a:pt x="103714" y="255070"/>
                      <a:pt x="0" y="151357"/>
                      <a:pt x="0" y="23994"/>
                    </a:cubicBez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4"/>
                    </a:cubicBezTo>
                    <a:cubicBezTo>
                      <a:pt x="47987" y="124869"/>
                      <a:pt x="130115" y="206997"/>
                      <a:pt x="230991" y="206997"/>
                    </a:cubicBezTo>
                    <a:lnTo>
                      <a:pt x="787914" y="206997"/>
                    </a:lnTo>
                    <a:cubicBezTo>
                      <a:pt x="888789" y="206997"/>
                      <a:pt x="970918" y="124869"/>
                      <a:pt x="970918" y="23994"/>
                    </a:cubicBezTo>
                    <a:cubicBezTo>
                      <a:pt x="970918" y="10750"/>
                      <a:pt x="981667" y="0"/>
                      <a:pt x="994911" y="0"/>
                    </a:cubicBezTo>
                    <a:cubicBezTo>
                      <a:pt x="1008155" y="0"/>
                      <a:pt x="1018904" y="10750"/>
                      <a:pt x="1018904" y="23994"/>
                    </a:cubicBezTo>
                    <a:cubicBezTo>
                      <a:pt x="1019076" y="151357"/>
                      <a:pt x="915449" y="255070"/>
                      <a:pt x="788000" y="25507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2" name="任意多边形: 形状 12"/>
              <p:cNvSpPr/>
              <p:nvPr/>
            </p:nvSpPr>
            <p:spPr>
              <a:xfrm>
                <a:off x="3678424" y="2464188"/>
                <a:ext cx="47986" cy="360847"/>
              </a:xfrm>
              <a:custGeom>
                <a:avLst/>
                <a:gdLst>
                  <a:gd name="connsiteX0" fmla="*/ 23993 w 47986"/>
                  <a:gd name="connsiteY0" fmla="*/ 360848 h 360847"/>
                  <a:gd name="connsiteX1" fmla="*/ 0 w 47986"/>
                  <a:gd name="connsiteY1" fmla="*/ 336854 h 360847"/>
                  <a:gd name="connsiteX2" fmla="*/ 0 w 47986"/>
                  <a:gd name="connsiteY2" fmla="*/ 23993 h 360847"/>
                  <a:gd name="connsiteX3" fmla="*/ 23993 w 47986"/>
                  <a:gd name="connsiteY3" fmla="*/ 0 h 360847"/>
                  <a:gd name="connsiteX4" fmla="*/ 47987 w 47986"/>
                  <a:gd name="connsiteY4" fmla="*/ 23993 h 360847"/>
                  <a:gd name="connsiteX5" fmla="*/ 47987 w 47986"/>
                  <a:gd name="connsiteY5" fmla="*/ 336768 h 360847"/>
                  <a:gd name="connsiteX6" fmla="*/ 23993 w 47986"/>
                  <a:gd name="connsiteY6" fmla="*/ 360848 h 36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360847">
                    <a:moveTo>
                      <a:pt x="23993" y="360848"/>
                    </a:moveTo>
                    <a:cubicBezTo>
                      <a:pt x="10750" y="360848"/>
                      <a:pt x="0" y="350098"/>
                      <a:pt x="0" y="336854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336768"/>
                    </a:lnTo>
                    <a:cubicBezTo>
                      <a:pt x="47987" y="350098"/>
                      <a:pt x="37237" y="360848"/>
                      <a:pt x="23993" y="360848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43" name="图形 5"/>
            <p:cNvGrpSpPr/>
            <p:nvPr/>
          </p:nvGrpSpPr>
          <p:grpSpPr>
            <a:xfrm>
              <a:off x="12416" y="6522"/>
              <a:ext cx="529" cy="417"/>
              <a:chOff x="7883956" y="4141664"/>
              <a:chExt cx="335674" cy="265045"/>
            </a:xfrm>
            <a:solidFill>
              <a:srgbClr val="333333"/>
            </a:solidFill>
          </p:grpSpPr>
          <p:sp>
            <p:nvSpPr>
              <p:cNvPr id="44" name="任意多边形: 形状 14"/>
              <p:cNvSpPr/>
              <p:nvPr/>
            </p:nvSpPr>
            <p:spPr>
              <a:xfrm>
                <a:off x="7984749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0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7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1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0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7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45" name="图形 5"/>
              <p:cNvGrpSpPr/>
              <p:nvPr/>
            </p:nvGrpSpPr>
            <p:grpSpPr>
              <a:xfrm>
                <a:off x="7883956" y="4175890"/>
                <a:ext cx="335674" cy="230820"/>
                <a:chOff x="7883956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46" name="任意多边形: 形状 16"/>
                <p:cNvSpPr/>
                <p:nvPr/>
              </p:nvSpPr>
              <p:spPr>
                <a:xfrm>
                  <a:off x="7883956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2 w 148770"/>
                    <a:gd name="connsiteY10" fmla="*/ 144673 h 230671"/>
                    <a:gd name="connsiteX11" fmla="*/ 108387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2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2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2" y="144673"/>
                      </a:cubicBezTo>
                      <a:cubicBezTo>
                        <a:pt x="82673" y="161357"/>
                        <a:pt x="94541" y="176149"/>
                        <a:pt x="108387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47" name="任意多边形: 形状 17"/>
                <p:cNvSpPr/>
                <p:nvPr/>
              </p:nvSpPr>
              <p:spPr>
                <a:xfrm>
                  <a:off x="8071632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9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48" name="图形 5"/>
            <p:cNvGrpSpPr/>
            <p:nvPr/>
          </p:nvGrpSpPr>
          <p:grpSpPr>
            <a:xfrm>
              <a:off x="13174" y="6522"/>
              <a:ext cx="529" cy="417"/>
              <a:chOff x="8365459" y="4141664"/>
              <a:chExt cx="335673" cy="265045"/>
            </a:xfrm>
            <a:solidFill>
              <a:srgbClr val="333333"/>
            </a:solidFill>
          </p:grpSpPr>
          <p:sp>
            <p:nvSpPr>
              <p:cNvPr id="49" name="任意多边形: 形状 19"/>
              <p:cNvSpPr/>
              <p:nvPr/>
            </p:nvSpPr>
            <p:spPr>
              <a:xfrm>
                <a:off x="8466252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1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8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1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2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335" y="115667"/>
                      <a:pt x="78800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50" name="图形 5"/>
              <p:cNvGrpSpPr/>
              <p:nvPr/>
            </p:nvGrpSpPr>
            <p:grpSpPr>
              <a:xfrm>
                <a:off x="8365459" y="4175890"/>
                <a:ext cx="335673" cy="230820"/>
                <a:chOff x="8365459" y="4175890"/>
                <a:chExt cx="335673" cy="230820"/>
              </a:xfrm>
              <a:solidFill>
                <a:srgbClr val="333333"/>
              </a:solidFill>
            </p:grpSpPr>
            <p:sp>
              <p:nvSpPr>
                <p:cNvPr id="51" name="任意多边形: 形状 21"/>
                <p:cNvSpPr/>
                <p:nvPr/>
              </p:nvSpPr>
              <p:spPr>
                <a:xfrm>
                  <a:off x="8365459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4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5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4" y="95052"/>
                      </a:cubicBezTo>
                      <a:cubicBezTo>
                        <a:pt x="152160" y="106318"/>
                        <a:pt x="148633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5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49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8" y="228091"/>
                        <a:pt x="98582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52" name="任意多边形: 形状 22"/>
                <p:cNvSpPr/>
                <p:nvPr/>
              </p:nvSpPr>
              <p:spPr>
                <a:xfrm>
                  <a:off x="8553135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4 w 147997"/>
                    <a:gd name="connsiteY13" fmla="*/ 168902 h 230820"/>
                    <a:gd name="connsiteX14" fmla="*/ 72152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663" y="176298"/>
                        <a:pt x="65531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6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4" y="168902"/>
                      </a:cubicBezTo>
                      <a:cubicBezTo>
                        <a:pt x="104660" y="189627"/>
                        <a:pt x="89696" y="208289"/>
                        <a:pt x="72152" y="224457"/>
                      </a:cubicBezTo>
                      <a:cubicBezTo>
                        <a:pt x="67509" y="228756"/>
                        <a:pt x="61661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53" name="图形 5"/>
            <p:cNvGrpSpPr/>
            <p:nvPr/>
          </p:nvGrpSpPr>
          <p:grpSpPr>
            <a:xfrm>
              <a:off x="11657" y="6522"/>
              <a:ext cx="529" cy="417"/>
              <a:chOff x="7402453" y="4141664"/>
              <a:chExt cx="335674" cy="265045"/>
            </a:xfrm>
            <a:solidFill>
              <a:srgbClr val="333333"/>
            </a:solidFill>
          </p:grpSpPr>
          <p:sp>
            <p:nvSpPr>
              <p:cNvPr id="54" name="任意多边形: 形状 24"/>
              <p:cNvSpPr/>
              <p:nvPr/>
            </p:nvSpPr>
            <p:spPr>
              <a:xfrm>
                <a:off x="7503246" y="4141664"/>
                <a:ext cx="134955" cy="166062"/>
              </a:xfrm>
              <a:custGeom>
                <a:avLst/>
                <a:gdLst>
                  <a:gd name="connsiteX0" fmla="*/ 24019 w 134955"/>
                  <a:gd name="connsiteY0" fmla="*/ 166062 h 166062"/>
                  <a:gd name="connsiteX1" fmla="*/ 22900 w 134955"/>
                  <a:gd name="connsiteY1" fmla="*/ 166062 h 166062"/>
                  <a:gd name="connsiteX2" fmla="*/ 25 w 134955"/>
                  <a:gd name="connsiteY2" fmla="*/ 140951 h 166062"/>
                  <a:gd name="connsiteX3" fmla="*/ 48528 w 134955"/>
                  <a:gd name="connsiteY3" fmla="*/ 9288 h 166062"/>
                  <a:gd name="connsiteX4" fmla="*/ 67533 w 134955"/>
                  <a:gd name="connsiteY4" fmla="*/ 0 h 166062"/>
                  <a:gd name="connsiteX5" fmla="*/ 67533 w 134955"/>
                  <a:gd name="connsiteY5" fmla="*/ 0 h 166062"/>
                  <a:gd name="connsiteX6" fmla="*/ 86539 w 134955"/>
                  <a:gd name="connsiteY6" fmla="*/ 9288 h 166062"/>
                  <a:gd name="connsiteX7" fmla="*/ 134956 w 134955"/>
                  <a:gd name="connsiteY7" fmla="*/ 139661 h 166062"/>
                  <a:gd name="connsiteX8" fmla="*/ 134956 w 134955"/>
                  <a:gd name="connsiteY8" fmla="*/ 140951 h 166062"/>
                  <a:gd name="connsiteX9" fmla="*/ 127904 w 134955"/>
                  <a:gd name="connsiteY9" fmla="*/ 157978 h 166062"/>
                  <a:gd name="connsiteX10" fmla="*/ 93935 w 134955"/>
                  <a:gd name="connsiteY10" fmla="*/ 157978 h 166062"/>
                  <a:gd name="connsiteX11" fmla="*/ 86883 w 134955"/>
                  <a:gd name="connsiteY11" fmla="*/ 141037 h 166062"/>
                  <a:gd name="connsiteX12" fmla="*/ 67448 w 134955"/>
                  <a:gd name="connsiteY12" fmla="*/ 68712 h 166062"/>
                  <a:gd name="connsiteX13" fmla="*/ 48012 w 134955"/>
                  <a:gd name="connsiteY13" fmla="*/ 143101 h 166062"/>
                  <a:gd name="connsiteX14" fmla="*/ 24019 w 134955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5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29" y="0"/>
                      <a:pt x="81981" y="3440"/>
                      <a:pt x="86539" y="9288"/>
                    </a:cubicBezTo>
                    <a:cubicBezTo>
                      <a:pt x="115692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6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55" name="图形 5"/>
              <p:cNvGrpSpPr/>
              <p:nvPr/>
            </p:nvGrpSpPr>
            <p:grpSpPr>
              <a:xfrm>
                <a:off x="7402453" y="4175890"/>
                <a:ext cx="335674" cy="230820"/>
                <a:chOff x="7402453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56" name="任意多边形: 形状 26"/>
                <p:cNvSpPr/>
                <p:nvPr/>
              </p:nvSpPr>
              <p:spPr>
                <a:xfrm>
                  <a:off x="7402453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57" name="任意多边形: 形状 27"/>
                <p:cNvSpPr/>
                <p:nvPr/>
              </p:nvSpPr>
              <p:spPr>
                <a:xfrm>
                  <a:off x="7590129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0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1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0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2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4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8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58" name="文本框 57"/>
            <p:cNvSpPr txBox="1"/>
            <p:nvPr/>
          </p:nvSpPr>
          <p:spPr>
            <a:xfrm>
              <a:off x="7363" y="3964"/>
              <a:ext cx="6125" cy="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线索一：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善于治水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grpSp>
        <p:nvGrpSpPr>
          <p:cNvPr id="59" name="组合 58" descr="7b0a202020202274657874626f78223a2022220a7d0a"/>
          <p:cNvGrpSpPr/>
          <p:nvPr/>
        </p:nvGrpSpPr>
        <p:grpSpPr>
          <a:xfrm>
            <a:off x="521335" y="4754245"/>
            <a:ext cx="4932680" cy="1711325"/>
            <a:chOff x="5348" y="3409"/>
            <a:chExt cx="8508" cy="3975"/>
          </a:xfrm>
        </p:grpSpPr>
        <p:grpSp>
          <p:nvGrpSpPr>
            <p:cNvPr id="60" name="图形 5"/>
            <p:cNvGrpSpPr/>
            <p:nvPr/>
          </p:nvGrpSpPr>
          <p:grpSpPr>
            <a:xfrm>
              <a:off x="5348" y="3409"/>
              <a:ext cx="8508" cy="3975"/>
              <a:chOff x="3395663" y="2164829"/>
              <a:chExt cx="5402308" cy="2524127"/>
            </a:xfrm>
            <a:solidFill>
              <a:srgbClr val="333333"/>
            </a:solidFill>
          </p:grpSpPr>
          <p:sp>
            <p:nvSpPr>
              <p:cNvPr id="61" name="任意多边形: 形状 7"/>
              <p:cNvSpPr/>
              <p:nvPr/>
            </p:nvSpPr>
            <p:spPr>
              <a:xfrm>
                <a:off x="3395663" y="2164829"/>
                <a:ext cx="5402308" cy="2342499"/>
              </a:xfrm>
              <a:custGeom>
                <a:avLst/>
                <a:gdLst>
                  <a:gd name="connsiteX0" fmla="*/ 5378316 w 5402308"/>
                  <a:gd name="connsiteY0" fmla="*/ 2342500 h 2342499"/>
                  <a:gd name="connsiteX1" fmla="*/ 993277 w 5402308"/>
                  <a:gd name="connsiteY1" fmla="*/ 2342500 h 2342499"/>
                  <a:gd name="connsiteX2" fmla="*/ 969284 w 5402308"/>
                  <a:gd name="connsiteY2" fmla="*/ 2318506 h 2342499"/>
                  <a:gd name="connsiteX3" fmla="*/ 993277 w 5402308"/>
                  <a:gd name="connsiteY3" fmla="*/ 2294513 h 2342499"/>
                  <a:gd name="connsiteX4" fmla="*/ 5354236 w 5402308"/>
                  <a:gd name="connsiteY4" fmla="*/ 2294513 h 2342499"/>
                  <a:gd name="connsiteX5" fmla="*/ 5354236 w 5402308"/>
                  <a:gd name="connsiteY5" fmla="*/ 48073 h 2342499"/>
                  <a:gd name="connsiteX6" fmla="*/ 330748 w 5402308"/>
                  <a:gd name="connsiteY6" fmla="*/ 48073 h 2342499"/>
                  <a:gd name="connsiteX7" fmla="*/ 48073 w 5402308"/>
                  <a:gd name="connsiteY7" fmla="*/ 330748 h 2342499"/>
                  <a:gd name="connsiteX8" fmla="*/ 308561 w 5402308"/>
                  <a:gd name="connsiteY8" fmla="*/ 612220 h 2342499"/>
                  <a:gd name="connsiteX9" fmla="*/ 309077 w 5402308"/>
                  <a:gd name="connsiteY9" fmla="*/ 612220 h 2342499"/>
                  <a:gd name="connsiteX10" fmla="*/ 330748 w 5402308"/>
                  <a:gd name="connsiteY10" fmla="*/ 613166 h 2342499"/>
                  <a:gd name="connsiteX11" fmla="*/ 649629 w 5402308"/>
                  <a:gd name="connsiteY11" fmla="*/ 613166 h 2342499"/>
                  <a:gd name="connsiteX12" fmla="*/ 673622 w 5402308"/>
                  <a:gd name="connsiteY12" fmla="*/ 637159 h 2342499"/>
                  <a:gd name="connsiteX13" fmla="*/ 649629 w 5402308"/>
                  <a:gd name="connsiteY13" fmla="*/ 661153 h 2342499"/>
                  <a:gd name="connsiteX14" fmla="*/ 330748 w 5402308"/>
                  <a:gd name="connsiteY14" fmla="*/ 661153 h 2342499"/>
                  <a:gd name="connsiteX15" fmla="*/ 304777 w 5402308"/>
                  <a:gd name="connsiteY15" fmla="*/ 660035 h 2342499"/>
                  <a:gd name="connsiteX16" fmla="*/ 88578 w 5402308"/>
                  <a:gd name="connsiteY16" fmla="*/ 555719 h 2342499"/>
                  <a:gd name="connsiteX17" fmla="*/ 0 w 5402308"/>
                  <a:gd name="connsiteY17" fmla="*/ 330748 h 2342499"/>
                  <a:gd name="connsiteX18" fmla="*/ 330748 w 5402308"/>
                  <a:gd name="connsiteY18" fmla="*/ 0 h 2342499"/>
                  <a:gd name="connsiteX19" fmla="*/ 5378316 w 5402308"/>
                  <a:gd name="connsiteY19" fmla="*/ 0 h 2342499"/>
                  <a:gd name="connsiteX20" fmla="*/ 5402309 w 5402308"/>
                  <a:gd name="connsiteY20" fmla="*/ 23993 h 2342499"/>
                  <a:gd name="connsiteX21" fmla="*/ 5402309 w 5402308"/>
                  <a:gd name="connsiteY21" fmla="*/ 2318420 h 2342499"/>
                  <a:gd name="connsiteX22" fmla="*/ 5378316 w 5402308"/>
                  <a:gd name="connsiteY22" fmla="*/ 2342500 h 234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02308" h="2342499">
                    <a:moveTo>
                      <a:pt x="5378316" y="2342500"/>
                    </a:moveTo>
                    <a:lnTo>
                      <a:pt x="993277" y="2342500"/>
                    </a:lnTo>
                    <a:cubicBezTo>
                      <a:pt x="980033" y="2342500"/>
                      <a:pt x="969284" y="2331750"/>
                      <a:pt x="969284" y="2318506"/>
                    </a:cubicBezTo>
                    <a:cubicBezTo>
                      <a:pt x="969284" y="2305262"/>
                      <a:pt x="980033" y="2294513"/>
                      <a:pt x="993277" y="2294513"/>
                    </a:cubicBezTo>
                    <a:lnTo>
                      <a:pt x="5354236" y="2294513"/>
                    </a:lnTo>
                    <a:lnTo>
                      <a:pt x="5354236" y="48073"/>
                    </a:lnTo>
                    <a:lnTo>
                      <a:pt x="330748" y="48073"/>
                    </a:lnTo>
                    <a:cubicBezTo>
                      <a:pt x="174920" y="48073"/>
                      <a:pt x="48073" y="174834"/>
                      <a:pt x="48073" y="330748"/>
                    </a:cubicBezTo>
                    <a:cubicBezTo>
                      <a:pt x="48073" y="477461"/>
                      <a:pt x="162536" y="601126"/>
                      <a:pt x="308561" y="612220"/>
                    </a:cubicBezTo>
                    <a:cubicBezTo>
                      <a:pt x="308733" y="612220"/>
                      <a:pt x="308905" y="612220"/>
                      <a:pt x="309077" y="612220"/>
                    </a:cubicBezTo>
                    <a:cubicBezTo>
                      <a:pt x="315785" y="612908"/>
                      <a:pt x="322837" y="613166"/>
                      <a:pt x="330748" y="613166"/>
                    </a:cubicBezTo>
                    <a:lnTo>
                      <a:pt x="649629" y="613166"/>
                    </a:lnTo>
                    <a:cubicBezTo>
                      <a:pt x="662873" y="613166"/>
                      <a:pt x="673622" y="623915"/>
                      <a:pt x="673622" y="637159"/>
                    </a:cubicBezTo>
                    <a:cubicBezTo>
                      <a:pt x="673622" y="650403"/>
                      <a:pt x="662873" y="661153"/>
                      <a:pt x="649629" y="661153"/>
                    </a:cubicBezTo>
                    <a:lnTo>
                      <a:pt x="330748" y="661153"/>
                    </a:lnTo>
                    <a:cubicBezTo>
                      <a:pt x="321461" y="661153"/>
                      <a:pt x="312947" y="660809"/>
                      <a:pt x="304777" y="660035"/>
                    </a:cubicBezTo>
                    <a:cubicBezTo>
                      <a:pt x="222047" y="653671"/>
                      <a:pt x="145251" y="616606"/>
                      <a:pt x="88578" y="555719"/>
                    </a:cubicBezTo>
                    <a:cubicBezTo>
                      <a:pt x="31389" y="494488"/>
                      <a:pt x="0" y="414510"/>
                      <a:pt x="0" y="330748"/>
                    </a:cubicBezTo>
                    <a:cubicBezTo>
                      <a:pt x="0" y="148347"/>
                      <a:pt x="148347" y="0"/>
                      <a:pt x="330748" y="0"/>
                    </a:cubicBezTo>
                    <a:lnTo>
                      <a:pt x="5378316" y="0"/>
                    </a:lnTo>
                    <a:cubicBezTo>
                      <a:pt x="5391559" y="0"/>
                      <a:pt x="5402309" y="10750"/>
                      <a:pt x="5402309" y="23993"/>
                    </a:cubicBezTo>
                    <a:lnTo>
                      <a:pt x="5402309" y="2318420"/>
                    </a:lnTo>
                    <a:cubicBezTo>
                      <a:pt x="5402309" y="2331750"/>
                      <a:pt x="5391559" y="2342500"/>
                      <a:pt x="5378316" y="23425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2" name="任意多边形: 形状 8"/>
              <p:cNvSpPr/>
              <p:nvPr/>
            </p:nvSpPr>
            <p:spPr>
              <a:xfrm>
                <a:off x="3678424" y="2364172"/>
                <a:ext cx="736228" cy="461895"/>
              </a:xfrm>
              <a:custGeom>
                <a:avLst/>
                <a:gdLst>
                  <a:gd name="connsiteX0" fmla="*/ 505324 w 736228"/>
                  <a:gd name="connsiteY0" fmla="*/ 461895 h 461895"/>
                  <a:gd name="connsiteX1" fmla="*/ 366782 w 736228"/>
                  <a:gd name="connsiteY1" fmla="*/ 461895 h 461895"/>
                  <a:gd name="connsiteX2" fmla="*/ 342788 w 736228"/>
                  <a:gd name="connsiteY2" fmla="*/ 437902 h 461895"/>
                  <a:gd name="connsiteX3" fmla="*/ 342788 w 736228"/>
                  <a:gd name="connsiteY3" fmla="*/ 248190 h 461895"/>
                  <a:gd name="connsiteX4" fmla="*/ 124095 w 736228"/>
                  <a:gd name="connsiteY4" fmla="*/ 248190 h 461895"/>
                  <a:gd name="connsiteX5" fmla="*/ 0 w 736228"/>
                  <a:gd name="connsiteY5" fmla="*/ 124095 h 461895"/>
                  <a:gd name="connsiteX6" fmla="*/ 124095 w 736228"/>
                  <a:gd name="connsiteY6" fmla="*/ 0 h 461895"/>
                  <a:gd name="connsiteX7" fmla="*/ 505324 w 736228"/>
                  <a:gd name="connsiteY7" fmla="*/ 0 h 461895"/>
                  <a:gd name="connsiteX8" fmla="*/ 736229 w 736228"/>
                  <a:gd name="connsiteY8" fmla="*/ 231077 h 461895"/>
                  <a:gd name="connsiteX9" fmla="*/ 505324 w 736228"/>
                  <a:gd name="connsiteY9" fmla="*/ 461895 h 461895"/>
                  <a:gd name="connsiteX10" fmla="*/ 390775 w 736228"/>
                  <a:gd name="connsiteY10" fmla="*/ 413908 h 461895"/>
                  <a:gd name="connsiteX11" fmla="*/ 505324 w 736228"/>
                  <a:gd name="connsiteY11" fmla="*/ 413908 h 461895"/>
                  <a:gd name="connsiteX12" fmla="*/ 688156 w 736228"/>
                  <a:gd name="connsiteY12" fmla="*/ 231077 h 461895"/>
                  <a:gd name="connsiteX13" fmla="*/ 505324 w 736228"/>
                  <a:gd name="connsiteY13" fmla="*/ 48073 h 461895"/>
                  <a:gd name="connsiteX14" fmla="*/ 124095 w 736228"/>
                  <a:gd name="connsiteY14" fmla="*/ 48073 h 461895"/>
                  <a:gd name="connsiteX15" fmla="*/ 47987 w 736228"/>
                  <a:gd name="connsiteY15" fmla="*/ 124181 h 461895"/>
                  <a:gd name="connsiteX16" fmla="*/ 124095 w 736228"/>
                  <a:gd name="connsiteY16" fmla="*/ 200289 h 461895"/>
                  <a:gd name="connsiteX17" fmla="*/ 366782 w 736228"/>
                  <a:gd name="connsiteY17" fmla="*/ 200289 h 461895"/>
                  <a:gd name="connsiteX18" fmla="*/ 390775 w 736228"/>
                  <a:gd name="connsiteY18" fmla="*/ 224283 h 461895"/>
                  <a:gd name="connsiteX19" fmla="*/ 390775 w 736228"/>
                  <a:gd name="connsiteY19" fmla="*/ 413908 h 46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228" h="461895">
                    <a:moveTo>
                      <a:pt x="505324" y="461895"/>
                    </a:moveTo>
                    <a:lnTo>
                      <a:pt x="366782" y="461895"/>
                    </a:lnTo>
                    <a:cubicBezTo>
                      <a:pt x="353538" y="461895"/>
                      <a:pt x="342788" y="451145"/>
                      <a:pt x="342788" y="437902"/>
                    </a:cubicBezTo>
                    <a:lnTo>
                      <a:pt x="342788" y="248190"/>
                    </a:lnTo>
                    <a:lnTo>
                      <a:pt x="124095" y="248190"/>
                    </a:lnTo>
                    <a:cubicBezTo>
                      <a:pt x="55641" y="248190"/>
                      <a:pt x="0" y="192550"/>
                      <a:pt x="0" y="124095"/>
                    </a:cubicBezTo>
                    <a:cubicBezTo>
                      <a:pt x="0" y="55641"/>
                      <a:pt x="55641" y="0"/>
                      <a:pt x="124095" y="0"/>
                    </a:cubicBezTo>
                    <a:lnTo>
                      <a:pt x="505324" y="0"/>
                    </a:lnTo>
                    <a:cubicBezTo>
                      <a:pt x="632687" y="0"/>
                      <a:pt x="736229" y="103628"/>
                      <a:pt x="736229" y="231077"/>
                    </a:cubicBezTo>
                    <a:cubicBezTo>
                      <a:pt x="736229" y="358354"/>
                      <a:pt x="632687" y="461895"/>
                      <a:pt x="505324" y="461895"/>
                    </a:cubicBezTo>
                    <a:close/>
                    <a:moveTo>
                      <a:pt x="390775" y="413908"/>
                    </a:moveTo>
                    <a:lnTo>
                      <a:pt x="505324" y="413908"/>
                    </a:lnTo>
                    <a:cubicBezTo>
                      <a:pt x="606200" y="413908"/>
                      <a:pt x="688156" y="331866"/>
                      <a:pt x="688156" y="231077"/>
                    </a:cubicBezTo>
                    <a:cubicBezTo>
                      <a:pt x="688156" y="130115"/>
                      <a:pt x="606114" y="48073"/>
                      <a:pt x="505324" y="48073"/>
                    </a:cubicBezTo>
                    <a:lnTo>
                      <a:pt x="124095" y="48073"/>
                    </a:lnTo>
                    <a:cubicBezTo>
                      <a:pt x="82128" y="48073"/>
                      <a:pt x="47987" y="82214"/>
                      <a:pt x="47987" y="124181"/>
                    </a:cubicBezTo>
                    <a:cubicBezTo>
                      <a:pt x="47987" y="166148"/>
                      <a:pt x="82128" y="200289"/>
                      <a:pt x="124095" y="200289"/>
                    </a:cubicBezTo>
                    <a:lnTo>
                      <a:pt x="366782" y="200289"/>
                    </a:lnTo>
                    <a:cubicBezTo>
                      <a:pt x="380025" y="200289"/>
                      <a:pt x="390775" y="211039"/>
                      <a:pt x="390775" y="224283"/>
                    </a:cubicBezTo>
                    <a:lnTo>
                      <a:pt x="390775" y="413908"/>
                    </a:ln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3" name="任意多边形: 形状 9"/>
              <p:cNvSpPr/>
              <p:nvPr/>
            </p:nvSpPr>
            <p:spPr>
              <a:xfrm>
                <a:off x="3395663" y="2471583"/>
                <a:ext cx="47987" cy="2010375"/>
              </a:xfrm>
              <a:custGeom>
                <a:avLst/>
                <a:gdLst>
                  <a:gd name="connsiteX0" fmla="*/ 23993 w 47987"/>
                  <a:gd name="connsiteY0" fmla="*/ 2010375 h 2010375"/>
                  <a:gd name="connsiteX1" fmla="*/ 0 w 47987"/>
                  <a:gd name="connsiteY1" fmla="*/ 1986382 h 2010375"/>
                  <a:gd name="connsiteX2" fmla="*/ 0 w 47987"/>
                  <a:gd name="connsiteY2" fmla="*/ 23993 h 2010375"/>
                  <a:gd name="connsiteX3" fmla="*/ 23993 w 47987"/>
                  <a:gd name="connsiteY3" fmla="*/ 0 h 2010375"/>
                  <a:gd name="connsiteX4" fmla="*/ 47987 w 47987"/>
                  <a:gd name="connsiteY4" fmla="*/ 23993 h 2010375"/>
                  <a:gd name="connsiteX5" fmla="*/ 47987 w 47987"/>
                  <a:gd name="connsiteY5" fmla="*/ 1986382 h 2010375"/>
                  <a:gd name="connsiteX6" fmla="*/ 23993 w 47987"/>
                  <a:gd name="connsiteY6" fmla="*/ 2010375 h 201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7" h="2010375">
                    <a:moveTo>
                      <a:pt x="23993" y="2010375"/>
                    </a:moveTo>
                    <a:cubicBezTo>
                      <a:pt x="10750" y="2010375"/>
                      <a:pt x="0" y="1999625"/>
                      <a:pt x="0" y="1986382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986382"/>
                    </a:lnTo>
                    <a:cubicBezTo>
                      <a:pt x="48073" y="1999625"/>
                      <a:pt x="37323" y="2010375"/>
                      <a:pt x="23993" y="2010375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4" name="任意多边形: 形状 10"/>
              <p:cNvSpPr/>
              <p:nvPr/>
            </p:nvSpPr>
            <p:spPr>
              <a:xfrm>
                <a:off x="4366666" y="2571169"/>
                <a:ext cx="47986" cy="1910789"/>
              </a:xfrm>
              <a:custGeom>
                <a:avLst/>
                <a:gdLst>
                  <a:gd name="connsiteX0" fmla="*/ 23993 w 47986"/>
                  <a:gd name="connsiteY0" fmla="*/ 1910789 h 1910789"/>
                  <a:gd name="connsiteX1" fmla="*/ 0 w 47986"/>
                  <a:gd name="connsiteY1" fmla="*/ 1886796 h 1910789"/>
                  <a:gd name="connsiteX2" fmla="*/ 0 w 47986"/>
                  <a:gd name="connsiteY2" fmla="*/ 23993 h 1910789"/>
                  <a:gd name="connsiteX3" fmla="*/ 23993 w 47986"/>
                  <a:gd name="connsiteY3" fmla="*/ 0 h 1910789"/>
                  <a:gd name="connsiteX4" fmla="*/ 47987 w 47986"/>
                  <a:gd name="connsiteY4" fmla="*/ 23993 h 1910789"/>
                  <a:gd name="connsiteX5" fmla="*/ 47987 w 47986"/>
                  <a:gd name="connsiteY5" fmla="*/ 1886796 h 1910789"/>
                  <a:gd name="connsiteX6" fmla="*/ 23993 w 47986"/>
                  <a:gd name="connsiteY6" fmla="*/ 1910789 h 191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1910789">
                    <a:moveTo>
                      <a:pt x="23993" y="1910789"/>
                    </a:moveTo>
                    <a:cubicBezTo>
                      <a:pt x="10750" y="1910789"/>
                      <a:pt x="0" y="1900040"/>
                      <a:pt x="0" y="1886796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886796"/>
                    </a:lnTo>
                    <a:cubicBezTo>
                      <a:pt x="47987" y="1900040"/>
                      <a:pt x="37237" y="1910789"/>
                      <a:pt x="23993" y="1910789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5" name="任意多边形: 形状 11"/>
              <p:cNvSpPr/>
              <p:nvPr/>
            </p:nvSpPr>
            <p:spPr>
              <a:xfrm>
                <a:off x="3395663" y="4433886"/>
                <a:ext cx="1018904" cy="255070"/>
              </a:xfrm>
              <a:custGeom>
                <a:avLst/>
                <a:gdLst>
                  <a:gd name="connsiteX0" fmla="*/ 788000 w 1018904"/>
                  <a:gd name="connsiteY0" fmla="*/ 255070 h 255070"/>
                  <a:gd name="connsiteX1" fmla="*/ 231077 w 1018904"/>
                  <a:gd name="connsiteY1" fmla="*/ 255070 h 255070"/>
                  <a:gd name="connsiteX2" fmla="*/ 0 w 1018904"/>
                  <a:gd name="connsiteY2" fmla="*/ 23994 h 255070"/>
                  <a:gd name="connsiteX3" fmla="*/ 23993 w 1018904"/>
                  <a:gd name="connsiteY3" fmla="*/ 0 h 255070"/>
                  <a:gd name="connsiteX4" fmla="*/ 47987 w 1018904"/>
                  <a:gd name="connsiteY4" fmla="*/ 23994 h 255070"/>
                  <a:gd name="connsiteX5" fmla="*/ 230991 w 1018904"/>
                  <a:gd name="connsiteY5" fmla="*/ 206997 h 255070"/>
                  <a:gd name="connsiteX6" fmla="*/ 787914 w 1018904"/>
                  <a:gd name="connsiteY6" fmla="*/ 206997 h 255070"/>
                  <a:gd name="connsiteX7" fmla="*/ 970918 w 1018904"/>
                  <a:gd name="connsiteY7" fmla="*/ 23994 h 255070"/>
                  <a:gd name="connsiteX8" fmla="*/ 994911 w 1018904"/>
                  <a:gd name="connsiteY8" fmla="*/ 0 h 255070"/>
                  <a:gd name="connsiteX9" fmla="*/ 1018904 w 1018904"/>
                  <a:gd name="connsiteY9" fmla="*/ 23994 h 255070"/>
                  <a:gd name="connsiteX10" fmla="*/ 788000 w 1018904"/>
                  <a:gd name="connsiteY10" fmla="*/ 255070 h 25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8904" h="255070">
                    <a:moveTo>
                      <a:pt x="788000" y="255070"/>
                    </a:moveTo>
                    <a:lnTo>
                      <a:pt x="231077" y="255070"/>
                    </a:lnTo>
                    <a:cubicBezTo>
                      <a:pt x="103714" y="255070"/>
                      <a:pt x="0" y="151357"/>
                      <a:pt x="0" y="23994"/>
                    </a:cubicBez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4"/>
                    </a:cubicBezTo>
                    <a:cubicBezTo>
                      <a:pt x="47987" y="124869"/>
                      <a:pt x="130115" y="206997"/>
                      <a:pt x="230991" y="206997"/>
                    </a:cubicBezTo>
                    <a:lnTo>
                      <a:pt x="787914" y="206997"/>
                    </a:lnTo>
                    <a:cubicBezTo>
                      <a:pt x="888789" y="206997"/>
                      <a:pt x="970918" y="124869"/>
                      <a:pt x="970918" y="23994"/>
                    </a:cubicBezTo>
                    <a:cubicBezTo>
                      <a:pt x="970918" y="10750"/>
                      <a:pt x="981667" y="0"/>
                      <a:pt x="994911" y="0"/>
                    </a:cubicBezTo>
                    <a:cubicBezTo>
                      <a:pt x="1008155" y="0"/>
                      <a:pt x="1018904" y="10750"/>
                      <a:pt x="1018904" y="23994"/>
                    </a:cubicBezTo>
                    <a:cubicBezTo>
                      <a:pt x="1019076" y="151357"/>
                      <a:pt x="915449" y="255070"/>
                      <a:pt x="788000" y="25507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6" name="任意多边形: 形状 12"/>
              <p:cNvSpPr/>
              <p:nvPr/>
            </p:nvSpPr>
            <p:spPr>
              <a:xfrm>
                <a:off x="3678424" y="2464188"/>
                <a:ext cx="47986" cy="360847"/>
              </a:xfrm>
              <a:custGeom>
                <a:avLst/>
                <a:gdLst>
                  <a:gd name="connsiteX0" fmla="*/ 23993 w 47986"/>
                  <a:gd name="connsiteY0" fmla="*/ 360848 h 360847"/>
                  <a:gd name="connsiteX1" fmla="*/ 0 w 47986"/>
                  <a:gd name="connsiteY1" fmla="*/ 336854 h 360847"/>
                  <a:gd name="connsiteX2" fmla="*/ 0 w 47986"/>
                  <a:gd name="connsiteY2" fmla="*/ 23993 h 360847"/>
                  <a:gd name="connsiteX3" fmla="*/ 23993 w 47986"/>
                  <a:gd name="connsiteY3" fmla="*/ 0 h 360847"/>
                  <a:gd name="connsiteX4" fmla="*/ 47987 w 47986"/>
                  <a:gd name="connsiteY4" fmla="*/ 23993 h 360847"/>
                  <a:gd name="connsiteX5" fmla="*/ 47987 w 47986"/>
                  <a:gd name="connsiteY5" fmla="*/ 336768 h 360847"/>
                  <a:gd name="connsiteX6" fmla="*/ 23993 w 47986"/>
                  <a:gd name="connsiteY6" fmla="*/ 360848 h 36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360847">
                    <a:moveTo>
                      <a:pt x="23993" y="360848"/>
                    </a:moveTo>
                    <a:cubicBezTo>
                      <a:pt x="10750" y="360848"/>
                      <a:pt x="0" y="350098"/>
                      <a:pt x="0" y="336854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336768"/>
                    </a:lnTo>
                    <a:cubicBezTo>
                      <a:pt x="47987" y="350098"/>
                      <a:pt x="37237" y="360848"/>
                      <a:pt x="23993" y="360848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67" name="图形 5"/>
            <p:cNvGrpSpPr/>
            <p:nvPr/>
          </p:nvGrpSpPr>
          <p:grpSpPr>
            <a:xfrm>
              <a:off x="12416" y="6522"/>
              <a:ext cx="529" cy="417"/>
              <a:chOff x="7883956" y="4141664"/>
              <a:chExt cx="335674" cy="265045"/>
            </a:xfrm>
            <a:solidFill>
              <a:srgbClr val="333333"/>
            </a:solidFill>
          </p:grpSpPr>
          <p:sp>
            <p:nvSpPr>
              <p:cNvPr id="68" name="任意多边形: 形状 14"/>
              <p:cNvSpPr/>
              <p:nvPr/>
            </p:nvSpPr>
            <p:spPr>
              <a:xfrm>
                <a:off x="7984749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0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7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1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0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7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69" name="图形 5"/>
              <p:cNvGrpSpPr/>
              <p:nvPr/>
            </p:nvGrpSpPr>
            <p:grpSpPr>
              <a:xfrm>
                <a:off x="7883956" y="4175890"/>
                <a:ext cx="335674" cy="230820"/>
                <a:chOff x="7883956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70" name="任意多边形: 形状 16"/>
                <p:cNvSpPr/>
                <p:nvPr/>
              </p:nvSpPr>
              <p:spPr>
                <a:xfrm>
                  <a:off x="7883956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2 w 148770"/>
                    <a:gd name="connsiteY10" fmla="*/ 144673 h 230671"/>
                    <a:gd name="connsiteX11" fmla="*/ 108387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2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2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2" y="144673"/>
                      </a:cubicBezTo>
                      <a:cubicBezTo>
                        <a:pt x="82673" y="161357"/>
                        <a:pt x="94541" y="176149"/>
                        <a:pt x="108387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71" name="任意多边形: 形状 17"/>
                <p:cNvSpPr/>
                <p:nvPr/>
              </p:nvSpPr>
              <p:spPr>
                <a:xfrm>
                  <a:off x="8071632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9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72" name="图形 5"/>
            <p:cNvGrpSpPr/>
            <p:nvPr/>
          </p:nvGrpSpPr>
          <p:grpSpPr>
            <a:xfrm>
              <a:off x="13174" y="6522"/>
              <a:ext cx="529" cy="417"/>
              <a:chOff x="8365459" y="4141664"/>
              <a:chExt cx="335673" cy="265045"/>
            </a:xfrm>
            <a:solidFill>
              <a:srgbClr val="333333"/>
            </a:solidFill>
          </p:grpSpPr>
          <p:sp>
            <p:nvSpPr>
              <p:cNvPr id="73" name="任意多边形: 形状 19"/>
              <p:cNvSpPr/>
              <p:nvPr/>
            </p:nvSpPr>
            <p:spPr>
              <a:xfrm>
                <a:off x="8466252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1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8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1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2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335" y="115667"/>
                      <a:pt x="78800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74" name="图形 5"/>
              <p:cNvGrpSpPr/>
              <p:nvPr/>
            </p:nvGrpSpPr>
            <p:grpSpPr>
              <a:xfrm>
                <a:off x="8365459" y="4175890"/>
                <a:ext cx="335673" cy="230820"/>
                <a:chOff x="8365459" y="4175890"/>
                <a:chExt cx="335673" cy="230820"/>
              </a:xfrm>
              <a:solidFill>
                <a:srgbClr val="333333"/>
              </a:solidFill>
            </p:grpSpPr>
            <p:sp>
              <p:nvSpPr>
                <p:cNvPr id="75" name="任意多边形: 形状 21"/>
                <p:cNvSpPr/>
                <p:nvPr/>
              </p:nvSpPr>
              <p:spPr>
                <a:xfrm>
                  <a:off x="8365459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4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5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4" y="95052"/>
                      </a:cubicBezTo>
                      <a:cubicBezTo>
                        <a:pt x="152160" y="106318"/>
                        <a:pt x="148633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5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49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8" y="228091"/>
                        <a:pt x="98582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76" name="任意多边形: 形状 22"/>
                <p:cNvSpPr/>
                <p:nvPr/>
              </p:nvSpPr>
              <p:spPr>
                <a:xfrm>
                  <a:off x="8553135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4 w 147997"/>
                    <a:gd name="connsiteY13" fmla="*/ 168902 h 230820"/>
                    <a:gd name="connsiteX14" fmla="*/ 72152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663" y="176298"/>
                        <a:pt x="65531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6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4" y="168902"/>
                      </a:cubicBezTo>
                      <a:cubicBezTo>
                        <a:pt x="104660" y="189627"/>
                        <a:pt x="89696" y="208289"/>
                        <a:pt x="72152" y="224457"/>
                      </a:cubicBezTo>
                      <a:cubicBezTo>
                        <a:pt x="67509" y="228756"/>
                        <a:pt x="61661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77" name="图形 5"/>
            <p:cNvGrpSpPr/>
            <p:nvPr/>
          </p:nvGrpSpPr>
          <p:grpSpPr>
            <a:xfrm>
              <a:off x="11657" y="6522"/>
              <a:ext cx="529" cy="417"/>
              <a:chOff x="7402453" y="4141664"/>
              <a:chExt cx="335674" cy="265045"/>
            </a:xfrm>
            <a:solidFill>
              <a:srgbClr val="333333"/>
            </a:solidFill>
          </p:grpSpPr>
          <p:sp>
            <p:nvSpPr>
              <p:cNvPr id="78" name="任意多边形: 形状 24"/>
              <p:cNvSpPr/>
              <p:nvPr/>
            </p:nvSpPr>
            <p:spPr>
              <a:xfrm>
                <a:off x="7503246" y="4141664"/>
                <a:ext cx="134955" cy="166062"/>
              </a:xfrm>
              <a:custGeom>
                <a:avLst/>
                <a:gdLst>
                  <a:gd name="connsiteX0" fmla="*/ 24019 w 134955"/>
                  <a:gd name="connsiteY0" fmla="*/ 166062 h 166062"/>
                  <a:gd name="connsiteX1" fmla="*/ 22900 w 134955"/>
                  <a:gd name="connsiteY1" fmla="*/ 166062 h 166062"/>
                  <a:gd name="connsiteX2" fmla="*/ 25 w 134955"/>
                  <a:gd name="connsiteY2" fmla="*/ 140951 h 166062"/>
                  <a:gd name="connsiteX3" fmla="*/ 48528 w 134955"/>
                  <a:gd name="connsiteY3" fmla="*/ 9288 h 166062"/>
                  <a:gd name="connsiteX4" fmla="*/ 67533 w 134955"/>
                  <a:gd name="connsiteY4" fmla="*/ 0 h 166062"/>
                  <a:gd name="connsiteX5" fmla="*/ 67533 w 134955"/>
                  <a:gd name="connsiteY5" fmla="*/ 0 h 166062"/>
                  <a:gd name="connsiteX6" fmla="*/ 86539 w 134955"/>
                  <a:gd name="connsiteY6" fmla="*/ 9288 h 166062"/>
                  <a:gd name="connsiteX7" fmla="*/ 134956 w 134955"/>
                  <a:gd name="connsiteY7" fmla="*/ 139661 h 166062"/>
                  <a:gd name="connsiteX8" fmla="*/ 134956 w 134955"/>
                  <a:gd name="connsiteY8" fmla="*/ 140951 h 166062"/>
                  <a:gd name="connsiteX9" fmla="*/ 127904 w 134955"/>
                  <a:gd name="connsiteY9" fmla="*/ 157978 h 166062"/>
                  <a:gd name="connsiteX10" fmla="*/ 93935 w 134955"/>
                  <a:gd name="connsiteY10" fmla="*/ 157978 h 166062"/>
                  <a:gd name="connsiteX11" fmla="*/ 86883 w 134955"/>
                  <a:gd name="connsiteY11" fmla="*/ 141037 h 166062"/>
                  <a:gd name="connsiteX12" fmla="*/ 67448 w 134955"/>
                  <a:gd name="connsiteY12" fmla="*/ 68712 h 166062"/>
                  <a:gd name="connsiteX13" fmla="*/ 48012 w 134955"/>
                  <a:gd name="connsiteY13" fmla="*/ 143101 h 166062"/>
                  <a:gd name="connsiteX14" fmla="*/ 24019 w 134955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5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29" y="0"/>
                      <a:pt x="81981" y="3440"/>
                      <a:pt x="86539" y="9288"/>
                    </a:cubicBezTo>
                    <a:cubicBezTo>
                      <a:pt x="115692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6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79" name="图形 5"/>
              <p:cNvGrpSpPr/>
              <p:nvPr/>
            </p:nvGrpSpPr>
            <p:grpSpPr>
              <a:xfrm>
                <a:off x="7402453" y="4175890"/>
                <a:ext cx="335674" cy="230820"/>
                <a:chOff x="7402453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80" name="任意多边形: 形状 26"/>
                <p:cNvSpPr/>
                <p:nvPr/>
              </p:nvSpPr>
              <p:spPr>
                <a:xfrm>
                  <a:off x="7402453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81" name="任意多边形: 形状 27"/>
                <p:cNvSpPr/>
                <p:nvPr/>
              </p:nvSpPr>
              <p:spPr>
                <a:xfrm>
                  <a:off x="7590129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0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1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0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2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4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8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82" name="文本框 81"/>
            <p:cNvSpPr txBox="1"/>
            <p:nvPr/>
          </p:nvSpPr>
          <p:spPr>
            <a:xfrm>
              <a:off x="7363" y="3964"/>
              <a:ext cx="6125" cy="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线索二：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三过家门而不入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rcRect r="40600"/>
          <a:stretch>
            <a:fillRect/>
          </a:stretch>
        </p:blipFill>
        <p:spPr>
          <a:xfrm>
            <a:off x="7384415" y="2948940"/>
            <a:ext cx="3261995" cy="2987675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7384415" y="6094730"/>
            <a:ext cx="3157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大禹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687310" y="3829685"/>
            <a:ext cx="25006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+mn-ea"/>
              </a:rPr>
              <a:t>huá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张嘉骅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735" y="95885"/>
            <a:ext cx="6339205" cy="67621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72970" y="483870"/>
            <a:ext cx="407670" cy="58445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05965" y="2540"/>
            <a:ext cx="156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书脊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80" y="719455"/>
            <a:ext cx="2461260" cy="3175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ldLvl="0" animBg="1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0"/>
            <a:ext cx="10184765" cy="692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250" y="11430"/>
            <a:ext cx="4688840" cy="68357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11430"/>
            <a:ext cx="461645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670" y="0"/>
            <a:ext cx="465963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25730" y="2696845"/>
            <a:ext cx="3519805" cy="350901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6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矩形 3"/>
          <p:cNvSpPr/>
          <p:nvPr/>
        </p:nvSpPr>
        <p:spPr>
          <a:xfrm>
            <a:off x="4554538" y="1790065"/>
            <a:ext cx="6465887" cy="2214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>
              <a:lnSpc>
                <a:spcPct val="150000"/>
              </a:lnSpc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遥远的仙山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eaLnBrk="0" hangingPunct="0">
              <a:lnSpc>
                <a:spcPct val="150000"/>
              </a:lnSpc>
            </a:pPr>
            <a:r>
              <a:rPr lang="en-US" altLang="zh-CN" sz="4400" b="1">
                <a:solidFill>
                  <a:srgbClr val="9F0F1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4400" b="1">
                <a:solidFill>
                  <a:srgbClr val="9F0F1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秦始皇的故事</a:t>
            </a:r>
            <a:endParaRPr lang="en-US" altLang="zh-CN" sz="3200" b="1">
              <a:solidFill>
                <a:srgbClr val="9F0F1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19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812165"/>
            <a:ext cx="3810635" cy="5539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横着-4_复制_横-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0525" y="4050030"/>
            <a:ext cx="5433695" cy="2445385"/>
          </a:xfrm>
          <a:prstGeom prst="rect">
            <a:avLst/>
          </a:prstGeom>
        </p:spPr>
      </p:pic>
      <p:pic>
        <p:nvPicPr>
          <p:cNvPr id="5" name="8分钟.mp4" descr="8分钟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7"/>
          <a:srcRect l="14817" t="28085" r="15031" b="27505"/>
          <a:stretch>
            <a:fillRect/>
          </a:stretch>
        </p:blipFill>
        <p:spPr>
          <a:xfrm>
            <a:off x="6650545" y="4692394"/>
            <a:ext cx="3869470" cy="1160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9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0" name="矩形 12"/>
          <p:cNvSpPr/>
          <p:nvPr/>
        </p:nvSpPr>
        <p:spPr>
          <a:xfrm>
            <a:off x="995363" y="1514475"/>
            <a:ext cx="10212387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阅读第三个故事，小组合作找出秦始皇的政绩和他实施的暴政，完成阅读表格，限时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分钟。</a:t>
            </a:r>
            <a:endParaRPr lang="zh-CN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1751" name="文本框 5"/>
          <p:cNvSpPr txBox="1"/>
          <p:nvPr/>
        </p:nvSpPr>
        <p:spPr>
          <a:xfrm>
            <a:off x="3259138" y="461963"/>
            <a:ext cx="58816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 读 挑 战</a:t>
            </a:r>
            <a:endParaRPr lang="zh-CN" altLang="en-US" sz="6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85775" y="2625725"/>
          <a:ext cx="11336338" cy="3914775"/>
        </p:xfrm>
        <a:graphic>
          <a:graphicData uri="http://schemas.openxmlformats.org/drawingml/2006/table">
            <a:tbl>
              <a:tblPr/>
              <a:tblGrid>
                <a:gridCol w="5668010"/>
                <a:gridCol w="5668010"/>
              </a:tblGrid>
              <a:tr h="5638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800" b="1">
                          <a:solidFill>
                            <a:srgbClr val="7030A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秦始皇的政绩</a:t>
                      </a:r>
                      <a:endParaRPr lang="zh-CN" altLang="en-US" sz="2800" b="1">
                        <a:solidFill>
                          <a:srgbClr val="7030A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800" b="1">
                          <a:solidFill>
                            <a:srgbClr val="7030A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秦始皇的暴政</a:t>
                      </a:r>
                      <a:endParaRPr lang="zh-CN" altLang="en-US" sz="2800" b="1">
                        <a:solidFill>
                          <a:srgbClr val="7030A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0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502020204030204" pitchFamily="1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502020204030204" pitchFamily="1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横着-4_复制_横-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4068445" cy="1477010"/>
          </a:xfrm>
          <a:prstGeom prst="rect">
            <a:avLst/>
          </a:prstGeom>
        </p:spPr>
      </p:pic>
      <p:pic>
        <p:nvPicPr>
          <p:cNvPr id="4" name="5分钟.mp4" descr="5分钟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540" y="74295"/>
            <a:ext cx="3063875" cy="114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9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0" name="矩形 12"/>
          <p:cNvSpPr/>
          <p:nvPr/>
        </p:nvSpPr>
        <p:spPr>
          <a:xfrm>
            <a:off x="995363" y="1514475"/>
            <a:ext cx="10212387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阅读第三个故事，小组合作找出秦始皇的政绩和他实施的暴政，完成阅读表格，限时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分钟。</a:t>
            </a:r>
            <a:endParaRPr lang="zh-CN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1751" name="文本框 5"/>
          <p:cNvSpPr txBox="1"/>
          <p:nvPr/>
        </p:nvSpPr>
        <p:spPr>
          <a:xfrm>
            <a:off x="3259138" y="461963"/>
            <a:ext cx="58816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 读 挑 战</a:t>
            </a:r>
            <a:endParaRPr lang="zh-CN" altLang="en-US" sz="6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85775" y="2625725"/>
          <a:ext cx="11336338" cy="3914775"/>
        </p:xfrm>
        <a:graphic>
          <a:graphicData uri="http://schemas.openxmlformats.org/drawingml/2006/table">
            <a:tbl>
              <a:tblPr/>
              <a:tblGrid>
                <a:gridCol w="5668010"/>
                <a:gridCol w="5668010"/>
              </a:tblGrid>
              <a:tr h="5638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800" b="1">
                          <a:solidFill>
                            <a:srgbClr val="7030A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秦始皇的政绩</a:t>
                      </a:r>
                      <a:endParaRPr lang="zh-CN" altLang="en-US" sz="2800" b="1">
                        <a:solidFill>
                          <a:srgbClr val="7030A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800" b="1">
                          <a:solidFill>
                            <a:srgbClr val="7030A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秦始皇的暴政</a:t>
                      </a:r>
                      <a:endParaRPr lang="zh-CN" altLang="en-US" sz="2800" b="1">
                        <a:solidFill>
                          <a:srgbClr val="7030A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0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502020204030204" pitchFamily="1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502020204030204" pitchFamily="1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86410" y="3415030"/>
            <a:ext cx="570801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实行郡县制，巩固中央对地方的统治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修驿道，通沟渠，方便全国的交通系统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车同轨，书同文，统一全国的文化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钱同币，币同形。促进全国的经济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度同尺，权同衡。统一测量单位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3790" y="3460750"/>
            <a:ext cx="57594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花费万千钱财寻找仙药。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严刑峻法，严苛地管理老百姓。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派人南征北战，攻打匈奴和百越。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修筑万里长城，大量征调奴隶和工匠。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焚书坑儒，烧毁大量典籍坑杀名士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不听劝谏，一意孤行。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7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957388"/>
            <a:ext cx="3887788" cy="4494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9" name="文本框 5"/>
          <p:cNvSpPr txBox="1"/>
          <p:nvPr/>
        </p:nvSpPr>
        <p:spPr>
          <a:xfrm>
            <a:off x="3259138" y="461963"/>
            <a:ext cx="58816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深 入 思 考</a:t>
            </a:r>
            <a:endParaRPr lang="zh-CN" altLang="en-US" sz="6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3800" name="文本框 1"/>
          <p:cNvSpPr txBox="1"/>
          <p:nvPr/>
        </p:nvSpPr>
        <p:spPr>
          <a:xfrm>
            <a:off x="4662805" y="1835150"/>
            <a:ext cx="74434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zh-CN" sz="2800">
                <a:latin typeface="楷体" panose="02010609060101010101" charset="-122"/>
                <a:ea typeface="楷体" panose="02010609060101010101" charset="-122"/>
              </a:rPr>
              <a:t>秦始皇这位千古一帝有很多的创举，完成了前面许多帝王没有完成的功绩，但是这样的王朝却如此短命，背后的原因是什么？</a:t>
            </a:r>
            <a:endParaRPr lang="zh-CN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64075" y="3244850"/>
            <a:ext cx="72802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秦始皇追求的效率不是用来服务人民，而是用来服务自己的王朝，甚至是仅仅服务他自己。他并没有把人民放在心上，而是将人民当做达到自己目的的工具，因此在征战、修建大型工程的过程中，牺牲了在多人都无所谓。当百姓忍无可忍的时候自然就会在适当的时机起来反抗。</a:t>
            </a:r>
            <a:endParaRPr lang="zh-CN" altLang="en-US" sz="24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文本框 5"/>
          <p:cNvSpPr txBox="1"/>
          <p:nvPr/>
        </p:nvSpPr>
        <p:spPr>
          <a:xfrm>
            <a:off x="5249863" y="5626100"/>
            <a:ext cx="55149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人民优先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7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957388"/>
            <a:ext cx="3887788" cy="4494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9" name="文本框 5"/>
          <p:cNvSpPr txBox="1"/>
          <p:nvPr/>
        </p:nvSpPr>
        <p:spPr>
          <a:xfrm>
            <a:off x="3259138" y="120968"/>
            <a:ext cx="58816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深 入 思 考</a:t>
            </a:r>
            <a:endParaRPr lang="zh-CN" altLang="en-US" sz="6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文本框 5"/>
          <p:cNvSpPr txBox="1"/>
          <p:nvPr/>
        </p:nvSpPr>
        <p:spPr>
          <a:xfrm>
            <a:off x="9030335" y="2835275"/>
            <a:ext cx="31616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人民优先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1256" b="5654"/>
          <a:stretch>
            <a:fillRect/>
          </a:stretch>
        </p:blipFill>
        <p:spPr>
          <a:xfrm>
            <a:off x="4854575" y="1180465"/>
            <a:ext cx="4067175" cy="567753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730115" y="3003550"/>
            <a:ext cx="2148840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5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矩形 1"/>
          <p:cNvSpPr/>
          <p:nvPr/>
        </p:nvSpPr>
        <p:spPr>
          <a:xfrm>
            <a:off x="2903220" y="1243330"/>
            <a:ext cx="918972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00000"/>
              </a:lnSpc>
            </a:pPr>
            <a:r>
              <a:rPr lang="en-US" sz="32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altLang="zh-CN" sz="3200">
                <a:latin typeface="楷体" panose="02010609060101010101" charset="-122"/>
                <a:ea typeface="楷体" panose="02010609060101010101" charset="-122"/>
              </a:rPr>
              <a:t>秦始皇这位千古一帝有很多的创举，完成了前面许多帝王没有完成的功绩，但是这样的王朝却如此短命，历史上也有很多批评他的声音，你怎么评价秦始皇？</a:t>
            </a:r>
            <a:r>
              <a:rPr lang="zh-CN" sz="3200" b="1">
                <a:latin typeface="楷体" panose="02010609060101010101" charset="-122"/>
                <a:ea typeface="楷体" panose="02010609060101010101" charset="-122"/>
              </a:rPr>
              <a:t>小组合作，完成人物评价思维导图。</a:t>
            </a:r>
            <a:endParaRPr lang="zh-CN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" y="-117475"/>
            <a:ext cx="2023745" cy="248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8" name="文本框 5"/>
          <p:cNvSpPr txBox="1"/>
          <p:nvPr/>
        </p:nvSpPr>
        <p:spPr>
          <a:xfrm>
            <a:off x="2720658" y="228600"/>
            <a:ext cx="8707437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阅读挑战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0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>
            <a:fillRect/>
          </a:stretch>
        </p:blipFill>
        <p:spPr>
          <a:xfrm>
            <a:off x="4361815" y="3174365"/>
            <a:ext cx="5798185" cy="3578225"/>
          </a:xfrm>
          <a:prstGeom prst="rect">
            <a:avLst/>
          </a:prstGeom>
        </p:spPr>
      </p:pic>
      <p:pic>
        <p:nvPicPr>
          <p:cNvPr id="3" name="图片 2" descr="横着-4_复制_横-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217035"/>
            <a:ext cx="4068445" cy="1477010"/>
          </a:xfrm>
          <a:prstGeom prst="rect">
            <a:avLst/>
          </a:prstGeom>
        </p:spPr>
      </p:pic>
      <p:pic>
        <p:nvPicPr>
          <p:cNvPr id="2" name="6分钟.mp4" descr="6分钟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490" y="4379595"/>
            <a:ext cx="2463800" cy="116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692910" y="22860"/>
            <a:ext cx="3985895" cy="6776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05" y="22225"/>
            <a:ext cx="3960495" cy="685609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964690" y="1763395"/>
            <a:ext cx="2148840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91860" y="3354705"/>
            <a:ext cx="2148840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中国风画卷" descr="7b0a202020202274657874626f78223a2022220a7d0a"/>
          <p:cNvGrpSpPr/>
          <p:nvPr/>
        </p:nvGrpSpPr>
        <p:grpSpPr>
          <a:xfrm>
            <a:off x="3080385" y="191135"/>
            <a:ext cx="6856730" cy="2400300"/>
            <a:chOff x="5335" y="3544"/>
            <a:chExt cx="10798" cy="3780"/>
          </a:xfrm>
        </p:grpSpPr>
        <p:pic>
          <p:nvPicPr>
            <p:cNvPr id="4" name="图片 3" descr="C:\Users\juziuu\Desktop\新版文本框\中国风画卷-2-03-03-03-03.svg中国风画卷-2-03-03-03-03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335" y="3544"/>
              <a:ext cx="10798" cy="37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887" y="4536"/>
              <a:ext cx="9570" cy="1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历史人物猜猜猜</a:t>
              </a:r>
              <a:endParaRPr lang="zh-CN" alt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5" name="组合 34" descr="7b0a202020202274657874626f78223a2022220a7d0a"/>
          <p:cNvGrpSpPr/>
          <p:nvPr/>
        </p:nvGrpSpPr>
        <p:grpSpPr>
          <a:xfrm>
            <a:off x="521335" y="2745740"/>
            <a:ext cx="4932680" cy="1711325"/>
            <a:chOff x="5348" y="3409"/>
            <a:chExt cx="8508" cy="3975"/>
          </a:xfrm>
        </p:grpSpPr>
        <p:grpSp>
          <p:nvGrpSpPr>
            <p:cNvPr id="36" name="图形 5"/>
            <p:cNvGrpSpPr/>
            <p:nvPr/>
          </p:nvGrpSpPr>
          <p:grpSpPr>
            <a:xfrm>
              <a:off x="5348" y="3409"/>
              <a:ext cx="8508" cy="3975"/>
              <a:chOff x="3395663" y="2164829"/>
              <a:chExt cx="5402308" cy="2524127"/>
            </a:xfrm>
            <a:solidFill>
              <a:srgbClr val="333333"/>
            </a:solidFill>
          </p:grpSpPr>
          <p:sp>
            <p:nvSpPr>
              <p:cNvPr id="37" name="任意多边形: 形状 7"/>
              <p:cNvSpPr/>
              <p:nvPr/>
            </p:nvSpPr>
            <p:spPr>
              <a:xfrm>
                <a:off x="3395663" y="2164829"/>
                <a:ext cx="5402308" cy="2342499"/>
              </a:xfrm>
              <a:custGeom>
                <a:avLst/>
                <a:gdLst>
                  <a:gd name="connsiteX0" fmla="*/ 5378316 w 5402308"/>
                  <a:gd name="connsiteY0" fmla="*/ 2342500 h 2342499"/>
                  <a:gd name="connsiteX1" fmla="*/ 993277 w 5402308"/>
                  <a:gd name="connsiteY1" fmla="*/ 2342500 h 2342499"/>
                  <a:gd name="connsiteX2" fmla="*/ 969284 w 5402308"/>
                  <a:gd name="connsiteY2" fmla="*/ 2318506 h 2342499"/>
                  <a:gd name="connsiteX3" fmla="*/ 993277 w 5402308"/>
                  <a:gd name="connsiteY3" fmla="*/ 2294513 h 2342499"/>
                  <a:gd name="connsiteX4" fmla="*/ 5354236 w 5402308"/>
                  <a:gd name="connsiteY4" fmla="*/ 2294513 h 2342499"/>
                  <a:gd name="connsiteX5" fmla="*/ 5354236 w 5402308"/>
                  <a:gd name="connsiteY5" fmla="*/ 48073 h 2342499"/>
                  <a:gd name="connsiteX6" fmla="*/ 330748 w 5402308"/>
                  <a:gd name="connsiteY6" fmla="*/ 48073 h 2342499"/>
                  <a:gd name="connsiteX7" fmla="*/ 48073 w 5402308"/>
                  <a:gd name="connsiteY7" fmla="*/ 330748 h 2342499"/>
                  <a:gd name="connsiteX8" fmla="*/ 308561 w 5402308"/>
                  <a:gd name="connsiteY8" fmla="*/ 612220 h 2342499"/>
                  <a:gd name="connsiteX9" fmla="*/ 309077 w 5402308"/>
                  <a:gd name="connsiteY9" fmla="*/ 612220 h 2342499"/>
                  <a:gd name="connsiteX10" fmla="*/ 330748 w 5402308"/>
                  <a:gd name="connsiteY10" fmla="*/ 613166 h 2342499"/>
                  <a:gd name="connsiteX11" fmla="*/ 649629 w 5402308"/>
                  <a:gd name="connsiteY11" fmla="*/ 613166 h 2342499"/>
                  <a:gd name="connsiteX12" fmla="*/ 673622 w 5402308"/>
                  <a:gd name="connsiteY12" fmla="*/ 637159 h 2342499"/>
                  <a:gd name="connsiteX13" fmla="*/ 649629 w 5402308"/>
                  <a:gd name="connsiteY13" fmla="*/ 661153 h 2342499"/>
                  <a:gd name="connsiteX14" fmla="*/ 330748 w 5402308"/>
                  <a:gd name="connsiteY14" fmla="*/ 661153 h 2342499"/>
                  <a:gd name="connsiteX15" fmla="*/ 304777 w 5402308"/>
                  <a:gd name="connsiteY15" fmla="*/ 660035 h 2342499"/>
                  <a:gd name="connsiteX16" fmla="*/ 88578 w 5402308"/>
                  <a:gd name="connsiteY16" fmla="*/ 555719 h 2342499"/>
                  <a:gd name="connsiteX17" fmla="*/ 0 w 5402308"/>
                  <a:gd name="connsiteY17" fmla="*/ 330748 h 2342499"/>
                  <a:gd name="connsiteX18" fmla="*/ 330748 w 5402308"/>
                  <a:gd name="connsiteY18" fmla="*/ 0 h 2342499"/>
                  <a:gd name="connsiteX19" fmla="*/ 5378316 w 5402308"/>
                  <a:gd name="connsiteY19" fmla="*/ 0 h 2342499"/>
                  <a:gd name="connsiteX20" fmla="*/ 5402309 w 5402308"/>
                  <a:gd name="connsiteY20" fmla="*/ 23993 h 2342499"/>
                  <a:gd name="connsiteX21" fmla="*/ 5402309 w 5402308"/>
                  <a:gd name="connsiteY21" fmla="*/ 2318420 h 2342499"/>
                  <a:gd name="connsiteX22" fmla="*/ 5378316 w 5402308"/>
                  <a:gd name="connsiteY22" fmla="*/ 2342500 h 234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02308" h="2342499">
                    <a:moveTo>
                      <a:pt x="5378316" y="2342500"/>
                    </a:moveTo>
                    <a:lnTo>
                      <a:pt x="993277" y="2342500"/>
                    </a:lnTo>
                    <a:cubicBezTo>
                      <a:pt x="980033" y="2342500"/>
                      <a:pt x="969284" y="2331750"/>
                      <a:pt x="969284" y="2318506"/>
                    </a:cubicBezTo>
                    <a:cubicBezTo>
                      <a:pt x="969284" y="2305262"/>
                      <a:pt x="980033" y="2294513"/>
                      <a:pt x="993277" y="2294513"/>
                    </a:cubicBezTo>
                    <a:lnTo>
                      <a:pt x="5354236" y="2294513"/>
                    </a:lnTo>
                    <a:lnTo>
                      <a:pt x="5354236" y="48073"/>
                    </a:lnTo>
                    <a:lnTo>
                      <a:pt x="330748" y="48073"/>
                    </a:lnTo>
                    <a:cubicBezTo>
                      <a:pt x="174920" y="48073"/>
                      <a:pt x="48073" y="174834"/>
                      <a:pt x="48073" y="330748"/>
                    </a:cubicBezTo>
                    <a:cubicBezTo>
                      <a:pt x="48073" y="477461"/>
                      <a:pt x="162536" y="601126"/>
                      <a:pt x="308561" y="612220"/>
                    </a:cubicBezTo>
                    <a:cubicBezTo>
                      <a:pt x="308733" y="612220"/>
                      <a:pt x="308905" y="612220"/>
                      <a:pt x="309077" y="612220"/>
                    </a:cubicBezTo>
                    <a:cubicBezTo>
                      <a:pt x="315785" y="612908"/>
                      <a:pt x="322837" y="613166"/>
                      <a:pt x="330748" y="613166"/>
                    </a:cubicBezTo>
                    <a:lnTo>
                      <a:pt x="649629" y="613166"/>
                    </a:lnTo>
                    <a:cubicBezTo>
                      <a:pt x="662873" y="613166"/>
                      <a:pt x="673622" y="623915"/>
                      <a:pt x="673622" y="637159"/>
                    </a:cubicBezTo>
                    <a:cubicBezTo>
                      <a:pt x="673622" y="650403"/>
                      <a:pt x="662873" y="661153"/>
                      <a:pt x="649629" y="661153"/>
                    </a:cubicBezTo>
                    <a:lnTo>
                      <a:pt x="330748" y="661153"/>
                    </a:lnTo>
                    <a:cubicBezTo>
                      <a:pt x="321461" y="661153"/>
                      <a:pt x="312947" y="660809"/>
                      <a:pt x="304777" y="660035"/>
                    </a:cubicBezTo>
                    <a:cubicBezTo>
                      <a:pt x="222047" y="653671"/>
                      <a:pt x="145251" y="616606"/>
                      <a:pt x="88578" y="555719"/>
                    </a:cubicBezTo>
                    <a:cubicBezTo>
                      <a:pt x="31389" y="494488"/>
                      <a:pt x="0" y="414510"/>
                      <a:pt x="0" y="330748"/>
                    </a:cubicBezTo>
                    <a:cubicBezTo>
                      <a:pt x="0" y="148347"/>
                      <a:pt x="148347" y="0"/>
                      <a:pt x="330748" y="0"/>
                    </a:cubicBezTo>
                    <a:lnTo>
                      <a:pt x="5378316" y="0"/>
                    </a:lnTo>
                    <a:cubicBezTo>
                      <a:pt x="5391559" y="0"/>
                      <a:pt x="5402309" y="10750"/>
                      <a:pt x="5402309" y="23993"/>
                    </a:cubicBezTo>
                    <a:lnTo>
                      <a:pt x="5402309" y="2318420"/>
                    </a:lnTo>
                    <a:cubicBezTo>
                      <a:pt x="5402309" y="2331750"/>
                      <a:pt x="5391559" y="2342500"/>
                      <a:pt x="5378316" y="23425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8" name="任意多边形: 形状 8"/>
              <p:cNvSpPr/>
              <p:nvPr/>
            </p:nvSpPr>
            <p:spPr>
              <a:xfrm>
                <a:off x="3678424" y="2364172"/>
                <a:ext cx="736228" cy="461895"/>
              </a:xfrm>
              <a:custGeom>
                <a:avLst/>
                <a:gdLst>
                  <a:gd name="connsiteX0" fmla="*/ 505324 w 736228"/>
                  <a:gd name="connsiteY0" fmla="*/ 461895 h 461895"/>
                  <a:gd name="connsiteX1" fmla="*/ 366782 w 736228"/>
                  <a:gd name="connsiteY1" fmla="*/ 461895 h 461895"/>
                  <a:gd name="connsiteX2" fmla="*/ 342788 w 736228"/>
                  <a:gd name="connsiteY2" fmla="*/ 437902 h 461895"/>
                  <a:gd name="connsiteX3" fmla="*/ 342788 w 736228"/>
                  <a:gd name="connsiteY3" fmla="*/ 248190 h 461895"/>
                  <a:gd name="connsiteX4" fmla="*/ 124095 w 736228"/>
                  <a:gd name="connsiteY4" fmla="*/ 248190 h 461895"/>
                  <a:gd name="connsiteX5" fmla="*/ 0 w 736228"/>
                  <a:gd name="connsiteY5" fmla="*/ 124095 h 461895"/>
                  <a:gd name="connsiteX6" fmla="*/ 124095 w 736228"/>
                  <a:gd name="connsiteY6" fmla="*/ 0 h 461895"/>
                  <a:gd name="connsiteX7" fmla="*/ 505324 w 736228"/>
                  <a:gd name="connsiteY7" fmla="*/ 0 h 461895"/>
                  <a:gd name="connsiteX8" fmla="*/ 736229 w 736228"/>
                  <a:gd name="connsiteY8" fmla="*/ 231077 h 461895"/>
                  <a:gd name="connsiteX9" fmla="*/ 505324 w 736228"/>
                  <a:gd name="connsiteY9" fmla="*/ 461895 h 461895"/>
                  <a:gd name="connsiteX10" fmla="*/ 390775 w 736228"/>
                  <a:gd name="connsiteY10" fmla="*/ 413908 h 461895"/>
                  <a:gd name="connsiteX11" fmla="*/ 505324 w 736228"/>
                  <a:gd name="connsiteY11" fmla="*/ 413908 h 461895"/>
                  <a:gd name="connsiteX12" fmla="*/ 688156 w 736228"/>
                  <a:gd name="connsiteY12" fmla="*/ 231077 h 461895"/>
                  <a:gd name="connsiteX13" fmla="*/ 505324 w 736228"/>
                  <a:gd name="connsiteY13" fmla="*/ 48073 h 461895"/>
                  <a:gd name="connsiteX14" fmla="*/ 124095 w 736228"/>
                  <a:gd name="connsiteY14" fmla="*/ 48073 h 461895"/>
                  <a:gd name="connsiteX15" fmla="*/ 47987 w 736228"/>
                  <a:gd name="connsiteY15" fmla="*/ 124181 h 461895"/>
                  <a:gd name="connsiteX16" fmla="*/ 124095 w 736228"/>
                  <a:gd name="connsiteY16" fmla="*/ 200289 h 461895"/>
                  <a:gd name="connsiteX17" fmla="*/ 366782 w 736228"/>
                  <a:gd name="connsiteY17" fmla="*/ 200289 h 461895"/>
                  <a:gd name="connsiteX18" fmla="*/ 390775 w 736228"/>
                  <a:gd name="connsiteY18" fmla="*/ 224283 h 461895"/>
                  <a:gd name="connsiteX19" fmla="*/ 390775 w 736228"/>
                  <a:gd name="connsiteY19" fmla="*/ 413908 h 46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228" h="461895">
                    <a:moveTo>
                      <a:pt x="505324" y="461895"/>
                    </a:moveTo>
                    <a:lnTo>
                      <a:pt x="366782" y="461895"/>
                    </a:lnTo>
                    <a:cubicBezTo>
                      <a:pt x="353538" y="461895"/>
                      <a:pt x="342788" y="451145"/>
                      <a:pt x="342788" y="437902"/>
                    </a:cubicBezTo>
                    <a:lnTo>
                      <a:pt x="342788" y="248190"/>
                    </a:lnTo>
                    <a:lnTo>
                      <a:pt x="124095" y="248190"/>
                    </a:lnTo>
                    <a:cubicBezTo>
                      <a:pt x="55641" y="248190"/>
                      <a:pt x="0" y="192550"/>
                      <a:pt x="0" y="124095"/>
                    </a:cubicBezTo>
                    <a:cubicBezTo>
                      <a:pt x="0" y="55641"/>
                      <a:pt x="55641" y="0"/>
                      <a:pt x="124095" y="0"/>
                    </a:cubicBezTo>
                    <a:lnTo>
                      <a:pt x="505324" y="0"/>
                    </a:lnTo>
                    <a:cubicBezTo>
                      <a:pt x="632687" y="0"/>
                      <a:pt x="736229" y="103628"/>
                      <a:pt x="736229" y="231077"/>
                    </a:cubicBezTo>
                    <a:cubicBezTo>
                      <a:pt x="736229" y="358354"/>
                      <a:pt x="632687" y="461895"/>
                      <a:pt x="505324" y="461895"/>
                    </a:cubicBezTo>
                    <a:close/>
                    <a:moveTo>
                      <a:pt x="390775" y="413908"/>
                    </a:moveTo>
                    <a:lnTo>
                      <a:pt x="505324" y="413908"/>
                    </a:lnTo>
                    <a:cubicBezTo>
                      <a:pt x="606200" y="413908"/>
                      <a:pt x="688156" y="331866"/>
                      <a:pt x="688156" y="231077"/>
                    </a:cubicBezTo>
                    <a:cubicBezTo>
                      <a:pt x="688156" y="130115"/>
                      <a:pt x="606114" y="48073"/>
                      <a:pt x="505324" y="48073"/>
                    </a:cubicBezTo>
                    <a:lnTo>
                      <a:pt x="124095" y="48073"/>
                    </a:lnTo>
                    <a:cubicBezTo>
                      <a:pt x="82128" y="48073"/>
                      <a:pt x="47987" y="82214"/>
                      <a:pt x="47987" y="124181"/>
                    </a:cubicBezTo>
                    <a:cubicBezTo>
                      <a:pt x="47987" y="166148"/>
                      <a:pt x="82128" y="200289"/>
                      <a:pt x="124095" y="200289"/>
                    </a:cubicBezTo>
                    <a:lnTo>
                      <a:pt x="366782" y="200289"/>
                    </a:lnTo>
                    <a:cubicBezTo>
                      <a:pt x="380025" y="200289"/>
                      <a:pt x="390775" y="211039"/>
                      <a:pt x="390775" y="224283"/>
                    </a:cubicBezTo>
                    <a:lnTo>
                      <a:pt x="390775" y="413908"/>
                    </a:ln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" name="任意多边形: 形状 9"/>
              <p:cNvSpPr/>
              <p:nvPr/>
            </p:nvSpPr>
            <p:spPr>
              <a:xfrm>
                <a:off x="3395663" y="2471583"/>
                <a:ext cx="47987" cy="2010375"/>
              </a:xfrm>
              <a:custGeom>
                <a:avLst/>
                <a:gdLst>
                  <a:gd name="connsiteX0" fmla="*/ 23993 w 47987"/>
                  <a:gd name="connsiteY0" fmla="*/ 2010375 h 2010375"/>
                  <a:gd name="connsiteX1" fmla="*/ 0 w 47987"/>
                  <a:gd name="connsiteY1" fmla="*/ 1986382 h 2010375"/>
                  <a:gd name="connsiteX2" fmla="*/ 0 w 47987"/>
                  <a:gd name="connsiteY2" fmla="*/ 23993 h 2010375"/>
                  <a:gd name="connsiteX3" fmla="*/ 23993 w 47987"/>
                  <a:gd name="connsiteY3" fmla="*/ 0 h 2010375"/>
                  <a:gd name="connsiteX4" fmla="*/ 47987 w 47987"/>
                  <a:gd name="connsiteY4" fmla="*/ 23993 h 2010375"/>
                  <a:gd name="connsiteX5" fmla="*/ 47987 w 47987"/>
                  <a:gd name="connsiteY5" fmla="*/ 1986382 h 2010375"/>
                  <a:gd name="connsiteX6" fmla="*/ 23993 w 47987"/>
                  <a:gd name="connsiteY6" fmla="*/ 2010375 h 201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7" h="2010375">
                    <a:moveTo>
                      <a:pt x="23993" y="2010375"/>
                    </a:moveTo>
                    <a:cubicBezTo>
                      <a:pt x="10750" y="2010375"/>
                      <a:pt x="0" y="1999625"/>
                      <a:pt x="0" y="1986382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986382"/>
                    </a:lnTo>
                    <a:cubicBezTo>
                      <a:pt x="48073" y="1999625"/>
                      <a:pt x="37323" y="2010375"/>
                      <a:pt x="23993" y="2010375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0" name="任意多边形: 形状 10"/>
              <p:cNvSpPr/>
              <p:nvPr/>
            </p:nvSpPr>
            <p:spPr>
              <a:xfrm>
                <a:off x="4366666" y="2571169"/>
                <a:ext cx="47986" cy="1910789"/>
              </a:xfrm>
              <a:custGeom>
                <a:avLst/>
                <a:gdLst>
                  <a:gd name="connsiteX0" fmla="*/ 23993 w 47986"/>
                  <a:gd name="connsiteY0" fmla="*/ 1910789 h 1910789"/>
                  <a:gd name="connsiteX1" fmla="*/ 0 w 47986"/>
                  <a:gd name="connsiteY1" fmla="*/ 1886796 h 1910789"/>
                  <a:gd name="connsiteX2" fmla="*/ 0 w 47986"/>
                  <a:gd name="connsiteY2" fmla="*/ 23993 h 1910789"/>
                  <a:gd name="connsiteX3" fmla="*/ 23993 w 47986"/>
                  <a:gd name="connsiteY3" fmla="*/ 0 h 1910789"/>
                  <a:gd name="connsiteX4" fmla="*/ 47987 w 47986"/>
                  <a:gd name="connsiteY4" fmla="*/ 23993 h 1910789"/>
                  <a:gd name="connsiteX5" fmla="*/ 47987 w 47986"/>
                  <a:gd name="connsiteY5" fmla="*/ 1886796 h 1910789"/>
                  <a:gd name="connsiteX6" fmla="*/ 23993 w 47986"/>
                  <a:gd name="connsiteY6" fmla="*/ 1910789 h 191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1910789">
                    <a:moveTo>
                      <a:pt x="23993" y="1910789"/>
                    </a:moveTo>
                    <a:cubicBezTo>
                      <a:pt x="10750" y="1910789"/>
                      <a:pt x="0" y="1900040"/>
                      <a:pt x="0" y="1886796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886796"/>
                    </a:lnTo>
                    <a:cubicBezTo>
                      <a:pt x="47987" y="1900040"/>
                      <a:pt x="37237" y="1910789"/>
                      <a:pt x="23993" y="1910789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1" name="任意多边形: 形状 11"/>
              <p:cNvSpPr/>
              <p:nvPr/>
            </p:nvSpPr>
            <p:spPr>
              <a:xfrm>
                <a:off x="3395663" y="4433886"/>
                <a:ext cx="1018904" cy="255070"/>
              </a:xfrm>
              <a:custGeom>
                <a:avLst/>
                <a:gdLst>
                  <a:gd name="connsiteX0" fmla="*/ 788000 w 1018904"/>
                  <a:gd name="connsiteY0" fmla="*/ 255070 h 255070"/>
                  <a:gd name="connsiteX1" fmla="*/ 231077 w 1018904"/>
                  <a:gd name="connsiteY1" fmla="*/ 255070 h 255070"/>
                  <a:gd name="connsiteX2" fmla="*/ 0 w 1018904"/>
                  <a:gd name="connsiteY2" fmla="*/ 23994 h 255070"/>
                  <a:gd name="connsiteX3" fmla="*/ 23993 w 1018904"/>
                  <a:gd name="connsiteY3" fmla="*/ 0 h 255070"/>
                  <a:gd name="connsiteX4" fmla="*/ 47987 w 1018904"/>
                  <a:gd name="connsiteY4" fmla="*/ 23994 h 255070"/>
                  <a:gd name="connsiteX5" fmla="*/ 230991 w 1018904"/>
                  <a:gd name="connsiteY5" fmla="*/ 206997 h 255070"/>
                  <a:gd name="connsiteX6" fmla="*/ 787914 w 1018904"/>
                  <a:gd name="connsiteY6" fmla="*/ 206997 h 255070"/>
                  <a:gd name="connsiteX7" fmla="*/ 970918 w 1018904"/>
                  <a:gd name="connsiteY7" fmla="*/ 23994 h 255070"/>
                  <a:gd name="connsiteX8" fmla="*/ 994911 w 1018904"/>
                  <a:gd name="connsiteY8" fmla="*/ 0 h 255070"/>
                  <a:gd name="connsiteX9" fmla="*/ 1018904 w 1018904"/>
                  <a:gd name="connsiteY9" fmla="*/ 23994 h 255070"/>
                  <a:gd name="connsiteX10" fmla="*/ 788000 w 1018904"/>
                  <a:gd name="connsiteY10" fmla="*/ 255070 h 25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8904" h="255070">
                    <a:moveTo>
                      <a:pt x="788000" y="255070"/>
                    </a:moveTo>
                    <a:lnTo>
                      <a:pt x="231077" y="255070"/>
                    </a:lnTo>
                    <a:cubicBezTo>
                      <a:pt x="103714" y="255070"/>
                      <a:pt x="0" y="151357"/>
                      <a:pt x="0" y="23994"/>
                    </a:cubicBez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4"/>
                    </a:cubicBezTo>
                    <a:cubicBezTo>
                      <a:pt x="47987" y="124869"/>
                      <a:pt x="130115" y="206997"/>
                      <a:pt x="230991" y="206997"/>
                    </a:cubicBezTo>
                    <a:lnTo>
                      <a:pt x="787914" y="206997"/>
                    </a:lnTo>
                    <a:cubicBezTo>
                      <a:pt x="888789" y="206997"/>
                      <a:pt x="970918" y="124869"/>
                      <a:pt x="970918" y="23994"/>
                    </a:cubicBezTo>
                    <a:cubicBezTo>
                      <a:pt x="970918" y="10750"/>
                      <a:pt x="981667" y="0"/>
                      <a:pt x="994911" y="0"/>
                    </a:cubicBezTo>
                    <a:cubicBezTo>
                      <a:pt x="1008155" y="0"/>
                      <a:pt x="1018904" y="10750"/>
                      <a:pt x="1018904" y="23994"/>
                    </a:cubicBezTo>
                    <a:cubicBezTo>
                      <a:pt x="1019076" y="151357"/>
                      <a:pt x="915449" y="255070"/>
                      <a:pt x="788000" y="25507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2" name="任意多边形: 形状 12"/>
              <p:cNvSpPr/>
              <p:nvPr/>
            </p:nvSpPr>
            <p:spPr>
              <a:xfrm>
                <a:off x="3678424" y="2464188"/>
                <a:ext cx="47986" cy="360847"/>
              </a:xfrm>
              <a:custGeom>
                <a:avLst/>
                <a:gdLst>
                  <a:gd name="connsiteX0" fmla="*/ 23993 w 47986"/>
                  <a:gd name="connsiteY0" fmla="*/ 360848 h 360847"/>
                  <a:gd name="connsiteX1" fmla="*/ 0 w 47986"/>
                  <a:gd name="connsiteY1" fmla="*/ 336854 h 360847"/>
                  <a:gd name="connsiteX2" fmla="*/ 0 w 47986"/>
                  <a:gd name="connsiteY2" fmla="*/ 23993 h 360847"/>
                  <a:gd name="connsiteX3" fmla="*/ 23993 w 47986"/>
                  <a:gd name="connsiteY3" fmla="*/ 0 h 360847"/>
                  <a:gd name="connsiteX4" fmla="*/ 47987 w 47986"/>
                  <a:gd name="connsiteY4" fmla="*/ 23993 h 360847"/>
                  <a:gd name="connsiteX5" fmla="*/ 47987 w 47986"/>
                  <a:gd name="connsiteY5" fmla="*/ 336768 h 360847"/>
                  <a:gd name="connsiteX6" fmla="*/ 23993 w 47986"/>
                  <a:gd name="connsiteY6" fmla="*/ 360848 h 36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360847">
                    <a:moveTo>
                      <a:pt x="23993" y="360848"/>
                    </a:moveTo>
                    <a:cubicBezTo>
                      <a:pt x="10750" y="360848"/>
                      <a:pt x="0" y="350098"/>
                      <a:pt x="0" y="336854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336768"/>
                    </a:lnTo>
                    <a:cubicBezTo>
                      <a:pt x="47987" y="350098"/>
                      <a:pt x="37237" y="360848"/>
                      <a:pt x="23993" y="360848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43" name="图形 5"/>
            <p:cNvGrpSpPr/>
            <p:nvPr/>
          </p:nvGrpSpPr>
          <p:grpSpPr>
            <a:xfrm>
              <a:off x="12416" y="6522"/>
              <a:ext cx="529" cy="417"/>
              <a:chOff x="7883956" y="4141664"/>
              <a:chExt cx="335674" cy="265045"/>
            </a:xfrm>
            <a:solidFill>
              <a:srgbClr val="333333"/>
            </a:solidFill>
          </p:grpSpPr>
          <p:sp>
            <p:nvSpPr>
              <p:cNvPr id="44" name="任意多边形: 形状 14"/>
              <p:cNvSpPr/>
              <p:nvPr/>
            </p:nvSpPr>
            <p:spPr>
              <a:xfrm>
                <a:off x="7984749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0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7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1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0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7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45" name="图形 5"/>
              <p:cNvGrpSpPr/>
              <p:nvPr/>
            </p:nvGrpSpPr>
            <p:grpSpPr>
              <a:xfrm>
                <a:off x="7883956" y="4175890"/>
                <a:ext cx="335674" cy="230820"/>
                <a:chOff x="7883956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46" name="任意多边形: 形状 16"/>
                <p:cNvSpPr/>
                <p:nvPr/>
              </p:nvSpPr>
              <p:spPr>
                <a:xfrm>
                  <a:off x="7883956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2 w 148770"/>
                    <a:gd name="connsiteY10" fmla="*/ 144673 h 230671"/>
                    <a:gd name="connsiteX11" fmla="*/ 108387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2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2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2" y="144673"/>
                      </a:cubicBezTo>
                      <a:cubicBezTo>
                        <a:pt x="82673" y="161357"/>
                        <a:pt x="94541" y="176149"/>
                        <a:pt x="108387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47" name="任意多边形: 形状 17"/>
                <p:cNvSpPr/>
                <p:nvPr/>
              </p:nvSpPr>
              <p:spPr>
                <a:xfrm>
                  <a:off x="8071632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9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48" name="图形 5"/>
            <p:cNvGrpSpPr/>
            <p:nvPr/>
          </p:nvGrpSpPr>
          <p:grpSpPr>
            <a:xfrm>
              <a:off x="13174" y="6522"/>
              <a:ext cx="529" cy="417"/>
              <a:chOff x="8365459" y="4141664"/>
              <a:chExt cx="335673" cy="265045"/>
            </a:xfrm>
            <a:solidFill>
              <a:srgbClr val="333333"/>
            </a:solidFill>
          </p:grpSpPr>
          <p:sp>
            <p:nvSpPr>
              <p:cNvPr id="49" name="任意多边形: 形状 19"/>
              <p:cNvSpPr/>
              <p:nvPr/>
            </p:nvSpPr>
            <p:spPr>
              <a:xfrm>
                <a:off x="8466252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1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8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1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2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335" y="115667"/>
                      <a:pt x="78800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50" name="图形 5"/>
              <p:cNvGrpSpPr/>
              <p:nvPr/>
            </p:nvGrpSpPr>
            <p:grpSpPr>
              <a:xfrm>
                <a:off x="8365459" y="4175890"/>
                <a:ext cx="335673" cy="230820"/>
                <a:chOff x="8365459" y="4175890"/>
                <a:chExt cx="335673" cy="230820"/>
              </a:xfrm>
              <a:solidFill>
                <a:srgbClr val="333333"/>
              </a:solidFill>
            </p:grpSpPr>
            <p:sp>
              <p:nvSpPr>
                <p:cNvPr id="51" name="任意多边形: 形状 21"/>
                <p:cNvSpPr/>
                <p:nvPr/>
              </p:nvSpPr>
              <p:spPr>
                <a:xfrm>
                  <a:off x="8365459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4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5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4" y="95052"/>
                      </a:cubicBezTo>
                      <a:cubicBezTo>
                        <a:pt x="152160" y="106318"/>
                        <a:pt x="148633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5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49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8" y="228091"/>
                        <a:pt x="98582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52" name="任意多边形: 形状 22"/>
                <p:cNvSpPr/>
                <p:nvPr/>
              </p:nvSpPr>
              <p:spPr>
                <a:xfrm>
                  <a:off x="8553135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4 w 147997"/>
                    <a:gd name="connsiteY13" fmla="*/ 168902 h 230820"/>
                    <a:gd name="connsiteX14" fmla="*/ 72152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663" y="176298"/>
                        <a:pt x="65531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6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4" y="168902"/>
                      </a:cubicBezTo>
                      <a:cubicBezTo>
                        <a:pt x="104660" y="189627"/>
                        <a:pt x="89696" y="208289"/>
                        <a:pt x="72152" y="224457"/>
                      </a:cubicBezTo>
                      <a:cubicBezTo>
                        <a:pt x="67509" y="228756"/>
                        <a:pt x="61661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53" name="图形 5"/>
            <p:cNvGrpSpPr/>
            <p:nvPr/>
          </p:nvGrpSpPr>
          <p:grpSpPr>
            <a:xfrm>
              <a:off x="11657" y="6522"/>
              <a:ext cx="529" cy="417"/>
              <a:chOff x="7402453" y="4141664"/>
              <a:chExt cx="335674" cy="265045"/>
            </a:xfrm>
            <a:solidFill>
              <a:srgbClr val="333333"/>
            </a:solidFill>
          </p:grpSpPr>
          <p:sp>
            <p:nvSpPr>
              <p:cNvPr id="54" name="任意多边形: 形状 24"/>
              <p:cNvSpPr/>
              <p:nvPr/>
            </p:nvSpPr>
            <p:spPr>
              <a:xfrm>
                <a:off x="7503246" y="4141664"/>
                <a:ext cx="134955" cy="166062"/>
              </a:xfrm>
              <a:custGeom>
                <a:avLst/>
                <a:gdLst>
                  <a:gd name="connsiteX0" fmla="*/ 24019 w 134955"/>
                  <a:gd name="connsiteY0" fmla="*/ 166062 h 166062"/>
                  <a:gd name="connsiteX1" fmla="*/ 22900 w 134955"/>
                  <a:gd name="connsiteY1" fmla="*/ 166062 h 166062"/>
                  <a:gd name="connsiteX2" fmla="*/ 25 w 134955"/>
                  <a:gd name="connsiteY2" fmla="*/ 140951 h 166062"/>
                  <a:gd name="connsiteX3" fmla="*/ 48528 w 134955"/>
                  <a:gd name="connsiteY3" fmla="*/ 9288 h 166062"/>
                  <a:gd name="connsiteX4" fmla="*/ 67533 w 134955"/>
                  <a:gd name="connsiteY4" fmla="*/ 0 h 166062"/>
                  <a:gd name="connsiteX5" fmla="*/ 67533 w 134955"/>
                  <a:gd name="connsiteY5" fmla="*/ 0 h 166062"/>
                  <a:gd name="connsiteX6" fmla="*/ 86539 w 134955"/>
                  <a:gd name="connsiteY6" fmla="*/ 9288 h 166062"/>
                  <a:gd name="connsiteX7" fmla="*/ 134956 w 134955"/>
                  <a:gd name="connsiteY7" fmla="*/ 139661 h 166062"/>
                  <a:gd name="connsiteX8" fmla="*/ 134956 w 134955"/>
                  <a:gd name="connsiteY8" fmla="*/ 140951 h 166062"/>
                  <a:gd name="connsiteX9" fmla="*/ 127904 w 134955"/>
                  <a:gd name="connsiteY9" fmla="*/ 157978 h 166062"/>
                  <a:gd name="connsiteX10" fmla="*/ 93935 w 134955"/>
                  <a:gd name="connsiteY10" fmla="*/ 157978 h 166062"/>
                  <a:gd name="connsiteX11" fmla="*/ 86883 w 134955"/>
                  <a:gd name="connsiteY11" fmla="*/ 141037 h 166062"/>
                  <a:gd name="connsiteX12" fmla="*/ 67448 w 134955"/>
                  <a:gd name="connsiteY12" fmla="*/ 68712 h 166062"/>
                  <a:gd name="connsiteX13" fmla="*/ 48012 w 134955"/>
                  <a:gd name="connsiteY13" fmla="*/ 143101 h 166062"/>
                  <a:gd name="connsiteX14" fmla="*/ 24019 w 134955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5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29" y="0"/>
                      <a:pt x="81981" y="3440"/>
                      <a:pt x="86539" y="9288"/>
                    </a:cubicBezTo>
                    <a:cubicBezTo>
                      <a:pt x="115692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6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55" name="图形 5"/>
              <p:cNvGrpSpPr/>
              <p:nvPr/>
            </p:nvGrpSpPr>
            <p:grpSpPr>
              <a:xfrm>
                <a:off x="7402453" y="4175890"/>
                <a:ext cx="335674" cy="230820"/>
                <a:chOff x="7402453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56" name="任意多边形: 形状 26"/>
                <p:cNvSpPr/>
                <p:nvPr/>
              </p:nvSpPr>
              <p:spPr>
                <a:xfrm>
                  <a:off x="7402453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57" name="任意多边形: 形状 27"/>
                <p:cNvSpPr/>
                <p:nvPr/>
              </p:nvSpPr>
              <p:spPr>
                <a:xfrm>
                  <a:off x="7590129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0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1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0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2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4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8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58" name="文本框 57"/>
            <p:cNvSpPr txBox="1"/>
            <p:nvPr/>
          </p:nvSpPr>
          <p:spPr>
            <a:xfrm>
              <a:off x="7363" y="3964"/>
              <a:ext cx="6125" cy="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线索一：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西楚霸王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grpSp>
        <p:nvGrpSpPr>
          <p:cNvPr id="59" name="组合 58" descr="7b0a202020202274657874626f78223a2022220a7d0a"/>
          <p:cNvGrpSpPr/>
          <p:nvPr/>
        </p:nvGrpSpPr>
        <p:grpSpPr>
          <a:xfrm>
            <a:off x="521335" y="4754245"/>
            <a:ext cx="4932680" cy="1711325"/>
            <a:chOff x="5348" y="3409"/>
            <a:chExt cx="8508" cy="3975"/>
          </a:xfrm>
        </p:grpSpPr>
        <p:grpSp>
          <p:nvGrpSpPr>
            <p:cNvPr id="60" name="图形 5"/>
            <p:cNvGrpSpPr/>
            <p:nvPr/>
          </p:nvGrpSpPr>
          <p:grpSpPr>
            <a:xfrm>
              <a:off x="5348" y="3409"/>
              <a:ext cx="8508" cy="3975"/>
              <a:chOff x="3395663" y="2164829"/>
              <a:chExt cx="5402308" cy="2524127"/>
            </a:xfrm>
            <a:solidFill>
              <a:srgbClr val="333333"/>
            </a:solidFill>
          </p:grpSpPr>
          <p:sp>
            <p:nvSpPr>
              <p:cNvPr id="61" name="任意多边形: 形状 7"/>
              <p:cNvSpPr/>
              <p:nvPr/>
            </p:nvSpPr>
            <p:spPr>
              <a:xfrm>
                <a:off x="3395663" y="2164829"/>
                <a:ext cx="5402308" cy="2342499"/>
              </a:xfrm>
              <a:custGeom>
                <a:avLst/>
                <a:gdLst>
                  <a:gd name="connsiteX0" fmla="*/ 5378316 w 5402308"/>
                  <a:gd name="connsiteY0" fmla="*/ 2342500 h 2342499"/>
                  <a:gd name="connsiteX1" fmla="*/ 993277 w 5402308"/>
                  <a:gd name="connsiteY1" fmla="*/ 2342500 h 2342499"/>
                  <a:gd name="connsiteX2" fmla="*/ 969284 w 5402308"/>
                  <a:gd name="connsiteY2" fmla="*/ 2318506 h 2342499"/>
                  <a:gd name="connsiteX3" fmla="*/ 993277 w 5402308"/>
                  <a:gd name="connsiteY3" fmla="*/ 2294513 h 2342499"/>
                  <a:gd name="connsiteX4" fmla="*/ 5354236 w 5402308"/>
                  <a:gd name="connsiteY4" fmla="*/ 2294513 h 2342499"/>
                  <a:gd name="connsiteX5" fmla="*/ 5354236 w 5402308"/>
                  <a:gd name="connsiteY5" fmla="*/ 48073 h 2342499"/>
                  <a:gd name="connsiteX6" fmla="*/ 330748 w 5402308"/>
                  <a:gd name="connsiteY6" fmla="*/ 48073 h 2342499"/>
                  <a:gd name="connsiteX7" fmla="*/ 48073 w 5402308"/>
                  <a:gd name="connsiteY7" fmla="*/ 330748 h 2342499"/>
                  <a:gd name="connsiteX8" fmla="*/ 308561 w 5402308"/>
                  <a:gd name="connsiteY8" fmla="*/ 612220 h 2342499"/>
                  <a:gd name="connsiteX9" fmla="*/ 309077 w 5402308"/>
                  <a:gd name="connsiteY9" fmla="*/ 612220 h 2342499"/>
                  <a:gd name="connsiteX10" fmla="*/ 330748 w 5402308"/>
                  <a:gd name="connsiteY10" fmla="*/ 613166 h 2342499"/>
                  <a:gd name="connsiteX11" fmla="*/ 649629 w 5402308"/>
                  <a:gd name="connsiteY11" fmla="*/ 613166 h 2342499"/>
                  <a:gd name="connsiteX12" fmla="*/ 673622 w 5402308"/>
                  <a:gd name="connsiteY12" fmla="*/ 637159 h 2342499"/>
                  <a:gd name="connsiteX13" fmla="*/ 649629 w 5402308"/>
                  <a:gd name="connsiteY13" fmla="*/ 661153 h 2342499"/>
                  <a:gd name="connsiteX14" fmla="*/ 330748 w 5402308"/>
                  <a:gd name="connsiteY14" fmla="*/ 661153 h 2342499"/>
                  <a:gd name="connsiteX15" fmla="*/ 304777 w 5402308"/>
                  <a:gd name="connsiteY15" fmla="*/ 660035 h 2342499"/>
                  <a:gd name="connsiteX16" fmla="*/ 88578 w 5402308"/>
                  <a:gd name="connsiteY16" fmla="*/ 555719 h 2342499"/>
                  <a:gd name="connsiteX17" fmla="*/ 0 w 5402308"/>
                  <a:gd name="connsiteY17" fmla="*/ 330748 h 2342499"/>
                  <a:gd name="connsiteX18" fmla="*/ 330748 w 5402308"/>
                  <a:gd name="connsiteY18" fmla="*/ 0 h 2342499"/>
                  <a:gd name="connsiteX19" fmla="*/ 5378316 w 5402308"/>
                  <a:gd name="connsiteY19" fmla="*/ 0 h 2342499"/>
                  <a:gd name="connsiteX20" fmla="*/ 5402309 w 5402308"/>
                  <a:gd name="connsiteY20" fmla="*/ 23993 h 2342499"/>
                  <a:gd name="connsiteX21" fmla="*/ 5402309 w 5402308"/>
                  <a:gd name="connsiteY21" fmla="*/ 2318420 h 2342499"/>
                  <a:gd name="connsiteX22" fmla="*/ 5378316 w 5402308"/>
                  <a:gd name="connsiteY22" fmla="*/ 2342500 h 234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02308" h="2342499">
                    <a:moveTo>
                      <a:pt x="5378316" y="2342500"/>
                    </a:moveTo>
                    <a:lnTo>
                      <a:pt x="993277" y="2342500"/>
                    </a:lnTo>
                    <a:cubicBezTo>
                      <a:pt x="980033" y="2342500"/>
                      <a:pt x="969284" y="2331750"/>
                      <a:pt x="969284" y="2318506"/>
                    </a:cubicBezTo>
                    <a:cubicBezTo>
                      <a:pt x="969284" y="2305262"/>
                      <a:pt x="980033" y="2294513"/>
                      <a:pt x="993277" y="2294513"/>
                    </a:cubicBezTo>
                    <a:lnTo>
                      <a:pt x="5354236" y="2294513"/>
                    </a:lnTo>
                    <a:lnTo>
                      <a:pt x="5354236" y="48073"/>
                    </a:lnTo>
                    <a:lnTo>
                      <a:pt x="330748" y="48073"/>
                    </a:lnTo>
                    <a:cubicBezTo>
                      <a:pt x="174920" y="48073"/>
                      <a:pt x="48073" y="174834"/>
                      <a:pt x="48073" y="330748"/>
                    </a:cubicBezTo>
                    <a:cubicBezTo>
                      <a:pt x="48073" y="477461"/>
                      <a:pt x="162536" y="601126"/>
                      <a:pt x="308561" y="612220"/>
                    </a:cubicBezTo>
                    <a:cubicBezTo>
                      <a:pt x="308733" y="612220"/>
                      <a:pt x="308905" y="612220"/>
                      <a:pt x="309077" y="612220"/>
                    </a:cubicBezTo>
                    <a:cubicBezTo>
                      <a:pt x="315785" y="612908"/>
                      <a:pt x="322837" y="613166"/>
                      <a:pt x="330748" y="613166"/>
                    </a:cubicBezTo>
                    <a:lnTo>
                      <a:pt x="649629" y="613166"/>
                    </a:lnTo>
                    <a:cubicBezTo>
                      <a:pt x="662873" y="613166"/>
                      <a:pt x="673622" y="623915"/>
                      <a:pt x="673622" y="637159"/>
                    </a:cubicBezTo>
                    <a:cubicBezTo>
                      <a:pt x="673622" y="650403"/>
                      <a:pt x="662873" y="661153"/>
                      <a:pt x="649629" y="661153"/>
                    </a:cubicBezTo>
                    <a:lnTo>
                      <a:pt x="330748" y="661153"/>
                    </a:lnTo>
                    <a:cubicBezTo>
                      <a:pt x="321461" y="661153"/>
                      <a:pt x="312947" y="660809"/>
                      <a:pt x="304777" y="660035"/>
                    </a:cubicBezTo>
                    <a:cubicBezTo>
                      <a:pt x="222047" y="653671"/>
                      <a:pt x="145251" y="616606"/>
                      <a:pt x="88578" y="555719"/>
                    </a:cubicBezTo>
                    <a:cubicBezTo>
                      <a:pt x="31389" y="494488"/>
                      <a:pt x="0" y="414510"/>
                      <a:pt x="0" y="330748"/>
                    </a:cubicBezTo>
                    <a:cubicBezTo>
                      <a:pt x="0" y="148347"/>
                      <a:pt x="148347" y="0"/>
                      <a:pt x="330748" y="0"/>
                    </a:cubicBezTo>
                    <a:lnTo>
                      <a:pt x="5378316" y="0"/>
                    </a:lnTo>
                    <a:cubicBezTo>
                      <a:pt x="5391559" y="0"/>
                      <a:pt x="5402309" y="10750"/>
                      <a:pt x="5402309" y="23993"/>
                    </a:cubicBezTo>
                    <a:lnTo>
                      <a:pt x="5402309" y="2318420"/>
                    </a:lnTo>
                    <a:cubicBezTo>
                      <a:pt x="5402309" y="2331750"/>
                      <a:pt x="5391559" y="2342500"/>
                      <a:pt x="5378316" y="23425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2" name="任意多边形: 形状 8"/>
              <p:cNvSpPr/>
              <p:nvPr/>
            </p:nvSpPr>
            <p:spPr>
              <a:xfrm>
                <a:off x="3678424" y="2364172"/>
                <a:ext cx="736228" cy="461895"/>
              </a:xfrm>
              <a:custGeom>
                <a:avLst/>
                <a:gdLst>
                  <a:gd name="connsiteX0" fmla="*/ 505324 w 736228"/>
                  <a:gd name="connsiteY0" fmla="*/ 461895 h 461895"/>
                  <a:gd name="connsiteX1" fmla="*/ 366782 w 736228"/>
                  <a:gd name="connsiteY1" fmla="*/ 461895 h 461895"/>
                  <a:gd name="connsiteX2" fmla="*/ 342788 w 736228"/>
                  <a:gd name="connsiteY2" fmla="*/ 437902 h 461895"/>
                  <a:gd name="connsiteX3" fmla="*/ 342788 w 736228"/>
                  <a:gd name="connsiteY3" fmla="*/ 248190 h 461895"/>
                  <a:gd name="connsiteX4" fmla="*/ 124095 w 736228"/>
                  <a:gd name="connsiteY4" fmla="*/ 248190 h 461895"/>
                  <a:gd name="connsiteX5" fmla="*/ 0 w 736228"/>
                  <a:gd name="connsiteY5" fmla="*/ 124095 h 461895"/>
                  <a:gd name="connsiteX6" fmla="*/ 124095 w 736228"/>
                  <a:gd name="connsiteY6" fmla="*/ 0 h 461895"/>
                  <a:gd name="connsiteX7" fmla="*/ 505324 w 736228"/>
                  <a:gd name="connsiteY7" fmla="*/ 0 h 461895"/>
                  <a:gd name="connsiteX8" fmla="*/ 736229 w 736228"/>
                  <a:gd name="connsiteY8" fmla="*/ 231077 h 461895"/>
                  <a:gd name="connsiteX9" fmla="*/ 505324 w 736228"/>
                  <a:gd name="connsiteY9" fmla="*/ 461895 h 461895"/>
                  <a:gd name="connsiteX10" fmla="*/ 390775 w 736228"/>
                  <a:gd name="connsiteY10" fmla="*/ 413908 h 461895"/>
                  <a:gd name="connsiteX11" fmla="*/ 505324 w 736228"/>
                  <a:gd name="connsiteY11" fmla="*/ 413908 h 461895"/>
                  <a:gd name="connsiteX12" fmla="*/ 688156 w 736228"/>
                  <a:gd name="connsiteY12" fmla="*/ 231077 h 461895"/>
                  <a:gd name="connsiteX13" fmla="*/ 505324 w 736228"/>
                  <a:gd name="connsiteY13" fmla="*/ 48073 h 461895"/>
                  <a:gd name="connsiteX14" fmla="*/ 124095 w 736228"/>
                  <a:gd name="connsiteY14" fmla="*/ 48073 h 461895"/>
                  <a:gd name="connsiteX15" fmla="*/ 47987 w 736228"/>
                  <a:gd name="connsiteY15" fmla="*/ 124181 h 461895"/>
                  <a:gd name="connsiteX16" fmla="*/ 124095 w 736228"/>
                  <a:gd name="connsiteY16" fmla="*/ 200289 h 461895"/>
                  <a:gd name="connsiteX17" fmla="*/ 366782 w 736228"/>
                  <a:gd name="connsiteY17" fmla="*/ 200289 h 461895"/>
                  <a:gd name="connsiteX18" fmla="*/ 390775 w 736228"/>
                  <a:gd name="connsiteY18" fmla="*/ 224283 h 461895"/>
                  <a:gd name="connsiteX19" fmla="*/ 390775 w 736228"/>
                  <a:gd name="connsiteY19" fmla="*/ 413908 h 46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228" h="461895">
                    <a:moveTo>
                      <a:pt x="505324" y="461895"/>
                    </a:moveTo>
                    <a:lnTo>
                      <a:pt x="366782" y="461895"/>
                    </a:lnTo>
                    <a:cubicBezTo>
                      <a:pt x="353538" y="461895"/>
                      <a:pt x="342788" y="451145"/>
                      <a:pt x="342788" y="437902"/>
                    </a:cubicBezTo>
                    <a:lnTo>
                      <a:pt x="342788" y="248190"/>
                    </a:lnTo>
                    <a:lnTo>
                      <a:pt x="124095" y="248190"/>
                    </a:lnTo>
                    <a:cubicBezTo>
                      <a:pt x="55641" y="248190"/>
                      <a:pt x="0" y="192550"/>
                      <a:pt x="0" y="124095"/>
                    </a:cubicBezTo>
                    <a:cubicBezTo>
                      <a:pt x="0" y="55641"/>
                      <a:pt x="55641" y="0"/>
                      <a:pt x="124095" y="0"/>
                    </a:cubicBezTo>
                    <a:lnTo>
                      <a:pt x="505324" y="0"/>
                    </a:lnTo>
                    <a:cubicBezTo>
                      <a:pt x="632687" y="0"/>
                      <a:pt x="736229" y="103628"/>
                      <a:pt x="736229" y="231077"/>
                    </a:cubicBezTo>
                    <a:cubicBezTo>
                      <a:pt x="736229" y="358354"/>
                      <a:pt x="632687" y="461895"/>
                      <a:pt x="505324" y="461895"/>
                    </a:cubicBezTo>
                    <a:close/>
                    <a:moveTo>
                      <a:pt x="390775" y="413908"/>
                    </a:moveTo>
                    <a:lnTo>
                      <a:pt x="505324" y="413908"/>
                    </a:lnTo>
                    <a:cubicBezTo>
                      <a:pt x="606200" y="413908"/>
                      <a:pt x="688156" y="331866"/>
                      <a:pt x="688156" y="231077"/>
                    </a:cubicBezTo>
                    <a:cubicBezTo>
                      <a:pt x="688156" y="130115"/>
                      <a:pt x="606114" y="48073"/>
                      <a:pt x="505324" y="48073"/>
                    </a:cubicBezTo>
                    <a:lnTo>
                      <a:pt x="124095" y="48073"/>
                    </a:lnTo>
                    <a:cubicBezTo>
                      <a:pt x="82128" y="48073"/>
                      <a:pt x="47987" y="82214"/>
                      <a:pt x="47987" y="124181"/>
                    </a:cubicBezTo>
                    <a:cubicBezTo>
                      <a:pt x="47987" y="166148"/>
                      <a:pt x="82128" y="200289"/>
                      <a:pt x="124095" y="200289"/>
                    </a:cubicBezTo>
                    <a:lnTo>
                      <a:pt x="366782" y="200289"/>
                    </a:lnTo>
                    <a:cubicBezTo>
                      <a:pt x="380025" y="200289"/>
                      <a:pt x="390775" y="211039"/>
                      <a:pt x="390775" y="224283"/>
                    </a:cubicBezTo>
                    <a:lnTo>
                      <a:pt x="390775" y="413908"/>
                    </a:ln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3" name="任意多边形: 形状 9"/>
              <p:cNvSpPr/>
              <p:nvPr/>
            </p:nvSpPr>
            <p:spPr>
              <a:xfrm>
                <a:off x="3395663" y="2471583"/>
                <a:ext cx="47987" cy="2010375"/>
              </a:xfrm>
              <a:custGeom>
                <a:avLst/>
                <a:gdLst>
                  <a:gd name="connsiteX0" fmla="*/ 23993 w 47987"/>
                  <a:gd name="connsiteY0" fmla="*/ 2010375 h 2010375"/>
                  <a:gd name="connsiteX1" fmla="*/ 0 w 47987"/>
                  <a:gd name="connsiteY1" fmla="*/ 1986382 h 2010375"/>
                  <a:gd name="connsiteX2" fmla="*/ 0 w 47987"/>
                  <a:gd name="connsiteY2" fmla="*/ 23993 h 2010375"/>
                  <a:gd name="connsiteX3" fmla="*/ 23993 w 47987"/>
                  <a:gd name="connsiteY3" fmla="*/ 0 h 2010375"/>
                  <a:gd name="connsiteX4" fmla="*/ 47987 w 47987"/>
                  <a:gd name="connsiteY4" fmla="*/ 23993 h 2010375"/>
                  <a:gd name="connsiteX5" fmla="*/ 47987 w 47987"/>
                  <a:gd name="connsiteY5" fmla="*/ 1986382 h 2010375"/>
                  <a:gd name="connsiteX6" fmla="*/ 23993 w 47987"/>
                  <a:gd name="connsiteY6" fmla="*/ 2010375 h 201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7" h="2010375">
                    <a:moveTo>
                      <a:pt x="23993" y="2010375"/>
                    </a:moveTo>
                    <a:cubicBezTo>
                      <a:pt x="10750" y="2010375"/>
                      <a:pt x="0" y="1999625"/>
                      <a:pt x="0" y="1986382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986382"/>
                    </a:lnTo>
                    <a:cubicBezTo>
                      <a:pt x="48073" y="1999625"/>
                      <a:pt x="37323" y="2010375"/>
                      <a:pt x="23993" y="2010375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4" name="任意多边形: 形状 10"/>
              <p:cNvSpPr/>
              <p:nvPr/>
            </p:nvSpPr>
            <p:spPr>
              <a:xfrm>
                <a:off x="4366666" y="2571169"/>
                <a:ext cx="47986" cy="1910789"/>
              </a:xfrm>
              <a:custGeom>
                <a:avLst/>
                <a:gdLst>
                  <a:gd name="connsiteX0" fmla="*/ 23993 w 47986"/>
                  <a:gd name="connsiteY0" fmla="*/ 1910789 h 1910789"/>
                  <a:gd name="connsiteX1" fmla="*/ 0 w 47986"/>
                  <a:gd name="connsiteY1" fmla="*/ 1886796 h 1910789"/>
                  <a:gd name="connsiteX2" fmla="*/ 0 w 47986"/>
                  <a:gd name="connsiteY2" fmla="*/ 23993 h 1910789"/>
                  <a:gd name="connsiteX3" fmla="*/ 23993 w 47986"/>
                  <a:gd name="connsiteY3" fmla="*/ 0 h 1910789"/>
                  <a:gd name="connsiteX4" fmla="*/ 47987 w 47986"/>
                  <a:gd name="connsiteY4" fmla="*/ 23993 h 1910789"/>
                  <a:gd name="connsiteX5" fmla="*/ 47987 w 47986"/>
                  <a:gd name="connsiteY5" fmla="*/ 1886796 h 1910789"/>
                  <a:gd name="connsiteX6" fmla="*/ 23993 w 47986"/>
                  <a:gd name="connsiteY6" fmla="*/ 1910789 h 191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1910789">
                    <a:moveTo>
                      <a:pt x="23993" y="1910789"/>
                    </a:moveTo>
                    <a:cubicBezTo>
                      <a:pt x="10750" y="1910789"/>
                      <a:pt x="0" y="1900040"/>
                      <a:pt x="0" y="1886796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1886796"/>
                    </a:lnTo>
                    <a:cubicBezTo>
                      <a:pt x="47987" y="1900040"/>
                      <a:pt x="37237" y="1910789"/>
                      <a:pt x="23993" y="1910789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5" name="任意多边形: 形状 11"/>
              <p:cNvSpPr/>
              <p:nvPr/>
            </p:nvSpPr>
            <p:spPr>
              <a:xfrm>
                <a:off x="3395663" y="4433886"/>
                <a:ext cx="1018904" cy="255070"/>
              </a:xfrm>
              <a:custGeom>
                <a:avLst/>
                <a:gdLst>
                  <a:gd name="connsiteX0" fmla="*/ 788000 w 1018904"/>
                  <a:gd name="connsiteY0" fmla="*/ 255070 h 255070"/>
                  <a:gd name="connsiteX1" fmla="*/ 231077 w 1018904"/>
                  <a:gd name="connsiteY1" fmla="*/ 255070 h 255070"/>
                  <a:gd name="connsiteX2" fmla="*/ 0 w 1018904"/>
                  <a:gd name="connsiteY2" fmla="*/ 23994 h 255070"/>
                  <a:gd name="connsiteX3" fmla="*/ 23993 w 1018904"/>
                  <a:gd name="connsiteY3" fmla="*/ 0 h 255070"/>
                  <a:gd name="connsiteX4" fmla="*/ 47987 w 1018904"/>
                  <a:gd name="connsiteY4" fmla="*/ 23994 h 255070"/>
                  <a:gd name="connsiteX5" fmla="*/ 230991 w 1018904"/>
                  <a:gd name="connsiteY5" fmla="*/ 206997 h 255070"/>
                  <a:gd name="connsiteX6" fmla="*/ 787914 w 1018904"/>
                  <a:gd name="connsiteY6" fmla="*/ 206997 h 255070"/>
                  <a:gd name="connsiteX7" fmla="*/ 970918 w 1018904"/>
                  <a:gd name="connsiteY7" fmla="*/ 23994 h 255070"/>
                  <a:gd name="connsiteX8" fmla="*/ 994911 w 1018904"/>
                  <a:gd name="connsiteY8" fmla="*/ 0 h 255070"/>
                  <a:gd name="connsiteX9" fmla="*/ 1018904 w 1018904"/>
                  <a:gd name="connsiteY9" fmla="*/ 23994 h 255070"/>
                  <a:gd name="connsiteX10" fmla="*/ 788000 w 1018904"/>
                  <a:gd name="connsiteY10" fmla="*/ 255070 h 25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8904" h="255070">
                    <a:moveTo>
                      <a:pt x="788000" y="255070"/>
                    </a:moveTo>
                    <a:lnTo>
                      <a:pt x="231077" y="255070"/>
                    </a:lnTo>
                    <a:cubicBezTo>
                      <a:pt x="103714" y="255070"/>
                      <a:pt x="0" y="151357"/>
                      <a:pt x="0" y="23994"/>
                    </a:cubicBez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4"/>
                    </a:cubicBezTo>
                    <a:cubicBezTo>
                      <a:pt x="47987" y="124869"/>
                      <a:pt x="130115" y="206997"/>
                      <a:pt x="230991" y="206997"/>
                    </a:cubicBezTo>
                    <a:lnTo>
                      <a:pt x="787914" y="206997"/>
                    </a:lnTo>
                    <a:cubicBezTo>
                      <a:pt x="888789" y="206997"/>
                      <a:pt x="970918" y="124869"/>
                      <a:pt x="970918" y="23994"/>
                    </a:cubicBezTo>
                    <a:cubicBezTo>
                      <a:pt x="970918" y="10750"/>
                      <a:pt x="981667" y="0"/>
                      <a:pt x="994911" y="0"/>
                    </a:cubicBezTo>
                    <a:cubicBezTo>
                      <a:pt x="1008155" y="0"/>
                      <a:pt x="1018904" y="10750"/>
                      <a:pt x="1018904" y="23994"/>
                    </a:cubicBezTo>
                    <a:cubicBezTo>
                      <a:pt x="1019076" y="151357"/>
                      <a:pt x="915449" y="255070"/>
                      <a:pt x="788000" y="255070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6" name="任意多边形: 形状 12"/>
              <p:cNvSpPr/>
              <p:nvPr/>
            </p:nvSpPr>
            <p:spPr>
              <a:xfrm>
                <a:off x="3678424" y="2464188"/>
                <a:ext cx="47986" cy="360847"/>
              </a:xfrm>
              <a:custGeom>
                <a:avLst/>
                <a:gdLst>
                  <a:gd name="connsiteX0" fmla="*/ 23993 w 47986"/>
                  <a:gd name="connsiteY0" fmla="*/ 360848 h 360847"/>
                  <a:gd name="connsiteX1" fmla="*/ 0 w 47986"/>
                  <a:gd name="connsiteY1" fmla="*/ 336854 h 360847"/>
                  <a:gd name="connsiteX2" fmla="*/ 0 w 47986"/>
                  <a:gd name="connsiteY2" fmla="*/ 23993 h 360847"/>
                  <a:gd name="connsiteX3" fmla="*/ 23993 w 47986"/>
                  <a:gd name="connsiteY3" fmla="*/ 0 h 360847"/>
                  <a:gd name="connsiteX4" fmla="*/ 47987 w 47986"/>
                  <a:gd name="connsiteY4" fmla="*/ 23993 h 360847"/>
                  <a:gd name="connsiteX5" fmla="*/ 47987 w 47986"/>
                  <a:gd name="connsiteY5" fmla="*/ 336768 h 360847"/>
                  <a:gd name="connsiteX6" fmla="*/ 23993 w 47986"/>
                  <a:gd name="connsiteY6" fmla="*/ 360848 h 36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86" h="360847">
                    <a:moveTo>
                      <a:pt x="23993" y="360848"/>
                    </a:moveTo>
                    <a:cubicBezTo>
                      <a:pt x="10750" y="360848"/>
                      <a:pt x="0" y="350098"/>
                      <a:pt x="0" y="336854"/>
                    </a:cubicBezTo>
                    <a:lnTo>
                      <a:pt x="0" y="23993"/>
                    </a:lnTo>
                    <a:cubicBezTo>
                      <a:pt x="0" y="10750"/>
                      <a:pt x="10750" y="0"/>
                      <a:pt x="23993" y="0"/>
                    </a:cubicBezTo>
                    <a:cubicBezTo>
                      <a:pt x="37237" y="0"/>
                      <a:pt x="47987" y="10750"/>
                      <a:pt x="47987" y="23993"/>
                    </a:cubicBezTo>
                    <a:lnTo>
                      <a:pt x="47987" y="336768"/>
                    </a:lnTo>
                    <a:cubicBezTo>
                      <a:pt x="47987" y="350098"/>
                      <a:pt x="37237" y="360848"/>
                      <a:pt x="23993" y="360848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67" name="图形 5"/>
            <p:cNvGrpSpPr/>
            <p:nvPr/>
          </p:nvGrpSpPr>
          <p:grpSpPr>
            <a:xfrm>
              <a:off x="12416" y="6522"/>
              <a:ext cx="529" cy="417"/>
              <a:chOff x="7883956" y="4141664"/>
              <a:chExt cx="335674" cy="265045"/>
            </a:xfrm>
            <a:solidFill>
              <a:srgbClr val="333333"/>
            </a:solidFill>
          </p:grpSpPr>
          <p:sp>
            <p:nvSpPr>
              <p:cNvPr id="68" name="任意多边形: 形状 14"/>
              <p:cNvSpPr/>
              <p:nvPr/>
            </p:nvSpPr>
            <p:spPr>
              <a:xfrm>
                <a:off x="7984749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0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7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1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0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7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69" name="图形 5"/>
              <p:cNvGrpSpPr/>
              <p:nvPr/>
            </p:nvGrpSpPr>
            <p:grpSpPr>
              <a:xfrm>
                <a:off x="7883956" y="4175890"/>
                <a:ext cx="335674" cy="230820"/>
                <a:chOff x="7883956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70" name="任意多边形: 形状 16"/>
                <p:cNvSpPr/>
                <p:nvPr/>
              </p:nvSpPr>
              <p:spPr>
                <a:xfrm>
                  <a:off x="7883956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2 w 148770"/>
                    <a:gd name="connsiteY10" fmla="*/ 144673 h 230671"/>
                    <a:gd name="connsiteX11" fmla="*/ 108387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2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2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2" y="144673"/>
                      </a:cubicBezTo>
                      <a:cubicBezTo>
                        <a:pt x="82673" y="161357"/>
                        <a:pt x="94541" y="176149"/>
                        <a:pt x="108387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71" name="任意多边形: 形状 17"/>
                <p:cNvSpPr/>
                <p:nvPr/>
              </p:nvSpPr>
              <p:spPr>
                <a:xfrm>
                  <a:off x="8071632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9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72" name="图形 5"/>
            <p:cNvGrpSpPr/>
            <p:nvPr/>
          </p:nvGrpSpPr>
          <p:grpSpPr>
            <a:xfrm>
              <a:off x="13174" y="6522"/>
              <a:ext cx="529" cy="417"/>
              <a:chOff x="8365459" y="4141664"/>
              <a:chExt cx="335673" cy="265045"/>
            </a:xfrm>
            <a:solidFill>
              <a:srgbClr val="333333"/>
            </a:solidFill>
          </p:grpSpPr>
          <p:sp>
            <p:nvSpPr>
              <p:cNvPr id="73" name="任意多边形: 形状 19"/>
              <p:cNvSpPr/>
              <p:nvPr/>
            </p:nvSpPr>
            <p:spPr>
              <a:xfrm>
                <a:off x="8466252" y="4141664"/>
                <a:ext cx="134956" cy="166062"/>
              </a:xfrm>
              <a:custGeom>
                <a:avLst/>
                <a:gdLst>
                  <a:gd name="connsiteX0" fmla="*/ 24019 w 134956"/>
                  <a:gd name="connsiteY0" fmla="*/ 166062 h 166062"/>
                  <a:gd name="connsiteX1" fmla="*/ 22901 w 134956"/>
                  <a:gd name="connsiteY1" fmla="*/ 166062 h 166062"/>
                  <a:gd name="connsiteX2" fmla="*/ 25 w 134956"/>
                  <a:gd name="connsiteY2" fmla="*/ 140951 h 166062"/>
                  <a:gd name="connsiteX3" fmla="*/ 48528 w 134956"/>
                  <a:gd name="connsiteY3" fmla="*/ 9288 h 166062"/>
                  <a:gd name="connsiteX4" fmla="*/ 67533 w 134956"/>
                  <a:gd name="connsiteY4" fmla="*/ 0 h 166062"/>
                  <a:gd name="connsiteX5" fmla="*/ 67533 w 134956"/>
                  <a:gd name="connsiteY5" fmla="*/ 0 h 166062"/>
                  <a:gd name="connsiteX6" fmla="*/ 86539 w 134956"/>
                  <a:gd name="connsiteY6" fmla="*/ 9288 h 166062"/>
                  <a:gd name="connsiteX7" fmla="*/ 134956 w 134956"/>
                  <a:gd name="connsiteY7" fmla="*/ 139661 h 166062"/>
                  <a:gd name="connsiteX8" fmla="*/ 134956 w 134956"/>
                  <a:gd name="connsiteY8" fmla="*/ 140951 h 166062"/>
                  <a:gd name="connsiteX9" fmla="*/ 127904 w 134956"/>
                  <a:gd name="connsiteY9" fmla="*/ 157978 h 166062"/>
                  <a:gd name="connsiteX10" fmla="*/ 93935 w 134956"/>
                  <a:gd name="connsiteY10" fmla="*/ 157978 h 166062"/>
                  <a:gd name="connsiteX11" fmla="*/ 86883 w 134956"/>
                  <a:gd name="connsiteY11" fmla="*/ 141037 h 166062"/>
                  <a:gd name="connsiteX12" fmla="*/ 67448 w 134956"/>
                  <a:gd name="connsiteY12" fmla="*/ 68712 h 166062"/>
                  <a:gd name="connsiteX13" fmla="*/ 48012 w 134956"/>
                  <a:gd name="connsiteY13" fmla="*/ 143101 h 166062"/>
                  <a:gd name="connsiteX14" fmla="*/ 24019 w 134956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6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1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30" y="0"/>
                      <a:pt x="81982" y="3440"/>
                      <a:pt x="86539" y="9288"/>
                    </a:cubicBezTo>
                    <a:cubicBezTo>
                      <a:pt x="115693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335" y="115667"/>
                      <a:pt x="78800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7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74" name="图形 5"/>
              <p:cNvGrpSpPr/>
              <p:nvPr/>
            </p:nvGrpSpPr>
            <p:grpSpPr>
              <a:xfrm>
                <a:off x="8365459" y="4175890"/>
                <a:ext cx="335673" cy="230820"/>
                <a:chOff x="8365459" y="4175890"/>
                <a:chExt cx="335673" cy="230820"/>
              </a:xfrm>
              <a:solidFill>
                <a:srgbClr val="333333"/>
              </a:solidFill>
            </p:grpSpPr>
            <p:sp>
              <p:nvSpPr>
                <p:cNvPr id="75" name="任意多边形: 形状 21"/>
                <p:cNvSpPr/>
                <p:nvPr/>
              </p:nvSpPr>
              <p:spPr>
                <a:xfrm>
                  <a:off x="8365459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4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5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4" y="95052"/>
                      </a:cubicBezTo>
                      <a:cubicBezTo>
                        <a:pt x="152160" y="106318"/>
                        <a:pt x="148633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5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49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8" y="228091"/>
                        <a:pt x="98582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76" name="任意多边形: 形状 22"/>
                <p:cNvSpPr/>
                <p:nvPr/>
              </p:nvSpPr>
              <p:spPr>
                <a:xfrm>
                  <a:off x="8553135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1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4 w 147997"/>
                    <a:gd name="connsiteY13" fmla="*/ 168902 h 230820"/>
                    <a:gd name="connsiteX14" fmla="*/ 72152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2" y="198141"/>
                        <a:pt x="39645" y="189111"/>
                      </a:cubicBezTo>
                      <a:cubicBezTo>
                        <a:pt x="53663" y="176298"/>
                        <a:pt x="65531" y="161420"/>
                        <a:pt x="74991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3" y="20383"/>
                        <a:pt x="112915" y="1808"/>
                      </a:cubicBezTo>
                      <a:cubicBezTo>
                        <a:pt x="119796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5" y="72412"/>
                        <a:pt x="142843" y="123667"/>
                        <a:pt x="116614" y="168902"/>
                      </a:cubicBezTo>
                      <a:cubicBezTo>
                        <a:pt x="104660" y="189627"/>
                        <a:pt x="89696" y="208289"/>
                        <a:pt x="72152" y="224457"/>
                      </a:cubicBezTo>
                      <a:cubicBezTo>
                        <a:pt x="67509" y="228756"/>
                        <a:pt x="61661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grpSp>
          <p:nvGrpSpPr>
            <p:cNvPr id="77" name="图形 5"/>
            <p:cNvGrpSpPr/>
            <p:nvPr/>
          </p:nvGrpSpPr>
          <p:grpSpPr>
            <a:xfrm>
              <a:off x="11657" y="6522"/>
              <a:ext cx="529" cy="417"/>
              <a:chOff x="7402453" y="4141664"/>
              <a:chExt cx="335674" cy="265045"/>
            </a:xfrm>
            <a:solidFill>
              <a:srgbClr val="333333"/>
            </a:solidFill>
          </p:grpSpPr>
          <p:sp>
            <p:nvSpPr>
              <p:cNvPr id="78" name="任意多边形: 形状 24"/>
              <p:cNvSpPr/>
              <p:nvPr/>
            </p:nvSpPr>
            <p:spPr>
              <a:xfrm>
                <a:off x="7503246" y="4141664"/>
                <a:ext cx="134955" cy="166062"/>
              </a:xfrm>
              <a:custGeom>
                <a:avLst/>
                <a:gdLst>
                  <a:gd name="connsiteX0" fmla="*/ 24019 w 134955"/>
                  <a:gd name="connsiteY0" fmla="*/ 166062 h 166062"/>
                  <a:gd name="connsiteX1" fmla="*/ 22900 w 134955"/>
                  <a:gd name="connsiteY1" fmla="*/ 166062 h 166062"/>
                  <a:gd name="connsiteX2" fmla="*/ 25 w 134955"/>
                  <a:gd name="connsiteY2" fmla="*/ 140951 h 166062"/>
                  <a:gd name="connsiteX3" fmla="*/ 48528 w 134955"/>
                  <a:gd name="connsiteY3" fmla="*/ 9288 h 166062"/>
                  <a:gd name="connsiteX4" fmla="*/ 67533 w 134955"/>
                  <a:gd name="connsiteY4" fmla="*/ 0 h 166062"/>
                  <a:gd name="connsiteX5" fmla="*/ 67533 w 134955"/>
                  <a:gd name="connsiteY5" fmla="*/ 0 h 166062"/>
                  <a:gd name="connsiteX6" fmla="*/ 86539 w 134955"/>
                  <a:gd name="connsiteY6" fmla="*/ 9288 h 166062"/>
                  <a:gd name="connsiteX7" fmla="*/ 134956 w 134955"/>
                  <a:gd name="connsiteY7" fmla="*/ 139661 h 166062"/>
                  <a:gd name="connsiteX8" fmla="*/ 134956 w 134955"/>
                  <a:gd name="connsiteY8" fmla="*/ 140951 h 166062"/>
                  <a:gd name="connsiteX9" fmla="*/ 127904 w 134955"/>
                  <a:gd name="connsiteY9" fmla="*/ 157978 h 166062"/>
                  <a:gd name="connsiteX10" fmla="*/ 93935 w 134955"/>
                  <a:gd name="connsiteY10" fmla="*/ 157978 h 166062"/>
                  <a:gd name="connsiteX11" fmla="*/ 86883 w 134955"/>
                  <a:gd name="connsiteY11" fmla="*/ 141037 h 166062"/>
                  <a:gd name="connsiteX12" fmla="*/ 67448 w 134955"/>
                  <a:gd name="connsiteY12" fmla="*/ 68712 h 166062"/>
                  <a:gd name="connsiteX13" fmla="*/ 48012 w 134955"/>
                  <a:gd name="connsiteY13" fmla="*/ 143101 h 166062"/>
                  <a:gd name="connsiteX14" fmla="*/ 24019 w 134955"/>
                  <a:gd name="connsiteY14" fmla="*/ 166062 h 16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955" h="166062">
                    <a:moveTo>
                      <a:pt x="24019" y="166062"/>
                    </a:moveTo>
                    <a:cubicBezTo>
                      <a:pt x="23675" y="166062"/>
                      <a:pt x="23245" y="166062"/>
                      <a:pt x="22900" y="166062"/>
                    </a:cubicBezTo>
                    <a:cubicBezTo>
                      <a:pt x="9657" y="165460"/>
                      <a:pt x="-577" y="154194"/>
                      <a:pt x="25" y="140951"/>
                    </a:cubicBezTo>
                    <a:cubicBezTo>
                      <a:pt x="2261" y="92878"/>
                      <a:pt x="19031" y="47385"/>
                      <a:pt x="48528" y="9288"/>
                    </a:cubicBezTo>
                    <a:cubicBezTo>
                      <a:pt x="53086" y="3440"/>
                      <a:pt x="60052" y="0"/>
                      <a:pt x="67533" y="0"/>
                    </a:cubicBezTo>
                    <a:cubicBezTo>
                      <a:pt x="67533" y="0"/>
                      <a:pt x="67533" y="0"/>
                      <a:pt x="67533" y="0"/>
                    </a:cubicBezTo>
                    <a:cubicBezTo>
                      <a:pt x="74929" y="0"/>
                      <a:pt x="81981" y="3440"/>
                      <a:pt x="86539" y="9288"/>
                    </a:cubicBezTo>
                    <a:cubicBezTo>
                      <a:pt x="115692" y="46955"/>
                      <a:pt x="132462" y="92104"/>
                      <a:pt x="134956" y="139661"/>
                    </a:cubicBezTo>
                    <a:cubicBezTo>
                      <a:pt x="134956" y="140091"/>
                      <a:pt x="134956" y="140521"/>
                      <a:pt x="134956" y="140951"/>
                    </a:cubicBezTo>
                    <a:cubicBezTo>
                      <a:pt x="134956" y="147143"/>
                      <a:pt x="132634" y="153248"/>
                      <a:pt x="127904" y="157978"/>
                    </a:cubicBezTo>
                    <a:cubicBezTo>
                      <a:pt x="118531" y="167352"/>
                      <a:pt x="103309" y="167352"/>
                      <a:pt x="93935" y="157978"/>
                    </a:cubicBezTo>
                    <a:cubicBezTo>
                      <a:pt x="89377" y="153421"/>
                      <a:pt x="86883" y="147229"/>
                      <a:pt x="86883" y="141037"/>
                    </a:cubicBezTo>
                    <a:cubicBezTo>
                      <a:pt x="85421" y="115667"/>
                      <a:pt x="78799" y="91158"/>
                      <a:pt x="67448" y="68712"/>
                    </a:cubicBezTo>
                    <a:cubicBezTo>
                      <a:pt x="55838" y="91674"/>
                      <a:pt x="49216" y="116871"/>
                      <a:pt x="48012" y="143101"/>
                    </a:cubicBezTo>
                    <a:cubicBezTo>
                      <a:pt x="47410" y="156086"/>
                      <a:pt x="36746" y="166062"/>
                      <a:pt x="24019" y="166062"/>
                    </a:cubicBezTo>
                    <a:close/>
                  </a:path>
                </a:pathLst>
              </a:custGeom>
              <a:solidFill>
                <a:srgbClr val="333333"/>
              </a:solidFill>
              <a:ln w="860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79" name="图形 5"/>
              <p:cNvGrpSpPr/>
              <p:nvPr/>
            </p:nvGrpSpPr>
            <p:grpSpPr>
              <a:xfrm>
                <a:off x="7402453" y="4175890"/>
                <a:ext cx="335674" cy="230820"/>
                <a:chOff x="7402453" y="4175890"/>
                <a:chExt cx="335674" cy="230820"/>
              </a:xfrm>
              <a:solidFill>
                <a:srgbClr val="333333"/>
              </a:solidFill>
            </p:grpSpPr>
            <p:sp>
              <p:nvSpPr>
                <p:cNvPr id="80" name="任意多边形: 形状 26"/>
                <p:cNvSpPr/>
                <p:nvPr/>
              </p:nvSpPr>
              <p:spPr>
                <a:xfrm>
                  <a:off x="7402453" y="4176039"/>
                  <a:ext cx="148770" cy="230671"/>
                </a:xfrm>
                <a:custGeom>
                  <a:avLst/>
                  <a:gdLst>
                    <a:gd name="connsiteX0" fmla="*/ 92133 w 148770"/>
                    <a:gd name="connsiteY0" fmla="*/ 230671 h 230671"/>
                    <a:gd name="connsiteX1" fmla="*/ 75879 w 148770"/>
                    <a:gd name="connsiteY1" fmla="*/ 224307 h 230671"/>
                    <a:gd name="connsiteX2" fmla="*/ 31418 w 148770"/>
                    <a:gd name="connsiteY2" fmla="*/ 168753 h 230671"/>
                    <a:gd name="connsiteX3" fmla="*/ 2179 w 148770"/>
                    <a:gd name="connsiteY3" fmla="*/ 20750 h 230671"/>
                    <a:gd name="connsiteX4" fmla="*/ 13961 w 148770"/>
                    <a:gd name="connsiteY4" fmla="*/ 3207 h 230671"/>
                    <a:gd name="connsiteX5" fmla="*/ 35030 w 148770"/>
                    <a:gd name="connsiteY5" fmla="*/ 1745 h 230671"/>
                    <a:gd name="connsiteX6" fmla="*/ 145193 w 148770"/>
                    <a:gd name="connsiteY6" fmla="*/ 95052 h 230671"/>
                    <a:gd name="connsiteX7" fmla="*/ 137368 w 148770"/>
                    <a:gd name="connsiteY7" fmla="*/ 128076 h 230671"/>
                    <a:gd name="connsiteX8" fmla="*/ 104344 w 148770"/>
                    <a:gd name="connsiteY8" fmla="*/ 120250 h 230671"/>
                    <a:gd name="connsiteX9" fmla="*/ 48360 w 148770"/>
                    <a:gd name="connsiteY9" fmla="*/ 62631 h 230671"/>
                    <a:gd name="connsiteX10" fmla="*/ 73041 w 148770"/>
                    <a:gd name="connsiteY10" fmla="*/ 144673 h 230671"/>
                    <a:gd name="connsiteX11" fmla="*/ 108386 w 148770"/>
                    <a:gd name="connsiteY11" fmla="*/ 188876 h 230671"/>
                    <a:gd name="connsiteX12" fmla="*/ 109848 w 148770"/>
                    <a:gd name="connsiteY12" fmla="*/ 222845 h 230671"/>
                    <a:gd name="connsiteX13" fmla="*/ 92133 w 148770"/>
                    <a:gd name="connsiteY13" fmla="*/ 230671 h 23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770" h="230671">
                      <a:moveTo>
                        <a:pt x="92133" y="230671"/>
                      </a:moveTo>
                      <a:cubicBezTo>
                        <a:pt x="86371" y="230671"/>
                        <a:pt x="80523" y="228607"/>
                        <a:pt x="75879" y="224307"/>
                      </a:cubicBezTo>
                      <a:cubicBezTo>
                        <a:pt x="58421" y="208312"/>
                        <a:pt x="43458" y="189564"/>
                        <a:pt x="31418" y="168753"/>
                      </a:cubicBezTo>
                      <a:cubicBezTo>
                        <a:pt x="5275" y="123604"/>
                        <a:pt x="-4873" y="72435"/>
                        <a:pt x="2179" y="20750"/>
                      </a:cubicBezTo>
                      <a:cubicBezTo>
                        <a:pt x="3211" y="13354"/>
                        <a:pt x="7511" y="6904"/>
                        <a:pt x="13961" y="3207"/>
                      </a:cubicBezTo>
                      <a:cubicBezTo>
                        <a:pt x="20411" y="-491"/>
                        <a:pt x="28150" y="-1007"/>
                        <a:pt x="35030" y="1745"/>
                      </a:cubicBezTo>
                      <a:cubicBezTo>
                        <a:pt x="80953" y="20406"/>
                        <a:pt x="119050" y="52741"/>
                        <a:pt x="145193" y="95052"/>
                      </a:cubicBezTo>
                      <a:cubicBezTo>
                        <a:pt x="152159" y="106318"/>
                        <a:pt x="148634" y="121110"/>
                        <a:pt x="137368" y="128076"/>
                      </a:cubicBezTo>
                      <a:cubicBezTo>
                        <a:pt x="126102" y="135041"/>
                        <a:pt x="111310" y="131516"/>
                        <a:pt x="104344" y="120250"/>
                      </a:cubicBezTo>
                      <a:cubicBezTo>
                        <a:pt x="89897" y="96858"/>
                        <a:pt x="70891" y="77337"/>
                        <a:pt x="48360" y="62631"/>
                      </a:cubicBezTo>
                      <a:cubicBezTo>
                        <a:pt x="49908" y="91354"/>
                        <a:pt x="58250" y="119218"/>
                        <a:pt x="73041" y="144673"/>
                      </a:cubicBezTo>
                      <a:cubicBezTo>
                        <a:pt x="82673" y="161357"/>
                        <a:pt x="94541" y="176149"/>
                        <a:pt x="108386" y="188876"/>
                      </a:cubicBezTo>
                      <a:cubicBezTo>
                        <a:pt x="118190" y="197820"/>
                        <a:pt x="118792" y="213042"/>
                        <a:pt x="109848" y="222845"/>
                      </a:cubicBezTo>
                      <a:cubicBezTo>
                        <a:pt x="105119" y="228091"/>
                        <a:pt x="98583" y="230671"/>
                        <a:pt x="92133" y="23067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81" name="任意多边形: 形状 27"/>
                <p:cNvSpPr/>
                <p:nvPr/>
              </p:nvSpPr>
              <p:spPr>
                <a:xfrm>
                  <a:off x="7590129" y="4175890"/>
                  <a:ext cx="147997" cy="230820"/>
                </a:xfrm>
                <a:custGeom>
                  <a:avLst/>
                  <a:gdLst>
                    <a:gd name="connsiteX0" fmla="*/ 55899 w 147997"/>
                    <a:gd name="connsiteY0" fmla="*/ 230820 h 230820"/>
                    <a:gd name="connsiteX1" fmla="*/ 38183 w 147997"/>
                    <a:gd name="connsiteY1" fmla="*/ 223081 h 230820"/>
                    <a:gd name="connsiteX2" fmla="*/ 39645 w 147997"/>
                    <a:gd name="connsiteY2" fmla="*/ 189111 h 230820"/>
                    <a:gd name="connsiteX3" fmla="*/ 74990 w 147997"/>
                    <a:gd name="connsiteY3" fmla="*/ 144908 h 230820"/>
                    <a:gd name="connsiteX4" fmla="*/ 99672 w 147997"/>
                    <a:gd name="connsiteY4" fmla="*/ 62780 h 230820"/>
                    <a:gd name="connsiteX5" fmla="*/ 44719 w 147997"/>
                    <a:gd name="connsiteY5" fmla="*/ 118851 h 230820"/>
                    <a:gd name="connsiteX6" fmla="*/ 23994 w 147997"/>
                    <a:gd name="connsiteY6" fmla="*/ 130805 h 230820"/>
                    <a:gd name="connsiteX7" fmla="*/ 0 w 147997"/>
                    <a:gd name="connsiteY7" fmla="*/ 106811 h 230820"/>
                    <a:gd name="connsiteX8" fmla="*/ 0 w 147997"/>
                    <a:gd name="connsiteY8" fmla="*/ 106725 h 230820"/>
                    <a:gd name="connsiteX9" fmla="*/ 3612 w 147997"/>
                    <a:gd name="connsiteY9" fmla="*/ 93997 h 230820"/>
                    <a:gd name="connsiteX10" fmla="*/ 112915 w 147997"/>
                    <a:gd name="connsiteY10" fmla="*/ 1808 h 230820"/>
                    <a:gd name="connsiteX11" fmla="*/ 133985 w 147997"/>
                    <a:gd name="connsiteY11" fmla="*/ 3270 h 230820"/>
                    <a:gd name="connsiteX12" fmla="*/ 145767 w 147997"/>
                    <a:gd name="connsiteY12" fmla="*/ 20813 h 230820"/>
                    <a:gd name="connsiteX13" fmla="*/ 116613 w 147997"/>
                    <a:gd name="connsiteY13" fmla="*/ 168902 h 230820"/>
                    <a:gd name="connsiteX14" fmla="*/ 72066 w 147997"/>
                    <a:gd name="connsiteY14" fmla="*/ 224457 h 230820"/>
                    <a:gd name="connsiteX15" fmla="*/ 55899 w 147997"/>
                    <a:gd name="connsiteY15" fmla="*/ 230820 h 230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7997" h="230820">
                      <a:moveTo>
                        <a:pt x="55899" y="230820"/>
                      </a:moveTo>
                      <a:cubicBezTo>
                        <a:pt x="49363" y="230820"/>
                        <a:pt x="42913" y="228240"/>
                        <a:pt x="38183" y="223081"/>
                      </a:cubicBezTo>
                      <a:cubicBezTo>
                        <a:pt x="29240" y="213277"/>
                        <a:pt x="29841" y="198141"/>
                        <a:pt x="39645" y="189111"/>
                      </a:cubicBezTo>
                      <a:cubicBezTo>
                        <a:pt x="53577" y="176298"/>
                        <a:pt x="65530" y="161420"/>
                        <a:pt x="74990" y="144908"/>
                      </a:cubicBezTo>
                      <a:cubicBezTo>
                        <a:pt x="89782" y="119367"/>
                        <a:pt x="98124" y="91504"/>
                        <a:pt x="99672" y="62780"/>
                      </a:cubicBezTo>
                      <a:cubicBezTo>
                        <a:pt x="77656" y="77142"/>
                        <a:pt x="58995" y="96147"/>
                        <a:pt x="44719" y="118851"/>
                      </a:cubicBezTo>
                      <a:cubicBezTo>
                        <a:pt x="40505" y="125989"/>
                        <a:pt x="32851" y="130805"/>
                        <a:pt x="23994" y="130805"/>
                      </a:cubicBezTo>
                      <a:cubicBezTo>
                        <a:pt x="10750" y="130805"/>
                        <a:pt x="0" y="120055"/>
                        <a:pt x="0" y="106811"/>
                      </a:cubicBezTo>
                      <a:lnTo>
                        <a:pt x="0" y="106725"/>
                      </a:lnTo>
                      <a:cubicBezTo>
                        <a:pt x="0" y="102253"/>
                        <a:pt x="1290" y="97781"/>
                        <a:pt x="3612" y="93997"/>
                      </a:cubicBezTo>
                      <a:cubicBezTo>
                        <a:pt x="29669" y="52288"/>
                        <a:pt x="67422" y="20383"/>
                        <a:pt x="112915" y="1808"/>
                      </a:cubicBezTo>
                      <a:cubicBezTo>
                        <a:pt x="119795" y="-1030"/>
                        <a:pt x="127535" y="-514"/>
                        <a:pt x="133985" y="3270"/>
                      </a:cubicBezTo>
                      <a:cubicBezTo>
                        <a:pt x="140435" y="6968"/>
                        <a:pt x="144735" y="13417"/>
                        <a:pt x="145767" y="20813"/>
                      </a:cubicBezTo>
                      <a:cubicBezTo>
                        <a:pt x="152904" y="72412"/>
                        <a:pt x="142843" y="123667"/>
                        <a:pt x="116613" y="168902"/>
                      </a:cubicBezTo>
                      <a:cubicBezTo>
                        <a:pt x="104660" y="189627"/>
                        <a:pt x="89696" y="208289"/>
                        <a:pt x="72066" y="224457"/>
                      </a:cubicBezTo>
                      <a:cubicBezTo>
                        <a:pt x="67508" y="228756"/>
                        <a:pt x="61747" y="230820"/>
                        <a:pt x="55899" y="23082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8600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82" name="文本框 81"/>
            <p:cNvSpPr txBox="1"/>
            <p:nvPr/>
          </p:nvSpPr>
          <p:spPr>
            <a:xfrm>
              <a:off x="6953" y="3964"/>
              <a:ext cx="6903" cy="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线索二：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333333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《垓下歌》，自刎乌江</a:t>
              </a:r>
              <a:endParaRPr lang="zh-CN" altLang="en-US" sz="2800" spc="200">
                <a:solidFill>
                  <a:srgbClr val="333333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384415" y="6094730"/>
            <a:ext cx="3157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项羽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10" y="2880995"/>
            <a:ext cx="2226310" cy="314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e8b0011e4dc8eb86d6f67736b3653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340" t="6980" b="37428"/>
          <a:stretch>
            <a:fillRect/>
          </a:stretch>
        </p:blipFill>
        <p:spPr>
          <a:xfrm>
            <a:off x="1612900" y="-72390"/>
            <a:ext cx="8225155" cy="682815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480310" y="841375"/>
            <a:ext cx="3157855" cy="12071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828030" y="3676650"/>
            <a:ext cx="548830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《史记》的作者是中国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西汉时期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的史学家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司马迁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9980" y="873125"/>
            <a:ext cx="2540000" cy="265430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563" b="15450"/>
          <a:stretch>
            <a:fillRect/>
          </a:stretch>
        </p:blipFill>
        <p:spPr>
          <a:xfrm>
            <a:off x="99695" y="873760"/>
            <a:ext cx="5908675" cy="45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6041" b="9728"/>
          <a:stretch>
            <a:fillRect/>
          </a:stretch>
        </p:blipFill>
        <p:spPr>
          <a:xfrm>
            <a:off x="6214110" y="307975"/>
            <a:ext cx="5422265" cy="645477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66205" y="6426835"/>
            <a:ext cx="3887470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563" b="15450"/>
          <a:stretch>
            <a:fillRect/>
          </a:stretch>
        </p:blipFill>
        <p:spPr>
          <a:xfrm>
            <a:off x="99695" y="873760"/>
            <a:ext cx="5908675" cy="45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 descr="7b0a202020202274657874626f78223a2022220a7d0a"/>
          <p:cNvGrpSpPr/>
          <p:nvPr/>
        </p:nvGrpSpPr>
        <p:grpSpPr>
          <a:xfrm>
            <a:off x="6030595" y="2411730"/>
            <a:ext cx="5627370" cy="2136140"/>
            <a:chOff x="5253" y="3257"/>
            <a:chExt cx="8862" cy="4308"/>
          </a:xfrm>
        </p:grpSpPr>
        <p:sp>
          <p:nvSpPr>
            <p:cNvPr id="12" name="文本框 11"/>
            <p:cNvSpPr txBox="1"/>
            <p:nvPr/>
          </p:nvSpPr>
          <p:spPr>
            <a:xfrm>
              <a:off x="5904" y="4113"/>
              <a:ext cx="7723" cy="279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fontAlgn="auto">
                <a:lnSpc>
                  <a:spcPct val="100000"/>
                </a:lnSpc>
              </a:pPr>
              <a:r>
                <a:rPr lang="zh-CN" sz="4400" spc="16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史家之绝唱，</a:t>
              </a:r>
              <a:endParaRPr lang="zh-CN" sz="4400" spc="16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</a:endParaRPr>
            </a:p>
            <a:p>
              <a:pPr fontAlgn="auto">
                <a:lnSpc>
                  <a:spcPct val="100000"/>
                </a:lnSpc>
              </a:pPr>
              <a:r>
                <a:rPr lang="en-US" altLang="zh-CN" sz="4400" spc="16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   </a:t>
              </a:r>
              <a:r>
                <a:rPr lang="zh-CN" sz="4400" spc="16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无韵之《离骚》</a:t>
              </a:r>
              <a:endParaRPr lang="zh-CN" sz="4400" spc="16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24" name="组合 123"/>
            <p:cNvGrpSpPr/>
            <p:nvPr/>
          </p:nvGrpSpPr>
          <p:grpSpPr>
            <a:xfrm>
              <a:off x="5253" y="3257"/>
              <a:ext cx="8862" cy="4308"/>
              <a:chOff x="5191" y="3320"/>
              <a:chExt cx="8862" cy="4308"/>
            </a:xfrm>
          </p:grpSpPr>
          <p:sp>
            <p:nvSpPr>
              <p:cNvPr id="2" name="任意多边形 1"/>
              <p:cNvSpPr/>
              <p:nvPr/>
            </p:nvSpPr>
            <p:spPr>
              <a:xfrm>
                <a:off x="5362" y="3438"/>
                <a:ext cx="6280" cy="0"/>
              </a:xfrm>
              <a:custGeom>
                <a:avLst/>
                <a:gdLst>
                  <a:gd name="connisteX0" fmla="*/ 0 w 3987800"/>
                  <a:gd name="connsiteY0" fmla="*/ 0 h 0"/>
                  <a:gd name="connisteX1" fmla="*/ 3987800 w 3987800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3987800">
                    <a:moveTo>
                      <a:pt x="0" y="0"/>
                    </a:moveTo>
                    <a:lnTo>
                      <a:pt x="3987800" y="0"/>
                    </a:lnTo>
                  </a:path>
                </a:pathLst>
              </a:custGeom>
              <a:noFill/>
              <a:ln w="44450">
                <a:solidFill>
                  <a:srgbClr val="238A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任意多边形 4"/>
              <p:cNvSpPr/>
              <p:nvPr/>
            </p:nvSpPr>
            <p:spPr>
              <a:xfrm>
                <a:off x="13222" y="3438"/>
                <a:ext cx="660" cy="0"/>
              </a:xfrm>
              <a:custGeom>
                <a:avLst/>
                <a:gdLst>
                  <a:gd name="connsiteX0" fmla="*/ 660 w 660"/>
                  <a:gd name="connsiteY0" fmla="*/ 10 h 10"/>
                  <a:gd name="connsiteX1" fmla="*/ 0 w 660"/>
                  <a:gd name="connsiteY1" fmla="*/ 0 h 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0" h="10">
                    <a:moveTo>
                      <a:pt x="660" y="10"/>
                    </a:moveTo>
                    <a:lnTo>
                      <a:pt x="0" y="0"/>
                    </a:lnTo>
                  </a:path>
                </a:pathLst>
              </a:custGeom>
              <a:noFill/>
              <a:ln w="44450">
                <a:solidFill>
                  <a:srgbClr val="238A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 rot="900000">
                <a:off x="11833" y="3330"/>
                <a:ext cx="233" cy="228"/>
                <a:chOff x="11817" y="6552"/>
                <a:chExt cx="490" cy="480"/>
              </a:xfrm>
            </p:grpSpPr>
            <p:sp>
              <p:nvSpPr>
                <p:cNvPr id="2217" name="Freeform 1059"/>
                <p:cNvSpPr/>
                <p:nvPr/>
              </p:nvSpPr>
              <p:spPr bwMode="auto">
                <a:xfrm>
                  <a:off x="11817" y="6552"/>
                  <a:ext cx="490" cy="480"/>
                </a:xfrm>
                <a:custGeom>
                  <a:avLst/>
                  <a:gdLst>
                    <a:gd name="T0" fmla="*/ 11 w 83"/>
                    <a:gd name="T1" fmla="*/ 75 h 81"/>
                    <a:gd name="T2" fmla="*/ 27 w 83"/>
                    <a:gd name="T3" fmla="*/ 3 h 81"/>
                    <a:gd name="T4" fmla="*/ 80 w 83"/>
                    <a:gd name="T5" fmla="*/ 55 h 81"/>
                    <a:gd name="T6" fmla="*/ 11 w 83"/>
                    <a:gd name="T7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81">
                      <a:moveTo>
                        <a:pt x="11" y="75"/>
                      </a:moveTo>
                      <a:cubicBezTo>
                        <a:pt x="0" y="67"/>
                        <a:pt x="15" y="6"/>
                        <a:pt x="27" y="3"/>
                      </a:cubicBezTo>
                      <a:cubicBezTo>
                        <a:pt x="39" y="0"/>
                        <a:pt x="83" y="43"/>
                        <a:pt x="80" y="55"/>
                      </a:cubicBezTo>
                      <a:cubicBezTo>
                        <a:pt x="76" y="65"/>
                        <a:pt x="19" y="81"/>
                        <a:pt x="11" y="75"/>
                      </a:cubicBezTo>
                      <a:close/>
                    </a:path>
                  </a:pathLst>
                </a:custGeom>
                <a:solidFill>
                  <a:srgbClr val="77E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18" name="Freeform 1060"/>
                <p:cNvSpPr/>
                <p:nvPr/>
              </p:nvSpPr>
              <p:spPr bwMode="auto">
                <a:xfrm>
                  <a:off x="11847" y="6777"/>
                  <a:ext cx="243" cy="238"/>
                </a:xfrm>
                <a:custGeom>
                  <a:avLst/>
                  <a:gdLst>
                    <a:gd name="T0" fmla="*/ 5 w 41"/>
                    <a:gd name="T1" fmla="*/ 0 h 40"/>
                    <a:gd name="T2" fmla="*/ 5 w 41"/>
                    <a:gd name="T3" fmla="*/ 37 h 40"/>
                    <a:gd name="T4" fmla="*/ 41 w 41"/>
                    <a:gd name="T5" fmla="*/ 33 h 40"/>
                    <a:gd name="T6" fmla="*/ 5 w 41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5" y="0"/>
                      </a:moveTo>
                      <a:cubicBezTo>
                        <a:pt x="2" y="16"/>
                        <a:pt x="0" y="33"/>
                        <a:pt x="5" y="37"/>
                      </a:cubicBezTo>
                      <a:cubicBezTo>
                        <a:pt x="10" y="40"/>
                        <a:pt x="26" y="38"/>
                        <a:pt x="41" y="33"/>
                      </a:cubicBezTo>
                      <a:cubicBezTo>
                        <a:pt x="19" y="26"/>
                        <a:pt x="9" y="9"/>
                        <a:pt x="5" y="0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19" name="Freeform 1061"/>
                <p:cNvSpPr/>
                <p:nvPr/>
              </p:nvSpPr>
              <p:spPr bwMode="auto">
                <a:xfrm>
                  <a:off x="11877" y="6587"/>
                  <a:ext cx="360" cy="388"/>
                </a:xfrm>
                <a:custGeom>
                  <a:avLst/>
                  <a:gdLst>
                    <a:gd name="T0" fmla="*/ 61 w 61"/>
                    <a:gd name="T1" fmla="*/ 56 h 65"/>
                    <a:gd name="T2" fmla="*/ 13 w 61"/>
                    <a:gd name="T3" fmla="*/ 0 h 65"/>
                    <a:gd name="T4" fmla="*/ 0 w 61"/>
                    <a:gd name="T5" fmla="*/ 32 h 65"/>
                    <a:gd name="T6" fmla="*/ 36 w 61"/>
                    <a:gd name="T7" fmla="*/ 65 h 65"/>
                    <a:gd name="T8" fmla="*/ 61 w 61"/>
                    <a:gd name="T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5">
                      <a:moveTo>
                        <a:pt x="61" y="56"/>
                      </a:moveTo>
                      <a:cubicBezTo>
                        <a:pt x="31" y="37"/>
                        <a:pt x="17" y="10"/>
                        <a:pt x="13" y="0"/>
                      </a:cubicBezTo>
                      <a:cubicBezTo>
                        <a:pt x="8" y="6"/>
                        <a:pt x="3" y="19"/>
                        <a:pt x="0" y="32"/>
                      </a:cubicBezTo>
                      <a:cubicBezTo>
                        <a:pt x="4" y="41"/>
                        <a:pt x="14" y="58"/>
                        <a:pt x="36" y="65"/>
                      </a:cubicBezTo>
                      <a:cubicBezTo>
                        <a:pt x="46" y="63"/>
                        <a:pt x="55" y="59"/>
                        <a:pt x="61" y="56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900000">
                <a:off x="12338" y="3330"/>
                <a:ext cx="233" cy="228"/>
                <a:chOff x="11817" y="6552"/>
                <a:chExt cx="490" cy="480"/>
              </a:xfrm>
            </p:grpSpPr>
            <p:sp>
              <p:nvSpPr>
                <p:cNvPr id="16" name="Freeform 1059"/>
                <p:cNvSpPr/>
                <p:nvPr/>
              </p:nvSpPr>
              <p:spPr bwMode="auto">
                <a:xfrm>
                  <a:off x="11817" y="6552"/>
                  <a:ext cx="490" cy="480"/>
                </a:xfrm>
                <a:custGeom>
                  <a:avLst/>
                  <a:gdLst>
                    <a:gd name="T0" fmla="*/ 11 w 83"/>
                    <a:gd name="T1" fmla="*/ 75 h 81"/>
                    <a:gd name="T2" fmla="*/ 27 w 83"/>
                    <a:gd name="T3" fmla="*/ 3 h 81"/>
                    <a:gd name="T4" fmla="*/ 80 w 83"/>
                    <a:gd name="T5" fmla="*/ 55 h 81"/>
                    <a:gd name="T6" fmla="*/ 11 w 83"/>
                    <a:gd name="T7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81">
                      <a:moveTo>
                        <a:pt x="11" y="75"/>
                      </a:moveTo>
                      <a:cubicBezTo>
                        <a:pt x="0" y="67"/>
                        <a:pt x="15" y="6"/>
                        <a:pt x="27" y="3"/>
                      </a:cubicBezTo>
                      <a:cubicBezTo>
                        <a:pt x="39" y="0"/>
                        <a:pt x="83" y="43"/>
                        <a:pt x="80" y="55"/>
                      </a:cubicBezTo>
                      <a:cubicBezTo>
                        <a:pt x="76" y="65"/>
                        <a:pt x="19" y="81"/>
                        <a:pt x="11" y="75"/>
                      </a:cubicBezTo>
                      <a:close/>
                    </a:path>
                  </a:pathLst>
                </a:custGeom>
                <a:solidFill>
                  <a:srgbClr val="77E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1060"/>
                <p:cNvSpPr/>
                <p:nvPr/>
              </p:nvSpPr>
              <p:spPr bwMode="auto">
                <a:xfrm>
                  <a:off x="11847" y="6777"/>
                  <a:ext cx="243" cy="238"/>
                </a:xfrm>
                <a:custGeom>
                  <a:avLst/>
                  <a:gdLst>
                    <a:gd name="T0" fmla="*/ 5 w 41"/>
                    <a:gd name="T1" fmla="*/ 0 h 40"/>
                    <a:gd name="T2" fmla="*/ 5 w 41"/>
                    <a:gd name="T3" fmla="*/ 37 h 40"/>
                    <a:gd name="T4" fmla="*/ 41 w 41"/>
                    <a:gd name="T5" fmla="*/ 33 h 40"/>
                    <a:gd name="T6" fmla="*/ 5 w 41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5" y="0"/>
                      </a:moveTo>
                      <a:cubicBezTo>
                        <a:pt x="2" y="16"/>
                        <a:pt x="0" y="33"/>
                        <a:pt x="5" y="37"/>
                      </a:cubicBezTo>
                      <a:cubicBezTo>
                        <a:pt x="10" y="40"/>
                        <a:pt x="26" y="38"/>
                        <a:pt x="41" y="33"/>
                      </a:cubicBezTo>
                      <a:cubicBezTo>
                        <a:pt x="19" y="26"/>
                        <a:pt x="9" y="9"/>
                        <a:pt x="5" y="0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8" name="Freeform 1061"/>
                <p:cNvSpPr/>
                <p:nvPr/>
              </p:nvSpPr>
              <p:spPr bwMode="auto">
                <a:xfrm>
                  <a:off x="11877" y="6587"/>
                  <a:ext cx="360" cy="388"/>
                </a:xfrm>
                <a:custGeom>
                  <a:avLst/>
                  <a:gdLst>
                    <a:gd name="T0" fmla="*/ 61 w 61"/>
                    <a:gd name="T1" fmla="*/ 56 h 65"/>
                    <a:gd name="T2" fmla="*/ 13 w 61"/>
                    <a:gd name="T3" fmla="*/ 0 h 65"/>
                    <a:gd name="T4" fmla="*/ 0 w 61"/>
                    <a:gd name="T5" fmla="*/ 32 h 65"/>
                    <a:gd name="T6" fmla="*/ 36 w 61"/>
                    <a:gd name="T7" fmla="*/ 65 h 65"/>
                    <a:gd name="T8" fmla="*/ 61 w 61"/>
                    <a:gd name="T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5">
                      <a:moveTo>
                        <a:pt x="61" y="56"/>
                      </a:moveTo>
                      <a:cubicBezTo>
                        <a:pt x="31" y="37"/>
                        <a:pt x="17" y="10"/>
                        <a:pt x="13" y="0"/>
                      </a:cubicBezTo>
                      <a:cubicBezTo>
                        <a:pt x="8" y="6"/>
                        <a:pt x="3" y="19"/>
                        <a:pt x="0" y="32"/>
                      </a:cubicBezTo>
                      <a:cubicBezTo>
                        <a:pt x="4" y="41"/>
                        <a:pt x="14" y="58"/>
                        <a:pt x="36" y="65"/>
                      </a:cubicBezTo>
                      <a:cubicBezTo>
                        <a:pt x="46" y="63"/>
                        <a:pt x="55" y="59"/>
                        <a:pt x="61" y="56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 rot="900000">
                <a:off x="12843" y="3330"/>
                <a:ext cx="233" cy="228"/>
                <a:chOff x="11817" y="6552"/>
                <a:chExt cx="490" cy="480"/>
              </a:xfrm>
            </p:grpSpPr>
            <p:sp>
              <p:nvSpPr>
                <p:cNvPr id="22" name="Freeform 1059"/>
                <p:cNvSpPr/>
                <p:nvPr/>
              </p:nvSpPr>
              <p:spPr bwMode="auto">
                <a:xfrm>
                  <a:off x="11817" y="6552"/>
                  <a:ext cx="490" cy="480"/>
                </a:xfrm>
                <a:custGeom>
                  <a:avLst/>
                  <a:gdLst>
                    <a:gd name="T0" fmla="*/ 11 w 83"/>
                    <a:gd name="T1" fmla="*/ 75 h 81"/>
                    <a:gd name="T2" fmla="*/ 27 w 83"/>
                    <a:gd name="T3" fmla="*/ 3 h 81"/>
                    <a:gd name="T4" fmla="*/ 80 w 83"/>
                    <a:gd name="T5" fmla="*/ 55 h 81"/>
                    <a:gd name="T6" fmla="*/ 11 w 83"/>
                    <a:gd name="T7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81">
                      <a:moveTo>
                        <a:pt x="11" y="75"/>
                      </a:moveTo>
                      <a:cubicBezTo>
                        <a:pt x="0" y="67"/>
                        <a:pt x="15" y="6"/>
                        <a:pt x="27" y="3"/>
                      </a:cubicBezTo>
                      <a:cubicBezTo>
                        <a:pt x="39" y="0"/>
                        <a:pt x="83" y="43"/>
                        <a:pt x="80" y="55"/>
                      </a:cubicBezTo>
                      <a:cubicBezTo>
                        <a:pt x="76" y="65"/>
                        <a:pt x="19" y="81"/>
                        <a:pt x="11" y="75"/>
                      </a:cubicBezTo>
                      <a:close/>
                    </a:path>
                  </a:pathLst>
                </a:custGeom>
                <a:solidFill>
                  <a:srgbClr val="77E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Freeform 1060"/>
                <p:cNvSpPr/>
                <p:nvPr/>
              </p:nvSpPr>
              <p:spPr bwMode="auto">
                <a:xfrm>
                  <a:off x="11847" y="6777"/>
                  <a:ext cx="243" cy="238"/>
                </a:xfrm>
                <a:custGeom>
                  <a:avLst/>
                  <a:gdLst>
                    <a:gd name="T0" fmla="*/ 5 w 41"/>
                    <a:gd name="T1" fmla="*/ 0 h 40"/>
                    <a:gd name="T2" fmla="*/ 5 w 41"/>
                    <a:gd name="T3" fmla="*/ 37 h 40"/>
                    <a:gd name="T4" fmla="*/ 41 w 41"/>
                    <a:gd name="T5" fmla="*/ 33 h 40"/>
                    <a:gd name="T6" fmla="*/ 5 w 41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5" y="0"/>
                      </a:moveTo>
                      <a:cubicBezTo>
                        <a:pt x="2" y="16"/>
                        <a:pt x="0" y="33"/>
                        <a:pt x="5" y="37"/>
                      </a:cubicBezTo>
                      <a:cubicBezTo>
                        <a:pt x="10" y="40"/>
                        <a:pt x="26" y="38"/>
                        <a:pt x="41" y="33"/>
                      </a:cubicBezTo>
                      <a:cubicBezTo>
                        <a:pt x="19" y="26"/>
                        <a:pt x="9" y="9"/>
                        <a:pt x="5" y="0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Freeform 1061"/>
                <p:cNvSpPr/>
                <p:nvPr/>
              </p:nvSpPr>
              <p:spPr bwMode="auto">
                <a:xfrm>
                  <a:off x="11877" y="6587"/>
                  <a:ext cx="360" cy="388"/>
                </a:xfrm>
                <a:custGeom>
                  <a:avLst/>
                  <a:gdLst>
                    <a:gd name="T0" fmla="*/ 61 w 61"/>
                    <a:gd name="T1" fmla="*/ 56 h 65"/>
                    <a:gd name="T2" fmla="*/ 13 w 61"/>
                    <a:gd name="T3" fmla="*/ 0 h 65"/>
                    <a:gd name="T4" fmla="*/ 0 w 61"/>
                    <a:gd name="T5" fmla="*/ 32 h 65"/>
                    <a:gd name="T6" fmla="*/ 36 w 61"/>
                    <a:gd name="T7" fmla="*/ 65 h 65"/>
                    <a:gd name="T8" fmla="*/ 61 w 61"/>
                    <a:gd name="T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5">
                      <a:moveTo>
                        <a:pt x="61" y="56"/>
                      </a:moveTo>
                      <a:cubicBezTo>
                        <a:pt x="31" y="37"/>
                        <a:pt x="17" y="10"/>
                        <a:pt x="13" y="0"/>
                      </a:cubicBezTo>
                      <a:cubicBezTo>
                        <a:pt x="8" y="6"/>
                        <a:pt x="3" y="19"/>
                        <a:pt x="0" y="32"/>
                      </a:cubicBezTo>
                      <a:cubicBezTo>
                        <a:pt x="4" y="41"/>
                        <a:pt x="14" y="58"/>
                        <a:pt x="36" y="65"/>
                      </a:cubicBezTo>
                      <a:cubicBezTo>
                        <a:pt x="46" y="63"/>
                        <a:pt x="55" y="59"/>
                        <a:pt x="61" y="56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2" name="任意多边形 61"/>
              <p:cNvSpPr/>
              <p:nvPr/>
            </p:nvSpPr>
            <p:spPr>
              <a:xfrm flipH="1">
                <a:off x="7602" y="7497"/>
                <a:ext cx="6280" cy="0"/>
              </a:xfrm>
              <a:custGeom>
                <a:avLst/>
                <a:gdLst>
                  <a:gd name="connisteX0" fmla="*/ 0 w 3987800"/>
                  <a:gd name="connsiteY0" fmla="*/ 0 h 0"/>
                  <a:gd name="connisteX1" fmla="*/ 3987800 w 3987800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3987800">
                    <a:moveTo>
                      <a:pt x="0" y="0"/>
                    </a:moveTo>
                    <a:lnTo>
                      <a:pt x="3987800" y="0"/>
                    </a:lnTo>
                  </a:path>
                </a:pathLst>
              </a:custGeom>
              <a:noFill/>
              <a:ln w="44450">
                <a:solidFill>
                  <a:srgbClr val="238A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 flipH="1">
                <a:off x="5362" y="7497"/>
                <a:ext cx="660" cy="0"/>
              </a:xfrm>
              <a:custGeom>
                <a:avLst/>
                <a:gdLst>
                  <a:gd name="connsiteX0" fmla="*/ 660 w 660"/>
                  <a:gd name="connsiteY0" fmla="*/ 10 h 10"/>
                  <a:gd name="connsiteX1" fmla="*/ 0 w 660"/>
                  <a:gd name="connsiteY1" fmla="*/ 0 h 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0" h="10">
                    <a:moveTo>
                      <a:pt x="660" y="10"/>
                    </a:moveTo>
                    <a:lnTo>
                      <a:pt x="0" y="0"/>
                    </a:lnTo>
                  </a:path>
                </a:pathLst>
              </a:custGeom>
              <a:noFill/>
              <a:ln w="44450">
                <a:solidFill>
                  <a:srgbClr val="238A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 rot="20760000" flipH="1">
                <a:off x="7236" y="7379"/>
                <a:ext cx="233" cy="228"/>
                <a:chOff x="11817" y="6552"/>
                <a:chExt cx="490" cy="480"/>
              </a:xfrm>
            </p:grpSpPr>
            <p:sp>
              <p:nvSpPr>
                <p:cNvPr id="65" name="Freeform 1059"/>
                <p:cNvSpPr/>
                <p:nvPr/>
              </p:nvSpPr>
              <p:spPr bwMode="auto">
                <a:xfrm>
                  <a:off x="11817" y="6552"/>
                  <a:ext cx="490" cy="480"/>
                </a:xfrm>
                <a:custGeom>
                  <a:avLst/>
                  <a:gdLst>
                    <a:gd name="T0" fmla="*/ 11 w 83"/>
                    <a:gd name="T1" fmla="*/ 75 h 81"/>
                    <a:gd name="T2" fmla="*/ 27 w 83"/>
                    <a:gd name="T3" fmla="*/ 3 h 81"/>
                    <a:gd name="T4" fmla="*/ 80 w 83"/>
                    <a:gd name="T5" fmla="*/ 55 h 81"/>
                    <a:gd name="T6" fmla="*/ 11 w 83"/>
                    <a:gd name="T7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81">
                      <a:moveTo>
                        <a:pt x="11" y="75"/>
                      </a:moveTo>
                      <a:cubicBezTo>
                        <a:pt x="0" y="67"/>
                        <a:pt x="15" y="6"/>
                        <a:pt x="27" y="3"/>
                      </a:cubicBezTo>
                      <a:cubicBezTo>
                        <a:pt x="39" y="0"/>
                        <a:pt x="83" y="43"/>
                        <a:pt x="80" y="55"/>
                      </a:cubicBezTo>
                      <a:cubicBezTo>
                        <a:pt x="76" y="65"/>
                        <a:pt x="19" y="81"/>
                        <a:pt x="11" y="75"/>
                      </a:cubicBezTo>
                      <a:close/>
                    </a:path>
                  </a:pathLst>
                </a:custGeom>
                <a:solidFill>
                  <a:srgbClr val="77E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6" name="Freeform 1060"/>
                <p:cNvSpPr/>
                <p:nvPr/>
              </p:nvSpPr>
              <p:spPr bwMode="auto">
                <a:xfrm>
                  <a:off x="11847" y="6777"/>
                  <a:ext cx="243" cy="238"/>
                </a:xfrm>
                <a:custGeom>
                  <a:avLst/>
                  <a:gdLst>
                    <a:gd name="T0" fmla="*/ 5 w 41"/>
                    <a:gd name="T1" fmla="*/ 0 h 40"/>
                    <a:gd name="T2" fmla="*/ 5 w 41"/>
                    <a:gd name="T3" fmla="*/ 37 h 40"/>
                    <a:gd name="T4" fmla="*/ 41 w 41"/>
                    <a:gd name="T5" fmla="*/ 33 h 40"/>
                    <a:gd name="T6" fmla="*/ 5 w 41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5" y="0"/>
                      </a:moveTo>
                      <a:cubicBezTo>
                        <a:pt x="2" y="16"/>
                        <a:pt x="0" y="33"/>
                        <a:pt x="5" y="37"/>
                      </a:cubicBezTo>
                      <a:cubicBezTo>
                        <a:pt x="10" y="40"/>
                        <a:pt x="26" y="38"/>
                        <a:pt x="41" y="33"/>
                      </a:cubicBezTo>
                      <a:cubicBezTo>
                        <a:pt x="19" y="26"/>
                        <a:pt x="9" y="9"/>
                        <a:pt x="5" y="0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7" name="Freeform 1061"/>
                <p:cNvSpPr/>
                <p:nvPr/>
              </p:nvSpPr>
              <p:spPr bwMode="auto">
                <a:xfrm>
                  <a:off x="11877" y="6587"/>
                  <a:ext cx="360" cy="388"/>
                </a:xfrm>
                <a:custGeom>
                  <a:avLst/>
                  <a:gdLst>
                    <a:gd name="T0" fmla="*/ 61 w 61"/>
                    <a:gd name="T1" fmla="*/ 56 h 65"/>
                    <a:gd name="T2" fmla="*/ 13 w 61"/>
                    <a:gd name="T3" fmla="*/ 0 h 65"/>
                    <a:gd name="T4" fmla="*/ 0 w 61"/>
                    <a:gd name="T5" fmla="*/ 32 h 65"/>
                    <a:gd name="T6" fmla="*/ 36 w 61"/>
                    <a:gd name="T7" fmla="*/ 65 h 65"/>
                    <a:gd name="T8" fmla="*/ 61 w 61"/>
                    <a:gd name="T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5">
                      <a:moveTo>
                        <a:pt x="61" y="56"/>
                      </a:moveTo>
                      <a:cubicBezTo>
                        <a:pt x="31" y="37"/>
                        <a:pt x="17" y="10"/>
                        <a:pt x="13" y="0"/>
                      </a:cubicBezTo>
                      <a:cubicBezTo>
                        <a:pt x="8" y="6"/>
                        <a:pt x="3" y="19"/>
                        <a:pt x="0" y="32"/>
                      </a:cubicBezTo>
                      <a:cubicBezTo>
                        <a:pt x="4" y="41"/>
                        <a:pt x="14" y="58"/>
                        <a:pt x="36" y="65"/>
                      </a:cubicBezTo>
                      <a:cubicBezTo>
                        <a:pt x="46" y="63"/>
                        <a:pt x="55" y="59"/>
                        <a:pt x="61" y="56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8" name="组合 67"/>
              <p:cNvGrpSpPr/>
              <p:nvPr/>
            </p:nvGrpSpPr>
            <p:grpSpPr>
              <a:xfrm rot="20760000" flipH="1">
                <a:off x="6827" y="7381"/>
                <a:ext cx="233" cy="228"/>
                <a:chOff x="11817" y="6552"/>
                <a:chExt cx="490" cy="480"/>
              </a:xfrm>
            </p:grpSpPr>
            <p:sp>
              <p:nvSpPr>
                <p:cNvPr id="69" name="Freeform 1059"/>
                <p:cNvSpPr/>
                <p:nvPr/>
              </p:nvSpPr>
              <p:spPr bwMode="auto">
                <a:xfrm>
                  <a:off x="11817" y="6552"/>
                  <a:ext cx="490" cy="480"/>
                </a:xfrm>
                <a:custGeom>
                  <a:avLst/>
                  <a:gdLst>
                    <a:gd name="T0" fmla="*/ 11 w 83"/>
                    <a:gd name="T1" fmla="*/ 75 h 81"/>
                    <a:gd name="T2" fmla="*/ 27 w 83"/>
                    <a:gd name="T3" fmla="*/ 3 h 81"/>
                    <a:gd name="T4" fmla="*/ 80 w 83"/>
                    <a:gd name="T5" fmla="*/ 55 h 81"/>
                    <a:gd name="T6" fmla="*/ 11 w 83"/>
                    <a:gd name="T7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81">
                      <a:moveTo>
                        <a:pt x="11" y="75"/>
                      </a:moveTo>
                      <a:cubicBezTo>
                        <a:pt x="0" y="67"/>
                        <a:pt x="15" y="6"/>
                        <a:pt x="27" y="3"/>
                      </a:cubicBezTo>
                      <a:cubicBezTo>
                        <a:pt x="39" y="0"/>
                        <a:pt x="83" y="43"/>
                        <a:pt x="80" y="55"/>
                      </a:cubicBezTo>
                      <a:cubicBezTo>
                        <a:pt x="76" y="65"/>
                        <a:pt x="19" y="81"/>
                        <a:pt x="11" y="75"/>
                      </a:cubicBezTo>
                      <a:close/>
                    </a:path>
                  </a:pathLst>
                </a:custGeom>
                <a:solidFill>
                  <a:srgbClr val="77E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0" name="Freeform 1060"/>
                <p:cNvSpPr/>
                <p:nvPr/>
              </p:nvSpPr>
              <p:spPr bwMode="auto">
                <a:xfrm>
                  <a:off x="11847" y="6777"/>
                  <a:ext cx="243" cy="238"/>
                </a:xfrm>
                <a:custGeom>
                  <a:avLst/>
                  <a:gdLst>
                    <a:gd name="T0" fmla="*/ 5 w 41"/>
                    <a:gd name="T1" fmla="*/ 0 h 40"/>
                    <a:gd name="T2" fmla="*/ 5 w 41"/>
                    <a:gd name="T3" fmla="*/ 37 h 40"/>
                    <a:gd name="T4" fmla="*/ 41 w 41"/>
                    <a:gd name="T5" fmla="*/ 33 h 40"/>
                    <a:gd name="T6" fmla="*/ 5 w 41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5" y="0"/>
                      </a:moveTo>
                      <a:cubicBezTo>
                        <a:pt x="2" y="16"/>
                        <a:pt x="0" y="33"/>
                        <a:pt x="5" y="37"/>
                      </a:cubicBezTo>
                      <a:cubicBezTo>
                        <a:pt x="10" y="40"/>
                        <a:pt x="26" y="38"/>
                        <a:pt x="41" y="33"/>
                      </a:cubicBezTo>
                      <a:cubicBezTo>
                        <a:pt x="19" y="26"/>
                        <a:pt x="9" y="9"/>
                        <a:pt x="5" y="0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1" name="Freeform 1061"/>
                <p:cNvSpPr/>
                <p:nvPr/>
              </p:nvSpPr>
              <p:spPr bwMode="auto">
                <a:xfrm>
                  <a:off x="11877" y="6587"/>
                  <a:ext cx="360" cy="388"/>
                </a:xfrm>
                <a:custGeom>
                  <a:avLst/>
                  <a:gdLst>
                    <a:gd name="T0" fmla="*/ 61 w 61"/>
                    <a:gd name="T1" fmla="*/ 56 h 65"/>
                    <a:gd name="T2" fmla="*/ 13 w 61"/>
                    <a:gd name="T3" fmla="*/ 0 h 65"/>
                    <a:gd name="T4" fmla="*/ 0 w 61"/>
                    <a:gd name="T5" fmla="*/ 32 h 65"/>
                    <a:gd name="T6" fmla="*/ 36 w 61"/>
                    <a:gd name="T7" fmla="*/ 65 h 65"/>
                    <a:gd name="T8" fmla="*/ 61 w 61"/>
                    <a:gd name="T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5">
                      <a:moveTo>
                        <a:pt x="61" y="56"/>
                      </a:moveTo>
                      <a:cubicBezTo>
                        <a:pt x="31" y="37"/>
                        <a:pt x="17" y="10"/>
                        <a:pt x="13" y="0"/>
                      </a:cubicBezTo>
                      <a:cubicBezTo>
                        <a:pt x="8" y="6"/>
                        <a:pt x="3" y="19"/>
                        <a:pt x="0" y="32"/>
                      </a:cubicBezTo>
                      <a:cubicBezTo>
                        <a:pt x="4" y="41"/>
                        <a:pt x="14" y="58"/>
                        <a:pt x="36" y="65"/>
                      </a:cubicBezTo>
                      <a:cubicBezTo>
                        <a:pt x="46" y="63"/>
                        <a:pt x="55" y="59"/>
                        <a:pt x="61" y="56"/>
                      </a:cubicBezTo>
                      <a:close/>
                    </a:path>
                  </a:pathLst>
                </a:custGeom>
                <a:solidFill>
                  <a:srgbClr val="55B2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98" name="组合 97"/>
              <p:cNvGrpSpPr/>
              <p:nvPr/>
            </p:nvGrpSpPr>
            <p:grpSpPr>
              <a:xfrm rot="0">
                <a:off x="6022" y="7269"/>
                <a:ext cx="692" cy="320"/>
                <a:chOff x="5829" y="7213"/>
                <a:chExt cx="692" cy="32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 rot="0">
                  <a:off x="5829" y="7213"/>
                  <a:ext cx="693" cy="321"/>
                  <a:chOff x="5482" y="3068"/>
                  <a:chExt cx="9708" cy="4497"/>
                </a:xfrm>
                <a:solidFill>
                  <a:srgbClr val="238A2C"/>
                </a:solidFill>
              </p:grpSpPr>
              <p:sp>
                <p:nvSpPr>
                  <p:cNvPr id="20" name="任意多边形 19"/>
                  <p:cNvSpPr/>
                  <p:nvPr/>
                </p:nvSpPr>
                <p:spPr>
                  <a:xfrm>
                    <a:off x="5482" y="3068"/>
                    <a:ext cx="3471" cy="2712"/>
                  </a:xfrm>
                  <a:custGeom>
                    <a:avLst/>
                    <a:gdLst>
                      <a:gd name="connsiteX0" fmla="*/ 2250 w 3471"/>
                      <a:gd name="connsiteY0" fmla="*/ 897 h 2712"/>
                      <a:gd name="connsiteX1" fmla="*/ 2400 w 3471"/>
                      <a:gd name="connsiteY1" fmla="*/ 739 h 2712"/>
                      <a:gd name="connsiteX2" fmla="*/ 2550 w 3471"/>
                      <a:gd name="connsiteY2" fmla="*/ 349 h 2712"/>
                      <a:gd name="connsiteX3" fmla="*/ 2678 w 3471"/>
                      <a:gd name="connsiteY3" fmla="*/ 372 h 2712"/>
                      <a:gd name="connsiteX4" fmla="*/ 2610 w 3471"/>
                      <a:gd name="connsiteY4" fmla="*/ 687 h 2712"/>
                      <a:gd name="connsiteX5" fmla="*/ 2790 w 3471"/>
                      <a:gd name="connsiteY5" fmla="*/ 507 h 2712"/>
                      <a:gd name="connsiteX6" fmla="*/ 3135 w 3471"/>
                      <a:gd name="connsiteY6" fmla="*/ 34 h 2712"/>
                      <a:gd name="connsiteX7" fmla="*/ 3233 w 3471"/>
                      <a:gd name="connsiteY7" fmla="*/ 117 h 2712"/>
                      <a:gd name="connsiteX8" fmla="*/ 2985 w 3471"/>
                      <a:gd name="connsiteY8" fmla="*/ 507 h 2712"/>
                      <a:gd name="connsiteX9" fmla="*/ 2775 w 3471"/>
                      <a:gd name="connsiteY9" fmla="*/ 777 h 2712"/>
                      <a:gd name="connsiteX10" fmla="*/ 2963 w 3471"/>
                      <a:gd name="connsiteY10" fmla="*/ 709 h 2712"/>
                      <a:gd name="connsiteX11" fmla="*/ 3345 w 3471"/>
                      <a:gd name="connsiteY11" fmla="*/ 312 h 2712"/>
                      <a:gd name="connsiteX12" fmla="*/ 3465 w 3471"/>
                      <a:gd name="connsiteY12" fmla="*/ 342 h 2712"/>
                      <a:gd name="connsiteX13" fmla="*/ 3218 w 3471"/>
                      <a:gd name="connsiteY13" fmla="*/ 679 h 2712"/>
                      <a:gd name="connsiteX14" fmla="*/ 2813 w 3471"/>
                      <a:gd name="connsiteY14" fmla="*/ 957 h 2712"/>
                      <a:gd name="connsiteX15" fmla="*/ 2708 w 3471"/>
                      <a:gd name="connsiteY15" fmla="*/ 1002 h 2712"/>
                      <a:gd name="connsiteX16" fmla="*/ 2820 w 3471"/>
                      <a:gd name="connsiteY16" fmla="*/ 1062 h 2712"/>
                      <a:gd name="connsiteX17" fmla="*/ 2798 w 3471"/>
                      <a:gd name="connsiteY17" fmla="*/ 1174 h 2712"/>
                      <a:gd name="connsiteX18" fmla="*/ 2625 w 3471"/>
                      <a:gd name="connsiteY18" fmla="*/ 1137 h 2712"/>
                      <a:gd name="connsiteX19" fmla="*/ 2498 w 3471"/>
                      <a:gd name="connsiteY19" fmla="*/ 1159 h 2712"/>
                      <a:gd name="connsiteX20" fmla="*/ 2378 w 3471"/>
                      <a:gd name="connsiteY20" fmla="*/ 1249 h 2712"/>
                      <a:gd name="connsiteX21" fmla="*/ 2588 w 3471"/>
                      <a:gd name="connsiteY21" fmla="*/ 1264 h 2712"/>
                      <a:gd name="connsiteX22" fmla="*/ 2850 w 3471"/>
                      <a:gd name="connsiteY22" fmla="*/ 1227 h 2712"/>
                      <a:gd name="connsiteX23" fmla="*/ 2993 w 3471"/>
                      <a:gd name="connsiteY23" fmla="*/ 1152 h 2712"/>
                      <a:gd name="connsiteX24" fmla="*/ 2985 w 3471"/>
                      <a:gd name="connsiteY24" fmla="*/ 1287 h 2712"/>
                      <a:gd name="connsiteX25" fmla="*/ 2873 w 3471"/>
                      <a:gd name="connsiteY25" fmla="*/ 1414 h 2712"/>
                      <a:gd name="connsiteX26" fmla="*/ 2895 w 3471"/>
                      <a:gd name="connsiteY26" fmla="*/ 1504 h 2712"/>
                      <a:gd name="connsiteX27" fmla="*/ 3008 w 3471"/>
                      <a:gd name="connsiteY27" fmla="*/ 1459 h 2712"/>
                      <a:gd name="connsiteX28" fmla="*/ 3053 w 3471"/>
                      <a:gd name="connsiteY28" fmla="*/ 1504 h 2712"/>
                      <a:gd name="connsiteX29" fmla="*/ 3000 w 3471"/>
                      <a:gd name="connsiteY29" fmla="*/ 1677 h 2712"/>
                      <a:gd name="connsiteX30" fmla="*/ 2948 w 3471"/>
                      <a:gd name="connsiteY30" fmla="*/ 1737 h 2712"/>
                      <a:gd name="connsiteX31" fmla="*/ 2910 w 3471"/>
                      <a:gd name="connsiteY31" fmla="*/ 1909 h 2712"/>
                      <a:gd name="connsiteX32" fmla="*/ 3068 w 3471"/>
                      <a:gd name="connsiteY32" fmla="*/ 1842 h 2712"/>
                      <a:gd name="connsiteX33" fmla="*/ 3098 w 3471"/>
                      <a:gd name="connsiteY33" fmla="*/ 1924 h 2712"/>
                      <a:gd name="connsiteX34" fmla="*/ 3023 w 3471"/>
                      <a:gd name="connsiteY34" fmla="*/ 2067 h 2712"/>
                      <a:gd name="connsiteX35" fmla="*/ 2985 w 3471"/>
                      <a:gd name="connsiteY35" fmla="*/ 2119 h 2712"/>
                      <a:gd name="connsiteX36" fmla="*/ 3000 w 3471"/>
                      <a:gd name="connsiteY36" fmla="*/ 2217 h 2712"/>
                      <a:gd name="connsiteX37" fmla="*/ 2910 w 3471"/>
                      <a:gd name="connsiteY37" fmla="*/ 2284 h 2712"/>
                      <a:gd name="connsiteX38" fmla="*/ 3023 w 3471"/>
                      <a:gd name="connsiteY38" fmla="*/ 2337 h 2712"/>
                      <a:gd name="connsiteX39" fmla="*/ 2933 w 3471"/>
                      <a:gd name="connsiteY39" fmla="*/ 2509 h 2712"/>
                      <a:gd name="connsiteX40" fmla="*/ 2618 w 3471"/>
                      <a:gd name="connsiteY40" fmla="*/ 2577 h 2712"/>
                      <a:gd name="connsiteX41" fmla="*/ 2168 w 3471"/>
                      <a:gd name="connsiteY41" fmla="*/ 2652 h 2712"/>
                      <a:gd name="connsiteX42" fmla="*/ 1935 w 3471"/>
                      <a:gd name="connsiteY42" fmla="*/ 2449 h 2712"/>
                      <a:gd name="connsiteX43" fmla="*/ 1803 w 3471"/>
                      <a:gd name="connsiteY43" fmla="*/ 2437 h 2712"/>
                      <a:gd name="connsiteX44" fmla="*/ 1143 w 3471"/>
                      <a:gd name="connsiteY44" fmla="*/ 2504 h 2712"/>
                      <a:gd name="connsiteX45" fmla="*/ 1028 w 3471"/>
                      <a:gd name="connsiteY45" fmla="*/ 2614 h 2712"/>
                      <a:gd name="connsiteX46" fmla="*/ 1013 w 3471"/>
                      <a:gd name="connsiteY46" fmla="*/ 2704 h 2712"/>
                      <a:gd name="connsiteX47" fmla="*/ 833 w 3471"/>
                      <a:gd name="connsiteY47" fmla="*/ 2689 h 2712"/>
                      <a:gd name="connsiteX48" fmla="*/ 645 w 3471"/>
                      <a:gd name="connsiteY48" fmla="*/ 2592 h 2712"/>
                      <a:gd name="connsiteX49" fmla="*/ 615 w 3471"/>
                      <a:gd name="connsiteY49" fmla="*/ 2697 h 2712"/>
                      <a:gd name="connsiteX50" fmla="*/ 428 w 3471"/>
                      <a:gd name="connsiteY50" fmla="*/ 2592 h 2712"/>
                      <a:gd name="connsiteX51" fmla="*/ 315 w 3471"/>
                      <a:gd name="connsiteY51" fmla="*/ 2464 h 2712"/>
                      <a:gd name="connsiteX52" fmla="*/ 368 w 3471"/>
                      <a:gd name="connsiteY52" fmla="*/ 2337 h 2712"/>
                      <a:gd name="connsiteX53" fmla="*/ 653 w 3471"/>
                      <a:gd name="connsiteY53" fmla="*/ 2299 h 2712"/>
                      <a:gd name="connsiteX54" fmla="*/ 1155 w 3471"/>
                      <a:gd name="connsiteY54" fmla="*/ 2059 h 2712"/>
                      <a:gd name="connsiteX55" fmla="*/ 1343 w 3471"/>
                      <a:gd name="connsiteY55" fmla="*/ 1962 h 2712"/>
                      <a:gd name="connsiteX56" fmla="*/ 1013 w 3471"/>
                      <a:gd name="connsiteY56" fmla="*/ 1902 h 2712"/>
                      <a:gd name="connsiteX57" fmla="*/ 525 w 3471"/>
                      <a:gd name="connsiteY57" fmla="*/ 1797 h 2712"/>
                      <a:gd name="connsiteX58" fmla="*/ 30 w 3471"/>
                      <a:gd name="connsiteY58" fmla="*/ 1534 h 2712"/>
                      <a:gd name="connsiteX59" fmla="*/ 113 w 3471"/>
                      <a:gd name="connsiteY59" fmla="*/ 1392 h 2712"/>
                      <a:gd name="connsiteX60" fmla="*/ 222 w 3471"/>
                      <a:gd name="connsiteY60" fmla="*/ 1130 h 2712"/>
                      <a:gd name="connsiteX61" fmla="*/ 368 w 3471"/>
                      <a:gd name="connsiteY61" fmla="*/ 1009 h 2712"/>
                      <a:gd name="connsiteX62" fmla="*/ 518 w 3471"/>
                      <a:gd name="connsiteY62" fmla="*/ 1032 h 2712"/>
                      <a:gd name="connsiteX63" fmla="*/ 638 w 3471"/>
                      <a:gd name="connsiteY63" fmla="*/ 1122 h 2712"/>
                      <a:gd name="connsiteX64" fmla="*/ 780 w 3471"/>
                      <a:gd name="connsiteY64" fmla="*/ 1227 h 2712"/>
                      <a:gd name="connsiteX65" fmla="*/ 975 w 3471"/>
                      <a:gd name="connsiteY65" fmla="*/ 1287 h 2712"/>
                      <a:gd name="connsiteX66" fmla="*/ 1215 w 3471"/>
                      <a:gd name="connsiteY66" fmla="*/ 1302 h 2712"/>
                      <a:gd name="connsiteX67" fmla="*/ 1343 w 3471"/>
                      <a:gd name="connsiteY67" fmla="*/ 1302 h 2712"/>
                      <a:gd name="connsiteX68" fmla="*/ 1313 w 3471"/>
                      <a:gd name="connsiteY68" fmla="*/ 1152 h 2712"/>
                      <a:gd name="connsiteX69" fmla="*/ 1440 w 3471"/>
                      <a:gd name="connsiteY69" fmla="*/ 949 h 2712"/>
                      <a:gd name="connsiteX70" fmla="*/ 1658 w 3471"/>
                      <a:gd name="connsiteY70" fmla="*/ 927 h 2712"/>
                      <a:gd name="connsiteX71" fmla="*/ 1778 w 3471"/>
                      <a:gd name="connsiteY71" fmla="*/ 957 h 2712"/>
                      <a:gd name="connsiteX72" fmla="*/ 1875 w 3471"/>
                      <a:gd name="connsiteY72" fmla="*/ 1002 h 2712"/>
                      <a:gd name="connsiteX73" fmla="*/ 2048 w 3471"/>
                      <a:gd name="connsiteY73" fmla="*/ 1017 h 2712"/>
                      <a:gd name="connsiteX74" fmla="*/ 2138 w 3471"/>
                      <a:gd name="connsiteY74" fmla="*/ 972 h 2712"/>
                      <a:gd name="connsiteX75" fmla="*/ 2250 w 3471"/>
                      <a:gd name="connsiteY75" fmla="*/ 897 h 2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3471" h="2712">
                        <a:moveTo>
                          <a:pt x="2250" y="897"/>
                        </a:moveTo>
                        <a:cubicBezTo>
                          <a:pt x="2301" y="873"/>
                          <a:pt x="2340" y="849"/>
                          <a:pt x="2400" y="739"/>
                        </a:cubicBezTo>
                        <a:cubicBezTo>
                          <a:pt x="2460" y="629"/>
                          <a:pt x="2503" y="436"/>
                          <a:pt x="2550" y="349"/>
                        </a:cubicBezTo>
                        <a:cubicBezTo>
                          <a:pt x="2597" y="262"/>
                          <a:pt x="2683" y="295"/>
                          <a:pt x="2678" y="372"/>
                        </a:cubicBezTo>
                        <a:cubicBezTo>
                          <a:pt x="2673" y="449"/>
                          <a:pt x="2588" y="660"/>
                          <a:pt x="2610" y="687"/>
                        </a:cubicBezTo>
                        <a:cubicBezTo>
                          <a:pt x="2632" y="714"/>
                          <a:pt x="2685" y="638"/>
                          <a:pt x="2790" y="507"/>
                        </a:cubicBezTo>
                        <a:cubicBezTo>
                          <a:pt x="2895" y="376"/>
                          <a:pt x="3046" y="112"/>
                          <a:pt x="3135" y="34"/>
                        </a:cubicBezTo>
                        <a:cubicBezTo>
                          <a:pt x="3224" y="-44"/>
                          <a:pt x="3263" y="22"/>
                          <a:pt x="3233" y="117"/>
                        </a:cubicBezTo>
                        <a:cubicBezTo>
                          <a:pt x="3203" y="212"/>
                          <a:pt x="3077" y="375"/>
                          <a:pt x="2985" y="507"/>
                        </a:cubicBezTo>
                        <a:cubicBezTo>
                          <a:pt x="2893" y="639"/>
                          <a:pt x="2779" y="737"/>
                          <a:pt x="2775" y="777"/>
                        </a:cubicBezTo>
                        <a:cubicBezTo>
                          <a:pt x="2771" y="817"/>
                          <a:pt x="2849" y="802"/>
                          <a:pt x="2963" y="709"/>
                        </a:cubicBezTo>
                        <a:cubicBezTo>
                          <a:pt x="3077" y="616"/>
                          <a:pt x="3245" y="385"/>
                          <a:pt x="3345" y="312"/>
                        </a:cubicBezTo>
                        <a:cubicBezTo>
                          <a:pt x="3445" y="239"/>
                          <a:pt x="3490" y="269"/>
                          <a:pt x="3465" y="342"/>
                        </a:cubicBezTo>
                        <a:cubicBezTo>
                          <a:pt x="3440" y="415"/>
                          <a:pt x="3348" y="556"/>
                          <a:pt x="3218" y="679"/>
                        </a:cubicBezTo>
                        <a:cubicBezTo>
                          <a:pt x="3088" y="802"/>
                          <a:pt x="2915" y="892"/>
                          <a:pt x="2813" y="957"/>
                        </a:cubicBezTo>
                        <a:cubicBezTo>
                          <a:pt x="2711" y="1022"/>
                          <a:pt x="2707" y="981"/>
                          <a:pt x="2708" y="1002"/>
                        </a:cubicBezTo>
                        <a:cubicBezTo>
                          <a:pt x="2709" y="1023"/>
                          <a:pt x="2802" y="1028"/>
                          <a:pt x="2820" y="1062"/>
                        </a:cubicBezTo>
                        <a:cubicBezTo>
                          <a:pt x="2838" y="1096"/>
                          <a:pt x="2837" y="1159"/>
                          <a:pt x="2798" y="1174"/>
                        </a:cubicBezTo>
                        <a:cubicBezTo>
                          <a:pt x="2759" y="1189"/>
                          <a:pt x="2685" y="1140"/>
                          <a:pt x="2625" y="1137"/>
                        </a:cubicBezTo>
                        <a:cubicBezTo>
                          <a:pt x="2565" y="1134"/>
                          <a:pt x="2547" y="1137"/>
                          <a:pt x="2498" y="1159"/>
                        </a:cubicBezTo>
                        <a:cubicBezTo>
                          <a:pt x="2449" y="1181"/>
                          <a:pt x="2360" y="1228"/>
                          <a:pt x="2378" y="1249"/>
                        </a:cubicBezTo>
                        <a:cubicBezTo>
                          <a:pt x="2396" y="1270"/>
                          <a:pt x="2494" y="1268"/>
                          <a:pt x="2588" y="1264"/>
                        </a:cubicBezTo>
                        <a:cubicBezTo>
                          <a:pt x="2682" y="1260"/>
                          <a:pt x="2769" y="1249"/>
                          <a:pt x="2850" y="1227"/>
                        </a:cubicBezTo>
                        <a:cubicBezTo>
                          <a:pt x="2931" y="1205"/>
                          <a:pt x="2966" y="1140"/>
                          <a:pt x="2993" y="1152"/>
                        </a:cubicBezTo>
                        <a:cubicBezTo>
                          <a:pt x="3020" y="1164"/>
                          <a:pt x="3009" y="1235"/>
                          <a:pt x="2985" y="1287"/>
                        </a:cubicBezTo>
                        <a:cubicBezTo>
                          <a:pt x="2961" y="1339"/>
                          <a:pt x="2891" y="1371"/>
                          <a:pt x="2873" y="1414"/>
                        </a:cubicBezTo>
                        <a:cubicBezTo>
                          <a:pt x="2855" y="1457"/>
                          <a:pt x="2868" y="1495"/>
                          <a:pt x="2895" y="1504"/>
                        </a:cubicBezTo>
                        <a:cubicBezTo>
                          <a:pt x="2922" y="1513"/>
                          <a:pt x="2976" y="1459"/>
                          <a:pt x="3008" y="1459"/>
                        </a:cubicBezTo>
                        <a:cubicBezTo>
                          <a:pt x="3040" y="1459"/>
                          <a:pt x="3055" y="1460"/>
                          <a:pt x="3053" y="1504"/>
                        </a:cubicBezTo>
                        <a:cubicBezTo>
                          <a:pt x="3051" y="1548"/>
                          <a:pt x="3021" y="1630"/>
                          <a:pt x="3000" y="1677"/>
                        </a:cubicBezTo>
                        <a:cubicBezTo>
                          <a:pt x="2979" y="1724"/>
                          <a:pt x="2966" y="1691"/>
                          <a:pt x="2948" y="1737"/>
                        </a:cubicBezTo>
                        <a:cubicBezTo>
                          <a:pt x="2930" y="1783"/>
                          <a:pt x="2886" y="1888"/>
                          <a:pt x="2910" y="1909"/>
                        </a:cubicBezTo>
                        <a:cubicBezTo>
                          <a:pt x="2934" y="1930"/>
                          <a:pt x="3030" y="1839"/>
                          <a:pt x="3068" y="1842"/>
                        </a:cubicBezTo>
                        <a:cubicBezTo>
                          <a:pt x="3106" y="1845"/>
                          <a:pt x="3107" y="1879"/>
                          <a:pt x="3098" y="1924"/>
                        </a:cubicBezTo>
                        <a:cubicBezTo>
                          <a:pt x="3089" y="1969"/>
                          <a:pt x="3046" y="2028"/>
                          <a:pt x="3023" y="2067"/>
                        </a:cubicBezTo>
                        <a:cubicBezTo>
                          <a:pt x="3000" y="2106"/>
                          <a:pt x="2990" y="2089"/>
                          <a:pt x="2985" y="2119"/>
                        </a:cubicBezTo>
                        <a:cubicBezTo>
                          <a:pt x="2980" y="2149"/>
                          <a:pt x="3015" y="2184"/>
                          <a:pt x="3000" y="2217"/>
                        </a:cubicBezTo>
                        <a:cubicBezTo>
                          <a:pt x="2985" y="2250"/>
                          <a:pt x="2905" y="2260"/>
                          <a:pt x="2910" y="2284"/>
                        </a:cubicBezTo>
                        <a:cubicBezTo>
                          <a:pt x="2915" y="2308"/>
                          <a:pt x="3018" y="2292"/>
                          <a:pt x="3023" y="2337"/>
                        </a:cubicBezTo>
                        <a:cubicBezTo>
                          <a:pt x="3028" y="2382"/>
                          <a:pt x="3014" y="2461"/>
                          <a:pt x="2933" y="2509"/>
                        </a:cubicBezTo>
                        <a:cubicBezTo>
                          <a:pt x="2852" y="2557"/>
                          <a:pt x="2771" y="2548"/>
                          <a:pt x="2618" y="2577"/>
                        </a:cubicBezTo>
                        <a:cubicBezTo>
                          <a:pt x="2465" y="2606"/>
                          <a:pt x="2305" y="2678"/>
                          <a:pt x="2168" y="2652"/>
                        </a:cubicBezTo>
                        <a:cubicBezTo>
                          <a:pt x="2031" y="2626"/>
                          <a:pt x="2009" y="2497"/>
                          <a:pt x="1935" y="2449"/>
                        </a:cubicBezTo>
                        <a:cubicBezTo>
                          <a:pt x="1861" y="2401"/>
                          <a:pt x="1957" y="2443"/>
                          <a:pt x="1803" y="2437"/>
                        </a:cubicBezTo>
                        <a:cubicBezTo>
                          <a:pt x="1649" y="2431"/>
                          <a:pt x="1297" y="2464"/>
                          <a:pt x="1143" y="2504"/>
                        </a:cubicBezTo>
                        <a:cubicBezTo>
                          <a:pt x="989" y="2544"/>
                          <a:pt x="1058" y="2557"/>
                          <a:pt x="1028" y="2614"/>
                        </a:cubicBezTo>
                        <a:cubicBezTo>
                          <a:pt x="998" y="2671"/>
                          <a:pt x="1052" y="2689"/>
                          <a:pt x="1013" y="2704"/>
                        </a:cubicBezTo>
                        <a:cubicBezTo>
                          <a:pt x="974" y="2719"/>
                          <a:pt x="907" y="2711"/>
                          <a:pt x="833" y="2689"/>
                        </a:cubicBezTo>
                        <a:cubicBezTo>
                          <a:pt x="759" y="2667"/>
                          <a:pt x="689" y="2590"/>
                          <a:pt x="645" y="2592"/>
                        </a:cubicBezTo>
                        <a:cubicBezTo>
                          <a:pt x="601" y="2594"/>
                          <a:pt x="658" y="2697"/>
                          <a:pt x="615" y="2697"/>
                        </a:cubicBezTo>
                        <a:cubicBezTo>
                          <a:pt x="572" y="2697"/>
                          <a:pt x="488" y="2639"/>
                          <a:pt x="428" y="2592"/>
                        </a:cubicBezTo>
                        <a:cubicBezTo>
                          <a:pt x="368" y="2545"/>
                          <a:pt x="327" y="2515"/>
                          <a:pt x="315" y="2464"/>
                        </a:cubicBezTo>
                        <a:cubicBezTo>
                          <a:pt x="303" y="2413"/>
                          <a:pt x="300" y="2370"/>
                          <a:pt x="368" y="2337"/>
                        </a:cubicBezTo>
                        <a:cubicBezTo>
                          <a:pt x="436" y="2304"/>
                          <a:pt x="496" y="2355"/>
                          <a:pt x="653" y="2299"/>
                        </a:cubicBezTo>
                        <a:cubicBezTo>
                          <a:pt x="810" y="2243"/>
                          <a:pt x="1017" y="2126"/>
                          <a:pt x="1155" y="2059"/>
                        </a:cubicBezTo>
                        <a:cubicBezTo>
                          <a:pt x="1293" y="1992"/>
                          <a:pt x="1371" y="1993"/>
                          <a:pt x="1343" y="1962"/>
                        </a:cubicBezTo>
                        <a:cubicBezTo>
                          <a:pt x="1315" y="1931"/>
                          <a:pt x="1177" y="1935"/>
                          <a:pt x="1013" y="1902"/>
                        </a:cubicBezTo>
                        <a:cubicBezTo>
                          <a:pt x="849" y="1869"/>
                          <a:pt x="722" y="1871"/>
                          <a:pt x="525" y="1797"/>
                        </a:cubicBezTo>
                        <a:cubicBezTo>
                          <a:pt x="328" y="1723"/>
                          <a:pt x="121" y="1611"/>
                          <a:pt x="30" y="1534"/>
                        </a:cubicBezTo>
                        <a:cubicBezTo>
                          <a:pt x="-61" y="1457"/>
                          <a:pt x="85" y="1426"/>
                          <a:pt x="113" y="1392"/>
                        </a:cubicBezTo>
                        <a:cubicBezTo>
                          <a:pt x="141" y="1358"/>
                          <a:pt x="190" y="1177"/>
                          <a:pt x="222" y="1130"/>
                        </a:cubicBezTo>
                        <a:cubicBezTo>
                          <a:pt x="254" y="1083"/>
                          <a:pt x="323" y="1031"/>
                          <a:pt x="368" y="1009"/>
                        </a:cubicBezTo>
                        <a:cubicBezTo>
                          <a:pt x="413" y="987"/>
                          <a:pt x="464" y="1009"/>
                          <a:pt x="518" y="1032"/>
                        </a:cubicBezTo>
                        <a:cubicBezTo>
                          <a:pt x="572" y="1055"/>
                          <a:pt x="586" y="1083"/>
                          <a:pt x="638" y="1122"/>
                        </a:cubicBezTo>
                        <a:cubicBezTo>
                          <a:pt x="690" y="1161"/>
                          <a:pt x="713" y="1194"/>
                          <a:pt x="780" y="1227"/>
                        </a:cubicBezTo>
                        <a:cubicBezTo>
                          <a:pt x="847" y="1260"/>
                          <a:pt x="888" y="1272"/>
                          <a:pt x="975" y="1287"/>
                        </a:cubicBezTo>
                        <a:cubicBezTo>
                          <a:pt x="1062" y="1302"/>
                          <a:pt x="1141" y="1299"/>
                          <a:pt x="1215" y="1302"/>
                        </a:cubicBezTo>
                        <a:cubicBezTo>
                          <a:pt x="1289" y="1305"/>
                          <a:pt x="1323" y="1332"/>
                          <a:pt x="1343" y="1302"/>
                        </a:cubicBezTo>
                        <a:cubicBezTo>
                          <a:pt x="1363" y="1272"/>
                          <a:pt x="1294" y="1223"/>
                          <a:pt x="1313" y="1152"/>
                        </a:cubicBezTo>
                        <a:cubicBezTo>
                          <a:pt x="1332" y="1081"/>
                          <a:pt x="1371" y="994"/>
                          <a:pt x="1440" y="949"/>
                        </a:cubicBezTo>
                        <a:cubicBezTo>
                          <a:pt x="1509" y="904"/>
                          <a:pt x="1590" y="925"/>
                          <a:pt x="1658" y="927"/>
                        </a:cubicBezTo>
                        <a:cubicBezTo>
                          <a:pt x="1726" y="929"/>
                          <a:pt x="1735" y="942"/>
                          <a:pt x="1778" y="957"/>
                        </a:cubicBezTo>
                        <a:cubicBezTo>
                          <a:pt x="1821" y="972"/>
                          <a:pt x="1821" y="990"/>
                          <a:pt x="1875" y="1002"/>
                        </a:cubicBezTo>
                        <a:cubicBezTo>
                          <a:pt x="1929" y="1014"/>
                          <a:pt x="1995" y="1023"/>
                          <a:pt x="2048" y="1017"/>
                        </a:cubicBezTo>
                        <a:cubicBezTo>
                          <a:pt x="2101" y="1011"/>
                          <a:pt x="2119" y="1004"/>
                          <a:pt x="2138" y="972"/>
                        </a:cubicBezTo>
                        <a:cubicBezTo>
                          <a:pt x="2157" y="940"/>
                          <a:pt x="2199" y="921"/>
                          <a:pt x="2250" y="89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任意多边形 20"/>
                  <p:cNvSpPr/>
                  <p:nvPr/>
                </p:nvSpPr>
                <p:spPr>
                  <a:xfrm>
                    <a:off x="7089" y="4605"/>
                    <a:ext cx="8101" cy="2960"/>
                  </a:xfrm>
                  <a:custGeom>
                    <a:avLst/>
                    <a:gdLst>
                      <a:gd name="connsiteX0" fmla="*/ 179 w 8101"/>
                      <a:gd name="connsiteY0" fmla="*/ 887 h 2959"/>
                      <a:gd name="connsiteX1" fmla="*/ 359 w 8101"/>
                      <a:gd name="connsiteY1" fmla="*/ 1047 h 2959"/>
                      <a:gd name="connsiteX2" fmla="*/ 659 w 8101"/>
                      <a:gd name="connsiteY2" fmla="*/ 2067 h 2959"/>
                      <a:gd name="connsiteX3" fmla="*/ 1499 w 8101"/>
                      <a:gd name="connsiteY3" fmla="*/ 2797 h 2959"/>
                      <a:gd name="connsiteX4" fmla="*/ 3809 w 8101"/>
                      <a:gd name="connsiteY4" fmla="*/ 2937 h 2959"/>
                      <a:gd name="connsiteX5" fmla="*/ 6138 w 8101"/>
                      <a:gd name="connsiteY5" fmla="*/ 2906 h 2959"/>
                      <a:gd name="connsiteX6" fmla="*/ 7239 w 8101"/>
                      <a:gd name="connsiteY6" fmla="*/ 2437 h 2959"/>
                      <a:gd name="connsiteX7" fmla="*/ 7639 w 8101"/>
                      <a:gd name="connsiteY7" fmla="*/ 1437 h 2959"/>
                      <a:gd name="connsiteX8" fmla="*/ 7678 w 8101"/>
                      <a:gd name="connsiteY8" fmla="*/ 246 h 2959"/>
                      <a:gd name="connsiteX9" fmla="*/ 8069 w 8101"/>
                      <a:gd name="connsiteY9" fmla="*/ 207 h 2959"/>
                      <a:gd name="connsiteX10" fmla="*/ 7978 w 8101"/>
                      <a:gd name="connsiteY10" fmla="*/ 16 h 2959"/>
                      <a:gd name="connsiteX11" fmla="*/ 7228 w 8101"/>
                      <a:gd name="connsiteY11" fmla="*/ 125 h 2959"/>
                      <a:gd name="connsiteX12" fmla="*/ 6719 w 8101"/>
                      <a:gd name="connsiteY12" fmla="*/ 1677 h 2959"/>
                      <a:gd name="connsiteX13" fmla="*/ 1959 w 8101"/>
                      <a:gd name="connsiteY13" fmla="*/ 1777 h 2959"/>
                      <a:gd name="connsiteX14" fmla="*/ 1249 w 8101"/>
                      <a:gd name="connsiteY14" fmla="*/ 997 h 2959"/>
                      <a:gd name="connsiteX15" fmla="*/ 829 w 8101"/>
                      <a:gd name="connsiteY15" fmla="*/ 737 h 2959"/>
                      <a:gd name="connsiteX16" fmla="*/ 469 w 8101"/>
                      <a:gd name="connsiteY16" fmla="*/ 787 h 2959"/>
                      <a:gd name="connsiteX17" fmla="*/ 119 w 8101"/>
                      <a:gd name="connsiteY17" fmla="*/ 867 h 2959"/>
                      <a:gd name="connsiteX18" fmla="*/ 9 w 8101"/>
                      <a:gd name="connsiteY18" fmla="*/ 857 h 2959"/>
                      <a:gd name="connsiteX19" fmla="*/ 269 w 8101"/>
                      <a:gd name="connsiteY19" fmla="*/ 927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101" h="2960">
                        <a:moveTo>
                          <a:pt x="179" y="887"/>
                        </a:moveTo>
                        <a:cubicBezTo>
                          <a:pt x="208" y="899"/>
                          <a:pt x="249" y="811"/>
                          <a:pt x="359" y="1047"/>
                        </a:cubicBezTo>
                        <a:cubicBezTo>
                          <a:pt x="469" y="1283"/>
                          <a:pt x="535" y="1741"/>
                          <a:pt x="659" y="2067"/>
                        </a:cubicBezTo>
                        <a:cubicBezTo>
                          <a:pt x="783" y="2393"/>
                          <a:pt x="933" y="2745"/>
                          <a:pt x="1499" y="2797"/>
                        </a:cubicBezTo>
                        <a:cubicBezTo>
                          <a:pt x="2065" y="2849"/>
                          <a:pt x="2883" y="2913"/>
                          <a:pt x="3809" y="2937"/>
                        </a:cubicBezTo>
                        <a:cubicBezTo>
                          <a:pt x="4735" y="2961"/>
                          <a:pt x="5448" y="2984"/>
                          <a:pt x="6138" y="2906"/>
                        </a:cubicBezTo>
                        <a:cubicBezTo>
                          <a:pt x="6828" y="2828"/>
                          <a:pt x="6937" y="2733"/>
                          <a:pt x="7239" y="2437"/>
                        </a:cubicBezTo>
                        <a:cubicBezTo>
                          <a:pt x="7541" y="2141"/>
                          <a:pt x="7563" y="1857"/>
                          <a:pt x="7639" y="1437"/>
                        </a:cubicBezTo>
                        <a:cubicBezTo>
                          <a:pt x="7715" y="1017"/>
                          <a:pt x="7592" y="294"/>
                          <a:pt x="7678" y="246"/>
                        </a:cubicBezTo>
                        <a:cubicBezTo>
                          <a:pt x="7764" y="198"/>
                          <a:pt x="8003" y="253"/>
                          <a:pt x="8069" y="207"/>
                        </a:cubicBezTo>
                        <a:cubicBezTo>
                          <a:pt x="8135" y="161"/>
                          <a:pt x="8098" y="72"/>
                          <a:pt x="7978" y="16"/>
                        </a:cubicBezTo>
                        <a:cubicBezTo>
                          <a:pt x="7858" y="-40"/>
                          <a:pt x="7428" y="63"/>
                          <a:pt x="7228" y="125"/>
                        </a:cubicBezTo>
                        <a:cubicBezTo>
                          <a:pt x="7028" y="187"/>
                          <a:pt x="7408" y="1505"/>
                          <a:pt x="6719" y="1677"/>
                        </a:cubicBezTo>
                        <a:cubicBezTo>
                          <a:pt x="6030" y="1849"/>
                          <a:pt x="2651" y="1788"/>
                          <a:pt x="1959" y="1777"/>
                        </a:cubicBezTo>
                        <a:cubicBezTo>
                          <a:pt x="1267" y="1766"/>
                          <a:pt x="1407" y="1115"/>
                          <a:pt x="1249" y="997"/>
                        </a:cubicBezTo>
                        <a:cubicBezTo>
                          <a:pt x="1091" y="879"/>
                          <a:pt x="985" y="779"/>
                          <a:pt x="829" y="737"/>
                        </a:cubicBezTo>
                        <a:cubicBezTo>
                          <a:pt x="673" y="695"/>
                          <a:pt x="611" y="761"/>
                          <a:pt x="469" y="787"/>
                        </a:cubicBezTo>
                        <a:cubicBezTo>
                          <a:pt x="327" y="813"/>
                          <a:pt x="211" y="853"/>
                          <a:pt x="119" y="867"/>
                        </a:cubicBezTo>
                        <a:cubicBezTo>
                          <a:pt x="27" y="881"/>
                          <a:pt x="-21" y="845"/>
                          <a:pt x="9" y="857"/>
                        </a:cubicBezTo>
                        <a:cubicBezTo>
                          <a:pt x="39" y="869"/>
                          <a:pt x="215" y="913"/>
                          <a:pt x="269" y="927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2" name="组合 71"/>
                <p:cNvGrpSpPr/>
                <p:nvPr/>
              </p:nvGrpSpPr>
              <p:grpSpPr>
                <a:xfrm rot="20760000" flipH="1">
                  <a:off x="6115" y="7267"/>
                  <a:ext cx="233" cy="228"/>
                  <a:chOff x="11817" y="6552"/>
                  <a:chExt cx="490" cy="480"/>
                </a:xfrm>
              </p:grpSpPr>
              <p:sp>
                <p:nvSpPr>
                  <p:cNvPr id="73" name="Freeform 1059"/>
                  <p:cNvSpPr/>
                  <p:nvPr/>
                </p:nvSpPr>
                <p:spPr bwMode="auto">
                  <a:xfrm>
                    <a:off x="11817" y="6552"/>
                    <a:ext cx="490" cy="480"/>
                  </a:xfrm>
                  <a:custGeom>
                    <a:avLst/>
                    <a:gdLst>
                      <a:gd name="T0" fmla="*/ 11 w 83"/>
                      <a:gd name="T1" fmla="*/ 75 h 81"/>
                      <a:gd name="T2" fmla="*/ 27 w 83"/>
                      <a:gd name="T3" fmla="*/ 3 h 81"/>
                      <a:gd name="T4" fmla="*/ 80 w 83"/>
                      <a:gd name="T5" fmla="*/ 55 h 81"/>
                      <a:gd name="T6" fmla="*/ 11 w 83"/>
                      <a:gd name="T7" fmla="*/ 75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3" h="81">
                        <a:moveTo>
                          <a:pt x="11" y="75"/>
                        </a:moveTo>
                        <a:cubicBezTo>
                          <a:pt x="0" y="67"/>
                          <a:pt x="15" y="6"/>
                          <a:pt x="27" y="3"/>
                        </a:cubicBezTo>
                        <a:cubicBezTo>
                          <a:pt x="39" y="0"/>
                          <a:pt x="83" y="43"/>
                          <a:pt x="80" y="55"/>
                        </a:cubicBezTo>
                        <a:cubicBezTo>
                          <a:pt x="76" y="65"/>
                          <a:pt x="19" y="81"/>
                          <a:pt x="11" y="75"/>
                        </a:cubicBezTo>
                        <a:close/>
                      </a:path>
                    </a:pathLst>
                  </a:custGeom>
                  <a:solidFill>
                    <a:srgbClr val="77E0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74" name="Freeform 1060"/>
                  <p:cNvSpPr/>
                  <p:nvPr/>
                </p:nvSpPr>
                <p:spPr bwMode="auto">
                  <a:xfrm>
                    <a:off x="11847" y="6777"/>
                    <a:ext cx="243" cy="238"/>
                  </a:xfrm>
                  <a:custGeom>
                    <a:avLst/>
                    <a:gdLst>
                      <a:gd name="T0" fmla="*/ 5 w 41"/>
                      <a:gd name="T1" fmla="*/ 0 h 40"/>
                      <a:gd name="T2" fmla="*/ 5 w 41"/>
                      <a:gd name="T3" fmla="*/ 37 h 40"/>
                      <a:gd name="T4" fmla="*/ 41 w 41"/>
                      <a:gd name="T5" fmla="*/ 33 h 40"/>
                      <a:gd name="T6" fmla="*/ 5 w 41"/>
                      <a:gd name="T7" fmla="*/ 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1" h="40">
                        <a:moveTo>
                          <a:pt x="5" y="0"/>
                        </a:moveTo>
                        <a:cubicBezTo>
                          <a:pt x="2" y="16"/>
                          <a:pt x="0" y="33"/>
                          <a:pt x="5" y="37"/>
                        </a:cubicBezTo>
                        <a:cubicBezTo>
                          <a:pt x="10" y="40"/>
                          <a:pt x="26" y="38"/>
                          <a:pt x="41" y="33"/>
                        </a:cubicBezTo>
                        <a:cubicBezTo>
                          <a:pt x="19" y="26"/>
                          <a:pt x="9" y="9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55B24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75" name="Freeform 1061"/>
                  <p:cNvSpPr/>
                  <p:nvPr/>
                </p:nvSpPr>
                <p:spPr bwMode="auto">
                  <a:xfrm>
                    <a:off x="11877" y="6587"/>
                    <a:ext cx="360" cy="388"/>
                  </a:xfrm>
                  <a:custGeom>
                    <a:avLst/>
                    <a:gdLst>
                      <a:gd name="T0" fmla="*/ 61 w 61"/>
                      <a:gd name="T1" fmla="*/ 56 h 65"/>
                      <a:gd name="T2" fmla="*/ 13 w 61"/>
                      <a:gd name="T3" fmla="*/ 0 h 65"/>
                      <a:gd name="T4" fmla="*/ 0 w 61"/>
                      <a:gd name="T5" fmla="*/ 32 h 65"/>
                      <a:gd name="T6" fmla="*/ 36 w 61"/>
                      <a:gd name="T7" fmla="*/ 65 h 65"/>
                      <a:gd name="T8" fmla="*/ 61 w 61"/>
                      <a:gd name="T9" fmla="*/ 5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" h="65">
                        <a:moveTo>
                          <a:pt x="61" y="56"/>
                        </a:moveTo>
                        <a:cubicBezTo>
                          <a:pt x="31" y="37"/>
                          <a:pt x="17" y="10"/>
                          <a:pt x="13" y="0"/>
                        </a:cubicBezTo>
                        <a:cubicBezTo>
                          <a:pt x="8" y="6"/>
                          <a:pt x="3" y="19"/>
                          <a:pt x="0" y="32"/>
                        </a:cubicBezTo>
                        <a:cubicBezTo>
                          <a:pt x="4" y="41"/>
                          <a:pt x="14" y="58"/>
                          <a:pt x="36" y="65"/>
                        </a:cubicBezTo>
                        <a:cubicBezTo>
                          <a:pt x="46" y="63"/>
                          <a:pt x="55" y="59"/>
                          <a:pt x="61" y="56"/>
                        </a:cubicBezTo>
                        <a:close/>
                      </a:path>
                    </a:pathLst>
                  </a:custGeom>
                  <a:solidFill>
                    <a:srgbClr val="55B24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89" name="组合 88"/>
              <p:cNvGrpSpPr/>
              <p:nvPr/>
            </p:nvGrpSpPr>
            <p:grpSpPr>
              <a:xfrm rot="0">
                <a:off x="5508" y="3320"/>
                <a:ext cx="8227" cy="4308"/>
                <a:chOff x="5509" y="3323"/>
                <a:chExt cx="8227" cy="4308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5509" y="3323"/>
                  <a:ext cx="1" cy="4309"/>
                </a:xfrm>
                <a:prstGeom prst="line">
                  <a:avLst/>
                </a:prstGeom>
                <a:ln w="44450">
                  <a:solidFill>
                    <a:srgbClr val="238A2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3736" y="3323"/>
                  <a:ext cx="1" cy="4309"/>
                </a:xfrm>
                <a:prstGeom prst="line">
                  <a:avLst/>
                </a:prstGeom>
                <a:ln w="44450">
                  <a:solidFill>
                    <a:srgbClr val="238A2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>
                <a:off x="5191" y="3475"/>
                <a:ext cx="722" cy="393"/>
                <a:chOff x="5191" y="3475"/>
                <a:chExt cx="722" cy="393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 rot="8880000">
                  <a:off x="5567" y="3528"/>
                  <a:ext cx="346" cy="341"/>
                  <a:chOff x="2957" y="2137"/>
                  <a:chExt cx="1157" cy="1138"/>
                </a:xfrm>
                <a:solidFill>
                  <a:srgbClr val="55B345"/>
                </a:solidFill>
              </p:grpSpPr>
              <p:sp>
                <p:nvSpPr>
                  <p:cNvPr id="3" name="任意多边形 2"/>
                  <p:cNvSpPr/>
                  <p:nvPr/>
                </p:nvSpPr>
                <p:spPr>
                  <a:xfrm>
                    <a:off x="3377" y="2137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任意多边形 6"/>
                  <p:cNvSpPr/>
                  <p:nvPr/>
                </p:nvSpPr>
                <p:spPr>
                  <a:xfrm rot="18900000">
                    <a:off x="3130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任意多边形 8"/>
                  <p:cNvSpPr/>
                  <p:nvPr/>
                </p:nvSpPr>
                <p:spPr>
                  <a:xfrm rot="2700000">
                    <a:off x="3661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任意多边形 9"/>
                  <p:cNvSpPr/>
                  <p:nvPr/>
                </p:nvSpPr>
                <p:spPr>
                  <a:xfrm rot="3420000">
                    <a:off x="3685" y="2731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任意多边形 12"/>
                  <p:cNvSpPr/>
                  <p:nvPr/>
                </p:nvSpPr>
                <p:spPr>
                  <a:xfrm rot="7500000">
                    <a:off x="3164" y="2846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00" name="组合 99"/>
                <p:cNvGrpSpPr/>
                <p:nvPr/>
              </p:nvGrpSpPr>
              <p:grpSpPr>
                <a:xfrm rot="13500000">
                  <a:off x="5189" y="3477"/>
                  <a:ext cx="265" cy="261"/>
                  <a:chOff x="2957" y="2137"/>
                  <a:chExt cx="1157" cy="1138"/>
                </a:xfrm>
                <a:solidFill>
                  <a:srgbClr val="55B345"/>
                </a:solidFill>
              </p:grpSpPr>
              <p:sp>
                <p:nvSpPr>
                  <p:cNvPr id="101" name="任意多边形 100"/>
                  <p:cNvSpPr/>
                  <p:nvPr/>
                </p:nvSpPr>
                <p:spPr>
                  <a:xfrm>
                    <a:off x="3377" y="2137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2" name="任意多边形 101"/>
                  <p:cNvSpPr/>
                  <p:nvPr/>
                </p:nvSpPr>
                <p:spPr>
                  <a:xfrm rot="18900000">
                    <a:off x="3130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3" name="任意多边形 102"/>
                  <p:cNvSpPr/>
                  <p:nvPr/>
                </p:nvSpPr>
                <p:spPr>
                  <a:xfrm rot="2700000">
                    <a:off x="3661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" name="任意多边形 103"/>
                  <p:cNvSpPr/>
                  <p:nvPr/>
                </p:nvSpPr>
                <p:spPr>
                  <a:xfrm rot="3420000">
                    <a:off x="3685" y="2731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5" name="任意多边形 104"/>
                  <p:cNvSpPr/>
                  <p:nvPr/>
                </p:nvSpPr>
                <p:spPr>
                  <a:xfrm rot="7500000">
                    <a:off x="3164" y="2846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07" name="组合 106"/>
              <p:cNvGrpSpPr/>
              <p:nvPr/>
            </p:nvGrpSpPr>
            <p:grpSpPr>
              <a:xfrm flipH="1" flipV="1">
                <a:off x="13331" y="7068"/>
                <a:ext cx="722" cy="393"/>
                <a:chOff x="5191" y="3475"/>
                <a:chExt cx="722" cy="393"/>
              </a:xfrm>
            </p:grpSpPr>
            <p:grpSp>
              <p:nvGrpSpPr>
                <p:cNvPr id="108" name="组合 107"/>
                <p:cNvGrpSpPr/>
                <p:nvPr/>
              </p:nvGrpSpPr>
              <p:grpSpPr>
                <a:xfrm rot="8880000">
                  <a:off x="5567" y="3528"/>
                  <a:ext cx="346" cy="341"/>
                  <a:chOff x="2957" y="2137"/>
                  <a:chExt cx="1157" cy="1138"/>
                </a:xfrm>
                <a:solidFill>
                  <a:srgbClr val="55B345"/>
                </a:solidFill>
              </p:grpSpPr>
              <p:sp>
                <p:nvSpPr>
                  <p:cNvPr id="109" name="任意多边形 108"/>
                  <p:cNvSpPr/>
                  <p:nvPr/>
                </p:nvSpPr>
                <p:spPr>
                  <a:xfrm>
                    <a:off x="3377" y="2137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任意多边形 109"/>
                  <p:cNvSpPr/>
                  <p:nvPr/>
                </p:nvSpPr>
                <p:spPr>
                  <a:xfrm rot="18900000">
                    <a:off x="3130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任意多边形 110"/>
                  <p:cNvSpPr/>
                  <p:nvPr/>
                </p:nvSpPr>
                <p:spPr>
                  <a:xfrm rot="2700000">
                    <a:off x="3661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任意多边形 111"/>
                  <p:cNvSpPr/>
                  <p:nvPr/>
                </p:nvSpPr>
                <p:spPr>
                  <a:xfrm rot="3420000">
                    <a:off x="3685" y="2731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任意多边形 112"/>
                  <p:cNvSpPr/>
                  <p:nvPr/>
                </p:nvSpPr>
                <p:spPr>
                  <a:xfrm rot="7500000">
                    <a:off x="3164" y="2846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4" name="组合 113"/>
                <p:cNvGrpSpPr/>
                <p:nvPr/>
              </p:nvGrpSpPr>
              <p:grpSpPr>
                <a:xfrm rot="13500000">
                  <a:off x="5189" y="3477"/>
                  <a:ext cx="265" cy="261"/>
                  <a:chOff x="2957" y="2137"/>
                  <a:chExt cx="1157" cy="1138"/>
                </a:xfrm>
                <a:solidFill>
                  <a:srgbClr val="55B345"/>
                </a:solidFill>
              </p:grpSpPr>
              <p:sp>
                <p:nvSpPr>
                  <p:cNvPr id="115" name="任意多边形 114"/>
                  <p:cNvSpPr/>
                  <p:nvPr/>
                </p:nvSpPr>
                <p:spPr>
                  <a:xfrm>
                    <a:off x="3377" y="2137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6" name="任意多边形 115"/>
                  <p:cNvSpPr/>
                  <p:nvPr/>
                </p:nvSpPr>
                <p:spPr>
                  <a:xfrm rot="18900000">
                    <a:off x="3130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7" name="任意多边形 116"/>
                  <p:cNvSpPr/>
                  <p:nvPr/>
                </p:nvSpPr>
                <p:spPr>
                  <a:xfrm rot="2700000">
                    <a:off x="3661" y="2422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8" name="任意多边形 117"/>
                  <p:cNvSpPr/>
                  <p:nvPr/>
                </p:nvSpPr>
                <p:spPr>
                  <a:xfrm rot="3420000">
                    <a:off x="3685" y="2731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9" name="任意多边形 118"/>
                  <p:cNvSpPr/>
                  <p:nvPr/>
                </p:nvSpPr>
                <p:spPr>
                  <a:xfrm rot="7500000">
                    <a:off x="3164" y="2846"/>
                    <a:ext cx="222" cy="637"/>
                  </a:xfrm>
                  <a:custGeom>
                    <a:avLst/>
                    <a:gdLst>
                      <a:gd name="idx" fmla="cos wd2 2700000"/>
                      <a:gd name="idy" fmla="sin hd2 2700000"/>
                      <a:gd name="il" fmla="+- hc 0 idx"/>
                      <a:gd name="ir" fmla="+- hc idx 0"/>
                      <a:gd name="it" fmla="+- vc 0 idy"/>
                      <a:gd name="ib" fmla="+- vc idy 0"/>
                    </a:gdLst>
                    <a:ahLst/>
                    <a:cxnLst>
                      <a:cxn ang="3">
                        <a:pos x="hc" y="t"/>
                      </a:cxn>
                      <a:cxn ang="3">
                        <a:pos x="il" y="it"/>
                      </a:cxn>
                      <a:cxn ang="cd2">
                        <a:pos x="l" y="vc"/>
                      </a:cxn>
                      <a:cxn ang="cd4">
                        <a:pos x="il" y="ib"/>
                      </a:cxn>
                      <a:cxn ang="cd4">
                        <a:pos x="hc" y="b"/>
                      </a:cxn>
                      <a:cxn ang="cd4">
                        <a:pos x="ir" y="ib"/>
                      </a:cxn>
                      <a:cxn ang="0">
                        <a:pos x="r" y="vc"/>
                      </a:cxn>
                      <a:cxn ang="3">
                        <a:pos x="ir" y="it"/>
                      </a:cxn>
                    </a:cxnLst>
                    <a:rect l="l" t="t" r="r" b="b"/>
                    <a:pathLst>
                      <a:path w="222" h="637">
                        <a:moveTo>
                          <a:pt x="96" y="0"/>
                        </a:moveTo>
                        <a:lnTo>
                          <a:pt x="104" y="9"/>
                        </a:lnTo>
                        <a:cubicBezTo>
                          <a:pt x="178" y="98"/>
                          <a:pt x="222" y="212"/>
                          <a:pt x="222" y="337"/>
                        </a:cubicBezTo>
                        <a:cubicBezTo>
                          <a:pt x="222" y="444"/>
                          <a:pt x="190" y="543"/>
                          <a:pt x="134" y="626"/>
                        </a:cubicBezTo>
                        <a:lnTo>
                          <a:pt x="126" y="637"/>
                        </a:lnTo>
                        <a:lnTo>
                          <a:pt x="118" y="628"/>
                        </a:lnTo>
                        <a:cubicBezTo>
                          <a:pt x="44" y="539"/>
                          <a:pt x="0" y="425"/>
                          <a:pt x="0" y="300"/>
                        </a:cubicBezTo>
                        <a:cubicBezTo>
                          <a:pt x="0" y="193"/>
                          <a:pt x="32" y="94"/>
                          <a:pt x="88" y="12"/>
                        </a:cubicBezTo>
                        <a:lnTo>
                          <a:pt x="9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120" name="直接连接符 119"/>
              <p:cNvCxnSpPr/>
              <p:nvPr/>
            </p:nvCxnSpPr>
            <p:spPr>
              <a:xfrm>
                <a:off x="6023" y="3578"/>
                <a:ext cx="5470" cy="0"/>
              </a:xfrm>
              <a:prstGeom prst="line">
                <a:avLst/>
              </a:prstGeom>
              <a:ln w="12700">
                <a:solidFill>
                  <a:srgbClr val="2FBB3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7864" y="7367"/>
                <a:ext cx="5470" cy="0"/>
              </a:xfrm>
              <a:prstGeom prst="line">
                <a:avLst/>
              </a:prstGeom>
              <a:ln w="12700">
                <a:solidFill>
                  <a:srgbClr val="2FBB3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2213" t="8364" r="22747" b="24803"/>
          <a:stretch>
            <a:fillRect/>
          </a:stretch>
        </p:blipFill>
        <p:spPr>
          <a:xfrm>
            <a:off x="8851900" y="1172845"/>
            <a:ext cx="2658110" cy="2049780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563" b="15450"/>
          <a:stretch>
            <a:fillRect/>
          </a:stretch>
        </p:blipFill>
        <p:spPr>
          <a:xfrm>
            <a:off x="99695" y="873760"/>
            <a:ext cx="5908675" cy="45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563" b="15450"/>
          <a:stretch>
            <a:fillRect/>
          </a:stretch>
        </p:blipFill>
        <p:spPr>
          <a:xfrm>
            <a:off x="99695" y="873760"/>
            <a:ext cx="5908675" cy="45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250" y="11430"/>
            <a:ext cx="4688840" cy="68357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11430"/>
            <a:ext cx="461645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670" y="0"/>
            <a:ext cx="465963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810" y="721995"/>
            <a:ext cx="30473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中国第一部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纪传体通史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6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67" t="50323" r="25388" b="13400"/>
          <a:stretch>
            <a:fillRect/>
          </a:stretch>
        </p:blipFill>
        <p:spPr>
          <a:xfrm>
            <a:off x="10644188" y="228600"/>
            <a:ext cx="92392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20240523_07021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1320" y="228600"/>
            <a:ext cx="11389360" cy="637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250" y="11430"/>
            <a:ext cx="4688840" cy="68357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11430"/>
            <a:ext cx="461645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670" y="0"/>
            <a:ext cx="465963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25730" y="2696845"/>
            <a:ext cx="1034415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848735" y="1025525"/>
            <a:ext cx="1034415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971155" y="3499485"/>
            <a:ext cx="1034415" cy="3295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6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UNIT_TABLE_BEAUTIFY" val="smartTable{5385746c-7fda-429b-9cbc-ca35b48012c4}"/>
</p:tagLst>
</file>

<file path=ppt/tags/tag3.xml><?xml version="1.0" encoding="utf-8"?>
<p:tagLst xmlns:p="http://schemas.openxmlformats.org/presentationml/2006/main">
  <p:tag name="KSO_WM_UNIT_TABLE_BEAUTIFY" val="smartTable{e4a46272-63d1-4197-b04f-222ffcf0416c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173*4972*853*85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commondata" val="eyJoZGlkIjoiNWQ5MTQ2OWRkMmJjNTE1NGVmYTU5N2E0MGE0NDU4M2YifQ==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1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1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WPS 演示</Application>
  <PresentationFormat>宽屏</PresentationFormat>
  <Paragraphs>81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Calibri Light</vt:lpstr>
      <vt:lpstr>楷体</vt:lpstr>
      <vt:lpstr>汉仪雅酷黑 75W</vt:lpstr>
      <vt:lpstr>微软雅黑</vt:lpstr>
      <vt:lpstr>Arial Unicode MS</vt:lpstr>
      <vt:lpstr>华文中宋</vt:lpstr>
      <vt:lpstr>黑体</vt:lpstr>
      <vt:lpstr>汉仪刚艺体-85W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小客大大大人～</cp:lastModifiedBy>
  <cp:revision>33</cp:revision>
  <dcterms:created xsi:type="dcterms:W3CDTF">2017-09-06T01:14:00Z</dcterms:created>
  <dcterms:modified xsi:type="dcterms:W3CDTF">2024-05-23T17:34:55Z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9879D8DBEC7F4427A9C4E00D17B6972B_13</vt:lpwstr>
  </property>
</Properties>
</file>