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xml" ContentType="application/vnd.openxmlformats-officedocument.presentationml.notesSlide+xml"/>
  <Override PartName="/ppt/tags/tag4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Lst>
  <p:notesMasterIdLst>
    <p:notesMasterId r:id="rId27"/>
  </p:notesMasterIdLst>
  <p:sldIdLst>
    <p:sldId id="256" r:id="rId3"/>
    <p:sldId id="259" r:id="rId4"/>
    <p:sldId id="260" r:id="rId5"/>
    <p:sldId id="261" r:id="rId6"/>
    <p:sldId id="265" r:id="rId7"/>
    <p:sldId id="266" r:id="rId8"/>
    <p:sldId id="267" r:id="rId9"/>
    <p:sldId id="262" r:id="rId10"/>
    <p:sldId id="268" r:id="rId11"/>
    <p:sldId id="269" r:id="rId12"/>
    <p:sldId id="270" r:id="rId13"/>
    <p:sldId id="271" r:id="rId14"/>
    <p:sldId id="263" r:id="rId15"/>
    <p:sldId id="272" r:id="rId16"/>
    <p:sldId id="273" r:id="rId17"/>
    <p:sldId id="274" r:id="rId18"/>
    <p:sldId id="275" r:id="rId19"/>
    <p:sldId id="264" r:id="rId20"/>
    <p:sldId id="276" r:id="rId21"/>
    <p:sldId id="277" r:id="rId22"/>
    <p:sldId id="278" r:id="rId23"/>
    <p:sldId id="279" r:id="rId24"/>
    <p:sldId id="281" r:id="rId25"/>
    <p:sldId id="304"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203" userDrawn="1">
          <p15:clr>
            <a:srgbClr val="A4A3A4"/>
          </p15:clr>
        </p15:guide>
        <p15:guide id="2" pos="23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showGuides="1">
      <p:cViewPr>
        <p:scale>
          <a:sx n="90" d="100"/>
          <a:sy n="90" d="100"/>
        </p:scale>
        <p:origin x="-1278" y="-660"/>
      </p:cViewPr>
      <p:guideLst>
        <p:guide orient="horz" pos="3203"/>
        <p:guide pos="234"/>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33368282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模板来自于：</a:t>
            </a:r>
            <a:r>
              <a:rPr lang="en-US" altLang="zh-CN"/>
              <a:t> </a:t>
            </a:r>
            <a:r>
              <a:rPr lang="zh-CN" altLang="en-US"/>
              <a:t>第一</a:t>
            </a:r>
            <a:r>
              <a:rPr lang="en-US" altLang="zh-CN"/>
              <a:t>PPT https://www.1ppt.com/</a:t>
            </a:r>
          </a:p>
          <a:p>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AEE859E-7317-4D09-BFEA-53F9FD2A1384}" type="datetimeFigureOut">
              <a:rPr lang="zh-CN" altLang="en-US" smtClean="0"/>
              <a:t>2025/1/27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2CA229-18AA-47B8-B5AF-B2CAC27BCC74}" type="slidenum">
              <a:rPr lang="zh-CN" altLang="en-US" smtClean="0"/>
              <a:t>‹#›</a:t>
            </a:fld>
            <a:endParaRPr lang="zh-CN" altLang="en-US"/>
          </a:p>
        </p:txBody>
      </p:sp>
    </p:spTree>
  </p:cSld>
  <p:clrMapOvr>
    <a:masterClrMapping/>
  </p:clrMapOvr>
  <p:transition/>
  <p:hf sldNum="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AEE859E-7317-4D09-BFEA-53F9FD2A1384}" type="datetimeFigureOut">
              <a:rPr lang="zh-CN" altLang="en-US" smtClean="0"/>
              <a:t>2025/1/27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C2CA229-18AA-47B8-B5AF-B2CAC27BCC74}" type="slidenum">
              <a:rPr lang="zh-CN" altLang="en-US" smtClean="0"/>
              <a:t>‹#›</a:t>
            </a:fld>
            <a:endParaRPr lang="zh-CN" altLang="en-US"/>
          </a:p>
        </p:txBody>
      </p:sp>
    </p:spTree>
  </p:cSld>
  <p:clrMapOvr>
    <a:masterClrMapping/>
  </p:clrMapOvr>
  <p:transition/>
  <p:hf sldNum="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4" name="图片 23"/>
          <p:cNvPicPr>
            <a:picLocks noChangeAspect="1"/>
          </p:cNvPicPr>
          <p:nvPr userDrawn="1"/>
        </p:nvPicPr>
        <p:blipFill>
          <a:blip r:embed="rId2"/>
          <a:stretch>
            <a:fillRect/>
          </a:stretch>
        </p:blipFill>
        <p:spPr>
          <a:xfrm>
            <a:off x="-529" y="-297"/>
            <a:ext cx="12193057" cy="6858594"/>
          </a:xfrm>
          <a:prstGeom prst="rect">
            <a:avLst/>
          </a:prstGeom>
        </p:spPr>
      </p:pic>
      <p:sp>
        <p:nvSpPr>
          <p:cNvPr id="50" name="任意多边形: 形状 49"/>
          <p:cNvSpPr/>
          <p:nvPr userDrawn="1"/>
        </p:nvSpPr>
        <p:spPr>
          <a:xfrm flipH="1">
            <a:off x="613342" y="467304"/>
            <a:ext cx="11177249" cy="327048"/>
          </a:xfrm>
          <a:custGeom>
            <a:avLst/>
            <a:gdLst>
              <a:gd name="connsiteX0" fmla="*/ 11096701 w 11177249"/>
              <a:gd name="connsiteY0" fmla="*/ 0 h 327048"/>
              <a:gd name="connsiteX1" fmla="*/ 81762 w 11177249"/>
              <a:gd name="connsiteY1" fmla="*/ 0 h 327048"/>
              <a:gd name="connsiteX2" fmla="*/ 0 w 11177249"/>
              <a:gd name="connsiteY2" fmla="*/ 327048 h 327048"/>
              <a:gd name="connsiteX3" fmla="*/ 11177249 w 11177249"/>
              <a:gd name="connsiteY3" fmla="*/ 327048 h 327048"/>
            </a:gdLst>
            <a:ahLst/>
            <a:cxnLst>
              <a:cxn ang="0">
                <a:pos x="connsiteX0" y="connsiteY0"/>
              </a:cxn>
              <a:cxn ang="0">
                <a:pos x="connsiteX1" y="connsiteY1"/>
              </a:cxn>
              <a:cxn ang="0">
                <a:pos x="connsiteX2" y="connsiteY2"/>
              </a:cxn>
              <a:cxn ang="0">
                <a:pos x="connsiteX3" y="connsiteY3"/>
              </a:cxn>
            </a:cxnLst>
            <a:rect l="l" t="t" r="r" b="b"/>
            <a:pathLst>
              <a:path w="11177249" h="327048">
                <a:moveTo>
                  <a:pt x="11096701" y="0"/>
                </a:moveTo>
                <a:lnTo>
                  <a:pt x="81762" y="0"/>
                </a:lnTo>
                <a:lnTo>
                  <a:pt x="0" y="327048"/>
                </a:lnTo>
                <a:lnTo>
                  <a:pt x="11177249" y="327048"/>
                </a:lnTo>
                <a:close/>
              </a:path>
            </a:pathLst>
          </a:custGeom>
          <a:gradFill flip="none" rotWithShape="1">
            <a:gsLst>
              <a:gs pos="64400">
                <a:srgbClr val="333DFF">
                  <a:alpha val="24000"/>
                </a:srgbClr>
              </a:gs>
              <a:gs pos="0">
                <a:srgbClr val="333DFF">
                  <a:alpha val="0"/>
                </a:srgbClr>
              </a:gs>
              <a:gs pos="100000">
                <a:srgbClr val="333DFF">
                  <a:alpha val="34000"/>
                </a:srgbClr>
              </a:gs>
            </a:gsLst>
            <a:lin ang="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99670" tIns="49835" rIns="99670" bIns="49835" rtlCol="0" anchor="ctr">
            <a:noAutofit/>
          </a:bodyPr>
          <a:lstStyle/>
          <a:p>
            <a:pPr algn="ctr"/>
            <a:endParaRPr lang="zh-CN" altLang="en-US" sz="1960" dirty="0">
              <a:latin typeface="微软雅黑" panose="020B0503020204020204" pitchFamily="34" charset="-122"/>
              <a:ea typeface="微软雅黑" panose="020B0503020204020204" pitchFamily="34" charset="-122"/>
            </a:endParaRPr>
          </a:p>
        </p:txBody>
      </p:sp>
      <p:sp>
        <p:nvSpPr>
          <p:cNvPr id="27" name="平行四边形 26"/>
          <p:cNvSpPr/>
          <p:nvPr userDrawn="1"/>
        </p:nvSpPr>
        <p:spPr>
          <a:xfrm>
            <a:off x="357249" y="251194"/>
            <a:ext cx="2722835" cy="374447"/>
          </a:xfrm>
          <a:prstGeom prst="parallelogram">
            <a:avLst/>
          </a:prstGeom>
          <a:solidFill>
            <a:srgbClr val="333DFF">
              <a:alpha val="20000"/>
            </a:srgbClr>
          </a:solidFill>
          <a:ln w="11811">
            <a:gradFill flip="none" rotWithShape="1">
              <a:gsLst>
                <a:gs pos="0">
                  <a:srgbClr val="333DFF"/>
                </a:gs>
                <a:gs pos="100000">
                  <a:srgbClr val="F71C4C"/>
                </a:gs>
              </a:gsLst>
              <a:lin ang="0" scaled="1"/>
            </a:gradFill>
          </a:ln>
          <a:effectLst/>
        </p:spPr>
        <p:style>
          <a:lnRef idx="2">
            <a:schemeClr val="accent1">
              <a:shade val="15000"/>
            </a:schemeClr>
          </a:lnRef>
          <a:fillRef idx="1">
            <a:schemeClr val="accent1"/>
          </a:fillRef>
          <a:effectRef idx="0">
            <a:schemeClr val="accent1"/>
          </a:effectRef>
          <a:fontRef idx="minor">
            <a:schemeClr val="lt1"/>
          </a:fontRef>
        </p:style>
        <p:txBody>
          <a:bodyPr lIns="85039" tIns="42520" rIns="85039" bIns="42520" rtlCol="0" anchor="ctr"/>
          <a:lstStyle/>
          <a:p>
            <a:pPr algn="ctr"/>
            <a:endParaRPr lang="zh-CN" altLang="en-US" sz="1675" dirty="0">
              <a:latin typeface="微软雅黑" panose="020B0503020204020204" pitchFamily="34" charset="-122"/>
              <a:ea typeface="微软雅黑" panose="020B0503020204020204" pitchFamily="34" charset="-122"/>
            </a:endParaRPr>
          </a:p>
        </p:txBody>
      </p:sp>
      <p:sp>
        <p:nvSpPr>
          <p:cNvPr id="51" name="文本框 50"/>
          <p:cNvSpPr txBox="1"/>
          <p:nvPr userDrawn="1"/>
        </p:nvSpPr>
        <p:spPr>
          <a:xfrm>
            <a:off x="578726" y="276363"/>
            <a:ext cx="2279881" cy="370598"/>
          </a:xfrm>
          <a:prstGeom prst="rect">
            <a:avLst/>
          </a:prstGeom>
          <a:noFill/>
          <a:effectLst/>
        </p:spPr>
        <p:txBody>
          <a:bodyPr wrap="square" lIns="92693" tIns="46347" rIns="92693" bIns="46347" rtlCol="0">
            <a:spAutoFit/>
          </a:bodyPr>
          <a:lstStyle/>
          <a:p>
            <a:pPr algn="dist"/>
            <a:r>
              <a:rPr lang="zh-CN" altLang="en-US" dirty="0">
                <a:solidFill>
                  <a:schemeClr val="bg1"/>
                </a:solidFill>
                <a:latin typeface="方正综艺简体" panose="03000509000000000000" pitchFamily="65" charset="-122"/>
                <a:ea typeface="方正综艺简体" panose="03000509000000000000" pitchFamily="65" charset="-122"/>
              </a:rPr>
              <a:t>大数据与人工智能</a:t>
            </a:r>
          </a:p>
        </p:txBody>
      </p:sp>
      <p:pic>
        <p:nvPicPr>
          <p:cNvPr id="52" name="图片 5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4181" y="291928"/>
            <a:ext cx="787128" cy="409388"/>
          </a:xfrm>
          <a:prstGeom prst="rect">
            <a:avLst/>
          </a:prstGeom>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dur="750" fill="hold" nodeType="afterEffect">
                                  <p:stCondLst>
                                    <p:cond delay="0"/>
                                  </p:stCondLst>
                                  <p:iterate type="lt">
                                    <p:tmPct val="6000"/>
                                  </p:iterate>
                                  <p:childTnLst>
                                    <p:set>
                                      <p:cBhvr>
                                        <p:cTn id="6" dur="1" fill="hold">
                                          <p:stCondLst>
                                            <p:cond delay="0"/>
                                          </p:stCondLst>
                                        </p:cTn>
                                        <p:tgtEl>
                                          <p:spTgt spid="51">
                                            <p:txEl>
                                              <p:pRg st="0" end="0"/>
                                            </p:txEl>
                                          </p:spTgt>
                                        </p:tgtEl>
                                        <p:attrNameLst>
                                          <p:attrName>style.visibility</p:attrName>
                                        </p:attrNameLst>
                                      </p:cBhvr>
                                      <p:to>
                                        <p:strVal val="visible"/>
                                      </p:to>
                                    </p:set>
                                    <p:anim calcmode="lin" valueType="num">
                                      <p:cBhvr>
                                        <p:cTn id="7" dur="750" fill="hold"/>
                                        <p:tgtEl>
                                          <p:spTgt spid="5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51">
                                            <p:txEl>
                                              <p:pRg st="0" end="0"/>
                                            </p:txEl>
                                          </p:spTgt>
                                        </p:tgtEl>
                                        <p:attrNameLst>
                                          <p:attrName>ppt_y</p:attrName>
                                        </p:attrNameLst>
                                      </p:cBhvr>
                                      <p:tavLst>
                                        <p:tav tm="0">
                                          <p:val>
                                            <p:strVal val="#ppt_y"/>
                                          </p:val>
                                        </p:tav>
                                        <p:tav tm="100000">
                                          <p:val>
                                            <p:strVal val="#ppt_y"/>
                                          </p:val>
                                        </p:tav>
                                      </p:tavLst>
                                    </p:anim>
                                    <p:anim calcmode="lin" valueType="num">
                                      <p:cBhvr>
                                        <p:cTn id="9" dur="750" fill="hold"/>
                                        <p:tgtEl>
                                          <p:spTgt spid="5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5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51">
                                            <p:txEl>
                                              <p:pRg st="0" end="0"/>
                                            </p:txEl>
                                          </p:spTgt>
                                        </p:tgtEl>
                                      </p:cBhvr>
                                    </p:animEffect>
                                  </p:childTnLst>
                                </p:cTn>
                              </p:par>
                            </p:childTnLst>
                          </p:cTn>
                        </p:par>
                        <p:par>
                          <p:cTn id="12" fill="hold" nodeType="afterGroup">
                            <p:stCondLst>
                              <p:cond delay="750"/>
                            </p:stCondLst>
                            <p:childTnLst>
                              <p:par>
                                <p:cTn id="13" presetID="53" presetClass="entr" presetSubtype="16" dur="750"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p:cTn id="15" dur="750" fill="hold"/>
                                        <p:tgtEl>
                                          <p:spTgt spid="52"/>
                                        </p:tgtEl>
                                        <p:attrNameLst>
                                          <p:attrName>ppt_w</p:attrName>
                                        </p:attrNameLst>
                                      </p:cBhvr>
                                      <p:tavLst>
                                        <p:tav tm="0">
                                          <p:val>
                                            <p:fltVal val="0"/>
                                          </p:val>
                                        </p:tav>
                                        <p:tav tm="100000">
                                          <p:val>
                                            <p:strVal val="#ppt_w"/>
                                          </p:val>
                                        </p:tav>
                                      </p:tavLst>
                                    </p:anim>
                                    <p:anim calcmode="lin" valueType="num">
                                      <p:cBhvr>
                                        <p:cTn id="16" dur="750" fill="hold"/>
                                        <p:tgtEl>
                                          <p:spTgt spid="52"/>
                                        </p:tgtEl>
                                        <p:attrNameLst>
                                          <p:attrName>ppt_h</p:attrName>
                                        </p:attrNameLst>
                                      </p:cBhvr>
                                      <p:tavLst>
                                        <p:tav tm="0">
                                          <p:val>
                                            <p:fltVal val="0"/>
                                          </p:val>
                                        </p:tav>
                                        <p:tav tm="100000">
                                          <p:val>
                                            <p:strVal val="#ppt_h"/>
                                          </p:val>
                                        </p:tav>
                                      </p:tavLst>
                                    </p:anim>
                                    <p:animEffect transition="in" filter="fade">
                                      <p:cBhvr>
                                        <p:cTn id="17" dur="7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24" name="图片 23"/>
          <p:cNvPicPr>
            <a:picLocks noChangeAspect="1"/>
          </p:cNvPicPr>
          <p:nvPr userDrawn="1"/>
        </p:nvPicPr>
        <p:blipFill>
          <a:blip r:embed="rId2"/>
          <a:stretch>
            <a:fillRect/>
          </a:stretch>
        </p:blipFill>
        <p:spPr>
          <a:xfrm>
            <a:off x="-529" y="-297"/>
            <a:ext cx="12193057" cy="6858594"/>
          </a:xfrm>
          <a:prstGeom prst="rect">
            <a:avLst/>
          </a:prstGeom>
        </p:spPr>
      </p:pic>
      <p:sp>
        <p:nvSpPr>
          <p:cNvPr id="50" name="任意多边形: 形状 49"/>
          <p:cNvSpPr/>
          <p:nvPr userDrawn="1"/>
        </p:nvSpPr>
        <p:spPr>
          <a:xfrm flipH="1">
            <a:off x="613342" y="467304"/>
            <a:ext cx="11177249" cy="327048"/>
          </a:xfrm>
          <a:custGeom>
            <a:avLst/>
            <a:gdLst>
              <a:gd name="connsiteX0" fmla="*/ 11096701 w 11177249"/>
              <a:gd name="connsiteY0" fmla="*/ 0 h 327048"/>
              <a:gd name="connsiteX1" fmla="*/ 81762 w 11177249"/>
              <a:gd name="connsiteY1" fmla="*/ 0 h 327048"/>
              <a:gd name="connsiteX2" fmla="*/ 0 w 11177249"/>
              <a:gd name="connsiteY2" fmla="*/ 327048 h 327048"/>
              <a:gd name="connsiteX3" fmla="*/ 11177249 w 11177249"/>
              <a:gd name="connsiteY3" fmla="*/ 327048 h 327048"/>
            </a:gdLst>
            <a:ahLst/>
            <a:cxnLst>
              <a:cxn ang="0">
                <a:pos x="connsiteX0" y="connsiteY0"/>
              </a:cxn>
              <a:cxn ang="0">
                <a:pos x="connsiteX1" y="connsiteY1"/>
              </a:cxn>
              <a:cxn ang="0">
                <a:pos x="connsiteX2" y="connsiteY2"/>
              </a:cxn>
              <a:cxn ang="0">
                <a:pos x="connsiteX3" y="connsiteY3"/>
              </a:cxn>
            </a:cxnLst>
            <a:rect l="l" t="t" r="r" b="b"/>
            <a:pathLst>
              <a:path w="11177249" h="327048">
                <a:moveTo>
                  <a:pt x="11096701" y="0"/>
                </a:moveTo>
                <a:lnTo>
                  <a:pt x="81762" y="0"/>
                </a:lnTo>
                <a:lnTo>
                  <a:pt x="0" y="327048"/>
                </a:lnTo>
                <a:lnTo>
                  <a:pt x="11177249" y="327048"/>
                </a:lnTo>
                <a:close/>
              </a:path>
            </a:pathLst>
          </a:custGeom>
          <a:gradFill flip="none" rotWithShape="1">
            <a:gsLst>
              <a:gs pos="64400">
                <a:srgbClr val="333DFF">
                  <a:alpha val="24000"/>
                </a:srgbClr>
              </a:gs>
              <a:gs pos="0">
                <a:srgbClr val="333DFF">
                  <a:alpha val="0"/>
                </a:srgbClr>
              </a:gs>
              <a:gs pos="100000">
                <a:srgbClr val="333DFF">
                  <a:alpha val="34000"/>
                </a:srgbClr>
              </a:gs>
            </a:gsLst>
            <a:lin ang="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99670" tIns="49835" rIns="99670" bIns="49835" rtlCol="0" anchor="ctr">
            <a:noAutofit/>
          </a:bodyPr>
          <a:lstStyle/>
          <a:p>
            <a:pPr algn="ctr"/>
            <a:endParaRPr lang="zh-CN" altLang="en-US" sz="1960" dirty="0">
              <a:latin typeface="微软雅黑" panose="020B0503020204020204" pitchFamily="34" charset="-122"/>
              <a:ea typeface="微软雅黑" panose="020B0503020204020204" pitchFamily="34" charset="-122"/>
            </a:endParaRPr>
          </a:p>
        </p:txBody>
      </p:sp>
      <p:sp>
        <p:nvSpPr>
          <p:cNvPr id="27" name="平行四边形 26"/>
          <p:cNvSpPr/>
          <p:nvPr userDrawn="1"/>
        </p:nvSpPr>
        <p:spPr>
          <a:xfrm>
            <a:off x="357249" y="251194"/>
            <a:ext cx="2722835" cy="374447"/>
          </a:xfrm>
          <a:prstGeom prst="parallelogram">
            <a:avLst/>
          </a:prstGeom>
          <a:solidFill>
            <a:srgbClr val="333DFF">
              <a:alpha val="20000"/>
            </a:srgbClr>
          </a:solidFill>
          <a:ln w="11811">
            <a:gradFill flip="none" rotWithShape="1">
              <a:gsLst>
                <a:gs pos="0">
                  <a:srgbClr val="333DFF"/>
                </a:gs>
                <a:gs pos="100000">
                  <a:srgbClr val="F71C4C"/>
                </a:gs>
              </a:gsLst>
              <a:lin ang="0" scaled="1"/>
            </a:gradFill>
          </a:ln>
          <a:effectLst/>
        </p:spPr>
        <p:style>
          <a:lnRef idx="2">
            <a:schemeClr val="accent1">
              <a:shade val="15000"/>
            </a:schemeClr>
          </a:lnRef>
          <a:fillRef idx="1">
            <a:schemeClr val="accent1"/>
          </a:fillRef>
          <a:effectRef idx="0">
            <a:schemeClr val="accent1"/>
          </a:effectRef>
          <a:fontRef idx="minor">
            <a:schemeClr val="lt1"/>
          </a:fontRef>
        </p:style>
        <p:txBody>
          <a:bodyPr lIns="85039" tIns="42520" rIns="85039" bIns="42520" rtlCol="0" anchor="ctr"/>
          <a:lstStyle/>
          <a:p>
            <a:pPr algn="ctr"/>
            <a:endParaRPr lang="zh-CN" altLang="en-US" sz="1675" dirty="0">
              <a:latin typeface="微软雅黑" panose="020B0503020204020204" pitchFamily="34" charset="-122"/>
              <a:ea typeface="微软雅黑" panose="020B0503020204020204" pitchFamily="34" charset="-122"/>
            </a:endParaRPr>
          </a:p>
        </p:txBody>
      </p:sp>
      <p:sp>
        <p:nvSpPr>
          <p:cNvPr id="51" name="文本框 50"/>
          <p:cNvSpPr txBox="1"/>
          <p:nvPr userDrawn="1"/>
        </p:nvSpPr>
        <p:spPr>
          <a:xfrm>
            <a:off x="508000" y="276363"/>
            <a:ext cx="2350607" cy="370598"/>
          </a:xfrm>
          <a:prstGeom prst="rect">
            <a:avLst/>
          </a:prstGeom>
          <a:noFill/>
          <a:effectLst/>
        </p:spPr>
        <p:txBody>
          <a:bodyPr wrap="square" lIns="92693" tIns="46347" rIns="92693" bIns="46347" rtlCol="0">
            <a:spAutoFit/>
          </a:bodyPr>
          <a:lstStyle/>
          <a:p>
            <a:pPr algn="dist"/>
            <a:r>
              <a:rPr lang="zh-CN" altLang="en-US" dirty="0">
                <a:solidFill>
                  <a:schemeClr val="bg1"/>
                </a:solidFill>
                <a:latin typeface="方正综艺简体" panose="03000509000000000000" pitchFamily="65" charset="-122"/>
                <a:ea typeface="方正综艺简体" panose="03000509000000000000" pitchFamily="65" charset="-122"/>
              </a:rPr>
              <a:t>人工智能的价值体现</a:t>
            </a:r>
          </a:p>
        </p:txBody>
      </p:sp>
      <p:pic>
        <p:nvPicPr>
          <p:cNvPr id="52" name="图片 5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4181" y="291928"/>
            <a:ext cx="787128" cy="409388"/>
          </a:xfrm>
          <a:prstGeom prst="rect">
            <a:avLst/>
          </a:prstGeom>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dur="750" fill="hold" nodeType="afterEffect">
                                  <p:stCondLst>
                                    <p:cond delay="0"/>
                                  </p:stCondLst>
                                  <p:iterate type="lt">
                                    <p:tmPct val="6000"/>
                                  </p:iterate>
                                  <p:childTnLst>
                                    <p:set>
                                      <p:cBhvr>
                                        <p:cTn id="6" dur="1" fill="hold">
                                          <p:stCondLst>
                                            <p:cond delay="0"/>
                                          </p:stCondLst>
                                        </p:cTn>
                                        <p:tgtEl>
                                          <p:spTgt spid="51">
                                            <p:txEl>
                                              <p:pRg st="0" end="0"/>
                                            </p:txEl>
                                          </p:spTgt>
                                        </p:tgtEl>
                                        <p:attrNameLst>
                                          <p:attrName>style.visibility</p:attrName>
                                        </p:attrNameLst>
                                      </p:cBhvr>
                                      <p:to>
                                        <p:strVal val="visible"/>
                                      </p:to>
                                    </p:set>
                                    <p:anim calcmode="lin" valueType="num">
                                      <p:cBhvr>
                                        <p:cTn id="7" dur="750" fill="hold"/>
                                        <p:tgtEl>
                                          <p:spTgt spid="5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51">
                                            <p:txEl>
                                              <p:pRg st="0" end="0"/>
                                            </p:txEl>
                                          </p:spTgt>
                                        </p:tgtEl>
                                        <p:attrNameLst>
                                          <p:attrName>ppt_y</p:attrName>
                                        </p:attrNameLst>
                                      </p:cBhvr>
                                      <p:tavLst>
                                        <p:tav tm="0">
                                          <p:val>
                                            <p:strVal val="#ppt_y"/>
                                          </p:val>
                                        </p:tav>
                                        <p:tav tm="100000">
                                          <p:val>
                                            <p:strVal val="#ppt_y"/>
                                          </p:val>
                                        </p:tav>
                                      </p:tavLst>
                                    </p:anim>
                                    <p:anim calcmode="lin" valueType="num">
                                      <p:cBhvr>
                                        <p:cTn id="9" dur="750" fill="hold"/>
                                        <p:tgtEl>
                                          <p:spTgt spid="5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5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51">
                                            <p:txEl>
                                              <p:pRg st="0" end="0"/>
                                            </p:txEl>
                                          </p:spTgt>
                                        </p:tgtEl>
                                      </p:cBhvr>
                                    </p:animEffect>
                                  </p:childTnLst>
                                </p:cTn>
                              </p:par>
                            </p:childTnLst>
                          </p:cTn>
                        </p:par>
                        <p:par>
                          <p:cTn id="12" fill="hold" nodeType="afterGroup">
                            <p:stCondLst>
                              <p:cond delay="750"/>
                            </p:stCondLst>
                            <p:childTnLst>
                              <p:par>
                                <p:cTn id="13" presetID="53" presetClass="entr" presetSubtype="16" dur="750"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p:cTn id="15" dur="750" fill="hold"/>
                                        <p:tgtEl>
                                          <p:spTgt spid="52"/>
                                        </p:tgtEl>
                                        <p:attrNameLst>
                                          <p:attrName>ppt_w</p:attrName>
                                        </p:attrNameLst>
                                      </p:cBhvr>
                                      <p:tavLst>
                                        <p:tav tm="0">
                                          <p:val>
                                            <p:fltVal val="0"/>
                                          </p:val>
                                        </p:tav>
                                        <p:tav tm="100000">
                                          <p:val>
                                            <p:strVal val="#ppt_w"/>
                                          </p:val>
                                        </p:tav>
                                      </p:tavLst>
                                    </p:anim>
                                    <p:anim calcmode="lin" valueType="num">
                                      <p:cBhvr>
                                        <p:cTn id="16" dur="750" fill="hold"/>
                                        <p:tgtEl>
                                          <p:spTgt spid="52"/>
                                        </p:tgtEl>
                                        <p:attrNameLst>
                                          <p:attrName>ppt_h</p:attrName>
                                        </p:attrNameLst>
                                      </p:cBhvr>
                                      <p:tavLst>
                                        <p:tav tm="0">
                                          <p:val>
                                            <p:fltVal val="0"/>
                                          </p:val>
                                        </p:tav>
                                        <p:tav tm="100000">
                                          <p:val>
                                            <p:strVal val="#ppt_h"/>
                                          </p:val>
                                        </p:tav>
                                      </p:tavLst>
                                    </p:anim>
                                    <p:animEffect transition="in" filter="fade">
                                      <p:cBhvr>
                                        <p:cTn id="17" dur="7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比较">
    <p:spTree>
      <p:nvGrpSpPr>
        <p:cNvPr id="1" name=""/>
        <p:cNvGrpSpPr/>
        <p:nvPr/>
      </p:nvGrpSpPr>
      <p:grpSpPr>
        <a:xfrm>
          <a:off x="0" y="0"/>
          <a:ext cx="0" cy="0"/>
          <a:chOff x="0" y="0"/>
          <a:chExt cx="0" cy="0"/>
        </a:xfrm>
      </p:grpSpPr>
      <p:pic>
        <p:nvPicPr>
          <p:cNvPr id="24" name="图片 23"/>
          <p:cNvPicPr>
            <a:picLocks noChangeAspect="1"/>
          </p:cNvPicPr>
          <p:nvPr userDrawn="1"/>
        </p:nvPicPr>
        <p:blipFill>
          <a:blip r:embed="rId2"/>
          <a:stretch>
            <a:fillRect/>
          </a:stretch>
        </p:blipFill>
        <p:spPr>
          <a:xfrm>
            <a:off x="-529" y="-297"/>
            <a:ext cx="12193057" cy="6858594"/>
          </a:xfrm>
          <a:prstGeom prst="rect">
            <a:avLst/>
          </a:prstGeom>
        </p:spPr>
      </p:pic>
      <p:sp>
        <p:nvSpPr>
          <p:cNvPr id="50" name="任意多边形: 形状 49"/>
          <p:cNvSpPr/>
          <p:nvPr userDrawn="1"/>
        </p:nvSpPr>
        <p:spPr>
          <a:xfrm flipH="1">
            <a:off x="613342" y="467304"/>
            <a:ext cx="11177249" cy="327048"/>
          </a:xfrm>
          <a:custGeom>
            <a:avLst/>
            <a:gdLst>
              <a:gd name="connsiteX0" fmla="*/ 11096701 w 11177249"/>
              <a:gd name="connsiteY0" fmla="*/ 0 h 327048"/>
              <a:gd name="connsiteX1" fmla="*/ 81762 w 11177249"/>
              <a:gd name="connsiteY1" fmla="*/ 0 h 327048"/>
              <a:gd name="connsiteX2" fmla="*/ 0 w 11177249"/>
              <a:gd name="connsiteY2" fmla="*/ 327048 h 327048"/>
              <a:gd name="connsiteX3" fmla="*/ 11177249 w 11177249"/>
              <a:gd name="connsiteY3" fmla="*/ 327048 h 327048"/>
            </a:gdLst>
            <a:ahLst/>
            <a:cxnLst>
              <a:cxn ang="0">
                <a:pos x="connsiteX0" y="connsiteY0"/>
              </a:cxn>
              <a:cxn ang="0">
                <a:pos x="connsiteX1" y="connsiteY1"/>
              </a:cxn>
              <a:cxn ang="0">
                <a:pos x="connsiteX2" y="connsiteY2"/>
              </a:cxn>
              <a:cxn ang="0">
                <a:pos x="connsiteX3" y="connsiteY3"/>
              </a:cxn>
            </a:cxnLst>
            <a:rect l="l" t="t" r="r" b="b"/>
            <a:pathLst>
              <a:path w="11177249" h="327048">
                <a:moveTo>
                  <a:pt x="11096701" y="0"/>
                </a:moveTo>
                <a:lnTo>
                  <a:pt x="81762" y="0"/>
                </a:lnTo>
                <a:lnTo>
                  <a:pt x="0" y="327048"/>
                </a:lnTo>
                <a:lnTo>
                  <a:pt x="11177249" y="327048"/>
                </a:lnTo>
                <a:close/>
              </a:path>
            </a:pathLst>
          </a:custGeom>
          <a:gradFill flip="none" rotWithShape="1">
            <a:gsLst>
              <a:gs pos="64400">
                <a:srgbClr val="333DFF">
                  <a:alpha val="24000"/>
                </a:srgbClr>
              </a:gs>
              <a:gs pos="0">
                <a:srgbClr val="333DFF">
                  <a:alpha val="0"/>
                </a:srgbClr>
              </a:gs>
              <a:gs pos="100000">
                <a:srgbClr val="333DFF">
                  <a:alpha val="34000"/>
                </a:srgbClr>
              </a:gs>
            </a:gsLst>
            <a:lin ang="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99670" tIns="49835" rIns="99670" bIns="49835" rtlCol="0" anchor="ctr">
            <a:noAutofit/>
          </a:bodyPr>
          <a:lstStyle/>
          <a:p>
            <a:pPr algn="ctr"/>
            <a:endParaRPr lang="zh-CN" altLang="en-US" sz="1960" dirty="0">
              <a:latin typeface="微软雅黑" panose="020B0503020204020204" pitchFamily="34" charset="-122"/>
              <a:ea typeface="微软雅黑" panose="020B0503020204020204" pitchFamily="34" charset="-122"/>
            </a:endParaRPr>
          </a:p>
        </p:txBody>
      </p:sp>
      <p:sp>
        <p:nvSpPr>
          <p:cNvPr id="27" name="平行四边形 26"/>
          <p:cNvSpPr/>
          <p:nvPr userDrawn="1"/>
        </p:nvSpPr>
        <p:spPr>
          <a:xfrm>
            <a:off x="357249" y="251194"/>
            <a:ext cx="2722835" cy="374447"/>
          </a:xfrm>
          <a:prstGeom prst="parallelogram">
            <a:avLst/>
          </a:prstGeom>
          <a:solidFill>
            <a:srgbClr val="333DFF">
              <a:alpha val="20000"/>
            </a:srgbClr>
          </a:solidFill>
          <a:ln w="11811">
            <a:gradFill flip="none" rotWithShape="1">
              <a:gsLst>
                <a:gs pos="0">
                  <a:srgbClr val="333DFF"/>
                </a:gs>
                <a:gs pos="100000">
                  <a:srgbClr val="F71C4C"/>
                </a:gs>
              </a:gsLst>
              <a:lin ang="0" scaled="1"/>
            </a:gradFill>
          </a:ln>
          <a:effectLst/>
        </p:spPr>
        <p:style>
          <a:lnRef idx="2">
            <a:schemeClr val="accent1">
              <a:shade val="15000"/>
            </a:schemeClr>
          </a:lnRef>
          <a:fillRef idx="1">
            <a:schemeClr val="accent1"/>
          </a:fillRef>
          <a:effectRef idx="0">
            <a:schemeClr val="accent1"/>
          </a:effectRef>
          <a:fontRef idx="minor">
            <a:schemeClr val="lt1"/>
          </a:fontRef>
        </p:style>
        <p:txBody>
          <a:bodyPr lIns="85039" tIns="42520" rIns="85039" bIns="42520" rtlCol="0" anchor="ctr"/>
          <a:lstStyle/>
          <a:p>
            <a:pPr algn="ctr"/>
            <a:endParaRPr lang="zh-CN" altLang="en-US" sz="1675" dirty="0">
              <a:latin typeface="微软雅黑" panose="020B0503020204020204" pitchFamily="34" charset="-122"/>
              <a:ea typeface="微软雅黑" panose="020B0503020204020204" pitchFamily="34" charset="-122"/>
            </a:endParaRPr>
          </a:p>
        </p:txBody>
      </p:sp>
      <p:sp>
        <p:nvSpPr>
          <p:cNvPr id="51" name="文本框 50"/>
          <p:cNvSpPr txBox="1"/>
          <p:nvPr userDrawn="1"/>
        </p:nvSpPr>
        <p:spPr>
          <a:xfrm>
            <a:off x="394011" y="268929"/>
            <a:ext cx="2572215" cy="370598"/>
          </a:xfrm>
          <a:prstGeom prst="rect">
            <a:avLst/>
          </a:prstGeom>
          <a:noFill/>
          <a:effectLst/>
        </p:spPr>
        <p:txBody>
          <a:bodyPr wrap="square" lIns="92693" tIns="46347" rIns="92693" bIns="46347" rtlCol="0">
            <a:spAutoFit/>
          </a:bodyPr>
          <a:lstStyle/>
          <a:p>
            <a:pPr algn="dist"/>
            <a:r>
              <a:rPr lang="zh-CN" altLang="en-US" dirty="0">
                <a:solidFill>
                  <a:schemeClr val="bg1"/>
                </a:solidFill>
                <a:latin typeface="方正综艺简体" panose="03000509000000000000" pitchFamily="65" charset="-122"/>
                <a:ea typeface="方正综艺简体" panose="03000509000000000000" pitchFamily="65" charset="-122"/>
              </a:rPr>
              <a:t>人工智能的诞生与发展</a:t>
            </a:r>
          </a:p>
        </p:txBody>
      </p:sp>
      <p:pic>
        <p:nvPicPr>
          <p:cNvPr id="52" name="图片 5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4181" y="291928"/>
            <a:ext cx="787128" cy="409388"/>
          </a:xfrm>
          <a:prstGeom prst="rect">
            <a:avLst/>
          </a:prstGeom>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dur="750" fill="hold" nodeType="afterEffect">
                                  <p:stCondLst>
                                    <p:cond delay="0"/>
                                  </p:stCondLst>
                                  <p:iterate type="lt">
                                    <p:tmPct val="6000"/>
                                  </p:iterate>
                                  <p:childTnLst>
                                    <p:set>
                                      <p:cBhvr>
                                        <p:cTn id="6" dur="1" fill="hold">
                                          <p:stCondLst>
                                            <p:cond delay="0"/>
                                          </p:stCondLst>
                                        </p:cTn>
                                        <p:tgtEl>
                                          <p:spTgt spid="51">
                                            <p:txEl>
                                              <p:pRg st="0" end="0"/>
                                            </p:txEl>
                                          </p:spTgt>
                                        </p:tgtEl>
                                        <p:attrNameLst>
                                          <p:attrName>style.visibility</p:attrName>
                                        </p:attrNameLst>
                                      </p:cBhvr>
                                      <p:to>
                                        <p:strVal val="visible"/>
                                      </p:to>
                                    </p:set>
                                    <p:anim calcmode="lin" valueType="num">
                                      <p:cBhvr>
                                        <p:cTn id="7" dur="750" fill="hold"/>
                                        <p:tgtEl>
                                          <p:spTgt spid="5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51">
                                            <p:txEl>
                                              <p:pRg st="0" end="0"/>
                                            </p:txEl>
                                          </p:spTgt>
                                        </p:tgtEl>
                                        <p:attrNameLst>
                                          <p:attrName>ppt_y</p:attrName>
                                        </p:attrNameLst>
                                      </p:cBhvr>
                                      <p:tavLst>
                                        <p:tav tm="0">
                                          <p:val>
                                            <p:strVal val="#ppt_y"/>
                                          </p:val>
                                        </p:tav>
                                        <p:tav tm="100000">
                                          <p:val>
                                            <p:strVal val="#ppt_y"/>
                                          </p:val>
                                        </p:tav>
                                      </p:tavLst>
                                    </p:anim>
                                    <p:anim calcmode="lin" valueType="num">
                                      <p:cBhvr>
                                        <p:cTn id="9" dur="750" fill="hold"/>
                                        <p:tgtEl>
                                          <p:spTgt spid="5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5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51">
                                            <p:txEl>
                                              <p:pRg st="0" end="0"/>
                                            </p:txEl>
                                          </p:spTgt>
                                        </p:tgtEl>
                                      </p:cBhvr>
                                    </p:animEffect>
                                  </p:childTnLst>
                                </p:cTn>
                              </p:par>
                            </p:childTnLst>
                          </p:cTn>
                        </p:par>
                        <p:par>
                          <p:cTn id="12" fill="hold" nodeType="afterGroup">
                            <p:stCondLst>
                              <p:cond delay="750"/>
                            </p:stCondLst>
                            <p:childTnLst>
                              <p:par>
                                <p:cTn id="13" presetID="53" presetClass="entr" presetSubtype="16" dur="750"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p:cTn id="15" dur="750" fill="hold"/>
                                        <p:tgtEl>
                                          <p:spTgt spid="52"/>
                                        </p:tgtEl>
                                        <p:attrNameLst>
                                          <p:attrName>ppt_w</p:attrName>
                                        </p:attrNameLst>
                                      </p:cBhvr>
                                      <p:tavLst>
                                        <p:tav tm="0">
                                          <p:val>
                                            <p:fltVal val="0"/>
                                          </p:val>
                                        </p:tav>
                                        <p:tav tm="100000">
                                          <p:val>
                                            <p:strVal val="#ppt_w"/>
                                          </p:val>
                                        </p:tav>
                                      </p:tavLst>
                                    </p:anim>
                                    <p:anim calcmode="lin" valueType="num">
                                      <p:cBhvr>
                                        <p:cTn id="16" dur="750" fill="hold"/>
                                        <p:tgtEl>
                                          <p:spTgt spid="52"/>
                                        </p:tgtEl>
                                        <p:attrNameLst>
                                          <p:attrName>ppt_h</p:attrName>
                                        </p:attrNameLst>
                                      </p:cBhvr>
                                      <p:tavLst>
                                        <p:tav tm="0">
                                          <p:val>
                                            <p:fltVal val="0"/>
                                          </p:val>
                                        </p:tav>
                                        <p:tav tm="100000">
                                          <p:val>
                                            <p:strVal val="#ppt_h"/>
                                          </p:val>
                                        </p:tav>
                                      </p:tavLst>
                                    </p:anim>
                                    <p:animEffect transition="in" filter="fade">
                                      <p:cBhvr>
                                        <p:cTn id="17" dur="7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C956E324-EBC5-46E4-9B53-92B6279AAE91}" type="datetimeFigureOut">
              <a:rPr lang="zh-CN" altLang="en-US" smtClean="0"/>
              <a:t>2025/1/27</a:t>
            </a:fld>
            <a:endParaRPr lang="zh-CN" altLang="en-US"/>
          </a:p>
        </p:txBody>
      </p:sp>
      <p:sp>
        <p:nvSpPr>
          <p:cNvPr id="3" name="Footer Placeholder 2"/>
          <p:cNvSpPr>
            <a:spLocks noGrp="1"/>
          </p:cNvSpPr>
          <p:nvPr>
            <p:ph type="ftr" sz="quarter" idx="1"/>
          </p:nvPr>
        </p:nvSpPr>
        <p:spPr/>
        <p:txBody>
          <a:bodyPr/>
          <a:lstStyle/>
          <a:p>
            <a:endParaRPr lang="zh-CN" altLang="en-US"/>
          </a:p>
        </p:txBody>
      </p:sp>
      <p:sp>
        <p:nvSpPr>
          <p:cNvPr id="4" name="Slide Number Placeholder 3"/>
          <p:cNvSpPr>
            <a:spLocks noGrp="1"/>
          </p:cNvSpPr>
          <p:nvPr>
            <p:ph type="sldNum" sz="quarter" idx="2"/>
          </p:nvPr>
        </p:nvSpPr>
        <p:spPr/>
        <p:txBody>
          <a:bodyPr/>
          <a:lstStyle/>
          <a:p>
            <a:fld id="{93AE1883-0942-4AA3-9DB2-9C7C3A0314B1}" type="slidenum">
              <a:rPr lang="zh-CN" altLang="en-US" smtClean="0"/>
              <a:t>‹#›</a:t>
            </a:fld>
            <a:endParaRPr lang="en-US"/>
          </a:p>
        </p:txBody>
      </p:sp>
      <p:sp>
        <p:nvSpPr>
          <p:cNvPr id="5" name="TextBox 4"/>
          <p:cNvSpPr txBox="1"/>
          <p:nvPr/>
        </p:nvSpPr>
        <p:spPr>
          <a:xfrm>
            <a:off x="2965031" y="3367444"/>
            <a:ext cx="45365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rPr>
              <a:t>行业</a:t>
            </a:r>
            <a:r>
              <a:rPr lang="en-US" altLang="zh-CN" sz="100">
                <a:solidFill>
                  <a:schemeClr val="tx1">
                    <a:alpha val="0"/>
                  </a:schemeClr>
                </a:solidFill>
                <a:latin typeface="微软雅黑" panose="020B0503020204020204" pitchFamily="34" charset="-122"/>
                <a:ea typeface="微软雅黑" panose="020B0503020204020204" pitchFamily="34" charset="-122"/>
              </a:rPr>
              <a:t>PPT</a:t>
            </a:r>
            <a:r>
              <a:rPr lang="zh-CN" altLang="en-US" sz="100">
                <a:solidFill>
                  <a:schemeClr val="tx1">
                    <a:alpha val="0"/>
                  </a:schemeClr>
                </a:solidFill>
                <a:latin typeface="微软雅黑" panose="020B0503020204020204" pitchFamily="34" charset="-122"/>
                <a:ea typeface="微软雅黑" panose="020B0503020204020204" pitchFamily="34" charset="-12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p>
        </p:txBody>
      </p:sp>
      <p:sp>
        <p:nvSpPr>
          <p:cNvPr id="6" name="TextBox 8"/>
          <p:cNvSpPr txBox="1"/>
          <p:nvPr/>
        </p:nvSpPr>
        <p:spPr>
          <a:xfrm>
            <a:off x="7509627" y="2215277"/>
            <a:ext cx="54006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p>
        </p:txBody>
      </p:sp>
      <p:sp>
        <p:nvSpPr>
          <p:cNvPr id="7" name="标题 1"/>
          <p:cNvSpPr txBox="1"/>
          <p:nvPr/>
        </p:nvSpPr>
        <p:spPr>
          <a:xfrm>
            <a:off x="839788" y="365125"/>
            <a:ext cx="10515600" cy="1325563"/>
          </a:xfrm>
          <a:prstGeom prst="rect">
            <a:avLst/>
          </a:prstGeom>
          <a:noFill/>
          <a:ln w="9525" cap="flat" cmpd="sng" algn="ctr">
            <a:noFill/>
            <a:prstDash val="solid"/>
            <a:round/>
            <a:headEnd type="none" w="med" len="med"/>
            <a:tailEnd type="none" w="med" len="med"/>
          </a:ln>
          <a:effectLst/>
        </p:spPr>
        <p:txBody>
          <a:bodyPr vert="horz" lIns="91440" tIns="45720" rIns="91440" bIns="45720" anchor="ctr"/>
          <a:lstStyle>
            <a:lvl1pPr marL="0" marR="0" indent="0" algn="l" defTabSz="914400" rtl="0" eaLnBrk="1" fontAlgn="auto" latinLnBrk="0" hangingPunct="1">
              <a:lnSpc>
                <a:spcPct val="90000"/>
              </a:lnSpc>
              <a:spcBef>
                <a:spcPct val="0"/>
              </a:spcBef>
              <a:spcAft>
                <a:spcPct val="0"/>
              </a:spcAft>
              <a:buClrTx/>
              <a:buSzTx/>
              <a:buFontTx/>
              <a:buNone/>
              <a:defRPr kumimoji="0" sz="4400" b="0" i="0" u="none" strike="noStrike" kern="1200" cap="none" spc="0" normalizeH="0" baseline="0" noProof="0">
                <a:solidFill>
                  <a:schemeClr val="tx1"/>
                </a:solidFill>
                <a:uLnTx/>
                <a:uFillTx/>
                <a:latin typeface="+mj-lt"/>
                <a:ea typeface="+mj-ea"/>
                <a:cs typeface="+mj-cs"/>
                <a:sym typeface="Wingdings" panose="05000000000000000000"/>
              </a:defRPr>
            </a:lvl1pPr>
            <a:lvl2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2pPr>
            <a:lvl3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3pPr>
            <a:lvl4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4pPr>
            <a:lvl5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5pPr>
            <a:lvl6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6pPr>
            <a:lvl7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7pPr>
            <a:lvl8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8pPr>
            <a:lvl9pPr marL="0" marR="0" indent="0" algn="l" defTabSz="914400" rtl="0" eaLnBrk="0"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phClr"/>
                </a:solidFill>
                <a:uLnTx/>
                <a:uFillTx/>
                <a:latin typeface="Arial"/>
                <a:ea typeface="Arial"/>
                <a:cs typeface="Arial"/>
                <a:sym typeface="Wingdings" panose="05000000000000000000"/>
              </a:defRPr>
            </a:lvl9pPr>
          </a:lstStyle>
          <a:p>
            <a:r>
              <a:rPr lang="zh-CN" altLang="en-US"/>
              <a:t>单击此处编辑母版标题样式</a:t>
            </a:r>
          </a:p>
        </p:txBody>
      </p:sp>
      <p:sp>
        <p:nvSpPr>
          <p:cNvPr id="8" name="文本占位符 2"/>
          <p:cNvSpPr txBox="1"/>
          <p:nvPr/>
        </p:nvSpPr>
        <p:spPr>
          <a:xfrm>
            <a:off x="839788" y="1681163"/>
            <a:ext cx="5157787" cy="823912"/>
          </a:xfrm>
          <a:prstGeom prst="rect">
            <a:avLst/>
          </a:prstGeom>
          <a:noFill/>
          <a:ln w="9525" cap="flat" cmpd="sng" algn="ctr">
            <a:noFill/>
            <a:prstDash val="solid"/>
            <a:round/>
            <a:headEnd type="none" w="med" len="med"/>
            <a:tailEnd type="none" w="med" len="med"/>
          </a:ln>
          <a:effectLst/>
        </p:spPr>
        <p:txBody>
          <a:bodyPr vert="horz" lIns="91440" tIns="45720" rIns="91440" bIns="45720" anchor="b"/>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kumimoji="0" sz="2400" b="1" i="0" u="none" strike="noStrike" kern="1200" cap="none" spc="0" normalizeH="0" baseline="0" noProof="0">
                <a:solidFill>
                  <a:schemeClr val="tx1"/>
                </a:solidFill>
                <a:uLnTx/>
                <a:uFillTx/>
                <a:latin typeface="+mn-lt"/>
                <a:ea typeface="+mn-ea"/>
                <a:cs typeface="+mn-cs"/>
                <a:sym typeface="Wingdings" panose="05000000000000000000"/>
              </a:defRPr>
            </a:lvl1pPr>
            <a:lvl2pPr marL="457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2000" b="1" i="0" u="none" strike="noStrike" kern="1200" cap="none" spc="0" normalizeH="0" baseline="0" noProof="0">
                <a:solidFill>
                  <a:schemeClr val="tx1"/>
                </a:solidFill>
                <a:uLnTx/>
                <a:uFillTx/>
                <a:latin typeface="+mn-lt"/>
                <a:ea typeface="+mn-ea"/>
                <a:cs typeface="+mn-cs"/>
                <a:sym typeface="Wingdings" panose="05000000000000000000"/>
              </a:defRPr>
            </a:lvl2pPr>
            <a:lvl3pPr marL="914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800" b="1" i="0" u="none" strike="noStrike" kern="1200" cap="none" spc="0" normalizeH="0" baseline="0" noProof="0">
                <a:solidFill>
                  <a:schemeClr val="tx1"/>
                </a:solidFill>
                <a:uLnTx/>
                <a:uFillTx/>
                <a:latin typeface="+mn-lt"/>
                <a:ea typeface="+mn-ea"/>
                <a:cs typeface="+mn-cs"/>
                <a:sym typeface="Wingdings" panose="05000000000000000000"/>
              </a:defRPr>
            </a:lvl3pPr>
            <a:lvl4pPr marL="1371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4pPr>
            <a:lvl5pPr marL="18288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5pPr>
            <a:lvl6pPr marL="22860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6pPr>
            <a:lvl7pPr marL="27432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7pPr>
            <a:lvl8pPr marL="32004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8pPr>
            <a:lvl9pPr marL="3657600" marR="0" indent="0" algn="l" defTabSz="914400" rtl="0" eaLnBrk="1" fontAlgn="auto" latinLnBrk="0" hangingPunct="1">
              <a:lnSpc>
                <a:spcPct val="90000"/>
              </a:lnSpc>
              <a:spcBef>
                <a:spcPts val="500"/>
              </a:spcBef>
              <a:spcAft>
                <a:spcPct val="0"/>
              </a:spcAft>
              <a:buClrTx/>
              <a:buSzTx/>
              <a:buFont typeface="Arial" panose="020B0604020202020204" pitchFamily="34" charset="0"/>
              <a:buNone/>
              <a:defRPr kumimoji="0" sz="1600" b="1"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dirty="0">
                <a:latin typeface="微软雅黑" panose="020B0503020204020204" pitchFamily="34" charset="-122"/>
                <a:ea typeface="微软雅黑" panose="020B0503020204020204" pitchFamily="34" charset="-122"/>
              </a:rPr>
              <a:t>单击此处编辑母版文本样式</a:t>
            </a:r>
          </a:p>
        </p:txBody>
      </p:sp>
      <p:sp>
        <p:nvSpPr>
          <p:cNvPr id="9" name="内容占位符 3"/>
          <p:cNvSpPr txBox="1"/>
          <p:nvPr/>
        </p:nvSpPr>
        <p:spPr>
          <a:xfrm>
            <a:off x="839788" y="2505075"/>
            <a:ext cx="5157787" cy="3684588"/>
          </a:xfrm>
          <a:prstGeom prst="rect">
            <a:avLst/>
          </a:prstGeom>
          <a:noFill/>
          <a:ln w="9525" cap="flat" cmpd="sng" algn="ctr">
            <a:noFill/>
            <a:prstDash val="solid"/>
            <a:round/>
            <a:headEnd type="none" w="med" len="med"/>
            <a:tailEnd type="none" w="med" len="med"/>
          </a:ln>
          <a:effectLst/>
        </p:spPr>
        <p:txBody>
          <a:bodyPr vert="horz" lIns="91440" tIns="45720" rIns="91440" bIns="45720"/>
          <a:lstStyle>
            <a:lvl1pPr marL="228600" marR="0" indent="-228600" algn="l" defTabSz="914400" rtl="0" eaLnBrk="1" fontAlgn="auto" latinLnBrk="0" hangingPunct="1">
              <a:lnSpc>
                <a:spcPct val="90000"/>
              </a:lnSpc>
              <a:spcBef>
                <a:spcPts val="1000"/>
              </a:spcBef>
              <a:spcAft>
                <a:spcPct val="0"/>
              </a:spcAft>
              <a:buClrTx/>
              <a:buSzTx/>
              <a:buFont typeface="Arial" panose="020B0604020202020204" pitchFamily="34" charset="0"/>
              <a:buChar char="•"/>
              <a:defRPr kumimoji="0" sz="2800" b="0" i="0" u="none" strike="noStrike" kern="1200" cap="none" spc="0" normalizeH="0" baseline="0" noProof="0">
                <a:solidFill>
                  <a:schemeClr val="tx1"/>
                </a:solidFill>
                <a:uLnTx/>
                <a:uFillTx/>
                <a:latin typeface="+mn-lt"/>
                <a:ea typeface="+mn-ea"/>
                <a:cs typeface="+mn-cs"/>
                <a:sym typeface="Wingdings" panose="05000000000000000000"/>
              </a:defRPr>
            </a:lvl1pPr>
            <a:lvl2pPr marL="685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400" b="0" i="0" u="none" strike="noStrike" kern="1200" cap="none" spc="0" normalizeH="0" baseline="0" noProof="0">
                <a:solidFill>
                  <a:schemeClr val="tx1"/>
                </a:solidFill>
                <a:uLnTx/>
                <a:uFillTx/>
                <a:latin typeface="+mn-lt"/>
                <a:ea typeface="+mn-ea"/>
                <a:cs typeface="+mn-cs"/>
                <a:sym typeface="Wingdings" panose="05000000000000000000"/>
              </a:defRPr>
            </a:lvl2pPr>
            <a:lvl3pPr marL="1143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2000" b="0" i="0" u="none" strike="noStrike" kern="1200" cap="none" spc="0" normalizeH="0" baseline="0" noProof="0">
                <a:solidFill>
                  <a:schemeClr val="tx1"/>
                </a:solidFill>
                <a:uLnTx/>
                <a:uFillTx/>
                <a:latin typeface="+mn-lt"/>
                <a:ea typeface="+mn-ea"/>
                <a:cs typeface="+mn-cs"/>
                <a:sym typeface="Wingdings" panose="05000000000000000000"/>
              </a:defRPr>
            </a:lvl3pPr>
            <a:lvl4pPr marL="1600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4pPr>
            <a:lvl5pPr marL="20574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5pPr>
            <a:lvl6pPr marL="25146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6pPr>
            <a:lvl7pPr marL="29718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7pPr>
            <a:lvl8pPr marL="34290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8pPr>
            <a:lvl9pPr marL="3886200" marR="0" indent="-228600" algn="l" defTabSz="914400" rtl="0" eaLnBrk="1" fontAlgn="auto" latinLnBrk="0" hangingPunct="1">
              <a:lnSpc>
                <a:spcPct val="90000"/>
              </a:lnSpc>
              <a:spcBef>
                <a:spcPts val="500"/>
              </a:spcBef>
              <a:spcAft>
                <a:spcPct val="0"/>
              </a:spcAft>
              <a:buClrTx/>
              <a:buSzTx/>
              <a:buFont typeface="Arial" panose="020B0604020202020204" pitchFamily="34" charset="0"/>
              <a:buChar char="•"/>
              <a:defRPr kumimoji="0" sz="1800" b="0" i="0" u="none" strike="noStrike" kern="1200" cap="none" spc="0" normalizeH="0" baseline="0" noProof="0">
                <a:solidFill>
                  <a:schemeClr val="tx1"/>
                </a:solidFill>
                <a:uLnTx/>
                <a:uFillTx/>
                <a:latin typeface="+mn-lt"/>
                <a:ea typeface="+mn-ea"/>
                <a:cs typeface="+mn-cs"/>
                <a:sym typeface="Wingdings" panose="05000000000000000000"/>
              </a:defRPr>
            </a:lvl9pPr>
          </a:lstStyle>
          <a:p>
            <a:pPr lvl="0"/>
            <a:r>
              <a:rPr lang="zh-CN" altLang="en-US" dirty="0">
                <a:latin typeface="微软雅黑" panose="020B0503020204020204" pitchFamily="34" charset="-122"/>
                <a:ea typeface="微软雅黑" panose="020B0503020204020204" pitchFamily="34" charset="-122"/>
              </a:rPr>
              <a:t>单击此处编辑母版文本样式</a:t>
            </a:r>
          </a:p>
          <a:p>
            <a:pPr lvl="1"/>
            <a:r>
              <a:rPr lang="zh-CN" altLang="en-US" dirty="0">
                <a:latin typeface="微软雅黑" panose="020B0503020204020204" pitchFamily="34" charset="-122"/>
                <a:ea typeface="微软雅黑" panose="020B0503020204020204" pitchFamily="34" charset="-122"/>
              </a:rPr>
              <a:t>二级</a:t>
            </a:r>
          </a:p>
          <a:p>
            <a:pPr lvl="2"/>
            <a:r>
              <a:rPr lang="zh-CN" altLang="en-US" dirty="0">
                <a:latin typeface="微软雅黑" panose="020B0503020204020204" pitchFamily="34" charset="-122"/>
                <a:ea typeface="微软雅黑" panose="020B0503020204020204" pitchFamily="34" charset="-122"/>
              </a:rPr>
              <a:t>三级</a:t>
            </a:r>
          </a:p>
          <a:p>
            <a:pPr lvl="3"/>
            <a:r>
              <a:rPr lang="zh-CN" altLang="en-US" dirty="0">
                <a:latin typeface="微软雅黑" panose="020B0503020204020204" pitchFamily="34" charset="-122"/>
                <a:ea typeface="微软雅黑" panose="020B0503020204020204" pitchFamily="34" charset="-122"/>
              </a:rPr>
              <a:t>四级</a:t>
            </a:r>
          </a:p>
          <a:p>
            <a:pPr lvl="4"/>
            <a:r>
              <a:rPr lang="zh-CN" altLang="en-US" dirty="0">
                <a:latin typeface="微软雅黑" panose="020B0503020204020204" pitchFamily="34" charset="-122"/>
                <a:ea typeface="微软雅黑" panose="020B0503020204020204" pitchFamily="34" charset="-122"/>
              </a:rPr>
              <a:t>五级</a:t>
            </a:r>
          </a:p>
        </p:txBody>
      </p:sp>
      <p:sp>
        <p:nvSpPr>
          <p:cNvPr id="10"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1"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2" name="页脚占位符 7"/>
          <p:cNvSpPr>
            <a:spLocks noGrp="1"/>
          </p:cNvSpPr>
          <p:nvPr>
            <p:ph type="ftr" sz="quarter" idx="11"/>
          </p:nvPr>
        </p:nvSpPr>
        <p:spPr>
          <a:xfrm>
            <a:off x="4038600" y="6356350"/>
            <a:ext cx="4114800" cy="365125"/>
          </a:xfrm>
        </p:spPr>
        <p:txBody>
          <a:bodyPr/>
          <a:lstStyle/>
          <a:p>
            <a:endParaRPr lang="zh-CN" altLang="en-US"/>
          </a:p>
        </p:txBody>
      </p:sp>
      <p:sp>
        <p:nvSpPr>
          <p:cNvPr id="13" name="灯片编号占位符 8"/>
          <p:cNvSpPr>
            <a:spLocks noGrp="1"/>
          </p:cNvSpPr>
          <p:nvPr>
            <p:ph type="sldNum" sz="quarter" idx="12"/>
          </p:nvPr>
        </p:nvSpPr>
        <p:spPr>
          <a:xfrm>
            <a:off x="8610600" y="6356350"/>
            <a:ext cx="2743200" cy="365125"/>
          </a:xfrm>
        </p:spPr>
        <p:txBody>
          <a:bodyPr/>
          <a:lstStyle/>
          <a:p>
            <a:fld id="{E9B957CC-A438-4D82-B305-22914934740F}" type="slidenum">
              <a:rPr lang="zh-CN" altLang="en-US" smtClean="0"/>
              <a:t>‹#›</a:t>
            </a:fld>
            <a:endParaRPr lang="zh-CN" altLang="en-US"/>
          </a:p>
        </p:txBody>
      </p:sp>
    </p:spTree>
  </p:cSld>
  <p:clrMapOvr>
    <a:masterClrMapping/>
  </p:clrMapOvr>
  <p:transition/>
  <p:hf sldNum="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24" name="图片 23"/>
          <p:cNvPicPr>
            <a:picLocks noChangeAspect="1"/>
          </p:cNvPicPr>
          <p:nvPr userDrawn="1"/>
        </p:nvPicPr>
        <p:blipFill>
          <a:blip r:embed="rId2"/>
          <a:stretch>
            <a:fillRect/>
          </a:stretch>
        </p:blipFill>
        <p:spPr>
          <a:xfrm>
            <a:off x="-529" y="-297"/>
            <a:ext cx="12193057" cy="6858594"/>
          </a:xfrm>
          <a:prstGeom prst="rect">
            <a:avLst/>
          </a:prstGeom>
        </p:spPr>
      </p:pic>
      <p:sp>
        <p:nvSpPr>
          <p:cNvPr id="50" name="任意多边形: 形状 49"/>
          <p:cNvSpPr/>
          <p:nvPr userDrawn="1"/>
        </p:nvSpPr>
        <p:spPr>
          <a:xfrm flipH="1">
            <a:off x="613342" y="467304"/>
            <a:ext cx="11177249" cy="327048"/>
          </a:xfrm>
          <a:custGeom>
            <a:avLst/>
            <a:gdLst>
              <a:gd name="connsiteX0" fmla="*/ 11096701 w 11177249"/>
              <a:gd name="connsiteY0" fmla="*/ 0 h 327048"/>
              <a:gd name="connsiteX1" fmla="*/ 81762 w 11177249"/>
              <a:gd name="connsiteY1" fmla="*/ 0 h 327048"/>
              <a:gd name="connsiteX2" fmla="*/ 0 w 11177249"/>
              <a:gd name="connsiteY2" fmla="*/ 327048 h 327048"/>
              <a:gd name="connsiteX3" fmla="*/ 11177249 w 11177249"/>
              <a:gd name="connsiteY3" fmla="*/ 327048 h 327048"/>
            </a:gdLst>
            <a:ahLst/>
            <a:cxnLst>
              <a:cxn ang="0">
                <a:pos x="connsiteX0" y="connsiteY0"/>
              </a:cxn>
              <a:cxn ang="0">
                <a:pos x="connsiteX1" y="connsiteY1"/>
              </a:cxn>
              <a:cxn ang="0">
                <a:pos x="connsiteX2" y="connsiteY2"/>
              </a:cxn>
              <a:cxn ang="0">
                <a:pos x="connsiteX3" y="connsiteY3"/>
              </a:cxn>
            </a:cxnLst>
            <a:rect l="l" t="t" r="r" b="b"/>
            <a:pathLst>
              <a:path w="11177249" h="327048">
                <a:moveTo>
                  <a:pt x="11096701" y="0"/>
                </a:moveTo>
                <a:lnTo>
                  <a:pt x="81762" y="0"/>
                </a:lnTo>
                <a:lnTo>
                  <a:pt x="0" y="327048"/>
                </a:lnTo>
                <a:lnTo>
                  <a:pt x="11177249" y="327048"/>
                </a:lnTo>
                <a:close/>
              </a:path>
            </a:pathLst>
          </a:custGeom>
          <a:gradFill flip="none" rotWithShape="1">
            <a:gsLst>
              <a:gs pos="64400">
                <a:srgbClr val="333DFF">
                  <a:alpha val="24000"/>
                </a:srgbClr>
              </a:gs>
              <a:gs pos="0">
                <a:srgbClr val="333DFF">
                  <a:alpha val="0"/>
                </a:srgbClr>
              </a:gs>
              <a:gs pos="100000">
                <a:srgbClr val="333DFF">
                  <a:alpha val="34000"/>
                </a:srgbClr>
              </a:gs>
            </a:gsLst>
            <a:lin ang="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99670" tIns="49835" rIns="99670" bIns="49835" rtlCol="0" anchor="ctr">
            <a:noAutofit/>
          </a:bodyPr>
          <a:lstStyle/>
          <a:p>
            <a:pPr algn="ctr"/>
            <a:endParaRPr lang="zh-CN" altLang="en-US" sz="1960" dirty="0">
              <a:latin typeface="微软雅黑" panose="020B0503020204020204" pitchFamily="34" charset="-122"/>
              <a:ea typeface="微软雅黑" panose="020B0503020204020204" pitchFamily="34" charset="-122"/>
            </a:endParaRPr>
          </a:p>
        </p:txBody>
      </p:sp>
      <p:sp>
        <p:nvSpPr>
          <p:cNvPr id="27" name="平行四边形 26"/>
          <p:cNvSpPr/>
          <p:nvPr userDrawn="1"/>
        </p:nvSpPr>
        <p:spPr>
          <a:xfrm>
            <a:off x="357249" y="251194"/>
            <a:ext cx="2722835" cy="374447"/>
          </a:xfrm>
          <a:prstGeom prst="parallelogram">
            <a:avLst/>
          </a:prstGeom>
          <a:solidFill>
            <a:srgbClr val="333DFF">
              <a:alpha val="20000"/>
            </a:srgbClr>
          </a:solidFill>
          <a:ln w="11811">
            <a:gradFill flip="none" rotWithShape="1">
              <a:gsLst>
                <a:gs pos="0">
                  <a:srgbClr val="333DFF"/>
                </a:gs>
                <a:gs pos="100000">
                  <a:srgbClr val="F71C4C"/>
                </a:gs>
              </a:gsLst>
              <a:lin ang="0" scaled="1"/>
            </a:gradFill>
          </a:ln>
          <a:effectLst/>
        </p:spPr>
        <p:style>
          <a:lnRef idx="2">
            <a:schemeClr val="accent1">
              <a:shade val="15000"/>
            </a:schemeClr>
          </a:lnRef>
          <a:fillRef idx="1">
            <a:schemeClr val="accent1"/>
          </a:fillRef>
          <a:effectRef idx="0">
            <a:schemeClr val="accent1"/>
          </a:effectRef>
          <a:fontRef idx="minor">
            <a:schemeClr val="lt1"/>
          </a:fontRef>
        </p:style>
        <p:txBody>
          <a:bodyPr lIns="85039" tIns="42520" rIns="85039" bIns="42520" rtlCol="0" anchor="ctr"/>
          <a:lstStyle/>
          <a:p>
            <a:pPr algn="ctr"/>
            <a:endParaRPr lang="zh-CN" altLang="en-US" sz="1675" dirty="0">
              <a:latin typeface="微软雅黑" panose="020B0503020204020204" pitchFamily="34" charset="-122"/>
              <a:ea typeface="微软雅黑" panose="020B0503020204020204" pitchFamily="34" charset="-122"/>
            </a:endParaRPr>
          </a:p>
        </p:txBody>
      </p:sp>
      <p:sp>
        <p:nvSpPr>
          <p:cNvPr id="51" name="文本框 50"/>
          <p:cNvSpPr txBox="1"/>
          <p:nvPr userDrawn="1"/>
        </p:nvSpPr>
        <p:spPr>
          <a:xfrm>
            <a:off x="526429" y="276363"/>
            <a:ext cx="2384474" cy="370598"/>
          </a:xfrm>
          <a:prstGeom prst="rect">
            <a:avLst/>
          </a:prstGeom>
          <a:noFill/>
          <a:effectLst/>
        </p:spPr>
        <p:txBody>
          <a:bodyPr wrap="square" lIns="92693" tIns="46347" rIns="92693" bIns="46347" rtlCol="0">
            <a:spAutoFit/>
          </a:bodyPr>
          <a:lstStyle/>
          <a:p>
            <a:pPr algn="dist"/>
            <a:r>
              <a:rPr lang="zh-CN" altLang="en-US" dirty="0">
                <a:solidFill>
                  <a:schemeClr val="bg1"/>
                </a:solidFill>
                <a:latin typeface="方正综艺简体" panose="03000509000000000000" pitchFamily="65" charset="-122"/>
                <a:ea typeface="方正综艺简体" panose="03000509000000000000" pitchFamily="65" charset="-122"/>
              </a:rPr>
              <a:t>人工智能的前景发展</a:t>
            </a:r>
          </a:p>
        </p:txBody>
      </p:sp>
      <p:pic>
        <p:nvPicPr>
          <p:cNvPr id="52" name="图片 5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4181" y="291928"/>
            <a:ext cx="787128" cy="409388"/>
          </a:xfrm>
          <a:prstGeom prst="rect">
            <a:avLst/>
          </a:prstGeom>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1" presetClass="entr" presetSubtype="0" dur="750" fill="hold" nodeType="afterEffect">
                                  <p:stCondLst>
                                    <p:cond delay="0"/>
                                  </p:stCondLst>
                                  <p:iterate type="lt">
                                    <p:tmPct val="6000"/>
                                  </p:iterate>
                                  <p:childTnLst>
                                    <p:set>
                                      <p:cBhvr>
                                        <p:cTn id="6" dur="1" fill="hold">
                                          <p:stCondLst>
                                            <p:cond delay="0"/>
                                          </p:stCondLst>
                                        </p:cTn>
                                        <p:tgtEl>
                                          <p:spTgt spid="51">
                                            <p:txEl>
                                              <p:pRg st="0" end="0"/>
                                            </p:txEl>
                                          </p:spTgt>
                                        </p:tgtEl>
                                        <p:attrNameLst>
                                          <p:attrName>style.visibility</p:attrName>
                                        </p:attrNameLst>
                                      </p:cBhvr>
                                      <p:to>
                                        <p:strVal val="visible"/>
                                      </p:to>
                                    </p:set>
                                    <p:anim calcmode="lin" valueType="num">
                                      <p:cBhvr>
                                        <p:cTn id="7" dur="750" fill="hold"/>
                                        <p:tgtEl>
                                          <p:spTgt spid="5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51">
                                            <p:txEl>
                                              <p:pRg st="0" end="0"/>
                                            </p:txEl>
                                          </p:spTgt>
                                        </p:tgtEl>
                                        <p:attrNameLst>
                                          <p:attrName>ppt_y</p:attrName>
                                        </p:attrNameLst>
                                      </p:cBhvr>
                                      <p:tavLst>
                                        <p:tav tm="0">
                                          <p:val>
                                            <p:strVal val="#ppt_y"/>
                                          </p:val>
                                        </p:tav>
                                        <p:tav tm="100000">
                                          <p:val>
                                            <p:strVal val="#ppt_y"/>
                                          </p:val>
                                        </p:tav>
                                      </p:tavLst>
                                    </p:anim>
                                    <p:anim calcmode="lin" valueType="num">
                                      <p:cBhvr>
                                        <p:cTn id="9" dur="750" fill="hold"/>
                                        <p:tgtEl>
                                          <p:spTgt spid="5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5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51">
                                            <p:txEl>
                                              <p:pRg st="0" end="0"/>
                                            </p:txEl>
                                          </p:spTgt>
                                        </p:tgtEl>
                                      </p:cBhvr>
                                    </p:animEffect>
                                  </p:childTnLst>
                                </p:cTn>
                              </p:par>
                            </p:childTnLst>
                          </p:cTn>
                        </p:par>
                        <p:par>
                          <p:cTn id="12" fill="hold" nodeType="afterGroup">
                            <p:stCondLst>
                              <p:cond delay="750"/>
                            </p:stCondLst>
                            <p:childTnLst>
                              <p:par>
                                <p:cTn id="13" presetID="53" presetClass="entr" presetSubtype="16" dur="750"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p:cTn id="15" dur="750" fill="hold"/>
                                        <p:tgtEl>
                                          <p:spTgt spid="52"/>
                                        </p:tgtEl>
                                        <p:attrNameLst>
                                          <p:attrName>ppt_w</p:attrName>
                                        </p:attrNameLst>
                                      </p:cBhvr>
                                      <p:tavLst>
                                        <p:tav tm="0">
                                          <p:val>
                                            <p:fltVal val="0"/>
                                          </p:val>
                                        </p:tav>
                                        <p:tav tm="100000">
                                          <p:val>
                                            <p:strVal val="#ppt_w"/>
                                          </p:val>
                                        </p:tav>
                                      </p:tavLst>
                                    </p:anim>
                                    <p:anim calcmode="lin" valueType="num">
                                      <p:cBhvr>
                                        <p:cTn id="16" dur="750" fill="hold"/>
                                        <p:tgtEl>
                                          <p:spTgt spid="52"/>
                                        </p:tgtEl>
                                        <p:attrNameLst>
                                          <p:attrName>ppt_h</p:attrName>
                                        </p:attrNameLst>
                                      </p:cBhvr>
                                      <p:tavLst>
                                        <p:tav tm="0">
                                          <p:val>
                                            <p:fltVal val="0"/>
                                          </p:val>
                                        </p:tav>
                                        <p:tav tm="100000">
                                          <p:val>
                                            <p:strVal val="#ppt_h"/>
                                          </p:val>
                                        </p:tav>
                                      </p:tavLst>
                                    </p:anim>
                                    <p:animEffect transition="in" filter="fade">
                                      <p:cBhvr>
                                        <p:cTn id="17" dur="7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0AEE859E-7317-4D09-BFEA-53F9FD2A1384}" type="datetimeFigureOut">
              <a:rPr lang="zh-CN" altLang="en-US" smtClean="0"/>
              <a:pPr/>
              <a:t>2025/1/27</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2C2CA229-18AA-47B8-B5AF-B2CAC27BCC74}"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p:hf sldNum="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7" r:id="rId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18" Type="http://schemas.openxmlformats.org/officeDocument/2006/relationships/tags" Target="../tags/tag25.xml"/><Relationship Id="rId3" Type="http://schemas.openxmlformats.org/officeDocument/2006/relationships/tags" Target="../tags/tag10.xml"/><Relationship Id="rId21" Type="http://schemas.openxmlformats.org/officeDocument/2006/relationships/tags" Target="../tags/tag28.xml"/><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tags" Target="../tags/tag24.xml"/><Relationship Id="rId25" Type="http://schemas.openxmlformats.org/officeDocument/2006/relationships/slideLayout" Target="../slideLayouts/slideLayout4.xml"/><Relationship Id="rId2" Type="http://schemas.openxmlformats.org/officeDocument/2006/relationships/tags" Target="../tags/tag9.xml"/><Relationship Id="rId16" Type="http://schemas.openxmlformats.org/officeDocument/2006/relationships/tags" Target="../tags/tag23.xml"/><Relationship Id="rId20" Type="http://schemas.openxmlformats.org/officeDocument/2006/relationships/tags" Target="../tags/tag27.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24" Type="http://schemas.openxmlformats.org/officeDocument/2006/relationships/tags" Target="../tags/tag31.xml"/><Relationship Id="rId5" Type="http://schemas.openxmlformats.org/officeDocument/2006/relationships/tags" Target="../tags/tag12.xml"/><Relationship Id="rId15" Type="http://schemas.openxmlformats.org/officeDocument/2006/relationships/tags" Target="../tags/tag22.xml"/><Relationship Id="rId23" Type="http://schemas.openxmlformats.org/officeDocument/2006/relationships/tags" Target="../tags/tag30.xml"/><Relationship Id="rId10" Type="http://schemas.openxmlformats.org/officeDocument/2006/relationships/tags" Target="../tags/tag17.xml"/><Relationship Id="rId19" Type="http://schemas.openxmlformats.org/officeDocument/2006/relationships/tags" Target="../tags/tag26.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 Id="rId22" Type="http://schemas.openxmlformats.org/officeDocument/2006/relationships/tags" Target="../tags/tag29.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image" Target="../media/image18.png"/><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slideLayout" Target="../slideLayouts/slideLayout7.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tags" Target="../tags/tag43.xml"/><Relationship Id="rId5" Type="http://schemas.openxmlformats.org/officeDocument/2006/relationships/tags" Target="../tags/tag37.xml"/><Relationship Id="rId10" Type="http://schemas.openxmlformats.org/officeDocument/2006/relationships/tags" Target="../tags/tag42.xml"/><Relationship Id="rId4" Type="http://schemas.openxmlformats.org/officeDocument/2006/relationships/tags" Target="../tags/tag36.xml"/><Relationship Id="rId9" Type="http://schemas.openxmlformats.org/officeDocument/2006/relationships/tags" Target="../tags/tag4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xml"/><Relationship Id="rId7" Type="http://schemas.openxmlformats.org/officeDocument/2006/relationships/image" Target="../media/image5.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tags" Target="../tags/tag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24.xml.rels><?xml version="1.0" encoding="UTF-8" standalone="yes"?>
<Relationships xmlns="http://schemas.openxmlformats.org/package/2006/relationships"><Relationship Id="rId8" Type="http://schemas.openxmlformats.org/officeDocument/2006/relationships/hyperlink" Target="http://www.1ppt.com/xiazai/" TargetMode="External"/><Relationship Id="rId13" Type="http://schemas.openxmlformats.org/officeDocument/2006/relationships/hyperlink" Target="http://www.1ppt.com/kejian/" TargetMode="External"/><Relationship Id="rId18" Type="http://schemas.openxmlformats.org/officeDocument/2006/relationships/image" Target="../media/image20.png"/><Relationship Id="rId3" Type="http://schemas.openxmlformats.org/officeDocument/2006/relationships/hyperlink" Target="http://www.1ppt.com/hangye/" TargetMode="External"/><Relationship Id="rId7" Type="http://schemas.openxmlformats.org/officeDocument/2006/relationships/hyperlink" Target="http://www.1ppt.com/tubiao/" TargetMode="External"/><Relationship Id="rId12" Type="http://schemas.openxmlformats.org/officeDocument/2006/relationships/hyperlink" Target="http://www.1ppt.com/jianli/" TargetMode="External"/><Relationship Id="rId17" Type="http://schemas.openxmlformats.org/officeDocument/2006/relationships/hyperlink" Target="http://www.1ppt.com/ziti/" TargetMode="External"/><Relationship Id="rId2" Type="http://schemas.openxmlformats.org/officeDocument/2006/relationships/hyperlink" Target="http://www.1ppt.com/moban/" TargetMode="External"/><Relationship Id="rId16" Type="http://schemas.openxmlformats.org/officeDocument/2006/relationships/hyperlink" Target="http://www.1ppt.com/jiaoan/" TargetMode="External"/><Relationship Id="rId1" Type="http://schemas.openxmlformats.org/officeDocument/2006/relationships/slideLayout" Target="../slideLayouts/slideLayout8.xml"/><Relationship Id="rId6" Type="http://schemas.openxmlformats.org/officeDocument/2006/relationships/hyperlink" Target="http://www.1ppt.com/beijing/" TargetMode="External"/><Relationship Id="rId11" Type="http://schemas.openxmlformats.org/officeDocument/2006/relationships/hyperlink" Target="http://www.1ppt.com/excel/" TargetMode="External"/><Relationship Id="rId5" Type="http://schemas.openxmlformats.org/officeDocument/2006/relationships/hyperlink" Target="http://www.1ppt.com/sucai/" TargetMode="External"/><Relationship Id="rId15" Type="http://schemas.openxmlformats.org/officeDocument/2006/relationships/hyperlink" Target="http://www.1ppt.com/shiti/" TargetMode="External"/><Relationship Id="rId10" Type="http://schemas.openxmlformats.org/officeDocument/2006/relationships/hyperlink" Target="http://www.1ppt.com/word/" TargetMode="External"/><Relationship Id="rId19" Type="http://schemas.openxmlformats.org/officeDocument/2006/relationships/image" Target="../media/image21.png"/><Relationship Id="rId4" Type="http://schemas.openxmlformats.org/officeDocument/2006/relationships/hyperlink" Target="http://www.1ppt.com/jieri/" TargetMode="External"/><Relationship Id="rId9" Type="http://schemas.openxmlformats.org/officeDocument/2006/relationships/hyperlink" Target="http://www.1ppt.com/powerpoint/" TargetMode="External"/><Relationship Id="rId14" Type="http://schemas.openxmlformats.org/officeDocument/2006/relationships/hyperlink" Target="http://www.1ppt.com/shouchaoba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4" name="任意多边形: 形状 33"/>
          <p:cNvSpPr/>
          <p:nvPr/>
        </p:nvSpPr>
        <p:spPr>
          <a:xfrm>
            <a:off x="7772017" y="1757933"/>
            <a:ext cx="3808082" cy="1350211"/>
          </a:xfrm>
          <a:custGeom>
            <a:avLst/>
            <a:gdLst>
              <a:gd name="connsiteX0" fmla="*/ 862867 w 3493653"/>
              <a:gd name="connsiteY0" fmla="*/ 1030329 h 1238726"/>
              <a:gd name="connsiteX1" fmla="*/ 862867 w 3493653"/>
              <a:gd name="connsiteY1" fmla="*/ 1135256 h 1238726"/>
              <a:gd name="connsiteX2" fmla="*/ 1725604 w 3493653"/>
              <a:gd name="connsiteY2" fmla="*/ 1135256 h 1238726"/>
              <a:gd name="connsiteX3" fmla="*/ 1725604 w 3493653"/>
              <a:gd name="connsiteY3" fmla="*/ 1030329 h 1238726"/>
              <a:gd name="connsiteX4" fmla="*/ 862867 w 3493653"/>
              <a:gd name="connsiteY4" fmla="*/ 826303 h 1238726"/>
              <a:gd name="connsiteX5" fmla="*/ 862867 w 3493653"/>
              <a:gd name="connsiteY5" fmla="*/ 929773 h 1238726"/>
              <a:gd name="connsiteX6" fmla="*/ 1725604 w 3493653"/>
              <a:gd name="connsiteY6" fmla="*/ 929773 h 1238726"/>
              <a:gd name="connsiteX7" fmla="*/ 1725604 w 3493653"/>
              <a:gd name="connsiteY7" fmla="*/ 826303 h 1238726"/>
              <a:gd name="connsiteX8" fmla="*/ 2371513 w 3493653"/>
              <a:gd name="connsiteY8" fmla="*/ 781126 h 1238726"/>
              <a:gd name="connsiteX9" fmla="*/ 2371513 w 3493653"/>
              <a:gd name="connsiteY9" fmla="*/ 909371 h 1238726"/>
              <a:gd name="connsiteX10" fmla="*/ 2620716 w 3493653"/>
              <a:gd name="connsiteY10" fmla="*/ 909371 h 1238726"/>
              <a:gd name="connsiteX11" fmla="*/ 2620716 w 3493653"/>
              <a:gd name="connsiteY11" fmla="*/ 781126 h 1238726"/>
              <a:gd name="connsiteX12" fmla="*/ 619494 w 3493653"/>
              <a:gd name="connsiteY12" fmla="*/ 725748 h 1238726"/>
              <a:gd name="connsiteX13" fmla="*/ 1968977 w 3493653"/>
              <a:gd name="connsiteY13" fmla="*/ 725748 h 1238726"/>
              <a:gd name="connsiteX14" fmla="*/ 1968977 w 3493653"/>
              <a:gd name="connsiteY14" fmla="*/ 1235812 h 1238726"/>
              <a:gd name="connsiteX15" fmla="*/ 619494 w 3493653"/>
              <a:gd name="connsiteY15" fmla="*/ 1235812 h 1238726"/>
              <a:gd name="connsiteX16" fmla="*/ 2929669 w 3493653"/>
              <a:gd name="connsiteY16" fmla="*/ 652882 h 1238726"/>
              <a:gd name="connsiteX17" fmla="*/ 3161383 w 3493653"/>
              <a:gd name="connsiteY17" fmla="*/ 652882 h 1238726"/>
              <a:gd name="connsiteX18" fmla="*/ 3161383 w 3493653"/>
              <a:gd name="connsiteY18" fmla="*/ 727205 h 1238726"/>
              <a:gd name="connsiteX19" fmla="*/ 3493653 w 3493653"/>
              <a:gd name="connsiteY19" fmla="*/ 693687 h 1238726"/>
              <a:gd name="connsiteX20" fmla="*/ 3493653 w 3493653"/>
              <a:gd name="connsiteY20" fmla="*/ 794242 h 1238726"/>
              <a:gd name="connsiteX21" fmla="*/ 3161383 w 3493653"/>
              <a:gd name="connsiteY21" fmla="*/ 826303 h 1238726"/>
              <a:gd name="connsiteX22" fmla="*/ 3161383 w 3493653"/>
              <a:gd name="connsiteY22" fmla="*/ 1133799 h 1238726"/>
              <a:gd name="connsiteX23" fmla="*/ 3493653 w 3493653"/>
              <a:gd name="connsiteY23" fmla="*/ 1133799 h 1238726"/>
              <a:gd name="connsiteX24" fmla="*/ 3493653 w 3493653"/>
              <a:gd name="connsiteY24" fmla="*/ 1234354 h 1238726"/>
              <a:gd name="connsiteX25" fmla="*/ 2929669 w 3493653"/>
              <a:gd name="connsiteY25" fmla="*/ 1234354 h 1238726"/>
              <a:gd name="connsiteX26" fmla="*/ 2371513 w 3493653"/>
              <a:gd name="connsiteY26" fmla="*/ 552326 h 1238726"/>
              <a:gd name="connsiteX27" fmla="*/ 2371513 w 3493653"/>
              <a:gd name="connsiteY27" fmla="*/ 680571 h 1238726"/>
              <a:gd name="connsiteX28" fmla="*/ 2620716 w 3493653"/>
              <a:gd name="connsiteY28" fmla="*/ 680571 h 1238726"/>
              <a:gd name="connsiteX29" fmla="*/ 2620716 w 3493653"/>
              <a:gd name="connsiteY29" fmla="*/ 552326 h 1238726"/>
              <a:gd name="connsiteX30" fmla="*/ 2141256 w 3493653"/>
              <a:gd name="connsiteY30" fmla="*/ 451771 h 1238726"/>
              <a:gd name="connsiteX31" fmla="*/ 2850973 w 3493653"/>
              <a:gd name="connsiteY31" fmla="*/ 451771 h 1238726"/>
              <a:gd name="connsiteX32" fmla="*/ 2850973 w 3493653"/>
              <a:gd name="connsiteY32" fmla="*/ 1238726 h 1238726"/>
              <a:gd name="connsiteX33" fmla="*/ 2620716 w 3493653"/>
              <a:gd name="connsiteY33" fmla="*/ 1238726 h 1238726"/>
              <a:gd name="connsiteX34" fmla="*/ 2620716 w 3493653"/>
              <a:gd name="connsiteY34" fmla="*/ 1008469 h 1238726"/>
              <a:gd name="connsiteX35" fmla="*/ 2371513 w 3493653"/>
              <a:gd name="connsiteY35" fmla="*/ 1008469 h 1238726"/>
              <a:gd name="connsiteX36" fmla="*/ 2371513 w 3493653"/>
              <a:gd name="connsiteY36" fmla="*/ 1238726 h 1238726"/>
              <a:gd name="connsiteX37" fmla="*/ 2141256 w 3493653"/>
              <a:gd name="connsiteY37" fmla="*/ 1238726 h 1238726"/>
              <a:gd name="connsiteX38" fmla="*/ 319615 w 3493653"/>
              <a:gd name="connsiteY38" fmla="*/ 265510 h 1238726"/>
              <a:gd name="connsiteX39" fmla="*/ 410632 w 3493653"/>
              <a:gd name="connsiteY39" fmla="*/ 266209 h 1238726"/>
              <a:gd name="connsiteX40" fmla="*/ 410632 w 3493653"/>
              <a:gd name="connsiteY40" fmla="*/ 366072 h 1238726"/>
              <a:gd name="connsiteX41" fmla="*/ 319615 w 3493653"/>
              <a:gd name="connsiteY41" fmla="*/ 365120 h 1238726"/>
              <a:gd name="connsiteX42" fmla="*/ 165099 w 3493653"/>
              <a:gd name="connsiteY42" fmla="*/ 264323 h 1238726"/>
              <a:gd name="connsiteX43" fmla="*/ 256115 w 3493653"/>
              <a:gd name="connsiteY43" fmla="*/ 265022 h 1238726"/>
              <a:gd name="connsiteX44" fmla="*/ 256115 w 3493653"/>
              <a:gd name="connsiteY44" fmla="*/ 364456 h 1238726"/>
              <a:gd name="connsiteX45" fmla="*/ 165099 w 3493653"/>
              <a:gd name="connsiteY45" fmla="*/ 363504 h 1238726"/>
              <a:gd name="connsiteX46" fmla="*/ 0 w 3493653"/>
              <a:gd name="connsiteY46" fmla="*/ 263054 h 1238726"/>
              <a:gd name="connsiteX47" fmla="*/ 101599 w 3493653"/>
              <a:gd name="connsiteY47" fmla="*/ 263835 h 1238726"/>
              <a:gd name="connsiteX48" fmla="*/ 101599 w 3493653"/>
              <a:gd name="connsiteY48" fmla="*/ 362840 h 1238726"/>
              <a:gd name="connsiteX49" fmla="*/ 0 w 3493653"/>
              <a:gd name="connsiteY49" fmla="*/ 361777 h 1238726"/>
              <a:gd name="connsiteX50" fmla="*/ 1619219 w 3493653"/>
              <a:gd name="connsiteY50" fmla="*/ 104927 h 1238726"/>
              <a:gd name="connsiteX51" fmla="*/ 1619219 w 3493653"/>
              <a:gd name="connsiteY51" fmla="*/ 565442 h 1238726"/>
              <a:gd name="connsiteX52" fmla="*/ 1735805 w 3493653"/>
              <a:gd name="connsiteY52" fmla="*/ 565442 h 1238726"/>
              <a:gd name="connsiteX53" fmla="*/ 1735805 w 3493653"/>
              <a:gd name="connsiteY53" fmla="*/ 104927 h 1238726"/>
              <a:gd name="connsiteX54" fmla="*/ 1384590 w 3493653"/>
              <a:gd name="connsiteY54" fmla="*/ 4372 h 1238726"/>
              <a:gd name="connsiteX55" fmla="*/ 1970434 w 3493653"/>
              <a:gd name="connsiteY55" fmla="*/ 4372 h 1238726"/>
              <a:gd name="connsiteX56" fmla="*/ 1970434 w 3493653"/>
              <a:gd name="connsiteY56" fmla="*/ 665998 h 1238726"/>
              <a:gd name="connsiteX57" fmla="*/ 1384590 w 3493653"/>
              <a:gd name="connsiteY57" fmla="*/ 665998 h 1238726"/>
              <a:gd name="connsiteX58" fmla="*/ 2929669 w 3493653"/>
              <a:gd name="connsiteY58" fmla="*/ 0 h 1238726"/>
              <a:gd name="connsiteX59" fmla="*/ 3161383 w 3493653"/>
              <a:gd name="connsiteY59" fmla="*/ 0 h 1238726"/>
              <a:gd name="connsiteX60" fmla="*/ 3161383 w 3493653"/>
              <a:gd name="connsiteY60" fmla="*/ 74323 h 1238726"/>
              <a:gd name="connsiteX61" fmla="*/ 3493653 w 3493653"/>
              <a:gd name="connsiteY61" fmla="*/ 40805 h 1238726"/>
              <a:gd name="connsiteX62" fmla="*/ 3493653 w 3493653"/>
              <a:gd name="connsiteY62" fmla="*/ 141360 h 1238726"/>
              <a:gd name="connsiteX63" fmla="*/ 3161383 w 3493653"/>
              <a:gd name="connsiteY63" fmla="*/ 174879 h 1238726"/>
              <a:gd name="connsiteX64" fmla="*/ 3161383 w 3493653"/>
              <a:gd name="connsiteY64" fmla="*/ 483832 h 1238726"/>
              <a:gd name="connsiteX65" fmla="*/ 3493653 w 3493653"/>
              <a:gd name="connsiteY65" fmla="*/ 483832 h 1238726"/>
              <a:gd name="connsiteX66" fmla="*/ 3493653 w 3493653"/>
              <a:gd name="connsiteY66" fmla="*/ 584387 h 1238726"/>
              <a:gd name="connsiteX67" fmla="*/ 2929669 w 3493653"/>
              <a:gd name="connsiteY67" fmla="*/ 584387 h 1238726"/>
              <a:gd name="connsiteX68" fmla="*/ 2182061 w 3493653"/>
              <a:gd name="connsiteY68" fmla="*/ 0 h 1238726"/>
              <a:gd name="connsiteX69" fmla="*/ 2413775 w 3493653"/>
              <a:gd name="connsiteY69" fmla="*/ 0 h 1238726"/>
              <a:gd name="connsiteX70" fmla="*/ 2364227 w 3493653"/>
              <a:gd name="connsiteY70" fmla="*/ 288550 h 1238726"/>
              <a:gd name="connsiteX71" fmla="*/ 2646947 w 3493653"/>
              <a:gd name="connsiteY71" fmla="*/ 288550 h 1238726"/>
              <a:gd name="connsiteX72" fmla="*/ 2620716 w 3493653"/>
              <a:gd name="connsiteY72" fmla="*/ 0 h 1238726"/>
              <a:gd name="connsiteX73" fmla="*/ 2842229 w 3493653"/>
              <a:gd name="connsiteY73" fmla="*/ 0 h 1238726"/>
              <a:gd name="connsiteX74" fmla="*/ 2877205 w 3493653"/>
              <a:gd name="connsiteY74" fmla="*/ 387648 h 1238726"/>
              <a:gd name="connsiteX75" fmla="*/ 2132512 w 3493653"/>
              <a:gd name="connsiteY75" fmla="*/ 387648 h 1238726"/>
              <a:gd name="connsiteX76" fmla="*/ 2132512 w 3493653"/>
              <a:gd name="connsiteY76" fmla="*/ 288550 h 1238726"/>
              <a:gd name="connsiteX77" fmla="*/ 618037 w 3493653"/>
              <a:gd name="connsiteY77" fmla="*/ 0 h 1238726"/>
              <a:gd name="connsiteX78" fmla="*/ 852666 w 3493653"/>
              <a:gd name="connsiteY78" fmla="*/ 0 h 1238726"/>
              <a:gd name="connsiteX79" fmla="*/ 852666 w 3493653"/>
              <a:gd name="connsiteY79" fmla="*/ 32061 h 1238726"/>
              <a:gd name="connsiteX80" fmla="*/ 1339413 w 3493653"/>
              <a:gd name="connsiteY80" fmla="*/ 32061 h 1238726"/>
              <a:gd name="connsiteX81" fmla="*/ 1339413 w 3493653"/>
              <a:gd name="connsiteY81" fmla="*/ 132617 h 1238726"/>
              <a:gd name="connsiteX82" fmla="*/ 1096039 w 3493653"/>
              <a:gd name="connsiteY82" fmla="*/ 132617 h 1238726"/>
              <a:gd name="connsiteX83" fmla="*/ 1096039 w 3493653"/>
              <a:gd name="connsiteY83" fmla="*/ 269605 h 1238726"/>
              <a:gd name="connsiteX84" fmla="*/ 1339413 w 3493653"/>
              <a:gd name="connsiteY84" fmla="*/ 269605 h 1238726"/>
              <a:gd name="connsiteX85" fmla="*/ 1339413 w 3493653"/>
              <a:gd name="connsiteY85" fmla="*/ 370161 h 1238726"/>
              <a:gd name="connsiteX86" fmla="*/ 1148503 w 3493653"/>
              <a:gd name="connsiteY86" fmla="*/ 370161 h 1238726"/>
              <a:gd name="connsiteX87" fmla="*/ 1285492 w 3493653"/>
              <a:gd name="connsiteY87" fmla="*/ 566899 h 1238726"/>
              <a:gd name="connsiteX88" fmla="*/ 1339413 w 3493653"/>
              <a:gd name="connsiteY88" fmla="*/ 566899 h 1238726"/>
              <a:gd name="connsiteX89" fmla="*/ 1339413 w 3493653"/>
              <a:gd name="connsiteY89" fmla="*/ 665998 h 1238726"/>
              <a:gd name="connsiteX90" fmla="*/ 1093125 w 3493653"/>
              <a:gd name="connsiteY90" fmla="*/ 665998 h 1238726"/>
              <a:gd name="connsiteX91" fmla="*/ 973624 w 3493653"/>
              <a:gd name="connsiteY91" fmla="*/ 496948 h 1238726"/>
              <a:gd name="connsiteX92" fmla="*/ 857038 w 3493653"/>
              <a:gd name="connsiteY92" fmla="*/ 665998 h 1238726"/>
              <a:gd name="connsiteX93" fmla="*/ 609293 w 3493653"/>
              <a:gd name="connsiteY93" fmla="*/ 665998 h 1238726"/>
              <a:gd name="connsiteX94" fmla="*/ 609293 w 3493653"/>
              <a:gd name="connsiteY94" fmla="*/ 566899 h 1238726"/>
              <a:gd name="connsiteX95" fmla="*/ 664671 w 3493653"/>
              <a:gd name="connsiteY95" fmla="*/ 566899 h 1238726"/>
              <a:gd name="connsiteX96" fmla="*/ 801660 w 3493653"/>
              <a:gd name="connsiteY96" fmla="*/ 370161 h 1238726"/>
              <a:gd name="connsiteX97" fmla="*/ 474132 w 3493653"/>
              <a:gd name="connsiteY97" fmla="*/ 366736 h 1238726"/>
              <a:gd name="connsiteX98" fmla="*/ 474132 w 3493653"/>
              <a:gd name="connsiteY98" fmla="*/ 266697 h 1238726"/>
              <a:gd name="connsiteX99" fmla="*/ 852666 w 3493653"/>
              <a:gd name="connsiteY99" fmla="*/ 269605 h 1238726"/>
              <a:gd name="connsiteX100" fmla="*/ 852666 w 3493653"/>
              <a:gd name="connsiteY100" fmla="*/ 132617 h 1238726"/>
              <a:gd name="connsiteX101" fmla="*/ 618037 w 3493653"/>
              <a:gd name="connsiteY101" fmla="*/ 132617 h 12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493653" h="1238726">
                <a:moveTo>
                  <a:pt x="862867" y="1030329"/>
                </a:moveTo>
                <a:lnTo>
                  <a:pt x="862867" y="1135256"/>
                </a:lnTo>
                <a:lnTo>
                  <a:pt x="1725604" y="1135256"/>
                </a:lnTo>
                <a:lnTo>
                  <a:pt x="1725604" y="1030329"/>
                </a:lnTo>
                <a:close/>
                <a:moveTo>
                  <a:pt x="862867" y="826303"/>
                </a:moveTo>
                <a:lnTo>
                  <a:pt x="862867" y="929773"/>
                </a:lnTo>
                <a:lnTo>
                  <a:pt x="1725604" y="929773"/>
                </a:lnTo>
                <a:lnTo>
                  <a:pt x="1725604" y="826303"/>
                </a:lnTo>
                <a:close/>
                <a:moveTo>
                  <a:pt x="2371513" y="781126"/>
                </a:moveTo>
                <a:lnTo>
                  <a:pt x="2371513" y="909371"/>
                </a:lnTo>
                <a:lnTo>
                  <a:pt x="2620716" y="909371"/>
                </a:lnTo>
                <a:lnTo>
                  <a:pt x="2620716" y="781126"/>
                </a:lnTo>
                <a:close/>
                <a:moveTo>
                  <a:pt x="619494" y="725748"/>
                </a:moveTo>
                <a:lnTo>
                  <a:pt x="1968977" y="725748"/>
                </a:lnTo>
                <a:lnTo>
                  <a:pt x="1968977" y="1235812"/>
                </a:lnTo>
                <a:lnTo>
                  <a:pt x="619494" y="1235812"/>
                </a:lnTo>
                <a:close/>
                <a:moveTo>
                  <a:pt x="2929669" y="652882"/>
                </a:moveTo>
                <a:lnTo>
                  <a:pt x="3161383" y="652882"/>
                </a:lnTo>
                <a:lnTo>
                  <a:pt x="3161383" y="727205"/>
                </a:lnTo>
                <a:lnTo>
                  <a:pt x="3493653" y="693687"/>
                </a:lnTo>
                <a:lnTo>
                  <a:pt x="3493653" y="794242"/>
                </a:lnTo>
                <a:lnTo>
                  <a:pt x="3161383" y="826303"/>
                </a:lnTo>
                <a:lnTo>
                  <a:pt x="3161383" y="1133799"/>
                </a:lnTo>
                <a:lnTo>
                  <a:pt x="3493653" y="1133799"/>
                </a:lnTo>
                <a:lnTo>
                  <a:pt x="3493653" y="1234354"/>
                </a:lnTo>
                <a:lnTo>
                  <a:pt x="2929669" y="1234354"/>
                </a:lnTo>
                <a:close/>
                <a:moveTo>
                  <a:pt x="2371513" y="552326"/>
                </a:moveTo>
                <a:lnTo>
                  <a:pt x="2371513" y="680571"/>
                </a:lnTo>
                <a:lnTo>
                  <a:pt x="2620716" y="680571"/>
                </a:lnTo>
                <a:lnTo>
                  <a:pt x="2620716" y="552326"/>
                </a:lnTo>
                <a:close/>
                <a:moveTo>
                  <a:pt x="2141256" y="451771"/>
                </a:moveTo>
                <a:lnTo>
                  <a:pt x="2850973" y="451771"/>
                </a:lnTo>
                <a:lnTo>
                  <a:pt x="2850973" y="1238726"/>
                </a:lnTo>
                <a:lnTo>
                  <a:pt x="2620716" y="1238726"/>
                </a:lnTo>
                <a:lnTo>
                  <a:pt x="2620716" y="1008469"/>
                </a:lnTo>
                <a:lnTo>
                  <a:pt x="2371513" y="1008469"/>
                </a:lnTo>
                <a:lnTo>
                  <a:pt x="2371513" y="1238726"/>
                </a:lnTo>
                <a:lnTo>
                  <a:pt x="2141256" y="1238726"/>
                </a:lnTo>
                <a:close/>
                <a:moveTo>
                  <a:pt x="319615" y="265510"/>
                </a:moveTo>
                <a:lnTo>
                  <a:pt x="410632" y="266209"/>
                </a:lnTo>
                <a:lnTo>
                  <a:pt x="410632" y="366072"/>
                </a:lnTo>
                <a:lnTo>
                  <a:pt x="319615" y="365120"/>
                </a:lnTo>
                <a:close/>
                <a:moveTo>
                  <a:pt x="165099" y="264323"/>
                </a:moveTo>
                <a:lnTo>
                  <a:pt x="256115" y="265022"/>
                </a:lnTo>
                <a:lnTo>
                  <a:pt x="256115" y="364456"/>
                </a:lnTo>
                <a:lnTo>
                  <a:pt x="165099" y="363504"/>
                </a:lnTo>
                <a:close/>
                <a:moveTo>
                  <a:pt x="0" y="263054"/>
                </a:moveTo>
                <a:lnTo>
                  <a:pt x="101599" y="263835"/>
                </a:lnTo>
                <a:lnTo>
                  <a:pt x="101599" y="362840"/>
                </a:lnTo>
                <a:lnTo>
                  <a:pt x="0" y="361777"/>
                </a:lnTo>
                <a:close/>
                <a:moveTo>
                  <a:pt x="1619219" y="104927"/>
                </a:moveTo>
                <a:lnTo>
                  <a:pt x="1619219" y="565442"/>
                </a:lnTo>
                <a:lnTo>
                  <a:pt x="1735805" y="565442"/>
                </a:lnTo>
                <a:lnTo>
                  <a:pt x="1735805" y="104927"/>
                </a:lnTo>
                <a:close/>
                <a:moveTo>
                  <a:pt x="1384590" y="4372"/>
                </a:moveTo>
                <a:lnTo>
                  <a:pt x="1970434" y="4372"/>
                </a:lnTo>
                <a:lnTo>
                  <a:pt x="1970434" y="665998"/>
                </a:lnTo>
                <a:lnTo>
                  <a:pt x="1384590" y="665998"/>
                </a:lnTo>
                <a:close/>
                <a:moveTo>
                  <a:pt x="2929669" y="0"/>
                </a:moveTo>
                <a:lnTo>
                  <a:pt x="3161383" y="0"/>
                </a:lnTo>
                <a:lnTo>
                  <a:pt x="3161383" y="74323"/>
                </a:lnTo>
                <a:lnTo>
                  <a:pt x="3493653" y="40805"/>
                </a:lnTo>
                <a:lnTo>
                  <a:pt x="3493653" y="141360"/>
                </a:lnTo>
                <a:lnTo>
                  <a:pt x="3161383" y="174879"/>
                </a:lnTo>
                <a:lnTo>
                  <a:pt x="3161383" y="483832"/>
                </a:lnTo>
                <a:lnTo>
                  <a:pt x="3493653" y="483832"/>
                </a:lnTo>
                <a:lnTo>
                  <a:pt x="3493653" y="584387"/>
                </a:lnTo>
                <a:lnTo>
                  <a:pt x="2929669" y="584387"/>
                </a:lnTo>
                <a:close/>
                <a:moveTo>
                  <a:pt x="2182061" y="0"/>
                </a:moveTo>
                <a:lnTo>
                  <a:pt x="2413775" y="0"/>
                </a:lnTo>
                <a:lnTo>
                  <a:pt x="2364227" y="288550"/>
                </a:lnTo>
                <a:lnTo>
                  <a:pt x="2646947" y="288550"/>
                </a:lnTo>
                <a:lnTo>
                  <a:pt x="2620716" y="0"/>
                </a:lnTo>
                <a:lnTo>
                  <a:pt x="2842229" y="0"/>
                </a:lnTo>
                <a:lnTo>
                  <a:pt x="2877205" y="387648"/>
                </a:lnTo>
                <a:lnTo>
                  <a:pt x="2132512" y="387648"/>
                </a:lnTo>
                <a:lnTo>
                  <a:pt x="2132512" y="288550"/>
                </a:lnTo>
                <a:close/>
                <a:moveTo>
                  <a:pt x="618037" y="0"/>
                </a:moveTo>
                <a:lnTo>
                  <a:pt x="852666" y="0"/>
                </a:lnTo>
                <a:lnTo>
                  <a:pt x="852666" y="32061"/>
                </a:lnTo>
                <a:lnTo>
                  <a:pt x="1339413" y="32061"/>
                </a:lnTo>
                <a:lnTo>
                  <a:pt x="1339413" y="132617"/>
                </a:lnTo>
                <a:lnTo>
                  <a:pt x="1096039" y="132617"/>
                </a:lnTo>
                <a:lnTo>
                  <a:pt x="1096039" y="269605"/>
                </a:lnTo>
                <a:lnTo>
                  <a:pt x="1339413" y="269605"/>
                </a:lnTo>
                <a:lnTo>
                  <a:pt x="1339413" y="370161"/>
                </a:lnTo>
                <a:lnTo>
                  <a:pt x="1148503" y="370161"/>
                </a:lnTo>
                <a:lnTo>
                  <a:pt x="1285492" y="566899"/>
                </a:lnTo>
                <a:lnTo>
                  <a:pt x="1339413" y="566899"/>
                </a:lnTo>
                <a:lnTo>
                  <a:pt x="1339413" y="665998"/>
                </a:lnTo>
                <a:lnTo>
                  <a:pt x="1093125" y="665998"/>
                </a:lnTo>
                <a:lnTo>
                  <a:pt x="973624" y="496948"/>
                </a:lnTo>
                <a:lnTo>
                  <a:pt x="857038" y="665998"/>
                </a:lnTo>
                <a:lnTo>
                  <a:pt x="609293" y="665998"/>
                </a:lnTo>
                <a:lnTo>
                  <a:pt x="609293" y="566899"/>
                </a:lnTo>
                <a:lnTo>
                  <a:pt x="664671" y="566899"/>
                </a:lnTo>
                <a:lnTo>
                  <a:pt x="801660" y="370161"/>
                </a:lnTo>
                <a:lnTo>
                  <a:pt x="474132" y="366736"/>
                </a:lnTo>
                <a:lnTo>
                  <a:pt x="474132" y="266697"/>
                </a:lnTo>
                <a:lnTo>
                  <a:pt x="852666" y="269605"/>
                </a:lnTo>
                <a:lnTo>
                  <a:pt x="852666" y="132617"/>
                </a:lnTo>
                <a:lnTo>
                  <a:pt x="618037" y="132617"/>
                </a:lnTo>
                <a:close/>
              </a:path>
            </a:pathLst>
          </a:custGeom>
          <a:gradFill flip="none" rotWithShape="1">
            <a:gsLst>
              <a:gs pos="0">
                <a:srgbClr val="F71C4C"/>
              </a:gs>
              <a:gs pos="71000">
                <a:srgbClr val="333DFF"/>
              </a:gs>
            </a:gsLst>
            <a:lin ang="27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99670" tIns="49835" rIns="99670" bIns="49835" rtlCol="0" anchor="ctr">
            <a:noAutofit/>
          </a:bodyPr>
          <a:lstStyle/>
          <a:p>
            <a:pPr algn="ctr"/>
            <a:endParaRPr lang="zh-CN" altLang="en-US" sz="1960" dirty="0">
              <a:latin typeface="微软雅黑" panose="020B0503020204020204" pitchFamily="34" charset="-122"/>
              <a:ea typeface="微软雅黑" panose="020B0503020204020204" pitchFamily="34" charset="-122"/>
            </a:endParaRPr>
          </a:p>
        </p:txBody>
      </p:sp>
      <p:sp>
        <p:nvSpPr>
          <p:cNvPr id="45" name="任意多边形: 形状 44"/>
          <p:cNvSpPr/>
          <p:nvPr/>
        </p:nvSpPr>
        <p:spPr>
          <a:xfrm>
            <a:off x="5972094" y="3368579"/>
            <a:ext cx="3891475" cy="1359363"/>
          </a:xfrm>
          <a:custGeom>
            <a:avLst/>
            <a:gdLst>
              <a:gd name="connsiteX0" fmla="*/ 3504813 w 3570160"/>
              <a:gd name="connsiteY0" fmla="*/ 1144908 h 1247122"/>
              <a:gd name="connsiteX1" fmla="*/ 3570160 w 3570160"/>
              <a:gd name="connsiteY1" fmla="*/ 1145592 h 1247122"/>
              <a:gd name="connsiteX2" fmla="*/ 3570160 w 3570160"/>
              <a:gd name="connsiteY2" fmla="*/ 1247122 h 1247122"/>
              <a:gd name="connsiteX3" fmla="*/ 3504813 w 3570160"/>
              <a:gd name="connsiteY3" fmla="*/ 1246533 h 1247122"/>
              <a:gd name="connsiteX4" fmla="*/ 3357493 w 3570160"/>
              <a:gd name="connsiteY4" fmla="*/ 1143366 h 1247122"/>
              <a:gd name="connsiteX5" fmla="*/ 3428613 w 3570160"/>
              <a:gd name="connsiteY5" fmla="*/ 1144110 h 1247122"/>
              <a:gd name="connsiteX6" fmla="*/ 3428613 w 3570160"/>
              <a:gd name="connsiteY6" fmla="*/ 1245846 h 1247122"/>
              <a:gd name="connsiteX7" fmla="*/ 3357493 w 3570160"/>
              <a:gd name="connsiteY7" fmla="*/ 1245205 h 1247122"/>
              <a:gd name="connsiteX8" fmla="*/ 3215253 w 3570160"/>
              <a:gd name="connsiteY8" fmla="*/ 1141877 h 1247122"/>
              <a:gd name="connsiteX9" fmla="*/ 3281293 w 3570160"/>
              <a:gd name="connsiteY9" fmla="*/ 1142568 h 1247122"/>
              <a:gd name="connsiteX10" fmla="*/ 3281293 w 3570160"/>
              <a:gd name="connsiteY10" fmla="*/ 1244518 h 1247122"/>
              <a:gd name="connsiteX11" fmla="*/ 3215253 w 3570160"/>
              <a:gd name="connsiteY11" fmla="*/ 1243923 h 1247122"/>
              <a:gd name="connsiteX12" fmla="*/ 1588227 w 3570160"/>
              <a:gd name="connsiteY12" fmla="*/ 657254 h 1247122"/>
              <a:gd name="connsiteX13" fmla="*/ 2889618 w 3570160"/>
              <a:gd name="connsiteY13" fmla="*/ 657254 h 1247122"/>
              <a:gd name="connsiteX14" fmla="*/ 2889618 w 3570160"/>
              <a:gd name="connsiteY14" fmla="*/ 757809 h 1247122"/>
              <a:gd name="connsiteX15" fmla="*/ 2452420 w 3570160"/>
              <a:gd name="connsiteY15" fmla="*/ 995353 h 1247122"/>
              <a:gd name="connsiteX16" fmla="*/ 2722026 w 3570160"/>
              <a:gd name="connsiteY16" fmla="*/ 1136713 h 1247122"/>
              <a:gd name="connsiteX17" fmla="*/ 3139053 w 3570160"/>
              <a:gd name="connsiteY17" fmla="*/ 1141079 h 1247122"/>
              <a:gd name="connsiteX18" fmla="*/ 3139053 w 3570160"/>
              <a:gd name="connsiteY18" fmla="*/ 1243236 h 1247122"/>
              <a:gd name="connsiteX19" fmla="*/ 2477195 w 3570160"/>
              <a:gd name="connsiteY19" fmla="*/ 1237269 h 1247122"/>
              <a:gd name="connsiteX20" fmla="*/ 2236736 w 3570160"/>
              <a:gd name="connsiteY20" fmla="*/ 1111939 h 1247122"/>
              <a:gd name="connsiteX21" fmla="*/ 2007936 w 3570160"/>
              <a:gd name="connsiteY21" fmla="*/ 1237269 h 1247122"/>
              <a:gd name="connsiteX22" fmla="*/ 1543050 w 3570160"/>
              <a:gd name="connsiteY22" fmla="*/ 1237269 h 1247122"/>
              <a:gd name="connsiteX23" fmla="*/ 1543050 w 3570160"/>
              <a:gd name="connsiteY23" fmla="*/ 1136713 h 1247122"/>
              <a:gd name="connsiteX24" fmla="*/ 1751447 w 3570160"/>
              <a:gd name="connsiteY24" fmla="*/ 1136713 h 1247122"/>
              <a:gd name="connsiteX25" fmla="*/ 2012308 w 3570160"/>
              <a:gd name="connsiteY25" fmla="*/ 995353 h 1247122"/>
              <a:gd name="connsiteX26" fmla="*/ 1680039 w 3570160"/>
              <a:gd name="connsiteY26" fmla="*/ 821931 h 1247122"/>
              <a:gd name="connsiteX27" fmla="*/ 2121608 w 3570160"/>
              <a:gd name="connsiteY27" fmla="*/ 821931 h 1247122"/>
              <a:gd name="connsiteX28" fmla="*/ 2227992 w 3570160"/>
              <a:gd name="connsiteY28" fmla="*/ 877310 h 1247122"/>
              <a:gd name="connsiteX29" fmla="*/ 2448048 w 3570160"/>
              <a:gd name="connsiteY29" fmla="*/ 757809 h 1247122"/>
              <a:gd name="connsiteX30" fmla="*/ 1588227 w 3570160"/>
              <a:gd name="connsiteY30" fmla="*/ 757809 h 1247122"/>
              <a:gd name="connsiteX31" fmla="*/ 2583580 w 3570160"/>
              <a:gd name="connsiteY31" fmla="*/ 205483 h 1247122"/>
              <a:gd name="connsiteX32" fmla="*/ 2818209 w 3570160"/>
              <a:gd name="connsiteY32" fmla="*/ 205483 h 1247122"/>
              <a:gd name="connsiteX33" fmla="*/ 2847356 w 3570160"/>
              <a:gd name="connsiteY33" fmla="*/ 498405 h 1247122"/>
              <a:gd name="connsiteX34" fmla="*/ 2889618 w 3570160"/>
              <a:gd name="connsiteY34" fmla="*/ 498405 h 1247122"/>
              <a:gd name="connsiteX35" fmla="*/ 2889618 w 3570160"/>
              <a:gd name="connsiteY35" fmla="*/ 597503 h 1247122"/>
              <a:gd name="connsiteX36" fmla="*/ 2617098 w 3570160"/>
              <a:gd name="connsiteY36" fmla="*/ 597503 h 1247122"/>
              <a:gd name="connsiteX37" fmla="*/ 1637776 w 3570160"/>
              <a:gd name="connsiteY37" fmla="*/ 205483 h 1247122"/>
              <a:gd name="connsiteX38" fmla="*/ 1872405 w 3570160"/>
              <a:gd name="connsiteY38" fmla="*/ 205483 h 1247122"/>
              <a:gd name="connsiteX39" fmla="*/ 1838887 w 3570160"/>
              <a:gd name="connsiteY39" fmla="*/ 597503 h 1247122"/>
              <a:gd name="connsiteX40" fmla="*/ 1566367 w 3570160"/>
              <a:gd name="connsiteY40" fmla="*/ 597503 h 1247122"/>
              <a:gd name="connsiteX41" fmla="*/ 1566367 w 3570160"/>
              <a:gd name="connsiteY41" fmla="*/ 498405 h 1247122"/>
              <a:gd name="connsiteX42" fmla="*/ 1608630 w 3570160"/>
              <a:gd name="connsiteY42" fmla="*/ 498405 h 1247122"/>
              <a:gd name="connsiteX43" fmla="*/ 677656 w 3570160"/>
              <a:gd name="connsiteY43" fmla="*/ 205483 h 1247122"/>
              <a:gd name="connsiteX44" fmla="*/ 921029 w 3570160"/>
              <a:gd name="connsiteY44" fmla="*/ 205483 h 1247122"/>
              <a:gd name="connsiteX45" fmla="*/ 1014298 w 3570160"/>
              <a:gd name="connsiteY45" fmla="*/ 419710 h 1247122"/>
              <a:gd name="connsiteX46" fmla="*/ 1107567 w 3570160"/>
              <a:gd name="connsiteY46" fmla="*/ 205483 h 1247122"/>
              <a:gd name="connsiteX47" fmla="*/ 1349483 w 3570160"/>
              <a:gd name="connsiteY47" fmla="*/ 205483 h 1247122"/>
              <a:gd name="connsiteX48" fmla="*/ 1133799 w 3570160"/>
              <a:gd name="connsiteY48" fmla="*/ 696601 h 1247122"/>
              <a:gd name="connsiteX49" fmla="*/ 1320336 w 3570160"/>
              <a:gd name="connsiteY49" fmla="*/ 1122140 h 1247122"/>
              <a:gd name="connsiteX50" fmla="*/ 1369886 w 3570160"/>
              <a:gd name="connsiteY50" fmla="*/ 1122140 h 1247122"/>
              <a:gd name="connsiteX51" fmla="*/ 1369886 w 3570160"/>
              <a:gd name="connsiteY51" fmla="*/ 1222696 h 1247122"/>
              <a:gd name="connsiteX52" fmla="*/ 1123598 w 3570160"/>
              <a:gd name="connsiteY52" fmla="*/ 1222696 h 1247122"/>
              <a:gd name="connsiteX53" fmla="*/ 1012841 w 3570160"/>
              <a:gd name="connsiteY53" fmla="*/ 972036 h 1247122"/>
              <a:gd name="connsiteX54" fmla="*/ 903541 w 3570160"/>
              <a:gd name="connsiteY54" fmla="*/ 1222696 h 1247122"/>
              <a:gd name="connsiteX55" fmla="*/ 657254 w 3570160"/>
              <a:gd name="connsiteY55" fmla="*/ 1222696 h 1247122"/>
              <a:gd name="connsiteX56" fmla="*/ 657254 w 3570160"/>
              <a:gd name="connsiteY56" fmla="*/ 1122140 h 1247122"/>
              <a:gd name="connsiteX57" fmla="*/ 706803 w 3570160"/>
              <a:gd name="connsiteY57" fmla="*/ 1122140 h 1247122"/>
              <a:gd name="connsiteX58" fmla="*/ 891883 w 3570160"/>
              <a:gd name="connsiteY58" fmla="*/ 696601 h 1247122"/>
              <a:gd name="connsiteX59" fmla="*/ 0 w 3570160"/>
              <a:gd name="connsiteY59" fmla="*/ 4372 h 1247122"/>
              <a:gd name="connsiteX60" fmla="*/ 596046 w 3570160"/>
              <a:gd name="connsiteY60" fmla="*/ 4372 h 1247122"/>
              <a:gd name="connsiteX61" fmla="*/ 596046 w 3570160"/>
              <a:gd name="connsiteY61" fmla="*/ 597503 h 1247122"/>
              <a:gd name="connsiteX62" fmla="*/ 231715 w 3570160"/>
              <a:gd name="connsiteY62" fmla="*/ 597503 h 1247122"/>
              <a:gd name="connsiteX63" fmla="*/ 231715 w 3570160"/>
              <a:gd name="connsiteY63" fmla="*/ 1122140 h 1247122"/>
              <a:gd name="connsiteX64" fmla="*/ 584387 w 3570160"/>
              <a:gd name="connsiteY64" fmla="*/ 1122140 h 1247122"/>
              <a:gd name="connsiteX65" fmla="*/ 584387 w 3570160"/>
              <a:gd name="connsiteY65" fmla="*/ 1222696 h 1247122"/>
              <a:gd name="connsiteX66" fmla="*/ 8744 w 3570160"/>
              <a:gd name="connsiteY66" fmla="*/ 1222696 h 1247122"/>
              <a:gd name="connsiteX67" fmla="*/ 8744 w 3570160"/>
              <a:gd name="connsiteY67" fmla="*/ 498405 h 1247122"/>
              <a:gd name="connsiteX68" fmla="*/ 354130 w 3570160"/>
              <a:gd name="connsiteY68" fmla="*/ 498405 h 1247122"/>
              <a:gd name="connsiteX69" fmla="*/ 354130 w 3570160"/>
              <a:gd name="connsiteY69" fmla="*/ 104927 h 1247122"/>
              <a:gd name="connsiteX70" fmla="*/ 0 w 3570160"/>
              <a:gd name="connsiteY70" fmla="*/ 104927 h 1247122"/>
              <a:gd name="connsiteX71" fmla="*/ 2102663 w 3570160"/>
              <a:gd name="connsiteY71" fmla="*/ 0 h 1247122"/>
              <a:gd name="connsiteX72" fmla="*/ 2353322 w 3570160"/>
              <a:gd name="connsiteY72" fmla="*/ 0 h 1247122"/>
              <a:gd name="connsiteX73" fmla="*/ 2353322 w 3570160"/>
              <a:gd name="connsiteY73" fmla="*/ 45177 h 1247122"/>
              <a:gd name="connsiteX74" fmla="*/ 2912935 w 3570160"/>
              <a:gd name="connsiteY74" fmla="*/ 45177 h 1247122"/>
              <a:gd name="connsiteX75" fmla="*/ 2912935 w 3570160"/>
              <a:gd name="connsiteY75" fmla="*/ 145732 h 1247122"/>
              <a:gd name="connsiteX76" fmla="*/ 2516543 w 3570160"/>
              <a:gd name="connsiteY76" fmla="*/ 145732 h 1247122"/>
              <a:gd name="connsiteX77" fmla="*/ 2516543 w 3570160"/>
              <a:gd name="connsiteY77" fmla="*/ 593131 h 1247122"/>
              <a:gd name="connsiteX78" fmla="*/ 2281914 w 3570160"/>
              <a:gd name="connsiteY78" fmla="*/ 593131 h 1247122"/>
              <a:gd name="connsiteX79" fmla="*/ 2281914 w 3570160"/>
              <a:gd name="connsiteY79" fmla="*/ 145732 h 1247122"/>
              <a:gd name="connsiteX80" fmla="*/ 2174072 w 3570160"/>
              <a:gd name="connsiteY80" fmla="*/ 145732 h 1247122"/>
              <a:gd name="connsiteX81" fmla="*/ 2174072 w 3570160"/>
              <a:gd name="connsiteY81" fmla="*/ 593131 h 1247122"/>
              <a:gd name="connsiteX82" fmla="*/ 1939442 w 3570160"/>
              <a:gd name="connsiteY82" fmla="*/ 593131 h 1247122"/>
              <a:gd name="connsiteX83" fmla="*/ 1939442 w 3570160"/>
              <a:gd name="connsiteY83" fmla="*/ 145732 h 1247122"/>
              <a:gd name="connsiteX84" fmla="*/ 1543050 w 3570160"/>
              <a:gd name="connsiteY84" fmla="*/ 145732 h 1247122"/>
              <a:gd name="connsiteX85" fmla="*/ 1543050 w 3570160"/>
              <a:gd name="connsiteY85" fmla="*/ 45177 h 1247122"/>
              <a:gd name="connsiteX86" fmla="*/ 2102663 w 3570160"/>
              <a:gd name="connsiteY86" fmla="*/ 45177 h 1247122"/>
              <a:gd name="connsiteX87" fmla="*/ 645595 w 3570160"/>
              <a:gd name="connsiteY87" fmla="*/ 0 h 1247122"/>
              <a:gd name="connsiteX88" fmla="*/ 888968 w 3570160"/>
              <a:gd name="connsiteY88" fmla="*/ 0 h 1247122"/>
              <a:gd name="connsiteX89" fmla="*/ 888968 w 3570160"/>
              <a:gd name="connsiteY89" fmla="*/ 40805 h 1247122"/>
              <a:gd name="connsiteX90" fmla="*/ 1369886 w 3570160"/>
              <a:gd name="connsiteY90" fmla="*/ 40805 h 1247122"/>
              <a:gd name="connsiteX91" fmla="*/ 1369886 w 3570160"/>
              <a:gd name="connsiteY91" fmla="*/ 141360 h 1247122"/>
              <a:gd name="connsiteX92" fmla="*/ 645595 w 3570160"/>
              <a:gd name="connsiteY92" fmla="*/ 141360 h 124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570160" h="1247122">
                <a:moveTo>
                  <a:pt x="3504813" y="1144908"/>
                </a:moveTo>
                <a:lnTo>
                  <a:pt x="3570160" y="1145592"/>
                </a:lnTo>
                <a:lnTo>
                  <a:pt x="3570160" y="1247122"/>
                </a:lnTo>
                <a:lnTo>
                  <a:pt x="3504813" y="1246533"/>
                </a:lnTo>
                <a:close/>
                <a:moveTo>
                  <a:pt x="3357493" y="1143366"/>
                </a:moveTo>
                <a:lnTo>
                  <a:pt x="3428613" y="1144110"/>
                </a:lnTo>
                <a:lnTo>
                  <a:pt x="3428613" y="1245846"/>
                </a:lnTo>
                <a:lnTo>
                  <a:pt x="3357493" y="1245205"/>
                </a:lnTo>
                <a:close/>
                <a:moveTo>
                  <a:pt x="3215253" y="1141877"/>
                </a:moveTo>
                <a:lnTo>
                  <a:pt x="3281293" y="1142568"/>
                </a:lnTo>
                <a:lnTo>
                  <a:pt x="3281293" y="1244518"/>
                </a:lnTo>
                <a:lnTo>
                  <a:pt x="3215253" y="1243923"/>
                </a:lnTo>
                <a:close/>
                <a:moveTo>
                  <a:pt x="1588227" y="657254"/>
                </a:moveTo>
                <a:lnTo>
                  <a:pt x="2889618" y="657254"/>
                </a:lnTo>
                <a:lnTo>
                  <a:pt x="2889618" y="757809"/>
                </a:lnTo>
                <a:lnTo>
                  <a:pt x="2452420" y="995353"/>
                </a:lnTo>
                <a:lnTo>
                  <a:pt x="2722026" y="1136713"/>
                </a:lnTo>
                <a:lnTo>
                  <a:pt x="3139053" y="1141079"/>
                </a:lnTo>
                <a:lnTo>
                  <a:pt x="3139053" y="1243236"/>
                </a:lnTo>
                <a:lnTo>
                  <a:pt x="2477195" y="1237269"/>
                </a:lnTo>
                <a:lnTo>
                  <a:pt x="2236736" y="1111939"/>
                </a:lnTo>
                <a:lnTo>
                  <a:pt x="2007936" y="1237269"/>
                </a:lnTo>
                <a:lnTo>
                  <a:pt x="1543050" y="1237269"/>
                </a:lnTo>
                <a:lnTo>
                  <a:pt x="1543050" y="1136713"/>
                </a:lnTo>
                <a:lnTo>
                  <a:pt x="1751447" y="1136713"/>
                </a:lnTo>
                <a:lnTo>
                  <a:pt x="2012308" y="995353"/>
                </a:lnTo>
                <a:lnTo>
                  <a:pt x="1680039" y="821931"/>
                </a:lnTo>
                <a:lnTo>
                  <a:pt x="2121608" y="821931"/>
                </a:lnTo>
                <a:lnTo>
                  <a:pt x="2227992" y="877310"/>
                </a:lnTo>
                <a:lnTo>
                  <a:pt x="2448048" y="757809"/>
                </a:lnTo>
                <a:lnTo>
                  <a:pt x="1588227" y="757809"/>
                </a:lnTo>
                <a:close/>
                <a:moveTo>
                  <a:pt x="2583580" y="205483"/>
                </a:moveTo>
                <a:lnTo>
                  <a:pt x="2818209" y="205483"/>
                </a:lnTo>
                <a:lnTo>
                  <a:pt x="2847356" y="498405"/>
                </a:lnTo>
                <a:lnTo>
                  <a:pt x="2889618" y="498405"/>
                </a:lnTo>
                <a:lnTo>
                  <a:pt x="2889618" y="597503"/>
                </a:lnTo>
                <a:lnTo>
                  <a:pt x="2617098" y="597503"/>
                </a:lnTo>
                <a:close/>
                <a:moveTo>
                  <a:pt x="1637776" y="205483"/>
                </a:moveTo>
                <a:lnTo>
                  <a:pt x="1872405" y="205483"/>
                </a:lnTo>
                <a:lnTo>
                  <a:pt x="1838887" y="597503"/>
                </a:lnTo>
                <a:lnTo>
                  <a:pt x="1566367" y="597503"/>
                </a:lnTo>
                <a:lnTo>
                  <a:pt x="1566367" y="498405"/>
                </a:lnTo>
                <a:lnTo>
                  <a:pt x="1608630" y="498405"/>
                </a:lnTo>
                <a:close/>
                <a:moveTo>
                  <a:pt x="677656" y="205483"/>
                </a:moveTo>
                <a:lnTo>
                  <a:pt x="921029" y="205483"/>
                </a:lnTo>
                <a:lnTo>
                  <a:pt x="1014298" y="419710"/>
                </a:lnTo>
                <a:lnTo>
                  <a:pt x="1107567" y="205483"/>
                </a:lnTo>
                <a:lnTo>
                  <a:pt x="1349483" y="205483"/>
                </a:lnTo>
                <a:lnTo>
                  <a:pt x="1133799" y="696601"/>
                </a:lnTo>
                <a:lnTo>
                  <a:pt x="1320336" y="1122140"/>
                </a:lnTo>
                <a:lnTo>
                  <a:pt x="1369886" y="1122140"/>
                </a:lnTo>
                <a:lnTo>
                  <a:pt x="1369886" y="1222696"/>
                </a:lnTo>
                <a:lnTo>
                  <a:pt x="1123598" y="1222696"/>
                </a:lnTo>
                <a:lnTo>
                  <a:pt x="1012841" y="972036"/>
                </a:lnTo>
                <a:lnTo>
                  <a:pt x="903541" y="1222696"/>
                </a:lnTo>
                <a:lnTo>
                  <a:pt x="657254" y="1222696"/>
                </a:lnTo>
                <a:lnTo>
                  <a:pt x="657254" y="1122140"/>
                </a:lnTo>
                <a:lnTo>
                  <a:pt x="706803" y="1122140"/>
                </a:lnTo>
                <a:lnTo>
                  <a:pt x="891883" y="696601"/>
                </a:lnTo>
                <a:close/>
                <a:moveTo>
                  <a:pt x="0" y="4372"/>
                </a:moveTo>
                <a:lnTo>
                  <a:pt x="596046" y="4372"/>
                </a:lnTo>
                <a:lnTo>
                  <a:pt x="596046" y="597503"/>
                </a:lnTo>
                <a:lnTo>
                  <a:pt x="231715" y="597503"/>
                </a:lnTo>
                <a:lnTo>
                  <a:pt x="231715" y="1122140"/>
                </a:lnTo>
                <a:lnTo>
                  <a:pt x="584387" y="1122140"/>
                </a:lnTo>
                <a:lnTo>
                  <a:pt x="584387" y="1222696"/>
                </a:lnTo>
                <a:lnTo>
                  <a:pt x="8744" y="1222696"/>
                </a:lnTo>
                <a:lnTo>
                  <a:pt x="8744" y="498405"/>
                </a:lnTo>
                <a:lnTo>
                  <a:pt x="354130" y="498405"/>
                </a:lnTo>
                <a:lnTo>
                  <a:pt x="354130" y="104927"/>
                </a:lnTo>
                <a:lnTo>
                  <a:pt x="0" y="104927"/>
                </a:lnTo>
                <a:close/>
                <a:moveTo>
                  <a:pt x="2102663" y="0"/>
                </a:moveTo>
                <a:lnTo>
                  <a:pt x="2353322" y="0"/>
                </a:lnTo>
                <a:lnTo>
                  <a:pt x="2353322" y="45177"/>
                </a:lnTo>
                <a:lnTo>
                  <a:pt x="2912935" y="45177"/>
                </a:lnTo>
                <a:lnTo>
                  <a:pt x="2912935" y="145732"/>
                </a:lnTo>
                <a:lnTo>
                  <a:pt x="2516543" y="145732"/>
                </a:lnTo>
                <a:lnTo>
                  <a:pt x="2516543" y="593131"/>
                </a:lnTo>
                <a:lnTo>
                  <a:pt x="2281914" y="593131"/>
                </a:lnTo>
                <a:lnTo>
                  <a:pt x="2281914" y="145732"/>
                </a:lnTo>
                <a:lnTo>
                  <a:pt x="2174072" y="145732"/>
                </a:lnTo>
                <a:lnTo>
                  <a:pt x="2174072" y="593131"/>
                </a:lnTo>
                <a:lnTo>
                  <a:pt x="1939442" y="593131"/>
                </a:lnTo>
                <a:lnTo>
                  <a:pt x="1939442" y="145732"/>
                </a:lnTo>
                <a:lnTo>
                  <a:pt x="1543050" y="145732"/>
                </a:lnTo>
                <a:lnTo>
                  <a:pt x="1543050" y="45177"/>
                </a:lnTo>
                <a:lnTo>
                  <a:pt x="2102663" y="45177"/>
                </a:lnTo>
                <a:close/>
                <a:moveTo>
                  <a:pt x="645595" y="0"/>
                </a:moveTo>
                <a:lnTo>
                  <a:pt x="888968" y="0"/>
                </a:lnTo>
                <a:lnTo>
                  <a:pt x="888968" y="40805"/>
                </a:lnTo>
                <a:lnTo>
                  <a:pt x="1369886" y="40805"/>
                </a:lnTo>
                <a:lnTo>
                  <a:pt x="1369886" y="141360"/>
                </a:lnTo>
                <a:lnTo>
                  <a:pt x="645595" y="141360"/>
                </a:lnTo>
                <a:close/>
              </a:path>
            </a:pathLst>
          </a:custGeom>
          <a:gradFill flip="none" rotWithShape="1">
            <a:gsLst>
              <a:gs pos="0">
                <a:srgbClr val="F71C4C"/>
              </a:gs>
              <a:gs pos="81000">
                <a:srgbClr val="333DFF"/>
              </a:gs>
            </a:gsLst>
            <a:lin ang="135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99670" tIns="49835" rIns="99670" bIns="49835" rtlCol="0" anchor="ctr">
            <a:noAutofit/>
          </a:bodyPr>
          <a:lstStyle/>
          <a:p>
            <a:pPr algn="ctr"/>
            <a:endParaRPr lang="zh-CN" altLang="en-US" sz="1960"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5949551" y="2067471"/>
            <a:ext cx="2492809" cy="1442549"/>
          </a:xfrm>
          <a:prstGeom prst="rect">
            <a:avLst/>
          </a:prstGeom>
          <a:noFill/>
          <a:effectLst/>
        </p:spPr>
        <p:txBody>
          <a:bodyPr wrap="square" lIns="99670" tIns="49835" rIns="99670" bIns="49835" rtlCol="0">
            <a:spAutoFit/>
          </a:bodyPr>
          <a:lstStyle/>
          <a:p>
            <a:pPr algn="dist"/>
            <a:r>
              <a:rPr lang="zh-CN" altLang="en-US" sz="8720" dirty="0">
                <a:solidFill>
                  <a:schemeClr val="bg1"/>
                </a:solidFill>
                <a:latin typeface="方正综艺简体" panose="03000509000000000000" charset="-122"/>
                <a:ea typeface="方正综艺简体" panose="03000509000000000000" charset="-122"/>
              </a:rPr>
              <a:t>人工</a:t>
            </a:r>
          </a:p>
        </p:txBody>
      </p:sp>
      <p:sp>
        <p:nvSpPr>
          <p:cNvPr id="46" name="文本框 45"/>
          <p:cNvSpPr txBox="1"/>
          <p:nvPr/>
        </p:nvSpPr>
        <p:spPr>
          <a:xfrm>
            <a:off x="9142508" y="3263889"/>
            <a:ext cx="2492809" cy="1440180"/>
          </a:xfrm>
          <a:prstGeom prst="rect">
            <a:avLst/>
          </a:prstGeom>
          <a:noFill/>
          <a:effectLst/>
        </p:spPr>
        <p:txBody>
          <a:bodyPr wrap="square" lIns="99670" tIns="49835" rIns="99670" bIns="49835" rtlCol="0">
            <a:spAutoFit/>
          </a:bodyPr>
          <a:lstStyle/>
          <a:p>
            <a:pPr algn="dist"/>
            <a:r>
              <a:rPr lang="zh-CN" altLang="en-US" sz="8720" dirty="0">
                <a:solidFill>
                  <a:schemeClr val="bg1"/>
                </a:solidFill>
                <a:latin typeface="方正综艺简体" panose="03000509000000000000" charset="-122"/>
                <a:ea typeface="方正综艺简体" panose="03000509000000000000" charset="-122"/>
              </a:rPr>
              <a:t>未来</a:t>
            </a:r>
          </a:p>
        </p:txBody>
      </p:sp>
      <p:sp>
        <p:nvSpPr>
          <p:cNvPr id="48" name="文本框 47"/>
          <p:cNvSpPr txBox="1"/>
          <p:nvPr/>
        </p:nvSpPr>
        <p:spPr>
          <a:xfrm>
            <a:off x="6282899" y="1943801"/>
            <a:ext cx="1489798" cy="301929"/>
          </a:xfrm>
          <a:prstGeom prst="rect">
            <a:avLst/>
          </a:prstGeom>
          <a:noFill/>
          <a:effectLst/>
        </p:spPr>
        <p:txBody>
          <a:bodyPr wrap="square" lIns="99670" tIns="49835" rIns="99670" bIns="49835">
            <a:spAutoFit/>
          </a:bodyPr>
          <a:lstStyle/>
          <a:p>
            <a:pPr algn="dist"/>
            <a:r>
              <a:rPr lang="zh-CN" altLang="en-US" sz="1310" dirty="0">
                <a:solidFill>
                  <a:schemeClr val="bg1"/>
                </a:solidFill>
                <a:latin typeface="微软雅黑" panose="020B0503020204020204" pitchFamily="34" charset="-122"/>
                <a:ea typeface="微软雅黑" panose="020B0503020204020204" pitchFamily="34" charset="-122"/>
              </a:rPr>
              <a:t>INTELLIGENCE</a:t>
            </a:r>
          </a:p>
        </p:txBody>
      </p:sp>
      <p:sp>
        <p:nvSpPr>
          <p:cNvPr id="49" name="文本框 48"/>
          <p:cNvSpPr txBox="1"/>
          <p:nvPr/>
        </p:nvSpPr>
        <p:spPr>
          <a:xfrm>
            <a:off x="9886110" y="4524521"/>
            <a:ext cx="1485182" cy="310044"/>
          </a:xfrm>
          <a:prstGeom prst="rect">
            <a:avLst/>
          </a:prstGeom>
          <a:noFill/>
          <a:effectLst/>
        </p:spPr>
        <p:txBody>
          <a:bodyPr wrap="square" lIns="99670" tIns="49835" rIns="99670" bIns="49835">
            <a:spAutoFit/>
          </a:bodyPr>
          <a:lstStyle/>
          <a:p>
            <a:pPr algn="dist"/>
            <a:r>
              <a:rPr lang="en-US" altLang="zh-CN" sz="1310" dirty="0">
                <a:solidFill>
                  <a:schemeClr val="bg1"/>
                </a:solidFill>
                <a:latin typeface="微软雅黑" panose="020B0503020204020204" pitchFamily="34" charset="-122"/>
                <a:ea typeface="微软雅黑" panose="020B0503020204020204" pitchFamily="34" charset="-122"/>
              </a:rPr>
              <a:t>CHANGE</a:t>
            </a:r>
            <a:endParaRPr lang="zh-CN" altLang="en-US" sz="1310" dirty="0">
              <a:solidFill>
                <a:schemeClr val="bg1"/>
              </a:solidFill>
              <a:latin typeface="微软雅黑" panose="020B0503020204020204" pitchFamily="34" charset="-122"/>
              <a:ea typeface="微软雅黑" panose="020B0503020204020204" pitchFamily="34" charset="-122"/>
            </a:endParaRPr>
          </a:p>
        </p:txBody>
      </p:sp>
      <p:cxnSp>
        <p:nvCxnSpPr>
          <p:cNvPr id="52" name="直接连接符 51"/>
          <p:cNvCxnSpPr/>
          <p:nvPr/>
        </p:nvCxnSpPr>
        <p:spPr>
          <a:xfrm>
            <a:off x="4045819" y="6506680"/>
            <a:ext cx="6772977" cy="0"/>
          </a:xfrm>
          <a:prstGeom prst="line">
            <a:avLst/>
          </a:prstGeom>
          <a:ln w="25400">
            <a:solidFill>
              <a:srgbClr val="333DFF"/>
            </a:solidFill>
          </a:ln>
        </p:spPr>
        <p:style>
          <a:lnRef idx="1">
            <a:schemeClr val="accent1"/>
          </a:lnRef>
          <a:fillRef idx="0">
            <a:schemeClr val="accent1"/>
          </a:fillRef>
          <a:effectRef idx="0">
            <a:schemeClr val="accent1"/>
          </a:effectRef>
          <a:fontRef idx="minor">
            <a:schemeClr val="tx1"/>
          </a:fontRef>
        </p:style>
      </p:cxnSp>
      <p:grpSp>
        <p:nvGrpSpPr>
          <p:cNvPr id="58" name="组合 57"/>
          <p:cNvGrpSpPr/>
          <p:nvPr/>
        </p:nvGrpSpPr>
        <p:grpSpPr>
          <a:xfrm>
            <a:off x="6702080" y="5153174"/>
            <a:ext cx="4910039" cy="377695"/>
            <a:chOff x="6775607" y="5191674"/>
            <a:chExt cx="4910039" cy="377695"/>
          </a:xfrm>
        </p:grpSpPr>
        <p:sp>
          <p:nvSpPr>
            <p:cNvPr id="56" name="矩形: 圆角 55"/>
            <p:cNvSpPr/>
            <p:nvPr>
              <p:custDataLst>
                <p:tags r:id="rId1"/>
              </p:custDataLst>
            </p:nvPr>
          </p:nvSpPr>
          <p:spPr>
            <a:xfrm>
              <a:off x="6775607" y="5191674"/>
              <a:ext cx="4910039" cy="377695"/>
            </a:xfrm>
            <a:prstGeom prst="roundRect">
              <a:avLst>
                <a:gd name="adj" fmla="val 50000"/>
              </a:avLst>
            </a:prstGeom>
            <a:gradFill flip="none" rotWithShape="1">
              <a:gsLst>
                <a:gs pos="0">
                  <a:srgbClr val="333DFF">
                    <a:alpha val="0"/>
                  </a:srgbClr>
                </a:gs>
                <a:gs pos="100000">
                  <a:srgbClr val="333DFF">
                    <a:alpha val="64000"/>
                  </a:srgbClr>
                </a:gs>
              </a:gsLst>
              <a:lin ang="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9670" tIns="49835" rIns="99670" bIns="49835" rtlCol="0" anchor="ctr"/>
            <a:lstStyle/>
            <a:p>
              <a:pPr algn="ctr"/>
              <a:endParaRPr lang="zh-CN" altLang="en-US" sz="1960" dirty="0">
                <a:latin typeface="微软雅黑" panose="020B0503020204020204" pitchFamily="34" charset="-122"/>
                <a:ea typeface="微软雅黑" panose="020B0503020204020204" pitchFamily="34" charset="-122"/>
              </a:endParaRPr>
            </a:p>
          </p:txBody>
        </p:sp>
        <p:sp>
          <p:nvSpPr>
            <p:cNvPr id="57" name="文本框 56"/>
            <p:cNvSpPr txBox="1"/>
            <p:nvPr/>
          </p:nvSpPr>
          <p:spPr>
            <a:xfrm>
              <a:off x="7677879" y="5233641"/>
              <a:ext cx="3871376" cy="301929"/>
            </a:xfrm>
            <a:prstGeom prst="rect">
              <a:avLst/>
            </a:prstGeom>
            <a:noFill/>
            <a:effectLst/>
          </p:spPr>
          <p:txBody>
            <a:bodyPr wrap="square" lIns="99670" tIns="49835" rIns="99670" bIns="49835" rtlCol="0">
              <a:spAutoFit/>
            </a:bodyPr>
            <a:lstStyle/>
            <a:p>
              <a:pPr algn="dist"/>
              <a:r>
                <a:rPr lang="zh-CN" altLang="en-US" sz="1310" b="1" dirty="0">
                  <a:solidFill>
                    <a:schemeClr val="bg1"/>
                  </a:solidFill>
                  <a:latin typeface="微软雅黑" panose="020B0503020204020204" pitchFamily="34" charset="-122"/>
                  <a:ea typeface="微软雅黑" panose="020B0503020204020204" pitchFamily="34" charset="-122"/>
                </a:rPr>
                <a:t>互联网公司大数据人工智能介绍</a:t>
              </a:r>
            </a:p>
          </p:txBody>
        </p:sp>
      </p:grpSp>
      <p:sp>
        <p:nvSpPr>
          <p:cNvPr id="61" name="文本框 60"/>
          <p:cNvSpPr txBox="1"/>
          <p:nvPr/>
        </p:nvSpPr>
        <p:spPr>
          <a:xfrm>
            <a:off x="10866920" y="6115068"/>
            <a:ext cx="1126157" cy="558038"/>
          </a:xfrm>
          <a:prstGeom prst="rect">
            <a:avLst/>
          </a:prstGeom>
          <a:noFill/>
        </p:spPr>
        <p:txBody>
          <a:bodyPr wrap="square">
            <a:spAutoFit/>
          </a:bodyPr>
          <a:lstStyle/>
          <a:p>
            <a:pPr algn="r">
              <a:lnSpc>
                <a:spcPct val="150000"/>
              </a:lnSpc>
            </a:pPr>
            <a:r>
              <a:rPr lang="zh-CN" altLang="en-US" sz="700" dirty="0">
                <a:solidFill>
                  <a:schemeClr val="bg1"/>
                </a:solidFill>
                <a:latin typeface="微软雅黑" panose="020B0503020204020204" pitchFamily="34" charset="-122"/>
                <a:ea typeface="微软雅黑" panose="020B0503020204020204" pitchFamily="34" charset="-122"/>
              </a:rPr>
              <a:t>INTRODUCTION TO BIG DATA ARTIFICIAL INTELLIGENCE</a:t>
            </a:r>
          </a:p>
        </p:txBody>
      </p:sp>
      <p:grpSp>
        <p:nvGrpSpPr>
          <p:cNvPr id="66" name="组合 65"/>
          <p:cNvGrpSpPr/>
          <p:nvPr/>
        </p:nvGrpSpPr>
        <p:grpSpPr>
          <a:xfrm>
            <a:off x="10155893" y="365759"/>
            <a:ext cx="1834674" cy="612429"/>
            <a:chOff x="10155893" y="336884"/>
            <a:chExt cx="1834674" cy="612429"/>
          </a:xfrm>
        </p:grpSpPr>
        <p:sp>
          <p:nvSpPr>
            <p:cNvPr id="64" name="文本框 63"/>
            <p:cNvSpPr txBox="1"/>
            <p:nvPr/>
          </p:nvSpPr>
          <p:spPr>
            <a:xfrm>
              <a:off x="11117179" y="336884"/>
              <a:ext cx="873388" cy="369332"/>
            </a:xfrm>
            <a:prstGeom prst="rect">
              <a:avLst/>
            </a:prstGeom>
            <a:noFill/>
          </p:spPr>
          <p:txBody>
            <a:bodyPr wrap="square" rtlCol="0">
              <a:spAutoFit/>
            </a:bodyPr>
            <a:lstStyle/>
            <a:p>
              <a:pPr algn="dist"/>
              <a:r>
                <a:rPr lang="en-US" altLang="zh-CN" b="1" dirty="0">
                  <a:solidFill>
                    <a:schemeClr val="bg1"/>
                  </a:solidFill>
                  <a:latin typeface="微软雅黑" panose="020B0503020204020204" pitchFamily="34" charset="-122"/>
                  <a:ea typeface="微软雅黑" panose="020B0503020204020204" pitchFamily="34" charset="-122"/>
                </a:rPr>
                <a:t>LOGO</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10155893" y="672314"/>
              <a:ext cx="1834674" cy="276999"/>
            </a:xfrm>
            <a:prstGeom prst="rect">
              <a:avLst/>
            </a:prstGeom>
            <a:noFill/>
          </p:spPr>
          <p:txBody>
            <a:bodyPr wrap="square" rtlCol="0">
              <a:spAutoFit/>
            </a:bodyPr>
            <a:lstStyle/>
            <a:p>
              <a:pPr algn="dist"/>
              <a:r>
                <a:rPr lang="zh-CN" altLang="en-US" sz="1200" dirty="0">
                  <a:solidFill>
                    <a:schemeClr val="bg1">
                      <a:alpha val="69000"/>
                    </a:schemeClr>
                  </a:solidFill>
                  <a:latin typeface="微软雅黑" panose="020B0503020204020204" pitchFamily="34" charset="-122"/>
                  <a:ea typeface="微软雅黑" panose="020B0503020204020204" pitchFamily="34" charset="-122"/>
                </a:rPr>
                <a:t>科技创新  智领未来</a:t>
              </a:r>
            </a:p>
          </p:txBody>
        </p:sp>
      </p:grpSp>
    </p:spTree>
  </p:cSld>
  <p:clrMapOvr>
    <a:masterClrMapping/>
  </p:clrMapOvr>
  <mc:AlternateContent xmlns:mc="http://schemas.openxmlformats.org/markup-compatibility/2006" xmlns:p14="http://schemas.microsoft.com/office/powerpoint/2010/main">
    <mc:Choice Requires="p14">
      <p:transition spd="slow" p14:dur="2000" advTm="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dur="75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750"/>
                                        <p:tgtEl>
                                          <p:spTgt spid="52"/>
                                        </p:tgtEl>
                                      </p:cBhvr>
                                    </p:animEffect>
                                  </p:childTnLst>
                                </p:cTn>
                              </p:par>
                            </p:childTnLst>
                          </p:cTn>
                        </p:par>
                        <p:par>
                          <p:cTn id="8" fill="hold" nodeType="afterGroup">
                            <p:stCondLst>
                              <p:cond delay="750"/>
                            </p:stCondLst>
                            <p:childTnLst>
                              <p:par>
                                <p:cTn id="9" presetID="42" presetClass="entr" presetSubtype="0" dur="75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750"/>
                                        <p:tgtEl>
                                          <p:spTgt spid="61"/>
                                        </p:tgtEl>
                                      </p:cBhvr>
                                    </p:animEffect>
                                    <p:anim calcmode="lin" valueType="num">
                                      <p:cBhvr>
                                        <p:cTn id="12" dur="750" fill="hold"/>
                                        <p:tgtEl>
                                          <p:spTgt spid="61"/>
                                        </p:tgtEl>
                                        <p:attrNameLst>
                                          <p:attrName>ppt_x</p:attrName>
                                        </p:attrNameLst>
                                      </p:cBhvr>
                                      <p:tavLst>
                                        <p:tav tm="0">
                                          <p:val>
                                            <p:strVal val="#ppt_x"/>
                                          </p:val>
                                        </p:tav>
                                        <p:tav tm="100000">
                                          <p:val>
                                            <p:strVal val="#ppt_x"/>
                                          </p:val>
                                        </p:tav>
                                      </p:tavLst>
                                    </p:anim>
                                    <p:anim calcmode="lin" valueType="num">
                                      <p:cBhvr>
                                        <p:cTn id="13" dur="750" fill="hold"/>
                                        <p:tgtEl>
                                          <p:spTgt spid="61"/>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500"/>
                            </p:stCondLst>
                            <p:childTnLst>
                              <p:par>
                                <p:cTn id="15" presetID="2" presetClass="entr" presetSubtype="2" dur="750" fill="hold" nodeType="afterEffect">
                                  <p:stCondLst>
                                    <p:cond delay="0"/>
                                  </p:stCondLst>
                                  <p:childTnLst>
                                    <p:set>
                                      <p:cBhvr>
                                        <p:cTn id="16" dur="1" fill="hold">
                                          <p:stCondLst>
                                            <p:cond delay="0"/>
                                          </p:stCondLst>
                                        </p:cTn>
                                        <p:tgtEl>
                                          <p:spTgt spid="66"/>
                                        </p:tgtEl>
                                        <p:attrNameLst>
                                          <p:attrName>style.visibility</p:attrName>
                                        </p:attrNameLst>
                                      </p:cBhvr>
                                      <p:to>
                                        <p:strVal val="visible"/>
                                      </p:to>
                                    </p:set>
                                    <p:anim calcmode="lin" valueType="num">
                                      <p:cBhvr additive="base">
                                        <p:cTn id="17" dur="750" fill="hold"/>
                                        <p:tgtEl>
                                          <p:spTgt spid="66"/>
                                        </p:tgtEl>
                                        <p:attrNameLst>
                                          <p:attrName>ppt_x</p:attrName>
                                        </p:attrNameLst>
                                      </p:cBhvr>
                                      <p:tavLst>
                                        <p:tav tm="0">
                                          <p:val>
                                            <p:strVal val="1+#ppt_w/2"/>
                                          </p:val>
                                        </p:tav>
                                        <p:tav tm="100000">
                                          <p:val>
                                            <p:strVal val="#ppt_x"/>
                                          </p:val>
                                        </p:tav>
                                      </p:tavLst>
                                    </p:anim>
                                    <p:anim calcmode="lin" valueType="num">
                                      <p:cBhvr additive="base">
                                        <p:cTn id="18" dur="750" fill="hold"/>
                                        <p:tgtEl>
                                          <p:spTgt spid="6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2250"/>
                            </p:stCondLst>
                            <p:childTnLst>
                              <p:par>
                                <p:cTn id="20" presetID="12" presetClass="entr" presetSubtype="8" dur="75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750"/>
                                        <p:tgtEl>
                                          <p:spTgt spid="15"/>
                                        </p:tgtEl>
                                        <p:attrNameLst>
                                          <p:attrName>ppt_x</p:attrName>
                                        </p:attrNameLst>
                                      </p:cBhvr>
                                      <p:tavLst>
                                        <p:tav tm="0">
                                          <p:val>
                                            <p:strVal val="#ppt_x-#ppt_w*1.125000"/>
                                          </p:val>
                                        </p:tav>
                                        <p:tav tm="100000">
                                          <p:val>
                                            <p:strVal val="#ppt_x"/>
                                          </p:val>
                                        </p:tav>
                                      </p:tavLst>
                                    </p:anim>
                                    <p:animEffect transition="in" filter="wipe(right)">
                                      <p:cBhvr>
                                        <p:cTn id="23" dur="750"/>
                                        <p:tgtEl>
                                          <p:spTgt spid="15"/>
                                        </p:tgtEl>
                                      </p:cBhvr>
                                    </p:animEffect>
                                  </p:childTnLst>
                                </p:cTn>
                              </p:par>
                              <p:par>
                                <p:cTn id="24" presetID="47" presetClass="entr" presetSubtype="0" dur="750" fill="hold" grpId="0" nodeType="withEffect">
                                  <p:stCondLst>
                                    <p:cond delay="25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750"/>
                                        <p:tgtEl>
                                          <p:spTgt spid="34"/>
                                        </p:tgtEl>
                                      </p:cBhvr>
                                    </p:animEffect>
                                    <p:anim calcmode="lin" valueType="num">
                                      <p:cBhvr>
                                        <p:cTn id="27" dur="750" fill="hold"/>
                                        <p:tgtEl>
                                          <p:spTgt spid="34"/>
                                        </p:tgtEl>
                                        <p:attrNameLst>
                                          <p:attrName>ppt_x</p:attrName>
                                        </p:attrNameLst>
                                      </p:cBhvr>
                                      <p:tavLst>
                                        <p:tav tm="0">
                                          <p:val>
                                            <p:strVal val="#ppt_x"/>
                                          </p:val>
                                        </p:tav>
                                        <p:tav tm="100000">
                                          <p:val>
                                            <p:strVal val="#ppt_x"/>
                                          </p:val>
                                        </p:tav>
                                      </p:tavLst>
                                    </p:anim>
                                    <p:anim calcmode="lin" valueType="num">
                                      <p:cBhvr>
                                        <p:cTn id="28" dur="750" fill="hold"/>
                                        <p:tgtEl>
                                          <p:spTgt spid="34"/>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3250"/>
                            </p:stCondLst>
                            <p:childTnLst>
                              <p:par>
                                <p:cTn id="30" presetID="16" presetClass="entr" presetSubtype="21" dur="750"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inVertical)">
                                      <p:cBhvr>
                                        <p:cTn id="32" dur="750"/>
                                        <p:tgtEl>
                                          <p:spTgt spid="48"/>
                                        </p:tgtEl>
                                      </p:cBhvr>
                                    </p:animEffect>
                                  </p:childTnLst>
                                </p:cTn>
                              </p:par>
                            </p:childTnLst>
                          </p:cTn>
                        </p:par>
                        <p:par>
                          <p:cTn id="33" fill="hold" nodeType="afterGroup">
                            <p:stCondLst>
                              <p:cond delay="4000"/>
                            </p:stCondLst>
                            <p:childTnLst>
                              <p:par>
                                <p:cTn id="34" presetID="42" presetClass="entr" presetSubtype="0" dur="750"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750"/>
                                        <p:tgtEl>
                                          <p:spTgt spid="45"/>
                                        </p:tgtEl>
                                      </p:cBhvr>
                                    </p:animEffect>
                                    <p:anim calcmode="lin" valueType="num">
                                      <p:cBhvr>
                                        <p:cTn id="37" dur="750" fill="hold"/>
                                        <p:tgtEl>
                                          <p:spTgt spid="45"/>
                                        </p:tgtEl>
                                        <p:attrNameLst>
                                          <p:attrName>ppt_x</p:attrName>
                                        </p:attrNameLst>
                                      </p:cBhvr>
                                      <p:tavLst>
                                        <p:tav tm="0">
                                          <p:val>
                                            <p:strVal val="#ppt_x"/>
                                          </p:val>
                                        </p:tav>
                                        <p:tav tm="100000">
                                          <p:val>
                                            <p:strVal val="#ppt_x"/>
                                          </p:val>
                                        </p:tav>
                                      </p:tavLst>
                                    </p:anim>
                                    <p:anim calcmode="lin" valueType="num">
                                      <p:cBhvr>
                                        <p:cTn id="38" dur="750" fill="hold"/>
                                        <p:tgtEl>
                                          <p:spTgt spid="45"/>
                                        </p:tgtEl>
                                        <p:attrNameLst>
                                          <p:attrName>ppt_y</p:attrName>
                                        </p:attrNameLst>
                                      </p:cBhvr>
                                      <p:tavLst>
                                        <p:tav tm="0">
                                          <p:val>
                                            <p:strVal val="#ppt_y+.1"/>
                                          </p:val>
                                        </p:tav>
                                        <p:tav tm="100000">
                                          <p:val>
                                            <p:strVal val="#ppt_y"/>
                                          </p:val>
                                        </p:tav>
                                      </p:tavLst>
                                    </p:anim>
                                  </p:childTnLst>
                                </p:cTn>
                              </p:par>
                              <p:par>
                                <p:cTn id="39" presetID="12" presetClass="entr" presetSubtype="2" dur="750" fill="hold" grpId="0" nodeType="withEffect">
                                  <p:stCondLst>
                                    <p:cond delay="25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750"/>
                                        <p:tgtEl>
                                          <p:spTgt spid="46"/>
                                        </p:tgtEl>
                                        <p:attrNameLst>
                                          <p:attrName>ppt_x</p:attrName>
                                        </p:attrNameLst>
                                      </p:cBhvr>
                                      <p:tavLst>
                                        <p:tav tm="0">
                                          <p:val>
                                            <p:strVal val="#ppt_x+#ppt_w*1.125000"/>
                                          </p:val>
                                        </p:tav>
                                        <p:tav tm="100000">
                                          <p:val>
                                            <p:strVal val="#ppt_x"/>
                                          </p:val>
                                        </p:tav>
                                      </p:tavLst>
                                    </p:anim>
                                    <p:animEffect transition="in" filter="wipe(left)">
                                      <p:cBhvr>
                                        <p:cTn id="42" dur="750"/>
                                        <p:tgtEl>
                                          <p:spTgt spid="46"/>
                                        </p:tgtEl>
                                      </p:cBhvr>
                                    </p:animEffect>
                                  </p:childTnLst>
                                </p:cTn>
                              </p:par>
                            </p:childTnLst>
                          </p:cTn>
                        </p:par>
                        <p:par>
                          <p:cTn id="43" fill="hold" nodeType="afterGroup">
                            <p:stCondLst>
                              <p:cond delay="5000"/>
                            </p:stCondLst>
                            <p:childTnLst>
                              <p:par>
                                <p:cTn id="44" presetID="16" presetClass="entr" presetSubtype="21" dur="750" fill="hold" grpId="0" nodeType="after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barn(inVertical)">
                                      <p:cBhvr>
                                        <p:cTn id="46" dur="750"/>
                                        <p:tgtEl>
                                          <p:spTgt spid="49"/>
                                        </p:tgtEl>
                                      </p:cBhvr>
                                    </p:animEffect>
                                  </p:childTnLst>
                                </p:cTn>
                              </p:par>
                            </p:childTnLst>
                          </p:cTn>
                        </p:par>
                        <p:par>
                          <p:cTn id="47" fill="hold" nodeType="afterGroup">
                            <p:stCondLst>
                              <p:cond delay="5750"/>
                            </p:stCondLst>
                            <p:childTnLst>
                              <p:par>
                                <p:cTn id="48" presetID="2" presetClass="entr" presetSubtype="2" dur="750" fill="hold" nodeType="afterEffect">
                                  <p:stCondLst>
                                    <p:cond delay="0"/>
                                  </p:stCondLst>
                                  <p:childTnLst>
                                    <p:set>
                                      <p:cBhvr>
                                        <p:cTn id="49" dur="1" fill="hold">
                                          <p:stCondLst>
                                            <p:cond delay="0"/>
                                          </p:stCondLst>
                                        </p:cTn>
                                        <p:tgtEl>
                                          <p:spTgt spid="58"/>
                                        </p:tgtEl>
                                        <p:attrNameLst>
                                          <p:attrName>style.visibility</p:attrName>
                                        </p:attrNameLst>
                                      </p:cBhvr>
                                      <p:to>
                                        <p:strVal val="visible"/>
                                      </p:to>
                                    </p:set>
                                    <p:anim calcmode="lin" valueType="num">
                                      <p:cBhvr additive="base">
                                        <p:cTn id="50" dur="750" fill="hold"/>
                                        <p:tgtEl>
                                          <p:spTgt spid="58"/>
                                        </p:tgtEl>
                                        <p:attrNameLst>
                                          <p:attrName>ppt_x</p:attrName>
                                        </p:attrNameLst>
                                      </p:cBhvr>
                                      <p:tavLst>
                                        <p:tav tm="0">
                                          <p:val>
                                            <p:strVal val="1+#ppt_w/2"/>
                                          </p:val>
                                        </p:tav>
                                        <p:tav tm="100000">
                                          <p:val>
                                            <p:strVal val="#ppt_x"/>
                                          </p:val>
                                        </p:tav>
                                      </p:tavLst>
                                    </p:anim>
                                    <p:anim calcmode="lin" valueType="num">
                                      <p:cBhvr additive="base">
                                        <p:cTn id="51" dur="75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5" grpId="0" animBg="1"/>
      <p:bldP spid="15" grpId="0"/>
      <p:bldP spid="46" grpId="0"/>
      <p:bldP spid="48" grpId="0"/>
      <p:bldP spid="49" grpId="0"/>
      <p:bldP spid="6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形"/>
          <p:cNvSpPr txBox="1"/>
          <p:nvPr>
            <p:custDataLst>
              <p:tags r:id="rId1"/>
            </p:custDataLst>
          </p:nvPr>
        </p:nvSpPr>
        <p:spPr>
          <a:xfrm>
            <a:off x="1271270" y="4343165"/>
            <a:ext cx="9457690" cy="1433854"/>
          </a:xfrm>
          <a:prstGeom prst="rect">
            <a:avLst/>
          </a:prstGeom>
          <a:noFill/>
        </p:spPr>
        <p:txBody>
          <a:bodyPr wrap="square" lIns="0" tIns="0" rIns="0" bIns="0" rtlCol="0">
            <a:spAutoFit/>
          </a:bodyPr>
          <a:lstStyle/>
          <a:p>
            <a:pPr marL="0" indent="0" algn="ctr">
              <a:lnSpc>
                <a:spcPct val="150000"/>
              </a:lnSpc>
              <a:spcBef>
                <a:spcPct val="0"/>
              </a:spcBef>
              <a:defRPr/>
            </a:pPr>
            <a:r>
              <a:rPr lang="zh-CN" altLang="en-US" sz="1600">
                <a:solidFill>
                  <a:schemeClr val="bg1"/>
                </a:solidFill>
                <a:latin typeface="微软雅黑" panose="020B0503020204020204" pitchFamily="34" charset="-122"/>
                <a:ea typeface="微软雅黑" panose="020B0503020204020204" pitchFamily="34" charset="-122"/>
                <a:cs typeface="思源黑体旧字形 Light" panose="020B0300000000000000" charset="-128"/>
                <a:sym typeface="+mn-ea"/>
              </a:rPr>
              <a:t>在此处添加您的文本内容在此处添加您的文本内容在此处添加您的文本内容在此处添加您的文本内容在此处添加您的文本内容在此处添加您的文本内容在此处添加您的文本内容在此处添加您的文本内容在此处添加您的文本内容在此处添加您的文本内容在此处添加您的文本内容在此处添加您的文本内容在此处添加您的文本内容</a:t>
            </a:r>
          </a:p>
        </p:txBody>
      </p:sp>
      <p:cxnSp>
        <p:nvCxnSpPr>
          <p:cNvPr id="3" name="图形"/>
          <p:cNvCxnSpPr/>
          <p:nvPr>
            <p:custDataLst>
              <p:tags r:id="rId2"/>
            </p:custDataLst>
          </p:nvPr>
        </p:nvCxnSpPr>
        <p:spPr>
          <a:xfrm>
            <a:off x="1278890" y="4147920"/>
            <a:ext cx="9441815" cy="0"/>
          </a:xfrm>
          <a:prstGeom prst="line">
            <a:avLst/>
          </a:prstGeom>
          <a:ln w="19050">
            <a:solidFill>
              <a:srgbClr val="BFBFBF"/>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4" name="图形"/>
          <p:cNvSpPr/>
          <p:nvPr>
            <p:custDataLst>
              <p:tags r:id="rId3"/>
            </p:custDataLst>
          </p:nvPr>
        </p:nvSpPr>
        <p:spPr>
          <a:xfrm>
            <a:off x="1278890" y="1831105"/>
            <a:ext cx="2224405" cy="3157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微软雅黑" panose="020B0503020204020204" pitchFamily="34" charset="-122"/>
              <a:ea typeface="微软雅黑" panose="020B0503020204020204" pitchFamily="34" charset="-122"/>
              <a:cs typeface="思源黑体 CN Normal" panose="020B0400000000000000" charset="-122"/>
            </a:endParaRPr>
          </a:p>
        </p:txBody>
      </p:sp>
      <p:sp>
        <p:nvSpPr>
          <p:cNvPr id="5" name="图形"/>
          <p:cNvSpPr/>
          <p:nvPr>
            <p:custDataLst>
              <p:tags r:id="rId4"/>
            </p:custDataLst>
          </p:nvPr>
        </p:nvSpPr>
        <p:spPr>
          <a:xfrm>
            <a:off x="3686810" y="1831105"/>
            <a:ext cx="2224405" cy="3157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图形"/>
          <p:cNvSpPr/>
          <p:nvPr>
            <p:custDataLst>
              <p:tags r:id="rId5"/>
            </p:custDataLst>
          </p:nvPr>
        </p:nvSpPr>
        <p:spPr>
          <a:xfrm>
            <a:off x="6096000" y="1831105"/>
            <a:ext cx="2224405" cy="3157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微软雅黑" panose="020B0503020204020204" pitchFamily="34" charset="-122"/>
              <a:ea typeface="微软雅黑" panose="020B0503020204020204" pitchFamily="34" charset="-122"/>
              <a:cs typeface="思源黑体 CN Normal" panose="020B0400000000000000" charset="-122"/>
            </a:endParaRPr>
          </a:p>
        </p:txBody>
      </p:sp>
      <p:sp>
        <p:nvSpPr>
          <p:cNvPr id="7" name="图形"/>
          <p:cNvSpPr/>
          <p:nvPr>
            <p:custDataLst>
              <p:tags r:id="rId6"/>
            </p:custDataLst>
          </p:nvPr>
        </p:nvSpPr>
        <p:spPr>
          <a:xfrm>
            <a:off x="8504555" y="1831105"/>
            <a:ext cx="2224405" cy="3157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微软雅黑" panose="020B0503020204020204" pitchFamily="34" charset="-122"/>
              <a:ea typeface="微软雅黑" panose="020B0503020204020204" pitchFamily="34" charset="-122"/>
              <a:cs typeface="思源黑体 CN Normal" panose="020B0400000000000000" charset="-122"/>
            </a:endParaRPr>
          </a:p>
        </p:txBody>
      </p:sp>
      <p:grpSp>
        <p:nvGrpSpPr>
          <p:cNvPr id="8" name="组合 7"/>
          <p:cNvGrpSpPr/>
          <p:nvPr/>
        </p:nvGrpSpPr>
        <p:grpSpPr>
          <a:xfrm>
            <a:off x="1278890" y="1831105"/>
            <a:ext cx="9450070" cy="2009775"/>
            <a:chOff x="1278890" y="1985511"/>
            <a:chExt cx="9450070" cy="2009775"/>
          </a:xfrm>
        </p:grpSpPr>
        <p:sp>
          <p:nvSpPr>
            <p:cNvPr id="9" name="图形"/>
            <p:cNvSpPr/>
            <p:nvPr>
              <p:custDataLst>
                <p:tags r:id="rId7"/>
              </p:custDataLst>
            </p:nvPr>
          </p:nvSpPr>
          <p:spPr>
            <a:xfrm>
              <a:off x="1278890" y="1985511"/>
              <a:ext cx="2224405" cy="932815"/>
            </a:xfrm>
            <a:prstGeom prst="downArrowCallout">
              <a:avLst>
                <a:gd name="adj1" fmla="val 50000"/>
                <a:gd name="adj2" fmla="val 25000"/>
                <a:gd name="adj3" fmla="val 25000"/>
                <a:gd name="adj4" fmla="val 75000"/>
              </a:avLst>
            </a:prstGeom>
            <a:gradFill flip="none" rotWithShape="1">
              <a:gsLst>
                <a:gs pos="29000">
                  <a:srgbClr val="333DFF"/>
                </a:gs>
                <a:gs pos="100000">
                  <a:srgbClr val="F71C4C"/>
                </a:gs>
              </a:gsLst>
              <a:lin ang="2700000" scaled="1"/>
            </a:gradFill>
            <a:ln w="19050" cap="flat"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微软雅黑" panose="020B0503020204020204" pitchFamily="34" charset="-122"/>
                  <a:ea typeface="微软雅黑" panose="020B0503020204020204" pitchFamily="34" charset="-122"/>
                  <a:cs typeface="思源黑体 CN Normal" panose="020B0400000000000000" charset="-122"/>
                  <a:sym typeface="+mn-ea"/>
                </a:rPr>
                <a:t>预设标题</a:t>
              </a:r>
            </a:p>
          </p:txBody>
        </p:sp>
        <p:sp>
          <p:nvSpPr>
            <p:cNvPr id="10" name="图形"/>
            <p:cNvSpPr/>
            <p:nvPr>
              <p:custDataLst>
                <p:tags r:id="rId8"/>
              </p:custDataLst>
            </p:nvPr>
          </p:nvSpPr>
          <p:spPr>
            <a:xfrm>
              <a:off x="1903095" y="3018656"/>
              <a:ext cx="976630" cy="976630"/>
            </a:xfrm>
            <a:prstGeom prst="ellipse">
              <a:avLst/>
            </a:prstGeom>
            <a:gradFill>
              <a:gsLst>
                <a:gs pos="26000">
                  <a:srgbClr val="333DFF"/>
                </a:gs>
                <a:gs pos="100000">
                  <a:srgbClr val="F71C4C"/>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微软雅黑" panose="020B0503020204020204" pitchFamily="34" charset="-122"/>
                <a:ea typeface="微软雅黑" panose="020B0503020204020204" pitchFamily="34" charset="-122"/>
                <a:cs typeface="思源黑体 CN Normal" panose="020B0400000000000000" charset="-122"/>
              </a:endParaRPr>
            </a:p>
          </p:txBody>
        </p:sp>
        <p:sp>
          <p:nvSpPr>
            <p:cNvPr id="11" name="图形"/>
            <p:cNvSpPr/>
            <p:nvPr>
              <p:custDataLst>
                <p:tags r:id="rId9"/>
              </p:custDataLst>
            </p:nvPr>
          </p:nvSpPr>
          <p:spPr>
            <a:xfrm>
              <a:off x="3686810" y="1985511"/>
              <a:ext cx="2224405" cy="932815"/>
            </a:xfrm>
            <a:prstGeom prst="downArrowCallout">
              <a:avLst>
                <a:gd name="adj1" fmla="val 50000"/>
                <a:gd name="adj2" fmla="val 25000"/>
                <a:gd name="adj3" fmla="val 25000"/>
                <a:gd name="adj4" fmla="val 75000"/>
              </a:avLst>
            </a:prstGeom>
            <a:gradFill flip="none" rotWithShape="1">
              <a:gsLst>
                <a:gs pos="29000">
                  <a:srgbClr val="333DFF"/>
                </a:gs>
                <a:gs pos="100000">
                  <a:srgbClr val="F71C4C"/>
                </a:gs>
              </a:gsLst>
              <a:lin ang="2700000" scaled="1"/>
            </a:gradFill>
            <a:ln w="22225" cap="flat"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微软雅黑" panose="020B0503020204020204" pitchFamily="34" charset="-122"/>
                  <a:ea typeface="微软雅黑" panose="020B0503020204020204" pitchFamily="34" charset="-122"/>
                  <a:cs typeface="思源黑体 CN Normal" panose="020B0400000000000000" charset="-122"/>
                  <a:sym typeface="+mn-ea"/>
                </a:rPr>
                <a:t>预设标题</a:t>
              </a:r>
            </a:p>
          </p:txBody>
        </p:sp>
        <p:sp>
          <p:nvSpPr>
            <p:cNvPr id="12" name="图形"/>
            <p:cNvSpPr/>
            <p:nvPr>
              <p:custDataLst>
                <p:tags r:id="rId10"/>
              </p:custDataLst>
            </p:nvPr>
          </p:nvSpPr>
          <p:spPr>
            <a:xfrm>
              <a:off x="4311015" y="3018656"/>
              <a:ext cx="976630" cy="976630"/>
            </a:xfrm>
            <a:prstGeom prst="ellipse">
              <a:avLst/>
            </a:prstGeom>
            <a:gradFill>
              <a:gsLst>
                <a:gs pos="26000">
                  <a:srgbClr val="333DFF"/>
                </a:gs>
                <a:gs pos="100000">
                  <a:srgbClr val="F71C4C"/>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微软雅黑" panose="020B0503020204020204" pitchFamily="34" charset="-122"/>
                <a:ea typeface="微软雅黑" panose="020B0503020204020204" pitchFamily="34" charset="-122"/>
                <a:cs typeface="思源黑体 CN Normal" panose="020B0400000000000000" charset="-122"/>
              </a:endParaRPr>
            </a:p>
          </p:txBody>
        </p:sp>
        <p:sp>
          <p:nvSpPr>
            <p:cNvPr id="13" name="图形"/>
            <p:cNvSpPr/>
            <p:nvPr>
              <p:custDataLst>
                <p:tags r:id="rId11"/>
              </p:custDataLst>
            </p:nvPr>
          </p:nvSpPr>
          <p:spPr>
            <a:xfrm>
              <a:off x="6096000" y="1985511"/>
              <a:ext cx="2224405" cy="932815"/>
            </a:xfrm>
            <a:prstGeom prst="downArrowCallout">
              <a:avLst>
                <a:gd name="adj1" fmla="val 50000"/>
                <a:gd name="adj2" fmla="val 25000"/>
                <a:gd name="adj3" fmla="val 25000"/>
                <a:gd name="adj4" fmla="val 75000"/>
              </a:avLst>
            </a:prstGeom>
            <a:gradFill flip="none" rotWithShape="1">
              <a:gsLst>
                <a:gs pos="29000">
                  <a:srgbClr val="333DFF"/>
                </a:gs>
                <a:gs pos="100000">
                  <a:srgbClr val="F71C4C"/>
                </a:gs>
              </a:gsLst>
              <a:lin ang="2700000" scaled="1"/>
            </a:gradFill>
            <a:ln w="22225" cap="flat"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微软雅黑" panose="020B0503020204020204" pitchFamily="34" charset="-122"/>
                  <a:ea typeface="微软雅黑" panose="020B0503020204020204" pitchFamily="34" charset="-122"/>
                  <a:cs typeface="思源黑体 CN Normal" panose="020B0400000000000000" charset="-122"/>
                  <a:sym typeface="+mn-ea"/>
                </a:rPr>
                <a:t>预设标题</a:t>
              </a:r>
            </a:p>
          </p:txBody>
        </p:sp>
        <p:sp>
          <p:nvSpPr>
            <p:cNvPr id="14" name="图形"/>
            <p:cNvSpPr/>
            <p:nvPr>
              <p:custDataLst>
                <p:tags r:id="rId12"/>
              </p:custDataLst>
            </p:nvPr>
          </p:nvSpPr>
          <p:spPr>
            <a:xfrm>
              <a:off x="6720205" y="3018656"/>
              <a:ext cx="976630" cy="976630"/>
            </a:xfrm>
            <a:prstGeom prst="ellipse">
              <a:avLst/>
            </a:prstGeom>
            <a:gradFill>
              <a:gsLst>
                <a:gs pos="26000">
                  <a:srgbClr val="333DFF"/>
                </a:gs>
                <a:gs pos="100000">
                  <a:srgbClr val="F71C4C"/>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微软雅黑" panose="020B0503020204020204" pitchFamily="34" charset="-122"/>
                <a:ea typeface="微软雅黑" panose="020B0503020204020204" pitchFamily="34" charset="-122"/>
                <a:cs typeface="思源黑体 CN Normal" panose="020B0400000000000000" charset="-122"/>
              </a:endParaRPr>
            </a:p>
          </p:txBody>
        </p:sp>
        <p:sp>
          <p:nvSpPr>
            <p:cNvPr id="15" name="图形"/>
            <p:cNvSpPr/>
            <p:nvPr>
              <p:custDataLst>
                <p:tags r:id="rId13"/>
              </p:custDataLst>
            </p:nvPr>
          </p:nvSpPr>
          <p:spPr>
            <a:xfrm>
              <a:off x="8504555" y="1985511"/>
              <a:ext cx="2224405" cy="932815"/>
            </a:xfrm>
            <a:prstGeom prst="downArrowCallout">
              <a:avLst>
                <a:gd name="adj1" fmla="val 50000"/>
                <a:gd name="adj2" fmla="val 25000"/>
                <a:gd name="adj3" fmla="val 25000"/>
                <a:gd name="adj4" fmla="val 75000"/>
              </a:avLst>
            </a:prstGeom>
            <a:gradFill flip="none" rotWithShape="1">
              <a:gsLst>
                <a:gs pos="29000">
                  <a:srgbClr val="333DFF"/>
                </a:gs>
                <a:gs pos="100000">
                  <a:srgbClr val="F71C4C"/>
                </a:gs>
              </a:gsLst>
              <a:lin ang="2700000" scaled="1"/>
            </a:gradFill>
            <a:ln w="22225" cap="flat" cmpd="sng">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微软雅黑" panose="020B0503020204020204" pitchFamily="34" charset="-122"/>
                  <a:ea typeface="微软雅黑" panose="020B0503020204020204" pitchFamily="34" charset="-122"/>
                  <a:cs typeface="思源黑体 CN Normal" panose="020B0400000000000000" charset="-122"/>
                  <a:sym typeface="+mn-ea"/>
                </a:rPr>
                <a:t>预设标题</a:t>
              </a:r>
            </a:p>
          </p:txBody>
        </p:sp>
        <p:sp>
          <p:nvSpPr>
            <p:cNvPr id="16" name="图形"/>
            <p:cNvSpPr/>
            <p:nvPr>
              <p:custDataLst>
                <p:tags r:id="rId14"/>
              </p:custDataLst>
            </p:nvPr>
          </p:nvSpPr>
          <p:spPr>
            <a:xfrm>
              <a:off x="9128760" y="3018656"/>
              <a:ext cx="976630" cy="976630"/>
            </a:xfrm>
            <a:prstGeom prst="ellipse">
              <a:avLst/>
            </a:prstGeom>
            <a:gradFill>
              <a:gsLst>
                <a:gs pos="26000">
                  <a:srgbClr val="333DFF"/>
                </a:gs>
                <a:gs pos="100000">
                  <a:srgbClr val="F71C4C"/>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latin typeface="微软雅黑" panose="020B0503020204020204" pitchFamily="34" charset="-122"/>
                <a:ea typeface="微软雅黑" panose="020B0503020204020204" pitchFamily="34" charset="-122"/>
                <a:cs typeface="思源黑体 CN Normal" panose="020B0400000000000000" charset="-122"/>
              </a:endParaRPr>
            </a:p>
          </p:txBody>
        </p:sp>
        <p:grpSp>
          <p:nvGrpSpPr>
            <p:cNvPr id="17" name="组合 16"/>
            <p:cNvGrpSpPr/>
            <p:nvPr/>
          </p:nvGrpSpPr>
          <p:grpSpPr>
            <a:xfrm>
              <a:off x="6978650" y="3322186"/>
              <a:ext cx="415290" cy="417830"/>
              <a:chOff x="4556126" y="2352676"/>
              <a:chExt cx="585788" cy="588962"/>
            </a:xfrm>
            <a:solidFill>
              <a:schemeClr val="bg1"/>
            </a:solidFill>
          </p:grpSpPr>
          <p:sp>
            <p:nvSpPr>
              <p:cNvPr id="29" name="图形"/>
              <p:cNvSpPr/>
              <p:nvPr>
                <p:custDataLst>
                  <p:tags r:id="rId23"/>
                </p:custDataLst>
              </p:nvPr>
            </p:nvSpPr>
            <p:spPr bwMode="auto">
              <a:xfrm>
                <a:off x="4556126" y="2446338"/>
                <a:ext cx="371475" cy="495300"/>
              </a:xfrm>
              <a:custGeom>
                <a:avLst/>
                <a:gdLst>
                  <a:gd name="T0" fmla="*/ 85 w 99"/>
                  <a:gd name="T1" fmla="*/ 75 h 132"/>
                  <a:gd name="T2" fmla="*/ 51 w 99"/>
                  <a:gd name="T3" fmla="*/ 75 h 132"/>
                  <a:gd name="T4" fmla="*/ 18 w 99"/>
                  <a:gd name="T5" fmla="*/ 42 h 132"/>
                  <a:gd name="T6" fmla="*/ 18 w 99"/>
                  <a:gd name="T7" fmla="*/ 0 h 132"/>
                  <a:gd name="T8" fmla="*/ 7 w 99"/>
                  <a:gd name="T9" fmla="*/ 6 h 132"/>
                  <a:gd name="T10" fmla="*/ 0 w 99"/>
                  <a:gd name="T11" fmla="*/ 24 h 132"/>
                  <a:gd name="T12" fmla="*/ 0 w 99"/>
                  <a:gd name="T13" fmla="*/ 66 h 132"/>
                  <a:gd name="T14" fmla="*/ 7 w 99"/>
                  <a:gd name="T15" fmla="*/ 83 h 132"/>
                  <a:gd name="T16" fmla="*/ 24 w 99"/>
                  <a:gd name="T17" fmla="*/ 90 h 132"/>
                  <a:gd name="T18" fmla="*/ 25 w 99"/>
                  <a:gd name="T19" fmla="*/ 90 h 132"/>
                  <a:gd name="T20" fmla="*/ 25 w 99"/>
                  <a:gd name="T21" fmla="*/ 105 h 132"/>
                  <a:gd name="T22" fmla="*/ 25 w 99"/>
                  <a:gd name="T23" fmla="*/ 123 h 132"/>
                  <a:gd name="T24" fmla="*/ 35 w 99"/>
                  <a:gd name="T25" fmla="*/ 126 h 132"/>
                  <a:gd name="T26" fmla="*/ 57 w 99"/>
                  <a:gd name="T27" fmla="*/ 101 h 132"/>
                  <a:gd name="T28" fmla="*/ 66 w 99"/>
                  <a:gd name="T29" fmla="*/ 90 h 132"/>
                  <a:gd name="T30" fmla="*/ 99 w 99"/>
                  <a:gd name="T31" fmla="*/ 90 h 132"/>
                  <a:gd name="T32" fmla="*/ 92 w 99"/>
                  <a:gd name="T33" fmla="*/ 82 h 132"/>
                  <a:gd name="T34" fmla="*/ 85 w 99"/>
                  <a:gd name="T35" fmla="*/ 7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32">
                    <a:moveTo>
                      <a:pt x="85" y="75"/>
                    </a:moveTo>
                    <a:cubicBezTo>
                      <a:pt x="51" y="75"/>
                      <a:pt x="51" y="75"/>
                      <a:pt x="51" y="75"/>
                    </a:cubicBezTo>
                    <a:cubicBezTo>
                      <a:pt x="33" y="75"/>
                      <a:pt x="18" y="60"/>
                      <a:pt x="18" y="42"/>
                    </a:cubicBezTo>
                    <a:cubicBezTo>
                      <a:pt x="18" y="0"/>
                      <a:pt x="18" y="0"/>
                      <a:pt x="18" y="0"/>
                    </a:cubicBezTo>
                    <a:cubicBezTo>
                      <a:pt x="14" y="1"/>
                      <a:pt x="10" y="3"/>
                      <a:pt x="7" y="6"/>
                    </a:cubicBezTo>
                    <a:cubicBezTo>
                      <a:pt x="2" y="11"/>
                      <a:pt x="0" y="17"/>
                      <a:pt x="0" y="24"/>
                    </a:cubicBezTo>
                    <a:cubicBezTo>
                      <a:pt x="0" y="66"/>
                      <a:pt x="0" y="66"/>
                      <a:pt x="0" y="66"/>
                    </a:cubicBezTo>
                    <a:cubicBezTo>
                      <a:pt x="0" y="72"/>
                      <a:pt x="2" y="78"/>
                      <a:pt x="7" y="83"/>
                    </a:cubicBezTo>
                    <a:cubicBezTo>
                      <a:pt x="12" y="88"/>
                      <a:pt x="18" y="90"/>
                      <a:pt x="24" y="90"/>
                    </a:cubicBezTo>
                    <a:cubicBezTo>
                      <a:pt x="25" y="90"/>
                      <a:pt x="25" y="90"/>
                      <a:pt x="25" y="90"/>
                    </a:cubicBezTo>
                    <a:cubicBezTo>
                      <a:pt x="25" y="92"/>
                      <a:pt x="25" y="98"/>
                      <a:pt x="25" y="105"/>
                    </a:cubicBezTo>
                    <a:cubicBezTo>
                      <a:pt x="25" y="123"/>
                      <a:pt x="25" y="123"/>
                      <a:pt x="25" y="123"/>
                    </a:cubicBezTo>
                    <a:cubicBezTo>
                      <a:pt x="25" y="131"/>
                      <a:pt x="30" y="132"/>
                      <a:pt x="35" y="126"/>
                    </a:cubicBezTo>
                    <a:cubicBezTo>
                      <a:pt x="57" y="101"/>
                      <a:pt x="57" y="101"/>
                      <a:pt x="57" y="101"/>
                    </a:cubicBezTo>
                    <a:cubicBezTo>
                      <a:pt x="61" y="96"/>
                      <a:pt x="65" y="92"/>
                      <a:pt x="66" y="90"/>
                    </a:cubicBezTo>
                    <a:cubicBezTo>
                      <a:pt x="99" y="90"/>
                      <a:pt x="99" y="90"/>
                      <a:pt x="99" y="90"/>
                    </a:cubicBezTo>
                    <a:cubicBezTo>
                      <a:pt x="92" y="82"/>
                      <a:pt x="92" y="82"/>
                      <a:pt x="92" y="82"/>
                    </a:cubicBezTo>
                    <a:cubicBezTo>
                      <a:pt x="90" y="80"/>
                      <a:pt x="87" y="77"/>
                      <a:pt x="85" y="75"/>
                    </a:cubicBezTo>
                    <a:close/>
                  </a:path>
                </a:pathLst>
              </a:custGeom>
              <a:grpFill/>
              <a:ln>
                <a:noFill/>
              </a:ln>
            </p:spPr>
            <p:txBody>
              <a:bodyPr vert="horz" wrap="square" lIns="121920" tIns="60960" rIns="121920" bIns="60960" numCol="1" anchor="t" anchorCtr="0" compatLnSpc="1"/>
              <a:lstStyle/>
              <a:p>
                <a:endParaRPr lang="zh-CN" altLang="en-US" sz="2400">
                  <a:solidFill>
                    <a:schemeClr val="bg1"/>
                  </a:solidFill>
                  <a:latin typeface="微软雅黑" panose="020B0503020204020204" pitchFamily="34" charset="-122"/>
                  <a:ea typeface="微软雅黑" panose="020B0503020204020204" pitchFamily="34" charset="-122"/>
                  <a:cs typeface="思源黑体 CN Normal" panose="020B0400000000000000" charset="-122"/>
                </a:endParaRPr>
              </a:p>
            </p:txBody>
          </p:sp>
          <p:sp>
            <p:nvSpPr>
              <p:cNvPr id="30" name="图形"/>
              <p:cNvSpPr>
                <a:spLocks noEditPoints="1"/>
              </p:cNvSpPr>
              <p:nvPr>
                <p:custDataLst>
                  <p:tags r:id="rId24"/>
                </p:custDataLst>
              </p:nvPr>
            </p:nvSpPr>
            <p:spPr bwMode="auto">
              <a:xfrm>
                <a:off x="4654551" y="2352676"/>
                <a:ext cx="487363" cy="498475"/>
              </a:xfrm>
              <a:custGeom>
                <a:avLst/>
                <a:gdLst>
                  <a:gd name="T0" fmla="*/ 122 w 130"/>
                  <a:gd name="T1" fmla="*/ 7 h 133"/>
                  <a:gd name="T2" fmla="*/ 105 w 130"/>
                  <a:gd name="T3" fmla="*/ 0 h 133"/>
                  <a:gd name="T4" fmla="*/ 25 w 130"/>
                  <a:gd name="T5" fmla="*/ 0 h 133"/>
                  <a:gd name="T6" fmla="*/ 8 w 130"/>
                  <a:gd name="T7" fmla="*/ 7 h 133"/>
                  <a:gd name="T8" fmla="*/ 0 w 130"/>
                  <a:gd name="T9" fmla="*/ 25 h 133"/>
                  <a:gd name="T10" fmla="*/ 0 w 130"/>
                  <a:gd name="T11" fmla="*/ 67 h 133"/>
                  <a:gd name="T12" fmla="*/ 25 w 130"/>
                  <a:gd name="T13" fmla="*/ 91 h 133"/>
                  <a:gd name="T14" fmla="*/ 63 w 130"/>
                  <a:gd name="T15" fmla="*/ 91 h 133"/>
                  <a:gd name="T16" fmla="*/ 72 w 130"/>
                  <a:gd name="T17" fmla="*/ 102 h 133"/>
                  <a:gd name="T18" fmla="*/ 95 w 130"/>
                  <a:gd name="T19" fmla="*/ 127 h 133"/>
                  <a:gd name="T20" fmla="*/ 104 w 130"/>
                  <a:gd name="T21" fmla="*/ 124 h 133"/>
                  <a:gd name="T22" fmla="*/ 104 w 130"/>
                  <a:gd name="T23" fmla="*/ 106 h 133"/>
                  <a:gd name="T24" fmla="*/ 105 w 130"/>
                  <a:gd name="T25" fmla="*/ 91 h 133"/>
                  <a:gd name="T26" fmla="*/ 105 w 130"/>
                  <a:gd name="T27" fmla="*/ 91 h 133"/>
                  <a:gd name="T28" fmla="*/ 122 w 130"/>
                  <a:gd name="T29" fmla="*/ 84 h 133"/>
                  <a:gd name="T30" fmla="*/ 130 w 130"/>
                  <a:gd name="T31" fmla="*/ 67 h 133"/>
                  <a:gd name="T32" fmla="*/ 130 w 130"/>
                  <a:gd name="T33" fmla="*/ 25 h 133"/>
                  <a:gd name="T34" fmla="*/ 122 w 130"/>
                  <a:gd name="T35" fmla="*/ 7 h 133"/>
                  <a:gd name="T36" fmla="*/ 39 w 130"/>
                  <a:gd name="T37" fmla="*/ 58 h 133"/>
                  <a:gd name="T38" fmla="*/ 29 w 130"/>
                  <a:gd name="T39" fmla="*/ 48 h 133"/>
                  <a:gd name="T40" fmla="*/ 39 w 130"/>
                  <a:gd name="T41" fmla="*/ 38 h 133"/>
                  <a:gd name="T42" fmla="*/ 49 w 130"/>
                  <a:gd name="T43" fmla="*/ 48 h 133"/>
                  <a:gd name="T44" fmla="*/ 39 w 130"/>
                  <a:gd name="T45" fmla="*/ 58 h 133"/>
                  <a:gd name="T46" fmla="*/ 67 w 130"/>
                  <a:gd name="T47" fmla="*/ 58 h 133"/>
                  <a:gd name="T48" fmla="*/ 57 w 130"/>
                  <a:gd name="T49" fmla="*/ 48 h 133"/>
                  <a:gd name="T50" fmla="*/ 67 w 130"/>
                  <a:gd name="T51" fmla="*/ 38 h 133"/>
                  <a:gd name="T52" fmla="*/ 77 w 130"/>
                  <a:gd name="T53" fmla="*/ 48 h 133"/>
                  <a:gd name="T54" fmla="*/ 67 w 130"/>
                  <a:gd name="T55" fmla="*/ 58 h 133"/>
                  <a:gd name="T56" fmla="*/ 94 w 130"/>
                  <a:gd name="T57" fmla="*/ 58 h 133"/>
                  <a:gd name="T58" fmla="*/ 84 w 130"/>
                  <a:gd name="T59" fmla="*/ 48 h 133"/>
                  <a:gd name="T60" fmla="*/ 94 w 130"/>
                  <a:gd name="T61" fmla="*/ 38 h 133"/>
                  <a:gd name="T62" fmla="*/ 104 w 130"/>
                  <a:gd name="T63" fmla="*/ 48 h 133"/>
                  <a:gd name="T64" fmla="*/ 94 w 130"/>
                  <a:gd name="T65" fmla="*/ 5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0" h="133">
                    <a:moveTo>
                      <a:pt x="122" y="7"/>
                    </a:moveTo>
                    <a:cubicBezTo>
                      <a:pt x="118" y="3"/>
                      <a:pt x="112" y="0"/>
                      <a:pt x="105" y="0"/>
                    </a:cubicBezTo>
                    <a:cubicBezTo>
                      <a:pt x="25" y="0"/>
                      <a:pt x="25" y="0"/>
                      <a:pt x="25" y="0"/>
                    </a:cubicBezTo>
                    <a:cubicBezTo>
                      <a:pt x="18" y="0"/>
                      <a:pt x="12" y="3"/>
                      <a:pt x="8" y="7"/>
                    </a:cubicBezTo>
                    <a:cubicBezTo>
                      <a:pt x="3" y="12"/>
                      <a:pt x="0" y="18"/>
                      <a:pt x="0" y="25"/>
                    </a:cubicBezTo>
                    <a:cubicBezTo>
                      <a:pt x="0" y="67"/>
                      <a:pt x="0" y="67"/>
                      <a:pt x="0" y="67"/>
                    </a:cubicBezTo>
                    <a:cubicBezTo>
                      <a:pt x="0" y="80"/>
                      <a:pt x="11" y="91"/>
                      <a:pt x="25" y="91"/>
                    </a:cubicBezTo>
                    <a:cubicBezTo>
                      <a:pt x="63" y="91"/>
                      <a:pt x="63" y="91"/>
                      <a:pt x="63" y="91"/>
                    </a:cubicBezTo>
                    <a:cubicBezTo>
                      <a:pt x="65" y="93"/>
                      <a:pt x="68" y="97"/>
                      <a:pt x="72" y="102"/>
                    </a:cubicBezTo>
                    <a:cubicBezTo>
                      <a:pt x="95" y="127"/>
                      <a:pt x="95" y="127"/>
                      <a:pt x="95" y="127"/>
                    </a:cubicBezTo>
                    <a:cubicBezTo>
                      <a:pt x="100" y="133"/>
                      <a:pt x="104" y="132"/>
                      <a:pt x="104" y="124"/>
                    </a:cubicBezTo>
                    <a:cubicBezTo>
                      <a:pt x="104" y="106"/>
                      <a:pt x="104" y="106"/>
                      <a:pt x="104" y="106"/>
                    </a:cubicBezTo>
                    <a:cubicBezTo>
                      <a:pt x="104" y="99"/>
                      <a:pt x="104" y="93"/>
                      <a:pt x="105" y="91"/>
                    </a:cubicBezTo>
                    <a:cubicBezTo>
                      <a:pt x="105" y="91"/>
                      <a:pt x="105" y="91"/>
                      <a:pt x="105" y="91"/>
                    </a:cubicBezTo>
                    <a:cubicBezTo>
                      <a:pt x="112" y="91"/>
                      <a:pt x="118" y="89"/>
                      <a:pt x="122" y="84"/>
                    </a:cubicBezTo>
                    <a:cubicBezTo>
                      <a:pt x="127" y="80"/>
                      <a:pt x="130" y="73"/>
                      <a:pt x="130" y="67"/>
                    </a:cubicBezTo>
                    <a:cubicBezTo>
                      <a:pt x="130" y="25"/>
                      <a:pt x="130" y="25"/>
                      <a:pt x="130" y="25"/>
                    </a:cubicBezTo>
                    <a:cubicBezTo>
                      <a:pt x="130" y="18"/>
                      <a:pt x="127" y="12"/>
                      <a:pt x="122" y="7"/>
                    </a:cubicBezTo>
                    <a:close/>
                    <a:moveTo>
                      <a:pt x="39" y="58"/>
                    </a:moveTo>
                    <a:cubicBezTo>
                      <a:pt x="33" y="58"/>
                      <a:pt x="29" y="53"/>
                      <a:pt x="29" y="48"/>
                    </a:cubicBezTo>
                    <a:cubicBezTo>
                      <a:pt x="29" y="42"/>
                      <a:pt x="33" y="38"/>
                      <a:pt x="39" y="38"/>
                    </a:cubicBezTo>
                    <a:cubicBezTo>
                      <a:pt x="44" y="38"/>
                      <a:pt x="49" y="42"/>
                      <a:pt x="49" y="48"/>
                    </a:cubicBezTo>
                    <a:cubicBezTo>
                      <a:pt x="49" y="53"/>
                      <a:pt x="44" y="58"/>
                      <a:pt x="39" y="58"/>
                    </a:cubicBezTo>
                    <a:close/>
                    <a:moveTo>
                      <a:pt x="67" y="58"/>
                    </a:moveTo>
                    <a:cubicBezTo>
                      <a:pt x="61" y="58"/>
                      <a:pt x="57" y="53"/>
                      <a:pt x="57" y="48"/>
                    </a:cubicBezTo>
                    <a:cubicBezTo>
                      <a:pt x="57" y="42"/>
                      <a:pt x="61" y="38"/>
                      <a:pt x="67" y="38"/>
                    </a:cubicBezTo>
                    <a:cubicBezTo>
                      <a:pt x="72" y="38"/>
                      <a:pt x="77" y="42"/>
                      <a:pt x="77" y="48"/>
                    </a:cubicBezTo>
                    <a:cubicBezTo>
                      <a:pt x="77" y="53"/>
                      <a:pt x="72" y="58"/>
                      <a:pt x="67" y="58"/>
                    </a:cubicBezTo>
                    <a:close/>
                    <a:moveTo>
                      <a:pt x="94" y="58"/>
                    </a:moveTo>
                    <a:cubicBezTo>
                      <a:pt x="89" y="58"/>
                      <a:pt x="84" y="53"/>
                      <a:pt x="84" y="48"/>
                    </a:cubicBezTo>
                    <a:cubicBezTo>
                      <a:pt x="84" y="42"/>
                      <a:pt x="89" y="38"/>
                      <a:pt x="94" y="38"/>
                    </a:cubicBezTo>
                    <a:cubicBezTo>
                      <a:pt x="100" y="38"/>
                      <a:pt x="104" y="42"/>
                      <a:pt x="104" y="48"/>
                    </a:cubicBezTo>
                    <a:cubicBezTo>
                      <a:pt x="104" y="53"/>
                      <a:pt x="100" y="58"/>
                      <a:pt x="94" y="58"/>
                    </a:cubicBezTo>
                    <a:close/>
                  </a:path>
                </a:pathLst>
              </a:custGeom>
              <a:grpFill/>
              <a:ln>
                <a:noFill/>
              </a:ln>
            </p:spPr>
            <p:txBody>
              <a:bodyPr vert="horz" wrap="square" lIns="121920" tIns="60960" rIns="121920" bIns="60960" numCol="1" anchor="t" anchorCtr="0" compatLnSpc="1"/>
              <a:lstStyle/>
              <a:p>
                <a:endParaRPr lang="zh-CN" altLang="en-US" sz="2400">
                  <a:solidFill>
                    <a:schemeClr val="bg1"/>
                  </a:solidFill>
                  <a:latin typeface="微软雅黑" panose="020B0503020204020204" pitchFamily="34" charset="-122"/>
                  <a:ea typeface="微软雅黑" panose="020B0503020204020204" pitchFamily="34" charset="-122"/>
                  <a:cs typeface="思源黑体 CN Normal" panose="020B0400000000000000" charset="-122"/>
                </a:endParaRPr>
              </a:p>
            </p:txBody>
          </p:sp>
        </p:grpSp>
        <p:grpSp>
          <p:nvGrpSpPr>
            <p:cNvPr id="18" name="组合 17"/>
            <p:cNvGrpSpPr/>
            <p:nvPr/>
          </p:nvGrpSpPr>
          <p:grpSpPr>
            <a:xfrm>
              <a:off x="2153920" y="3266941"/>
              <a:ext cx="474345" cy="504190"/>
              <a:chOff x="4525963" y="1103313"/>
              <a:chExt cx="668338" cy="709613"/>
            </a:xfrm>
            <a:solidFill>
              <a:schemeClr val="bg1"/>
            </a:solidFill>
          </p:grpSpPr>
          <p:sp>
            <p:nvSpPr>
              <p:cNvPr id="27" name="图形"/>
              <p:cNvSpPr>
                <a:spLocks noEditPoints="1"/>
              </p:cNvSpPr>
              <p:nvPr>
                <p:custDataLst>
                  <p:tags r:id="rId21"/>
                </p:custDataLst>
              </p:nvPr>
            </p:nvSpPr>
            <p:spPr bwMode="auto">
              <a:xfrm>
                <a:off x="4525963" y="1103313"/>
                <a:ext cx="604838" cy="533400"/>
              </a:xfrm>
              <a:custGeom>
                <a:avLst/>
                <a:gdLst>
                  <a:gd name="T0" fmla="*/ 84 w 161"/>
                  <a:gd name="T1" fmla="*/ 84 h 142"/>
                  <a:gd name="T2" fmla="*/ 114 w 161"/>
                  <a:gd name="T3" fmla="*/ 116 h 142"/>
                  <a:gd name="T4" fmla="*/ 122 w 161"/>
                  <a:gd name="T5" fmla="*/ 97 h 142"/>
                  <a:gd name="T6" fmla="*/ 97 w 161"/>
                  <a:gd name="T7" fmla="*/ 84 h 142"/>
                  <a:gd name="T8" fmla="*/ 84 w 161"/>
                  <a:gd name="T9" fmla="*/ 0 h 142"/>
                  <a:gd name="T10" fmla="*/ 117 w 161"/>
                  <a:gd name="T11" fmla="*/ 40 h 142"/>
                  <a:gd name="T12" fmla="*/ 84 w 161"/>
                  <a:gd name="T13" fmla="*/ 46 h 142"/>
                  <a:gd name="T14" fmla="*/ 106 w 161"/>
                  <a:gd name="T15" fmla="*/ 78 h 142"/>
                  <a:gd name="T16" fmla="*/ 122 w 161"/>
                  <a:gd name="T17" fmla="*/ 73 h 142"/>
                  <a:gd name="T18" fmla="*/ 84 w 161"/>
                  <a:gd name="T19" fmla="*/ 46 h 142"/>
                  <a:gd name="T20" fmla="*/ 109 w 161"/>
                  <a:gd name="T21" fmla="*/ 122 h 142"/>
                  <a:gd name="T22" fmla="*/ 84 w 161"/>
                  <a:gd name="T23" fmla="*/ 138 h 142"/>
                  <a:gd name="T24" fmla="*/ 0 w 161"/>
                  <a:gd name="T25" fmla="*/ 84 h 142"/>
                  <a:gd name="T26" fmla="*/ 36 w 161"/>
                  <a:gd name="T27" fmla="*/ 116 h 142"/>
                  <a:gd name="T28" fmla="*/ 36 w 161"/>
                  <a:gd name="T29" fmla="*/ 46 h 142"/>
                  <a:gd name="T30" fmla="*/ 0 w 161"/>
                  <a:gd name="T31" fmla="*/ 78 h 142"/>
                  <a:gd name="T32" fmla="*/ 36 w 161"/>
                  <a:gd name="T33" fmla="*/ 46 h 142"/>
                  <a:gd name="T34" fmla="*/ 11 w 161"/>
                  <a:gd name="T35" fmla="*/ 123 h 142"/>
                  <a:gd name="T36" fmla="*/ 38 w 161"/>
                  <a:gd name="T37" fmla="*/ 122 h 142"/>
                  <a:gd name="T38" fmla="*/ 41 w 161"/>
                  <a:gd name="T39" fmla="*/ 78 h 142"/>
                  <a:gd name="T40" fmla="*/ 77 w 161"/>
                  <a:gd name="T41" fmla="*/ 46 h 142"/>
                  <a:gd name="T42" fmla="*/ 41 w 161"/>
                  <a:gd name="T43" fmla="*/ 78 h 142"/>
                  <a:gd name="T44" fmla="*/ 117 w 161"/>
                  <a:gd name="T45" fmla="*/ 19 h 142"/>
                  <a:gd name="T46" fmla="*/ 152 w 161"/>
                  <a:gd name="T47" fmla="*/ 40 h 142"/>
                  <a:gd name="T48" fmla="*/ 155 w 161"/>
                  <a:gd name="T49" fmla="*/ 46 h 142"/>
                  <a:gd name="T50" fmla="*/ 130 w 161"/>
                  <a:gd name="T51" fmla="*/ 71 h 142"/>
                  <a:gd name="T52" fmla="*/ 161 w 161"/>
                  <a:gd name="T53" fmla="*/ 62 h 142"/>
                  <a:gd name="T54" fmla="*/ 53 w 161"/>
                  <a:gd name="T55" fmla="*/ 23 h 142"/>
                  <a:gd name="T56" fmla="*/ 77 w 161"/>
                  <a:gd name="T57" fmla="*/ 40 h 142"/>
                  <a:gd name="T58" fmla="*/ 53 w 161"/>
                  <a:gd name="T59" fmla="*/ 23 h 142"/>
                  <a:gd name="T60" fmla="*/ 57 w 161"/>
                  <a:gd name="T61" fmla="*/ 3 h 142"/>
                  <a:gd name="T62" fmla="*/ 38 w 161"/>
                  <a:gd name="T63" fmla="*/ 40 h 142"/>
                  <a:gd name="T64" fmla="*/ 53 w 161"/>
                  <a:gd name="T65" fmla="*/ 141 h 142"/>
                  <a:gd name="T66" fmla="*/ 63 w 161"/>
                  <a:gd name="T67" fmla="*/ 142 h 142"/>
                  <a:gd name="T68" fmla="*/ 77 w 161"/>
                  <a:gd name="T69" fmla="*/ 122 h 142"/>
                  <a:gd name="T70" fmla="*/ 53 w 161"/>
                  <a:gd name="T71" fmla="*/ 141 h 142"/>
                  <a:gd name="T72" fmla="*/ 77 w 161"/>
                  <a:gd name="T73" fmla="*/ 116 h 142"/>
                  <a:gd name="T74" fmla="*/ 40 w 161"/>
                  <a:gd name="T75" fmla="*/ 8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142">
                    <a:moveTo>
                      <a:pt x="97" y="84"/>
                    </a:moveTo>
                    <a:cubicBezTo>
                      <a:pt x="84" y="84"/>
                      <a:pt x="84" y="84"/>
                      <a:pt x="84" y="84"/>
                    </a:cubicBezTo>
                    <a:cubicBezTo>
                      <a:pt x="84" y="116"/>
                      <a:pt x="84" y="116"/>
                      <a:pt x="84" y="116"/>
                    </a:cubicBezTo>
                    <a:cubicBezTo>
                      <a:pt x="114" y="116"/>
                      <a:pt x="114" y="116"/>
                      <a:pt x="114" y="116"/>
                    </a:cubicBezTo>
                    <a:cubicBezTo>
                      <a:pt x="117" y="112"/>
                      <a:pt x="119" y="108"/>
                      <a:pt x="121" y="104"/>
                    </a:cubicBezTo>
                    <a:cubicBezTo>
                      <a:pt x="121" y="102"/>
                      <a:pt x="122" y="99"/>
                      <a:pt x="122" y="97"/>
                    </a:cubicBezTo>
                    <a:cubicBezTo>
                      <a:pt x="110" y="91"/>
                      <a:pt x="110" y="91"/>
                      <a:pt x="110" y="91"/>
                    </a:cubicBezTo>
                    <a:lnTo>
                      <a:pt x="97" y="84"/>
                    </a:lnTo>
                    <a:close/>
                    <a:moveTo>
                      <a:pt x="110" y="23"/>
                    </a:moveTo>
                    <a:cubicBezTo>
                      <a:pt x="103" y="9"/>
                      <a:pt x="94" y="1"/>
                      <a:pt x="84" y="0"/>
                    </a:cubicBezTo>
                    <a:cubicBezTo>
                      <a:pt x="84" y="40"/>
                      <a:pt x="84" y="40"/>
                      <a:pt x="84" y="40"/>
                    </a:cubicBezTo>
                    <a:cubicBezTo>
                      <a:pt x="117" y="40"/>
                      <a:pt x="117" y="40"/>
                      <a:pt x="117" y="40"/>
                    </a:cubicBezTo>
                    <a:cubicBezTo>
                      <a:pt x="115" y="34"/>
                      <a:pt x="113" y="28"/>
                      <a:pt x="110" y="23"/>
                    </a:cubicBezTo>
                    <a:close/>
                    <a:moveTo>
                      <a:pt x="84" y="46"/>
                    </a:moveTo>
                    <a:cubicBezTo>
                      <a:pt x="84" y="78"/>
                      <a:pt x="84" y="78"/>
                      <a:pt x="84" y="78"/>
                    </a:cubicBezTo>
                    <a:cubicBezTo>
                      <a:pt x="106" y="78"/>
                      <a:pt x="106" y="78"/>
                      <a:pt x="106" y="78"/>
                    </a:cubicBezTo>
                    <a:cubicBezTo>
                      <a:pt x="112" y="76"/>
                      <a:pt x="112" y="76"/>
                      <a:pt x="112" y="76"/>
                    </a:cubicBezTo>
                    <a:cubicBezTo>
                      <a:pt x="122" y="73"/>
                      <a:pt x="122" y="73"/>
                      <a:pt x="122" y="73"/>
                    </a:cubicBezTo>
                    <a:cubicBezTo>
                      <a:pt x="122" y="64"/>
                      <a:pt x="121" y="55"/>
                      <a:pt x="119" y="46"/>
                    </a:cubicBezTo>
                    <a:lnTo>
                      <a:pt x="84" y="46"/>
                    </a:lnTo>
                    <a:close/>
                    <a:moveTo>
                      <a:pt x="84" y="138"/>
                    </a:moveTo>
                    <a:cubicBezTo>
                      <a:pt x="95" y="135"/>
                      <a:pt x="103" y="129"/>
                      <a:pt x="109" y="122"/>
                    </a:cubicBezTo>
                    <a:cubicBezTo>
                      <a:pt x="84" y="122"/>
                      <a:pt x="84" y="122"/>
                      <a:pt x="84" y="122"/>
                    </a:cubicBezTo>
                    <a:lnTo>
                      <a:pt x="84" y="138"/>
                    </a:lnTo>
                    <a:close/>
                    <a:moveTo>
                      <a:pt x="33" y="84"/>
                    </a:moveTo>
                    <a:cubicBezTo>
                      <a:pt x="0" y="84"/>
                      <a:pt x="0" y="84"/>
                      <a:pt x="0" y="84"/>
                    </a:cubicBezTo>
                    <a:cubicBezTo>
                      <a:pt x="1" y="96"/>
                      <a:pt x="3" y="106"/>
                      <a:pt x="8" y="116"/>
                    </a:cubicBezTo>
                    <a:cubicBezTo>
                      <a:pt x="36" y="116"/>
                      <a:pt x="36" y="116"/>
                      <a:pt x="36" y="116"/>
                    </a:cubicBezTo>
                    <a:cubicBezTo>
                      <a:pt x="34" y="106"/>
                      <a:pt x="33" y="96"/>
                      <a:pt x="33" y="84"/>
                    </a:cubicBezTo>
                    <a:close/>
                    <a:moveTo>
                      <a:pt x="36" y="46"/>
                    </a:moveTo>
                    <a:cubicBezTo>
                      <a:pt x="8" y="46"/>
                      <a:pt x="8" y="46"/>
                      <a:pt x="8" y="46"/>
                    </a:cubicBezTo>
                    <a:cubicBezTo>
                      <a:pt x="4" y="56"/>
                      <a:pt x="1" y="67"/>
                      <a:pt x="0" y="78"/>
                    </a:cubicBezTo>
                    <a:cubicBezTo>
                      <a:pt x="33" y="78"/>
                      <a:pt x="33" y="78"/>
                      <a:pt x="33" y="78"/>
                    </a:cubicBezTo>
                    <a:cubicBezTo>
                      <a:pt x="33" y="67"/>
                      <a:pt x="34" y="56"/>
                      <a:pt x="36" y="46"/>
                    </a:cubicBezTo>
                    <a:close/>
                    <a:moveTo>
                      <a:pt x="11" y="122"/>
                    </a:moveTo>
                    <a:cubicBezTo>
                      <a:pt x="11" y="123"/>
                      <a:pt x="11" y="123"/>
                      <a:pt x="11" y="123"/>
                    </a:cubicBezTo>
                    <a:cubicBezTo>
                      <a:pt x="22" y="133"/>
                      <a:pt x="34" y="138"/>
                      <a:pt x="44" y="140"/>
                    </a:cubicBezTo>
                    <a:cubicBezTo>
                      <a:pt x="41" y="135"/>
                      <a:pt x="39" y="129"/>
                      <a:pt x="38" y="122"/>
                    </a:cubicBezTo>
                    <a:lnTo>
                      <a:pt x="11" y="122"/>
                    </a:lnTo>
                    <a:close/>
                    <a:moveTo>
                      <a:pt x="41" y="78"/>
                    </a:moveTo>
                    <a:cubicBezTo>
                      <a:pt x="77" y="78"/>
                      <a:pt x="77" y="78"/>
                      <a:pt x="77" y="78"/>
                    </a:cubicBezTo>
                    <a:cubicBezTo>
                      <a:pt x="77" y="46"/>
                      <a:pt x="77" y="46"/>
                      <a:pt x="77" y="46"/>
                    </a:cubicBezTo>
                    <a:cubicBezTo>
                      <a:pt x="45" y="46"/>
                      <a:pt x="45" y="46"/>
                      <a:pt x="45" y="46"/>
                    </a:cubicBezTo>
                    <a:cubicBezTo>
                      <a:pt x="42" y="56"/>
                      <a:pt x="41" y="67"/>
                      <a:pt x="41" y="78"/>
                    </a:cubicBezTo>
                    <a:close/>
                    <a:moveTo>
                      <a:pt x="106" y="3"/>
                    </a:moveTo>
                    <a:cubicBezTo>
                      <a:pt x="110" y="8"/>
                      <a:pt x="114" y="13"/>
                      <a:pt x="117" y="19"/>
                    </a:cubicBezTo>
                    <a:cubicBezTo>
                      <a:pt x="120" y="25"/>
                      <a:pt x="123" y="32"/>
                      <a:pt x="125" y="40"/>
                    </a:cubicBezTo>
                    <a:cubicBezTo>
                      <a:pt x="152" y="40"/>
                      <a:pt x="152" y="40"/>
                      <a:pt x="152" y="40"/>
                    </a:cubicBezTo>
                    <a:cubicBezTo>
                      <a:pt x="141" y="23"/>
                      <a:pt x="125" y="10"/>
                      <a:pt x="106" y="3"/>
                    </a:cubicBezTo>
                    <a:close/>
                    <a:moveTo>
                      <a:pt x="155" y="46"/>
                    </a:moveTo>
                    <a:cubicBezTo>
                      <a:pt x="127" y="46"/>
                      <a:pt x="127" y="46"/>
                      <a:pt x="127" y="46"/>
                    </a:cubicBezTo>
                    <a:cubicBezTo>
                      <a:pt x="129" y="54"/>
                      <a:pt x="130" y="62"/>
                      <a:pt x="130" y="71"/>
                    </a:cubicBezTo>
                    <a:cubicBezTo>
                      <a:pt x="156" y="63"/>
                      <a:pt x="156" y="63"/>
                      <a:pt x="156" y="63"/>
                    </a:cubicBezTo>
                    <a:cubicBezTo>
                      <a:pt x="161" y="62"/>
                      <a:pt x="161" y="62"/>
                      <a:pt x="161" y="62"/>
                    </a:cubicBezTo>
                    <a:cubicBezTo>
                      <a:pt x="159" y="57"/>
                      <a:pt x="157" y="51"/>
                      <a:pt x="155" y="46"/>
                    </a:cubicBezTo>
                    <a:close/>
                    <a:moveTo>
                      <a:pt x="53" y="23"/>
                    </a:moveTo>
                    <a:cubicBezTo>
                      <a:pt x="51" y="28"/>
                      <a:pt x="48" y="34"/>
                      <a:pt x="46" y="40"/>
                    </a:cubicBezTo>
                    <a:cubicBezTo>
                      <a:pt x="77" y="40"/>
                      <a:pt x="77" y="40"/>
                      <a:pt x="77" y="40"/>
                    </a:cubicBezTo>
                    <a:cubicBezTo>
                      <a:pt x="77" y="0"/>
                      <a:pt x="77" y="0"/>
                      <a:pt x="77" y="0"/>
                    </a:cubicBezTo>
                    <a:cubicBezTo>
                      <a:pt x="68" y="3"/>
                      <a:pt x="60" y="10"/>
                      <a:pt x="53" y="23"/>
                    </a:cubicBezTo>
                    <a:close/>
                    <a:moveTo>
                      <a:pt x="46" y="19"/>
                    </a:moveTo>
                    <a:cubicBezTo>
                      <a:pt x="49" y="13"/>
                      <a:pt x="53" y="8"/>
                      <a:pt x="57" y="3"/>
                    </a:cubicBezTo>
                    <a:cubicBezTo>
                      <a:pt x="38" y="10"/>
                      <a:pt x="22" y="23"/>
                      <a:pt x="12" y="40"/>
                    </a:cubicBezTo>
                    <a:cubicBezTo>
                      <a:pt x="38" y="40"/>
                      <a:pt x="38" y="40"/>
                      <a:pt x="38" y="40"/>
                    </a:cubicBezTo>
                    <a:cubicBezTo>
                      <a:pt x="40" y="32"/>
                      <a:pt x="43" y="25"/>
                      <a:pt x="46" y="19"/>
                    </a:cubicBezTo>
                    <a:close/>
                    <a:moveTo>
                      <a:pt x="53" y="141"/>
                    </a:moveTo>
                    <a:cubicBezTo>
                      <a:pt x="53" y="141"/>
                      <a:pt x="53" y="141"/>
                      <a:pt x="53" y="141"/>
                    </a:cubicBezTo>
                    <a:cubicBezTo>
                      <a:pt x="57" y="142"/>
                      <a:pt x="60" y="142"/>
                      <a:pt x="63" y="142"/>
                    </a:cubicBezTo>
                    <a:cubicBezTo>
                      <a:pt x="68" y="142"/>
                      <a:pt x="72" y="141"/>
                      <a:pt x="77" y="140"/>
                    </a:cubicBezTo>
                    <a:cubicBezTo>
                      <a:pt x="77" y="122"/>
                      <a:pt x="77" y="122"/>
                      <a:pt x="77" y="122"/>
                    </a:cubicBezTo>
                    <a:cubicBezTo>
                      <a:pt x="46" y="122"/>
                      <a:pt x="46" y="122"/>
                      <a:pt x="46" y="122"/>
                    </a:cubicBezTo>
                    <a:cubicBezTo>
                      <a:pt x="48" y="129"/>
                      <a:pt x="50" y="135"/>
                      <a:pt x="53" y="141"/>
                    </a:cubicBezTo>
                    <a:close/>
                    <a:moveTo>
                      <a:pt x="44" y="116"/>
                    </a:moveTo>
                    <a:cubicBezTo>
                      <a:pt x="77" y="116"/>
                      <a:pt x="77" y="116"/>
                      <a:pt x="77" y="116"/>
                    </a:cubicBezTo>
                    <a:cubicBezTo>
                      <a:pt x="77" y="84"/>
                      <a:pt x="77" y="84"/>
                      <a:pt x="77" y="84"/>
                    </a:cubicBezTo>
                    <a:cubicBezTo>
                      <a:pt x="40" y="84"/>
                      <a:pt x="40" y="84"/>
                      <a:pt x="40" y="84"/>
                    </a:cubicBezTo>
                    <a:cubicBezTo>
                      <a:pt x="41" y="96"/>
                      <a:pt x="42" y="106"/>
                      <a:pt x="44" y="116"/>
                    </a:cubicBezTo>
                    <a:close/>
                  </a:path>
                </a:pathLst>
              </a:custGeom>
              <a:grpFill/>
              <a:ln>
                <a:noFill/>
              </a:ln>
            </p:spPr>
            <p:txBody>
              <a:bodyPr vert="horz" wrap="square" lIns="121920" tIns="60960" rIns="121920" bIns="60960" numCol="1" anchor="t" anchorCtr="0" compatLnSpc="1"/>
              <a:lstStyle/>
              <a:p>
                <a:endParaRPr lang="zh-CN" altLang="en-US" sz="2400">
                  <a:solidFill>
                    <a:schemeClr val="bg1"/>
                  </a:solidFill>
                  <a:latin typeface="微软雅黑" panose="020B0503020204020204" pitchFamily="34" charset="-122"/>
                  <a:ea typeface="微软雅黑" panose="020B0503020204020204" pitchFamily="34" charset="-122"/>
                  <a:cs typeface="思源黑体 CN Normal" panose="020B0400000000000000" charset="-122"/>
                </a:endParaRPr>
              </a:p>
            </p:txBody>
          </p:sp>
          <p:sp>
            <p:nvSpPr>
              <p:cNvPr id="28" name="图形"/>
              <p:cNvSpPr/>
              <p:nvPr>
                <p:custDataLst>
                  <p:tags r:id="rId22"/>
                </p:custDataLst>
              </p:nvPr>
            </p:nvSpPr>
            <p:spPr bwMode="auto">
              <a:xfrm>
                <a:off x="4638676" y="1370013"/>
                <a:ext cx="555625" cy="442913"/>
              </a:xfrm>
              <a:custGeom>
                <a:avLst/>
                <a:gdLst>
                  <a:gd name="T0" fmla="*/ 0 w 148"/>
                  <a:gd name="T1" fmla="*/ 74 h 118"/>
                  <a:gd name="T2" fmla="*/ 130 w 148"/>
                  <a:gd name="T3" fmla="*/ 37 h 118"/>
                  <a:gd name="T4" fmla="*/ 148 w 148"/>
                  <a:gd name="T5" fmla="*/ 47 h 118"/>
                  <a:gd name="T6" fmla="*/ 131 w 148"/>
                  <a:gd name="T7" fmla="*/ 0 h 118"/>
                  <a:gd name="T8" fmla="*/ 84 w 148"/>
                  <a:gd name="T9" fmla="*/ 13 h 118"/>
                  <a:gd name="T10" fmla="*/ 103 w 148"/>
                  <a:gd name="T11" fmla="*/ 23 h 118"/>
                  <a:gd name="T12" fmla="*/ 0 w 148"/>
                  <a:gd name="T13" fmla="*/ 74 h 118"/>
                </a:gdLst>
                <a:ahLst/>
                <a:cxnLst>
                  <a:cxn ang="0">
                    <a:pos x="T0" y="T1"/>
                  </a:cxn>
                  <a:cxn ang="0">
                    <a:pos x="T2" y="T3"/>
                  </a:cxn>
                  <a:cxn ang="0">
                    <a:pos x="T4" y="T5"/>
                  </a:cxn>
                  <a:cxn ang="0">
                    <a:pos x="T6" y="T7"/>
                  </a:cxn>
                  <a:cxn ang="0">
                    <a:pos x="T8" y="T9"/>
                  </a:cxn>
                  <a:cxn ang="0">
                    <a:pos x="T10" y="T11"/>
                  </a:cxn>
                  <a:cxn ang="0">
                    <a:pos x="T12" y="T13"/>
                  </a:cxn>
                </a:cxnLst>
                <a:rect l="0" t="0" r="r" b="b"/>
                <a:pathLst>
                  <a:path w="148" h="118">
                    <a:moveTo>
                      <a:pt x="0" y="74"/>
                    </a:moveTo>
                    <a:cubicBezTo>
                      <a:pt x="56" y="118"/>
                      <a:pt x="113" y="84"/>
                      <a:pt x="130" y="37"/>
                    </a:cubicBezTo>
                    <a:cubicBezTo>
                      <a:pt x="135" y="40"/>
                      <a:pt x="148" y="47"/>
                      <a:pt x="148" y="47"/>
                    </a:cubicBezTo>
                    <a:cubicBezTo>
                      <a:pt x="131" y="0"/>
                      <a:pt x="131" y="0"/>
                      <a:pt x="131" y="0"/>
                    </a:cubicBezTo>
                    <a:cubicBezTo>
                      <a:pt x="84" y="13"/>
                      <a:pt x="84" y="13"/>
                      <a:pt x="84" y="13"/>
                    </a:cubicBezTo>
                    <a:cubicBezTo>
                      <a:pt x="103" y="23"/>
                      <a:pt x="103" y="23"/>
                      <a:pt x="103" y="23"/>
                    </a:cubicBezTo>
                    <a:cubicBezTo>
                      <a:pt x="103" y="23"/>
                      <a:pt x="89" y="98"/>
                      <a:pt x="0" y="74"/>
                    </a:cubicBezTo>
                    <a:close/>
                  </a:path>
                </a:pathLst>
              </a:custGeom>
              <a:grpFill/>
              <a:ln>
                <a:noFill/>
              </a:ln>
            </p:spPr>
            <p:txBody>
              <a:bodyPr vert="horz" wrap="square" lIns="121920" tIns="60960" rIns="121920" bIns="60960" numCol="1" anchor="t" anchorCtr="0" compatLnSpc="1"/>
              <a:lstStyle/>
              <a:p>
                <a:endParaRPr lang="zh-CN" altLang="en-US" sz="2400">
                  <a:solidFill>
                    <a:schemeClr val="bg1"/>
                  </a:solidFill>
                  <a:latin typeface="微软雅黑" panose="020B0503020204020204" pitchFamily="34" charset="-122"/>
                  <a:ea typeface="微软雅黑" panose="020B0503020204020204" pitchFamily="34" charset="-122"/>
                  <a:cs typeface="思源黑体 CN Normal" panose="020B0400000000000000" charset="-122"/>
                </a:endParaRPr>
              </a:p>
            </p:txBody>
          </p:sp>
        </p:grpSp>
        <p:grpSp>
          <p:nvGrpSpPr>
            <p:cNvPr id="19" name="组合 18"/>
            <p:cNvGrpSpPr/>
            <p:nvPr/>
          </p:nvGrpSpPr>
          <p:grpSpPr>
            <a:xfrm>
              <a:off x="4529455" y="3252971"/>
              <a:ext cx="540385" cy="462915"/>
              <a:chOff x="6017271" y="3289301"/>
              <a:chExt cx="762000" cy="652463"/>
            </a:xfrm>
            <a:solidFill>
              <a:schemeClr val="bg1"/>
            </a:solidFill>
          </p:grpSpPr>
          <p:sp>
            <p:nvSpPr>
              <p:cNvPr id="25" name="图形"/>
              <p:cNvSpPr>
                <a:spLocks noEditPoints="1"/>
              </p:cNvSpPr>
              <p:nvPr>
                <p:custDataLst>
                  <p:tags r:id="rId19"/>
                </p:custDataLst>
              </p:nvPr>
            </p:nvSpPr>
            <p:spPr bwMode="auto">
              <a:xfrm>
                <a:off x="6182371" y="3289301"/>
                <a:ext cx="442913" cy="649288"/>
              </a:xfrm>
              <a:custGeom>
                <a:avLst/>
                <a:gdLst>
                  <a:gd name="T0" fmla="*/ 22 w 118"/>
                  <a:gd name="T1" fmla="*/ 47 h 173"/>
                  <a:gd name="T2" fmla="*/ 54 w 118"/>
                  <a:gd name="T3" fmla="*/ 47 h 173"/>
                  <a:gd name="T4" fmla="*/ 58 w 118"/>
                  <a:gd name="T5" fmla="*/ 43 h 173"/>
                  <a:gd name="T6" fmla="*/ 54 w 118"/>
                  <a:gd name="T7" fmla="*/ 39 h 173"/>
                  <a:gd name="T8" fmla="*/ 22 w 118"/>
                  <a:gd name="T9" fmla="*/ 39 h 173"/>
                  <a:gd name="T10" fmla="*/ 18 w 118"/>
                  <a:gd name="T11" fmla="*/ 43 h 173"/>
                  <a:gd name="T12" fmla="*/ 22 w 118"/>
                  <a:gd name="T13" fmla="*/ 47 h 173"/>
                  <a:gd name="T14" fmla="*/ 22 w 118"/>
                  <a:gd name="T15" fmla="*/ 30 h 173"/>
                  <a:gd name="T16" fmla="*/ 54 w 118"/>
                  <a:gd name="T17" fmla="*/ 30 h 173"/>
                  <a:gd name="T18" fmla="*/ 58 w 118"/>
                  <a:gd name="T19" fmla="*/ 26 h 173"/>
                  <a:gd name="T20" fmla="*/ 54 w 118"/>
                  <a:gd name="T21" fmla="*/ 22 h 173"/>
                  <a:gd name="T22" fmla="*/ 22 w 118"/>
                  <a:gd name="T23" fmla="*/ 22 h 173"/>
                  <a:gd name="T24" fmla="*/ 18 w 118"/>
                  <a:gd name="T25" fmla="*/ 26 h 173"/>
                  <a:gd name="T26" fmla="*/ 22 w 118"/>
                  <a:gd name="T27" fmla="*/ 30 h 173"/>
                  <a:gd name="T28" fmla="*/ 22 w 118"/>
                  <a:gd name="T29" fmla="*/ 64 h 173"/>
                  <a:gd name="T30" fmla="*/ 54 w 118"/>
                  <a:gd name="T31" fmla="*/ 64 h 173"/>
                  <a:gd name="T32" fmla="*/ 58 w 118"/>
                  <a:gd name="T33" fmla="*/ 60 h 173"/>
                  <a:gd name="T34" fmla="*/ 54 w 118"/>
                  <a:gd name="T35" fmla="*/ 56 h 173"/>
                  <a:gd name="T36" fmla="*/ 22 w 118"/>
                  <a:gd name="T37" fmla="*/ 56 h 173"/>
                  <a:gd name="T38" fmla="*/ 18 w 118"/>
                  <a:gd name="T39" fmla="*/ 60 h 173"/>
                  <a:gd name="T40" fmla="*/ 22 w 118"/>
                  <a:gd name="T41" fmla="*/ 64 h 173"/>
                  <a:gd name="T42" fmla="*/ 117 w 118"/>
                  <a:gd name="T43" fmla="*/ 46 h 173"/>
                  <a:gd name="T44" fmla="*/ 72 w 118"/>
                  <a:gd name="T45" fmla="*/ 1 h 173"/>
                  <a:gd name="T46" fmla="*/ 68 w 118"/>
                  <a:gd name="T47" fmla="*/ 0 h 173"/>
                  <a:gd name="T48" fmla="*/ 19 w 118"/>
                  <a:gd name="T49" fmla="*/ 0 h 173"/>
                  <a:gd name="T50" fmla="*/ 0 w 118"/>
                  <a:gd name="T51" fmla="*/ 20 h 173"/>
                  <a:gd name="T52" fmla="*/ 0 w 118"/>
                  <a:gd name="T53" fmla="*/ 79 h 173"/>
                  <a:gd name="T54" fmla="*/ 9 w 118"/>
                  <a:gd name="T55" fmla="*/ 79 h 173"/>
                  <a:gd name="T56" fmla="*/ 9 w 118"/>
                  <a:gd name="T57" fmla="*/ 20 h 173"/>
                  <a:gd name="T58" fmla="*/ 19 w 118"/>
                  <a:gd name="T59" fmla="*/ 9 h 173"/>
                  <a:gd name="T60" fmla="*/ 63 w 118"/>
                  <a:gd name="T61" fmla="*/ 9 h 173"/>
                  <a:gd name="T62" fmla="*/ 63 w 118"/>
                  <a:gd name="T63" fmla="*/ 35 h 173"/>
                  <a:gd name="T64" fmla="*/ 83 w 118"/>
                  <a:gd name="T65" fmla="*/ 55 h 173"/>
                  <a:gd name="T66" fmla="*/ 109 w 118"/>
                  <a:gd name="T67" fmla="*/ 55 h 173"/>
                  <a:gd name="T68" fmla="*/ 109 w 118"/>
                  <a:gd name="T69" fmla="*/ 79 h 173"/>
                  <a:gd name="T70" fmla="*/ 118 w 118"/>
                  <a:gd name="T71" fmla="*/ 79 h 173"/>
                  <a:gd name="T72" fmla="*/ 118 w 118"/>
                  <a:gd name="T73" fmla="*/ 50 h 173"/>
                  <a:gd name="T74" fmla="*/ 117 w 118"/>
                  <a:gd name="T75" fmla="*/ 46 h 173"/>
                  <a:gd name="T76" fmla="*/ 83 w 118"/>
                  <a:gd name="T77" fmla="*/ 46 h 173"/>
                  <a:gd name="T78" fmla="*/ 72 w 118"/>
                  <a:gd name="T79" fmla="*/ 35 h 173"/>
                  <a:gd name="T80" fmla="*/ 72 w 118"/>
                  <a:gd name="T81" fmla="*/ 14 h 173"/>
                  <a:gd name="T82" fmla="*/ 103 w 118"/>
                  <a:gd name="T83" fmla="*/ 46 h 173"/>
                  <a:gd name="T84" fmla="*/ 83 w 118"/>
                  <a:gd name="T85" fmla="*/ 46 h 173"/>
                  <a:gd name="T86" fmla="*/ 113 w 118"/>
                  <a:gd name="T87" fmla="*/ 164 h 173"/>
                  <a:gd name="T88" fmla="*/ 5 w 118"/>
                  <a:gd name="T89" fmla="*/ 164 h 173"/>
                  <a:gd name="T90" fmla="*/ 1 w 118"/>
                  <a:gd name="T91" fmla="*/ 169 h 173"/>
                  <a:gd name="T92" fmla="*/ 5 w 118"/>
                  <a:gd name="T93" fmla="*/ 173 h 173"/>
                  <a:gd name="T94" fmla="*/ 113 w 118"/>
                  <a:gd name="T95" fmla="*/ 173 h 173"/>
                  <a:gd name="T96" fmla="*/ 117 w 118"/>
                  <a:gd name="T97" fmla="*/ 169 h 173"/>
                  <a:gd name="T98" fmla="*/ 113 w 118"/>
                  <a:gd name="T99" fmla="*/ 164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173">
                    <a:moveTo>
                      <a:pt x="22" y="47"/>
                    </a:moveTo>
                    <a:cubicBezTo>
                      <a:pt x="54" y="47"/>
                      <a:pt x="54" y="47"/>
                      <a:pt x="54" y="47"/>
                    </a:cubicBezTo>
                    <a:cubicBezTo>
                      <a:pt x="56" y="47"/>
                      <a:pt x="58" y="45"/>
                      <a:pt x="58" y="43"/>
                    </a:cubicBezTo>
                    <a:cubicBezTo>
                      <a:pt x="58" y="41"/>
                      <a:pt x="56" y="39"/>
                      <a:pt x="54" y="39"/>
                    </a:cubicBezTo>
                    <a:cubicBezTo>
                      <a:pt x="22" y="39"/>
                      <a:pt x="22" y="39"/>
                      <a:pt x="22" y="39"/>
                    </a:cubicBezTo>
                    <a:cubicBezTo>
                      <a:pt x="20" y="39"/>
                      <a:pt x="18" y="41"/>
                      <a:pt x="18" y="43"/>
                    </a:cubicBezTo>
                    <a:cubicBezTo>
                      <a:pt x="18" y="45"/>
                      <a:pt x="20" y="47"/>
                      <a:pt x="22" y="47"/>
                    </a:cubicBezTo>
                    <a:close/>
                    <a:moveTo>
                      <a:pt x="22" y="30"/>
                    </a:moveTo>
                    <a:cubicBezTo>
                      <a:pt x="54" y="30"/>
                      <a:pt x="54" y="30"/>
                      <a:pt x="54" y="30"/>
                    </a:cubicBezTo>
                    <a:cubicBezTo>
                      <a:pt x="56" y="30"/>
                      <a:pt x="58" y="29"/>
                      <a:pt x="58" y="26"/>
                    </a:cubicBezTo>
                    <a:cubicBezTo>
                      <a:pt x="58" y="24"/>
                      <a:pt x="56" y="22"/>
                      <a:pt x="54" y="22"/>
                    </a:cubicBezTo>
                    <a:cubicBezTo>
                      <a:pt x="22" y="22"/>
                      <a:pt x="22" y="22"/>
                      <a:pt x="22" y="22"/>
                    </a:cubicBezTo>
                    <a:cubicBezTo>
                      <a:pt x="20" y="22"/>
                      <a:pt x="18" y="24"/>
                      <a:pt x="18" y="26"/>
                    </a:cubicBezTo>
                    <a:cubicBezTo>
                      <a:pt x="18" y="29"/>
                      <a:pt x="20" y="30"/>
                      <a:pt x="22" y="30"/>
                    </a:cubicBezTo>
                    <a:close/>
                    <a:moveTo>
                      <a:pt x="22" y="64"/>
                    </a:moveTo>
                    <a:cubicBezTo>
                      <a:pt x="54" y="64"/>
                      <a:pt x="54" y="64"/>
                      <a:pt x="54" y="64"/>
                    </a:cubicBezTo>
                    <a:cubicBezTo>
                      <a:pt x="56" y="64"/>
                      <a:pt x="58" y="62"/>
                      <a:pt x="58" y="60"/>
                    </a:cubicBezTo>
                    <a:cubicBezTo>
                      <a:pt x="58" y="57"/>
                      <a:pt x="56" y="56"/>
                      <a:pt x="54" y="56"/>
                    </a:cubicBezTo>
                    <a:cubicBezTo>
                      <a:pt x="22" y="56"/>
                      <a:pt x="22" y="56"/>
                      <a:pt x="22" y="56"/>
                    </a:cubicBezTo>
                    <a:cubicBezTo>
                      <a:pt x="20" y="56"/>
                      <a:pt x="18" y="57"/>
                      <a:pt x="18" y="60"/>
                    </a:cubicBezTo>
                    <a:cubicBezTo>
                      <a:pt x="18" y="62"/>
                      <a:pt x="20" y="64"/>
                      <a:pt x="22" y="64"/>
                    </a:cubicBezTo>
                    <a:close/>
                    <a:moveTo>
                      <a:pt x="117" y="46"/>
                    </a:moveTo>
                    <a:cubicBezTo>
                      <a:pt x="72" y="1"/>
                      <a:pt x="72" y="1"/>
                      <a:pt x="72" y="1"/>
                    </a:cubicBezTo>
                    <a:cubicBezTo>
                      <a:pt x="71" y="0"/>
                      <a:pt x="70" y="0"/>
                      <a:pt x="68" y="0"/>
                    </a:cubicBezTo>
                    <a:cubicBezTo>
                      <a:pt x="19" y="0"/>
                      <a:pt x="19" y="0"/>
                      <a:pt x="19" y="0"/>
                    </a:cubicBezTo>
                    <a:cubicBezTo>
                      <a:pt x="8" y="0"/>
                      <a:pt x="0" y="9"/>
                      <a:pt x="0" y="20"/>
                    </a:cubicBezTo>
                    <a:cubicBezTo>
                      <a:pt x="0" y="79"/>
                      <a:pt x="0" y="79"/>
                      <a:pt x="0" y="79"/>
                    </a:cubicBezTo>
                    <a:cubicBezTo>
                      <a:pt x="9" y="79"/>
                      <a:pt x="9" y="79"/>
                      <a:pt x="9" y="79"/>
                    </a:cubicBezTo>
                    <a:cubicBezTo>
                      <a:pt x="9" y="20"/>
                      <a:pt x="9" y="20"/>
                      <a:pt x="9" y="20"/>
                    </a:cubicBezTo>
                    <a:cubicBezTo>
                      <a:pt x="9" y="14"/>
                      <a:pt x="13" y="9"/>
                      <a:pt x="19" y="9"/>
                    </a:cubicBezTo>
                    <a:cubicBezTo>
                      <a:pt x="63" y="9"/>
                      <a:pt x="63" y="9"/>
                      <a:pt x="63" y="9"/>
                    </a:cubicBezTo>
                    <a:cubicBezTo>
                      <a:pt x="63" y="35"/>
                      <a:pt x="63" y="35"/>
                      <a:pt x="63" y="35"/>
                    </a:cubicBezTo>
                    <a:cubicBezTo>
                      <a:pt x="63" y="46"/>
                      <a:pt x="72" y="55"/>
                      <a:pt x="83" y="55"/>
                    </a:cubicBezTo>
                    <a:cubicBezTo>
                      <a:pt x="109" y="55"/>
                      <a:pt x="109" y="55"/>
                      <a:pt x="109" y="55"/>
                    </a:cubicBezTo>
                    <a:cubicBezTo>
                      <a:pt x="109" y="79"/>
                      <a:pt x="109" y="79"/>
                      <a:pt x="109" y="79"/>
                    </a:cubicBezTo>
                    <a:cubicBezTo>
                      <a:pt x="118" y="79"/>
                      <a:pt x="118" y="79"/>
                      <a:pt x="118" y="79"/>
                    </a:cubicBezTo>
                    <a:cubicBezTo>
                      <a:pt x="118" y="50"/>
                      <a:pt x="118" y="50"/>
                      <a:pt x="118" y="50"/>
                    </a:cubicBezTo>
                    <a:cubicBezTo>
                      <a:pt x="118" y="48"/>
                      <a:pt x="118" y="47"/>
                      <a:pt x="117" y="46"/>
                    </a:cubicBezTo>
                    <a:close/>
                    <a:moveTo>
                      <a:pt x="83" y="46"/>
                    </a:moveTo>
                    <a:cubicBezTo>
                      <a:pt x="77" y="46"/>
                      <a:pt x="72" y="41"/>
                      <a:pt x="72" y="35"/>
                    </a:cubicBezTo>
                    <a:cubicBezTo>
                      <a:pt x="72" y="14"/>
                      <a:pt x="72" y="14"/>
                      <a:pt x="72" y="14"/>
                    </a:cubicBezTo>
                    <a:cubicBezTo>
                      <a:pt x="103" y="46"/>
                      <a:pt x="103" y="46"/>
                      <a:pt x="103" y="46"/>
                    </a:cubicBezTo>
                    <a:lnTo>
                      <a:pt x="83" y="46"/>
                    </a:lnTo>
                    <a:close/>
                    <a:moveTo>
                      <a:pt x="113" y="164"/>
                    </a:moveTo>
                    <a:cubicBezTo>
                      <a:pt x="5" y="164"/>
                      <a:pt x="5" y="164"/>
                      <a:pt x="5" y="164"/>
                    </a:cubicBezTo>
                    <a:cubicBezTo>
                      <a:pt x="3" y="164"/>
                      <a:pt x="1" y="166"/>
                      <a:pt x="1" y="169"/>
                    </a:cubicBezTo>
                    <a:cubicBezTo>
                      <a:pt x="1" y="171"/>
                      <a:pt x="3" y="173"/>
                      <a:pt x="5" y="173"/>
                    </a:cubicBezTo>
                    <a:cubicBezTo>
                      <a:pt x="113" y="173"/>
                      <a:pt x="113" y="173"/>
                      <a:pt x="113" y="173"/>
                    </a:cubicBezTo>
                    <a:cubicBezTo>
                      <a:pt x="115" y="173"/>
                      <a:pt x="117" y="171"/>
                      <a:pt x="117" y="169"/>
                    </a:cubicBezTo>
                    <a:cubicBezTo>
                      <a:pt x="117" y="166"/>
                      <a:pt x="115" y="164"/>
                      <a:pt x="113" y="164"/>
                    </a:cubicBez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chemeClr val="bg1"/>
                  </a:solidFill>
                  <a:latin typeface="微软雅黑" panose="020B0503020204020204" pitchFamily="34" charset="-122"/>
                  <a:ea typeface="微软雅黑" panose="020B0503020204020204" pitchFamily="34" charset="-122"/>
                  <a:cs typeface="思源黑体 CN Normal" panose="020B0400000000000000" charset="-122"/>
                </a:endParaRPr>
              </a:p>
            </p:txBody>
          </p:sp>
          <p:sp>
            <p:nvSpPr>
              <p:cNvPr id="26" name="图形"/>
              <p:cNvSpPr>
                <a:spLocks noEditPoints="1"/>
              </p:cNvSpPr>
              <p:nvPr>
                <p:custDataLst>
                  <p:tags r:id="rId20"/>
                </p:custDataLst>
              </p:nvPr>
            </p:nvSpPr>
            <p:spPr bwMode="auto">
              <a:xfrm>
                <a:off x="6017271" y="3616326"/>
                <a:ext cx="762000" cy="325438"/>
              </a:xfrm>
              <a:custGeom>
                <a:avLst/>
                <a:gdLst>
                  <a:gd name="T0" fmla="*/ 179 w 203"/>
                  <a:gd name="T1" fmla="*/ 0 h 87"/>
                  <a:gd name="T2" fmla="*/ 24 w 203"/>
                  <a:gd name="T3" fmla="*/ 0 h 87"/>
                  <a:gd name="T4" fmla="*/ 0 w 203"/>
                  <a:gd name="T5" fmla="*/ 25 h 87"/>
                  <a:gd name="T6" fmla="*/ 0 w 203"/>
                  <a:gd name="T7" fmla="*/ 62 h 87"/>
                  <a:gd name="T8" fmla="*/ 24 w 203"/>
                  <a:gd name="T9" fmla="*/ 87 h 87"/>
                  <a:gd name="T10" fmla="*/ 36 w 203"/>
                  <a:gd name="T11" fmla="*/ 87 h 87"/>
                  <a:gd name="T12" fmla="*/ 36 w 203"/>
                  <a:gd name="T13" fmla="*/ 86 h 87"/>
                  <a:gd name="T14" fmla="*/ 59 w 203"/>
                  <a:gd name="T15" fmla="*/ 67 h 87"/>
                  <a:gd name="T16" fmla="*/ 132 w 203"/>
                  <a:gd name="T17" fmla="*/ 67 h 87"/>
                  <a:gd name="T18" fmla="*/ 147 w 203"/>
                  <a:gd name="T19" fmla="*/ 67 h 87"/>
                  <a:gd name="T20" fmla="*/ 169 w 203"/>
                  <a:gd name="T21" fmla="*/ 87 h 87"/>
                  <a:gd name="T22" fmla="*/ 179 w 203"/>
                  <a:gd name="T23" fmla="*/ 87 h 87"/>
                  <a:gd name="T24" fmla="*/ 203 w 203"/>
                  <a:gd name="T25" fmla="*/ 62 h 87"/>
                  <a:gd name="T26" fmla="*/ 203 w 203"/>
                  <a:gd name="T27" fmla="*/ 25 h 87"/>
                  <a:gd name="T28" fmla="*/ 179 w 203"/>
                  <a:gd name="T29" fmla="*/ 0 h 87"/>
                  <a:gd name="T30" fmla="*/ 77 w 203"/>
                  <a:gd name="T31" fmla="*/ 29 h 87"/>
                  <a:gd name="T32" fmla="*/ 29 w 203"/>
                  <a:gd name="T33" fmla="*/ 29 h 87"/>
                  <a:gd name="T34" fmla="*/ 25 w 203"/>
                  <a:gd name="T35" fmla="*/ 25 h 87"/>
                  <a:gd name="T36" fmla="*/ 29 w 203"/>
                  <a:gd name="T37" fmla="*/ 21 h 87"/>
                  <a:gd name="T38" fmla="*/ 77 w 203"/>
                  <a:gd name="T39" fmla="*/ 21 h 87"/>
                  <a:gd name="T40" fmla="*/ 80 w 203"/>
                  <a:gd name="T41" fmla="*/ 25 h 87"/>
                  <a:gd name="T42" fmla="*/ 77 w 203"/>
                  <a:gd name="T43" fmla="*/ 29 h 87"/>
                  <a:gd name="T44" fmla="*/ 142 w 203"/>
                  <a:gd name="T45" fmla="*/ 34 h 87"/>
                  <a:gd name="T46" fmla="*/ 133 w 203"/>
                  <a:gd name="T47" fmla="*/ 25 h 87"/>
                  <a:gd name="T48" fmla="*/ 142 w 203"/>
                  <a:gd name="T49" fmla="*/ 16 h 87"/>
                  <a:gd name="T50" fmla="*/ 151 w 203"/>
                  <a:gd name="T51" fmla="*/ 25 h 87"/>
                  <a:gd name="T52" fmla="*/ 142 w 203"/>
                  <a:gd name="T53" fmla="*/ 34 h 87"/>
                  <a:gd name="T54" fmla="*/ 173 w 203"/>
                  <a:gd name="T55" fmla="*/ 34 h 87"/>
                  <a:gd name="T56" fmla="*/ 164 w 203"/>
                  <a:gd name="T57" fmla="*/ 25 h 87"/>
                  <a:gd name="T58" fmla="*/ 173 w 203"/>
                  <a:gd name="T59" fmla="*/ 16 h 87"/>
                  <a:gd name="T60" fmla="*/ 182 w 203"/>
                  <a:gd name="T61" fmla="*/ 25 h 87"/>
                  <a:gd name="T62" fmla="*/ 173 w 203"/>
                  <a:gd name="T63" fmla="*/ 3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3" h="87">
                    <a:moveTo>
                      <a:pt x="179" y="0"/>
                    </a:moveTo>
                    <a:cubicBezTo>
                      <a:pt x="24" y="0"/>
                      <a:pt x="24" y="0"/>
                      <a:pt x="24" y="0"/>
                    </a:cubicBezTo>
                    <a:cubicBezTo>
                      <a:pt x="11" y="0"/>
                      <a:pt x="0" y="11"/>
                      <a:pt x="0" y="25"/>
                    </a:cubicBezTo>
                    <a:cubicBezTo>
                      <a:pt x="0" y="62"/>
                      <a:pt x="0" y="62"/>
                      <a:pt x="0" y="62"/>
                    </a:cubicBezTo>
                    <a:cubicBezTo>
                      <a:pt x="0" y="76"/>
                      <a:pt x="11" y="87"/>
                      <a:pt x="24" y="87"/>
                    </a:cubicBezTo>
                    <a:cubicBezTo>
                      <a:pt x="36" y="87"/>
                      <a:pt x="36" y="87"/>
                      <a:pt x="36" y="87"/>
                    </a:cubicBezTo>
                    <a:cubicBezTo>
                      <a:pt x="36" y="86"/>
                      <a:pt x="36" y="86"/>
                      <a:pt x="36" y="86"/>
                    </a:cubicBezTo>
                    <a:cubicBezTo>
                      <a:pt x="37" y="76"/>
                      <a:pt x="47" y="67"/>
                      <a:pt x="59" y="67"/>
                    </a:cubicBezTo>
                    <a:cubicBezTo>
                      <a:pt x="59" y="67"/>
                      <a:pt x="132" y="67"/>
                      <a:pt x="132" y="67"/>
                    </a:cubicBezTo>
                    <a:cubicBezTo>
                      <a:pt x="132" y="67"/>
                      <a:pt x="147" y="67"/>
                      <a:pt x="147" y="67"/>
                    </a:cubicBezTo>
                    <a:cubicBezTo>
                      <a:pt x="159" y="67"/>
                      <a:pt x="169" y="76"/>
                      <a:pt x="169" y="87"/>
                    </a:cubicBezTo>
                    <a:cubicBezTo>
                      <a:pt x="169" y="87"/>
                      <a:pt x="179" y="87"/>
                      <a:pt x="179" y="87"/>
                    </a:cubicBezTo>
                    <a:cubicBezTo>
                      <a:pt x="192" y="87"/>
                      <a:pt x="203" y="76"/>
                      <a:pt x="203" y="62"/>
                    </a:cubicBezTo>
                    <a:cubicBezTo>
                      <a:pt x="203" y="25"/>
                      <a:pt x="203" y="25"/>
                      <a:pt x="203" y="25"/>
                    </a:cubicBezTo>
                    <a:cubicBezTo>
                      <a:pt x="203" y="11"/>
                      <a:pt x="192" y="0"/>
                      <a:pt x="179" y="0"/>
                    </a:cubicBezTo>
                    <a:close/>
                    <a:moveTo>
                      <a:pt x="77" y="29"/>
                    </a:moveTo>
                    <a:cubicBezTo>
                      <a:pt x="29" y="29"/>
                      <a:pt x="29" y="29"/>
                      <a:pt x="29" y="29"/>
                    </a:cubicBezTo>
                    <a:cubicBezTo>
                      <a:pt x="27" y="29"/>
                      <a:pt x="25" y="27"/>
                      <a:pt x="25" y="25"/>
                    </a:cubicBezTo>
                    <a:cubicBezTo>
                      <a:pt x="25" y="23"/>
                      <a:pt x="27" y="21"/>
                      <a:pt x="29" y="21"/>
                    </a:cubicBezTo>
                    <a:cubicBezTo>
                      <a:pt x="77" y="21"/>
                      <a:pt x="77" y="21"/>
                      <a:pt x="77" y="21"/>
                    </a:cubicBezTo>
                    <a:cubicBezTo>
                      <a:pt x="79" y="21"/>
                      <a:pt x="80" y="23"/>
                      <a:pt x="80" y="25"/>
                    </a:cubicBezTo>
                    <a:cubicBezTo>
                      <a:pt x="80" y="27"/>
                      <a:pt x="79" y="29"/>
                      <a:pt x="77" y="29"/>
                    </a:cubicBezTo>
                    <a:close/>
                    <a:moveTo>
                      <a:pt x="142" y="34"/>
                    </a:moveTo>
                    <a:cubicBezTo>
                      <a:pt x="137" y="34"/>
                      <a:pt x="133" y="30"/>
                      <a:pt x="133" y="25"/>
                    </a:cubicBezTo>
                    <a:cubicBezTo>
                      <a:pt x="133" y="20"/>
                      <a:pt x="137" y="16"/>
                      <a:pt x="142" y="16"/>
                    </a:cubicBezTo>
                    <a:cubicBezTo>
                      <a:pt x="147" y="16"/>
                      <a:pt x="151" y="20"/>
                      <a:pt x="151" y="25"/>
                    </a:cubicBezTo>
                    <a:cubicBezTo>
                      <a:pt x="151" y="30"/>
                      <a:pt x="147" y="34"/>
                      <a:pt x="142" y="34"/>
                    </a:cubicBezTo>
                    <a:close/>
                    <a:moveTo>
                      <a:pt x="173" y="34"/>
                    </a:moveTo>
                    <a:cubicBezTo>
                      <a:pt x="168" y="34"/>
                      <a:pt x="164" y="30"/>
                      <a:pt x="164" y="25"/>
                    </a:cubicBezTo>
                    <a:cubicBezTo>
                      <a:pt x="164" y="20"/>
                      <a:pt x="168" y="16"/>
                      <a:pt x="173" y="16"/>
                    </a:cubicBezTo>
                    <a:cubicBezTo>
                      <a:pt x="178" y="16"/>
                      <a:pt x="182" y="20"/>
                      <a:pt x="182" y="25"/>
                    </a:cubicBezTo>
                    <a:cubicBezTo>
                      <a:pt x="182" y="30"/>
                      <a:pt x="178" y="34"/>
                      <a:pt x="173" y="34"/>
                    </a:cubicBez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chemeClr val="bg1"/>
                  </a:solidFill>
                  <a:latin typeface="微软雅黑" panose="020B0503020204020204" pitchFamily="34" charset="-122"/>
                  <a:ea typeface="微软雅黑" panose="020B0503020204020204" pitchFamily="34" charset="-122"/>
                  <a:cs typeface="思源黑体 CN Normal" panose="020B0400000000000000" charset="-122"/>
                </a:endParaRPr>
              </a:p>
            </p:txBody>
          </p:sp>
        </p:grpSp>
        <p:grpSp>
          <p:nvGrpSpPr>
            <p:cNvPr id="20" name="组合 19"/>
            <p:cNvGrpSpPr/>
            <p:nvPr/>
          </p:nvGrpSpPr>
          <p:grpSpPr>
            <a:xfrm>
              <a:off x="9374505" y="3279641"/>
              <a:ext cx="487680" cy="440055"/>
              <a:chOff x="6156176" y="1119187"/>
              <a:chExt cx="685800" cy="619126"/>
            </a:xfrm>
            <a:solidFill>
              <a:schemeClr val="bg1"/>
            </a:solidFill>
          </p:grpSpPr>
          <p:sp>
            <p:nvSpPr>
              <p:cNvPr id="21" name="图形"/>
              <p:cNvSpPr/>
              <p:nvPr>
                <p:custDataLst>
                  <p:tags r:id="rId15"/>
                </p:custDataLst>
              </p:nvPr>
            </p:nvSpPr>
            <p:spPr bwMode="auto">
              <a:xfrm>
                <a:off x="6172051" y="1119187"/>
                <a:ext cx="655638" cy="274638"/>
              </a:xfrm>
              <a:custGeom>
                <a:avLst/>
                <a:gdLst>
                  <a:gd name="T0" fmla="*/ 25 w 175"/>
                  <a:gd name="T1" fmla="*/ 59 h 73"/>
                  <a:gd name="T2" fmla="*/ 35 w 175"/>
                  <a:gd name="T3" fmla="*/ 48 h 73"/>
                  <a:gd name="T4" fmla="*/ 140 w 175"/>
                  <a:gd name="T5" fmla="*/ 48 h 73"/>
                  <a:gd name="T6" fmla="*/ 150 w 175"/>
                  <a:gd name="T7" fmla="*/ 59 h 73"/>
                  <a:gd name="T8" fmla="*/ 150 w 175"/>
                  <a:gd name="T9" fmla="*/ 73 h 73"/>
                  <a:gd name="T10" fmla="*/ 175 w 175"/>
                  <a:gd name="T11" fmla="*/ 57 h 73"/>
                  <a:gd name="T12" fmla="*/ 166 w 175"/>
                  <a:gd name="T13" fmla="*/ 50 h 73"/>
                  <a:gd name="T14" fmla="*/ 98 w 175"/>
                  <a:gd name="T15" fmla="*/ 3 h 73"/>
                  <a:gd name="T16" fmla="*/ 98 w 175"/>
                  <a:gd name="T17" fmla="*/ 3 h 73"/>
                  <a:gd name="T18" fmla="*/ 87 w 175"/>
                  <a:gd name="T19" fmla="*/ 0 h 73"/>
                  <a:gd name="T20" fmla="*/ 77 w 175"/>
                  <a:gd name="T21" fmla="*/ 3 h 73"/>
                  <a:gd name="T22" fmla="*/ 0 w 175"/>
                  <a:gd name="T23" fmla="*/ 57 h 73"/>
                  <a:gd name="T24" fmla="*/ 25 w 175"/>
                  <a:gd name="T25" fmla="*/ 73 h 73"/>
                  <a:gd name="T26" fmla="*/ 25 w 175"/>
                  <a:gd name="T27"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5" h="73">
                    <a:moveTo>
                      <a:pt x="25" y="59"/>
                    </a:moveTo>
                    <a:cubicBezTo>
                      <a:pt x="25" y="53"/>
                      <a:pt x="29" y="48"/>
                      <a:pt x="35" y="48"/>
                    </a:cubicBezTo>
                    <a:cubicBezTo>
                      <a:pt x="140" y="48"/>
                      <a:pt x="140" y="48"/>
                      <a:pt x="140" y="48"/>
                    </a:cubicBezTo>
                    <a:cubicBezTo>
                      <a:pt x="145" y="48"/>
                      <a:pt x="150" y="53"/>
                      <a:pt x="150" y="59"/>
                    </a:cubicBezTo>
                    <a:cubicBezTo>
                      <a:pt x="150" y="73"/>
                      <a:pt x="150" y="73"/>
                      <a:pt x="150" y="73"/>
                    </a:cubicBezTo>
                    <a:cubicBezTo>
                      <a:pt x="175" y="57"/>
                      <a:pt x="175" y="57"/>
                      <a:pt x="175" y="57"/>
                    </a:cubicBezTo>
                    <a:cubicBezTo>
                      <a:pt x="173" y="55"/>
                      <a:pt x="170" y="53"/>
                      <a:pt x="166" y="50"/>
                    </a:cubicBezTo>
                    <a:cubicBezTo>
                      <a:pt x="159" y="45"/>
                      <a:pt x="98" y="3"/>
                      <a:pt x="98" y="3"/>
                    </a:cubicBezTo>
                    <a:cubicBezTo>
                      <a:pt x="98" y="3"/>
                      <a:pt x="98" y="3"/>
                      <a:pt x="98" y="3"/>
                    </a:cubicBezTo>
                    <a:cubicBezTo>
                      <a:pt x="95" y="1"/>
                      <a:pt x="91" y="0"/>
                      <a:pt x="87" y="0"/>
                    </a:cubicBezTo>
                    <a:cubicBezTo>
                      <a:pt x="84" y="0"/>
                      <a:pt x="80" y="1"/>
                      <a:pt x="77" y="3"/>
                    </a:cubicBezTo>
                    <a:cubicBezTo>
                      <a:pt x="77" y="3"/>
                      <a:pt x="7" y="52"/>
                      <a:pt x="0" y="57"/>
                    </a:cubicBezTo>
                    <a:cubicBezTo>
                      <a:pt x="25" y="73"/>
                      <a:pt x="25" y="73"/>
                      <a:pt x="25" y="73"/>
                    </a:cubicBezTo>
                    <a:lnTo>
                      <a:pt x="25" y="59"/>
                    </a:ln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chemeClr val="bg1"/>
                  </a:solidFill>
                  <a:latin typeface="微软雅黑" panose="020B0503020204020204" pitchFamily="34" charset="-122"/>
                  <a:ea typeface="微软雅黑" panose="020B0503020204020204" pitchFamily="34" charset="-122"/>
                  <a:cs typeface="思源黑体 CN Normal" panose="020B0400000000000000" charset="-122"/>
                </a:endParaRPr>
              </a:p>
            </p:txBody>
          </p:sp>
          <p:sp>
            <p:nvSpPr>
              <p:cNvPr id="22" name="图形"/>
              <p:cNvSpPr>
                <a:spLocks noEditPoints="1"/>
              </p:cNvSpPr>
              <p:nvPr>
                <p:custDataLst>
                  <p:tags r:id="rId16"/>
                </p:custDataLst>
              </p:nvPr>
            </p:nvSpPr>
            <p:spPr bwMode="auto">
              <a:xfrm>
                <a:off x="6156176" y="1355725"/>
                <a:ext cx="685800" cy="382588"/>
              </a:xfrm>
              <a:custGeom>
                <a:avLst/>
                <a:gdLst>
                  <a:gd name="T0" fmla="*/ 182 w 183"/>
                  <a:gd name="T1" fmla="*/ 0 h 102"/>
                  <a:gd name="T2" fmla="*/ 106 w 183"/>
                  <a:gd name="T3" fmla="*/ 50 h 102"/>
                  <a:gd name="T4" fmla="*/ 91 w 183"/>
                  <a:gd name="T5" fmla="*/ 54 h 102"/>
                  <a:gd name="T6" fmla="*/ 77 w 183"/>
                  <a:gd name="T7" fmla="*/ 50 h 102"/>
                  <a:gd name="T8" fmla="*/ 1 w 183"/>
                  <a:gd name="T9" fmla="*/ 0 h 102"/>
                  <a:gd name="T10" fmla="*/ 0 w 183"/>
                  <a:gd name="T11" fmla="*/ 4 h 102"/>
                  <a:gd name="T12" fmla="*/ 0 w 183"/>
                  <a:gd name="T13" fmla="*/ 86 h 102"/>
                  <a:gd name="T14" fmla="*/ 16 w 183"/>
                  <a:gd name="T15" fmla="*/ 102 h 102"/>
                  <a:gd name="T16" fmla="*/ 167 w 183"/>
                  <a:gd name="T17" fmla="*/ 102 h 102"/>
                  <a:gd name="T18" fmla="*/ 183 w 183"/>
                  <a:gd name="T19" fmla="*/ 86 h 102"/>
                  <a:gd name="T20" fmla="*/ 183 w 183"/>
                  <a:gd name="T21" fmla="*/ 4 h 102"/>
                  <a:gd name="T22" fmla="*/ 182 w 183"/>
                  <a:gd name="T23" fmla="*/ 0 h 102"/>
                  <a:gd name="T24" fmla="*/ 62 w 183"/>
                  <a:gd name="T25" fmla="*/ 58 h 102"/>
                  <a:gd name="T26" fmla="*/ 17 w 183"/>
                  <a:gd name="T27" fmla="*/ 92 h 102"/>
                  <a:gd name="T28" fmla="*/ 15 w 183"/>
                  <a:gd name="T29" fmla="*/ 92 h 102"/>
                  <a:gd name="T30" fmla="*/ 12 w 183"/>
                  <a:gd name="T31" fmla="*/ 91 h 102"/>
                  <a:gd name="T32" fmla="*/ 13 w 183"/>
                  <a:gd name="T33" fmla="*/ 86 h 102"/>
                  <a:gd name="T34" fmla="*/ 58 w 183"/>
                  <a:gd name="T35" fmla="*/ 52 h 102"/>
                  <a:gd name="T36" fmla="*/ 63 w 183"/>
                  <a:gd name="T37" fmla="*/ 53 h 102"/>
                  <a:gd name="T38" fmla="*/ 62 w 183"/>
                  <a:gd name="T39" fmla="*/ 58 h 102"/>
                  <a:gd name="T40" fmla="*/ 172 w 183"/>
                  <a:gd name="T41" fmla="*/ 91 h 102"/>
                  <a:gd name="T42" fmla="*/ 169 w 183"/>
                  <a:gd name="T43" fmla="*/ 92 h 102"/>
                  <a:gd name="T44" fmla="*/ 167 w 183"/>
                  <a:gd name="T45" fmla="*/ 92 h 102"/>
                  <a:gd name="T46" fmla="*/ 120 w 183"/>
                  <a:gd name="T47" fmla="*/ 57 h 102"/>
                  <a:gd name="T48" fmla="*/ 120 w 183"/>
                  <a:gd name="T49" fmla="*/ 52 h 102"/>
                  <a:gd name="T50" fmla="*/ 125 w 183"/>
                  <a:gd name="T51" fmla="*/ 52 h 102"/>
                  <a:gd name="T52" fmla="*/ 171 w 183"/>
                  <a:gd name="T53" fmla="*/ 86 h 102"/>
                  <a:gd name="T54" fmla="*/ 172 w 183"/>
                  <a:gd name="T55" fmla="*/ 9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 h="102">
                    <a:moveTo>
                      <a:pt x="182" y="0"/>
                    </a:moveTo>
                    <a:cubicBezTo>
                      <a:pt x="106" y="50"/>
                      <a:pt x="106" y="50"/>
                      <a:pt x="106" y="50"/>
                    </a:cubicBezTo>
                    <a:cubicBezTo>
                      <a:pt x="102" y="53"/>
                      <a:pt x="97" y="54"/>
                      <a:pt x="91" y="54"/>
                    </a:cubicBezTo>
                    <a:cubicBezTo>
                      <a:pt x="86" y="54"/>
                      <a:pt x="81" y="53"/>
                      <a:pt x="77" y="50"/>
                    </a:cubicBezTo>
                    <a:cubicBezTo>
                      <a:pt x="1" y="0"/>
                      <a:pt x="1" y="0"/>
                      <a:pt x="1" y="0"/>
                    </a:cubicBezTo>
                    <a:cubicBezTo>
                      <a:pt x="1" y="1"/>
                      <a:pt x="0" y="3"/>
                      <a:pt x="0" y="4"/>
                    </a:cubicBezTo>
                    <a:cubicBezTo>
                      <a:pt x="0" y="86"/>
                      <a:pt x="0" y="86"/>
                      <a:pt x="0" y="86"/>
                    </a:cubicBezTo>
                    <a:cubicBezTo>
                      <a:pt x="0" y="95"/>
                      <a:pt x="8" y="102"/>
                      <a:pt x="16" y="102"/>
                    </a:cubicBezTo>
                    <a:cubicBezTo>
                      <a:pt x="167" y="102"/>
                      <a:pt x="167" y="102"/>
                      <a:pt x="167" y="102"/>
                    </a:cubicBezTo>
                    <a:cubicBezTo>
                      <a:pt x="175" y="102"/>
                      <a:pt x="183" y="95"/>
                      <a:pt x="183" y="86"/>
                    </a:cubicBezTo>
                    <a:cubicBezTo>
                      <a:pt x="183" y="4"/>
                      <a:pt x="183" y="4"/>
                      <a:pt x="183" y="4"/>
                    </a:cubicBezTo>
                    <a:cubicBezTo>
                      <a:pt x="183" y="3"/>
                      <a:pt x="182" y="1"/>
                      <a:pt x="182" y="0"/>
                    </a:cubicBezTo>
                    <a:close/>
                    <a:moveTo>
                      <a:pt x="62" y="58"/>
                    </a:moveTo>
                    <a:cubicBezTo>
                      <a:pt x="17" y="92"/>
                      <a:pt x="17" y="92"/>
                      <a:pt x="17" y="92"/>
                    </a:cubicBezTo>
                    <a:cubicBezTo>
                      <a:pt x="16" y="92"/>
                      <a:pt x="16" y="92"/>
                      <a:pt x="15" y="92"/>
                    </a:cubicBezTo>
                    <a:cubicBezTo>
                      <a:pt x="14" y="92"/>
                      <a:pt x="13" y="92"/>
                      <a:pt x="12" y="91"/>
                    </a:cubicBezTo>
                    <a:cubicBezTo>
                      <a:pt x="11" y="89"/>
                      <a:pt x="11" y="87"/>
                      <a:pt x="13" y="86"/>
                    </a:cubicBezTo>
                    <a:cubicBezTo>
                      <a:pt x="58" y="52"/>
                      <a:pt x="58" y="52"/>
                      <a:pt x="58" y="52"/>
                    </a:cubicBezTo>
                    <a:cubicBezTo>
                      <a:pt x="59" y="51"/>
                      <a:pt x="62" y="52"/>
                      <a:pt x="63" y="53"/>
                    </a:cubicBezTo>
                    <a:cubicBezTo>
                      <a:pt x="64" y="55"/>
                      <a:pt x="64" y="57"/>
                      <a:pt x="62" y="58"/>
                    </a:cubicBezTo>
                    <a:close/>
                    <a:moveTo>
                      <a:pt x="172" y="91"/>
                    </a:moveTo>
                    <a:cubicBezTo>
                      <a:pt x="171" y="92"/>
                      <a:pt x="170" y="92"/>
                      <a:pt x="169" y="92"/>
                    </a:cubicBezTo>
                    <a:cubicBezTo>
                      <a:pt x="168" y="92"/>
                      <a:pt x="168" y="92"/>
                      <a:pt x="167" y="92"/>
                    </a:cubicBezTo>
                    <a:cubicBezTo>
                      <a:pt x="120" y="57"/>
                      <a:pt x="120" y="57"/>
                      <a:pt x="120" y="57"/>
                    </a:cubicBezTo>
                    <a:cubicBezTo>
                      <a:pt x="119" y="56"/>
                      <a:pt x="119" y="54"/>
                      <a:pt x="120" y="52"/>
                    </a:cubicBezTo>
                    <a:cubicBezTo>
                      <a:pt x="121" y="51"/>
                      <a:pt x="123" y="50"/>
                      <a:pt x="125" y="52"/>
                    </a:cubicBezTo>
                    <a:cubicBezTo>
                      <a:pt x="171" y="86"/>
                      <a:pt x="171" y="86"/>
                      <a:pt x="171" y="86"/>
                    </a:cubicBezTo>
                    <a:cubicBezTo>
                      <a:pt x="173" y="87"/>
                      <a:pt x="173" y="89"/>
                      <a:pt x="172" y="91"/>
                    </a:cubicBez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chemeClr val="bg1"/>
                  </a:solidFill>
                  <a:latin typeface="微软雅黑" panose="020B0503020204020204" pitchFamily="34" charset="-122"/>
                  <a:ea typeface="微软雅黑" panose="020B0503020204020204" pitchFamily="34" charset="-122"/>
                  <a:cs typeface="思源黑体 CN Normal" panose="020B0400000000000000" charset="-122"/>
                </a:endParaRPr>
              </a:p>
            </p:txBody>
          </p:sp>
          <p:sp>
            <p:nvSpPr>
              <p:cNvPr id="23" name="图形"/>
              <p:cNvSpPr/>
              <p:nvPr>
                <p:custDataLst>
                  <p:tags r:id="rId17"/>
                </p:custDataLst>
              </p:nvPr>
            </p:nvSpPr>
            <p:spPr bwMode="auto">
              <a:xfrm>
                <a:off x="6373664" y="1371600"/>
                <a:ext cx="247650" cy="25400"/>
              </a:xfrm>
              <a:custGeom>
                <a:avLst/>
                <a:gdLst>
                  <a:gd name="T0" fmla="*/ 3 w 66"/>
                  <a:gd name="T1" fmla="*/ 7 h 7"/>
                  <a:gd name="T2" fmla="*/ 63 w 66"/>
                  <a:gd name="T3" fmla="*/ 7 h 7"/>
                  <a:gd name="T4" fmla="*/ 66 w 66"/>
                  <a:gd name="T5" fmla="*/ 3 h 7"/>
                  <a:gd name="T6" fmla="*/ 63 w 66"/>
                  <a:gd name="T7" fmla="*/ 0 h 7"/>
                  <a:gd name="T8" fmla="*/ 3 w 66"/>
                  <a:gd name="T9" fmla="*/ 0 h 7"/>
                  <a:gd name="T10" fmla="*/ 0 w 66"/>
                  <a:gd name="T11" fmla="*/ 3 h 7"/>
                  <a:gd name="T12" fmla="*/ 3 w 6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6" h="7">
                    <a:moveTo>
                      <a:pt x="3" y="7"/>
                    </a:moveTo>
                    <a:cubicBezTo>
                      <a:pt x="63" y="7"/>
                      <a:pt x="63" y="7"/>
                      <a:pt x="63" y="7"/>
                    </a:cubicBezTo>
                    <a:cubicBezTo>
                      <a:pt x="65" y="7"/>
                      <a:pt x="66" y="5"/>
                      <a:pt x="66" y="3"/>
                    </a:cubicBezTo>
                    <a:cubicBezTo>
                      <a:pt x="66" y="2"/>
                      <a:pt x="65" y="0"/>
                      <a:pt x="63" y="0"/>
                    </a:cubicBezTo>
                    <a:cubicBezTo>
                      <a:pt x="3" y="0"/>
                      <a:pt x="3" y="0"/>
                      <a:pt x="3" y="0"/>
                    </a:cubicBezTo>
                    <a:cubicBezTo>
                      <a:pt x="1" y="0"/>
                      <a:pt x="0" y="2"/>
                      <a:pt x="0" y="3"/>
                    </a:cubicBezTo>
                    <a:cubicBezTo>
                      <a:pt x="0" y="5"/>
                      <a:pt x="1" y="7"/>
                      <a:pt x="3" y="7"/>
                    </a:cubicBez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chemeClr val="bg1"/>
                  </a:solidFill>
                  <a:latin typeface="微软雅黑" panose="020B0503020204020204" pitchFamily="34" charset="-122"/>
                  <a:ea typeface="微软雅黑" panose="020B0503020204020204" pitchFamily="34" charset="-122"/>
                  <a:cs typeface="思源黑体 CN Normal" panose="020B0400000000000000" charset="-122"/>
                </a:endParaRPr>
              </a:p>
            </p:txBody>
          </p:sp>
          <p:sp>
            <p:nvSpPr>
              <p:cNvPr id="24" name="图形"/>
              <p:cNvSpPr/>
              <p:nvPr>
                <p:custDataLst>
                  <p:tags r:id="rId18"/>
                </p:custDataLst>
              </p:nvPr>
            </p:nvSpPr>
            <p:spPr bwMode="auto">
              <a:xfrm>
                <a:off x="6373664" y="1435100"/>
                <a:ext cx="247650" cy="25400"/>
              </a:xfrm>
              <a:custGeom>
                <a:avLst/>
                <a:gdLst>
                  <a:gd name="T0" fmla="*/ 3 w 66"/>
                  <a:gd name="T1" fmla="*/ 7 h 7"/>
                  <a:gd name="T2" fmla="*/ 63 w 66"/>
                  <a:gd name="T3" fmla="*/ 7 h 7"/>
                  <a:gd name="T4" fmla="*/ 66 w 66"/>
                  <a:gd name="T5" fmla="*/ 3 h 7"/>
                  <a:gd name="T6" fmla="*/ 63 w 66"/>
                  <a:gd name="T7" fmla="*/ 0 h 7"/>
                  <a:gd name="T8" fmla="*/ 3 w 66"/>
                  <a:gd name="T9" fmla="*/ 0 h 7"/>
                  <a:gd name="T10" fmla="*/ 0 w 66"/>
                  <a:gd name="T11" fmla="*/ 3 h 7"/>
                  <a:gd name="T12" fmla="*/ 3 w 6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6" h="7">
                    <a:moveTo>
                      <a:pt x="3" y="7"/>
                    </a:moveTo>
                    <a:cubicBezTo>
                      <a:pt x="63" y="7"/>
                      <a:pt x="63" y="7"/>
                      <a:pt x="63" y="7"/>
                    </a:cubicBezTo>
                    <a:cubicBezTo>
                      <a:pt x="65" y="7"/>
                      <a:pt x="66" y="5"/>
                      <a:pt x="66" y="3"/>
                    </a:cubicBezTo>
                    <a:cubicBezTo>
                      <a:pt x="66" y="1"/>
                      <a:pt x="65" y="0"/>
                      <a:pt x="63" y="0"/>
                    </a:cubicBezTo>
                    <a:cubicBezTo>
                      <a:pt x="3" y="0"/>
                      <a:pt x="3" y="0"/>
                      <a:pt x="3" y="0"/>
                    </a:cubicBezTo>
                    <a:cubicBezTo>
                      <a:pt x="1" y="0"/>
                      <a:pt x="0" y="1"/>
                      <a:pt x="0" y="3"/>
                    </a:cubicBezTo>
                    <a:cubicBezTo>
                      <a:pt x="0" y="5"/>
                      <a:pt x="1" y="7"/>
                      <a:pt x="3" y="7"/>
                    </a:cubicBez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chemeClr val="bg1"/>
                  </a:solidFill>
                  <a:latin typeface="微软雅黑" panose="020B0503020204020204" pitchFamily="34" charset="-122"/>
                  <a:ea typeface="微软雅黑" panose="020B0503020204020204" pitchFamily="34" charset="-122"/>
                  <a:cs typeface="思源黑体 CN Normal" panose="020B0400000000000000"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dur="5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nodeType="afterGroup">
                            <p:stCondLst>
                              <p:cond delay="500"/>
                            </p:stCondLst>
                            <p:childTnLst>
                              <p:par>
                                <p:cTn id="9" presetID="47" presetClass="entr" presetSubtype="0" dur="50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42" presetClass="entr" presetSubtype="0" dur="50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5188" y="1134552"/>
            <a:ext cx="360000" cy="4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rcRect/>
          <a:stretch>
            <a:fillRect/>
          </a:stretch>
        </p:blipFill>
        <p:spPr>
          <a:xfrm>
            <a:off x="628752" y="1336759"/>
            <a:ext cx="10934497" cy="3188445"/>
          </a:xfrm>
          <a:custGeom>
            <a:avLst/>
            <a:gdLst>
              <a:gd name="connsiteX0" fmla="*/ 0 w 10938059"/>
              <a:gd name="connsiteY0" fmla="*/ 0 h 3189484"/>
              <a:gd name="connsiteX1" fmla="*/ 10938059 w 10938059"/>
              <a:gd name="connsiteY1" fmla="*/ 0 h 3189484"/>
              <a:gd name="connsiteX2" fmla="*/ 10938059 w 10938059"/>
              <a:gd name="connsiteY2" fmla="*/ 3189484 h 3189484"/>
              <a:gd name="connsiteX3" fmla="*/ 0 w 10938059"/>
              <a:gd name="connsiteY3" fmla="*/ 3189484 h 3189484"/>
            </a:gdLst>
            <a:ahLst/>
            <a:cxnLst>
              <a:cxn ang="0">
                <a:pos x="connsiteX0" y="connsiteY0"/>
              </a:cxn>
              <a:cxn ang="0">
                <a:pos x="connsiteX1" y="connsiteY1"/>
              </a:cxn>
              <a:cxn ang="0">
                <a:pos x="connsiteX2" y="connsiteY2"/>
              </a:cxn>
              <a:cxn ang="0">
                <a:pos x="connsiteX3" y="connsiteY3"/>
              </a:cxn>
            </a:cxnLst>
            <a:rect l="l" t="t" r="r" b="b"/>
            <a:pathLst>
              <a:path w="10938059" h="3189484">
                <a:moveTo>
                  <a:pt x="0" y="0"/>
                </a:moveTo>
                <a:lnTo>
                  <a:pt x="10938059" y="0"/>
                </a:lnTo>
                <a:lnTo>
                  <a:pt x="10938059" y="3189484"/>
                </a:lnTo>
                <a:lnTo>
                  <a:pt x="0" y="3189484"/>
                </a:lnTo>
                <a:close/>
              </a:path>
            </a:pathLst>
          </a:custGeom>
        </p:spPr>
      </p:pic>
      <p:sp>
        <p:nvSpPr>
          <p:cNvPr id="4" name="矩形 3"/>
          <p:cNvSpPr/>
          <p:nvPr/>
        </p:nvSpPr>
        <p:spPr>
          <a:xfrm>
            <a:off x="1295400" y="1641678"/>
            <a:ext cx="9601200" cy="2578608"/>
          </a:xfrm>
          <a:prstGeom prst="rect">
            <a:avLst/>
          </a:prstGeom>
          <a:gradFill>
            <a:gsLst>
              <a:gs pos="26000">
                <a:srgbClr val="333DFF">
                  <a:alpha val="79000"/>
                </a:srgbClr>
              </a:gs>
              <a:gs pos="100000">
                <a:srgbClr val="F71C4C">
                  <a:alpha val="79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5338893" y="2122391"/>
            <a:ext cx="1514214" cy="710214"/>
            <a:chOff x="5338893" y="2046191"/>
            <a:chExt cx="1514214" cy="710214"/>
          </a:xfrm>
        </p:grpSpPr>
        <p:sp>
          <p:nvSpPr>
            <p:cNvPr id="6" name="文本框 5"/>
            <p:cNvSpPr txBox="1"/>
            <p:nvPr/>
          </p:nvSpPr>
          <p:spPr>
            <a:xfrm>
              <a:off x="5338893" y="2046191"/>
              <a:ext cx="1514214" cy="584775"/>
            </a:xfrm>
            <a:prstGeom prst="rect">
              <a:avLst/>
            </a:prstGeom>
            <a:noFill/>
          </p:spPr>
          <p:txBody>
            <a:bodyPr wrap="square" rtlCol="0">
              <a:spAutoFit/>
            </a:bodyPr>
            <a:lstStyle>
              <a:defPPr>
                <a:defRPr lang="zh-CN"/>
              </a:defPPr>
              <a:lvl1pPr>
                <a:defRPr sz="2900">
                  <a:gradFill flip="none" rotWithShape="1">
                    <a:gsLst>
                      <a:gs pos="21000">
                        <a:srgbClr val="F8E4BC"/>
                      </a:gs>
                      <a:gs pos="77000">
                        <a:srgbClr val="A38154"/>
                      </a:gs>
                      <a:gs pos="47000">
                        <a:srgbClr val="CCB184"/>
                      </a:gs>
                      <a:gs pos="100000">
                        <a:srgbClr val="79583B"/>
                      </a:gs>
                    </a:gsLst>
                    <a:lin ang="16200000" scaled="1"/>
                  </a:gradFill>
                </a:defRPr>
              </a:lvl1pPr>
            </a:lstStyle>
            <a:p>
              <a:pPr marL="0" marR="0" lvl="0" indent="0" algn="dist" defTabSz="457200" rtl="0" eaLnBrk="1" fontAlgn="auto" latinLnBrk="0" hangingPunct="0">
                <a:lnSpc>
                  <a:spcPct val="15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rPr>
                <a:t>添加标题</a:t>
              </a:r>
              <a:endParaRPr kumimoji="0" lang="en-US" altLang="zh-CN" sz="24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 name="矩形 6"/>
            <p:cNvSpPr/>
            <p:nvPr/>
          </p:nvSpPr>
          <p:spPr>
            <a:xfrm>
              <a:off x="5914409" y="2709605"/>
              <a:ext cx="360000" cy="4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微软雅黑" panose="020B0503020204020204" pitchFamily="34" charset="-122"/>
                <a:ea typeface="微软雅黑" panose="020B0503020204020204" pitchFamily="34" charset="-122"/>
              </a:endParaRPr>
            </a:p>
          </p:txBody>
        </p:sp>
      </p:grpSp>
      <p:sp>
        <p:nvSpPr>
          <p:cNvPr id="8" name="文本框 7"/>
          <p:cNvSpPr txBox="1"/>
          <p:nvPr/>
        </p:nvSpPr>
        <p:spPr>
          <a:xfrm>
            <a:off x="3147401" y="2892189"/>
            <a:ext cx="5898628" cy="381258"/>
          </a:xfrm>
          <a:prstGeom prst="rect">
            <a:avLst/>
          </a:prstGeom>
          <a:noFill/>
        </p:spPr>
        <p:txBody>
          <a:bodyPr wrap="square" rtlCol="0">
            <a:spAutoFit/>
          </a:bodyPr>
          <a:lstStyle/>
          <a:p>
            <a:pPr lvl="0">
              <a:lnSpc>
                <a:spcPct val="130000"/>
              </a:lnSpc>
              <a:defRPr/>
            </a:pPr>
            <a:r>
              <a:rPr lang="zh-CN" altLang="en-US" sz="1600" kern="0">
                <a:solidFill>
                  <a:srgbClr val="FFFFFF"/>
                </a:solidFill>
                <a:latin typeface="微软雅黑" panose="020B0503020204020204" pitchFamily="34" charset="-122"/>
                <a:ea typeface="微软雅黑" panose="020B0503020204020204" pitchFamily="34" charset="-122"/>
              </a:rPr>
              <a:t>请您单击此处输入文本内容，可根据需要适当地调整文字的颜色！</a:t>
            </a:r>
          </a:p>
        </p:txBody>
      </p:sp>
      <p:sp>
        <p:nvSpPr>
          <p:cNvPr id="9" name="文本框 8"/>
          <p:cNvSpPr txBox="1"/>
          <p:nvPr/>
        </p:nvSpPr>
        <p:spPr>
          <a:xfrm>
            <a:off x="1172412" y="4965559"/>
            <a:ext cx="2448000" cy="461665"/>
          </a:xfrm>
          <a:prstGeom prst="rect">
            <a:avLst/>
          </a:prstGeom>
          <a:noFill/>
        </p:spPr>
        <p:txBody>
          <a:bodyPr wrap="square" rtlCol="0">
            <a:spAutoFit/>
          </a:bodyPr>
          <a:lstStyle/>
          <a:p>
            <a:pPr lvl="0" algn="ctr">
              <a:defRPr/>
            </a:pP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添加标题</a:t>
            </a:r>
          </a:p>
        </p:txBody>
      </p:sp>
      <p:sp>
        <p:nvSpPr>
          <p:cNvPr id="10" name="文本框 9"/>
          <p:cNvSpPr txBox="1"/>
          <p:nvPr/>
        </p:nvSpPr>
        <p:spPr>
          <a:xfrm>
            <a:off x="4870409" y="5009132"/>
            <a:ext cx="2448000" cy="461665"/>
          </a:xfrm>
          <a:prstGeom prst="rect">
            <a:avLst/>
          </a:prstGeom>
          <a:noFill/>
        </p:spPr>
        <p:txBody>
          <a:bodyPr wrap="square" rtlCol="0">
            <a:spAutoFit/>
          </a:bodyPr>
          <a:lstStyle/>
          <a:p>
            <a:pPr lvl="0" algn="ctr">
              <a:defRPr/>
            </a:pP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添加标题</a:t>
            </a:r>
          </a:p>
        </p:txBody>
      </p:sp>
      <p:sp>
        <p:nvSpPr>
          <p:cNvPr id="11" name="文本框 10"/>
          <p:cNvSpPr txBox="1"/>
          <p:nvPr/>
        </p:nvSpPr>
        <p:spPr>
          <a:xfrm>
            <a:off x="8599624" y="4937888"/>
            <a:ext cx="2448000" cy="461665"/>
          </a:xfrm>
          <a:prstGeom prst="rect">
            <a:avLst/>
          </a:prstGeom>
          <a:noFill/>
        </p:spPr>
        <p:txBody>
          <a:bodyPr wrap="square" rtlCol="0">
            <a:spAutoFit/>
          </a:bodyPr>
          <a:lstStyle/>
          <a:p>
            <a:pPr lvl="0" algn="ctr">
              <a:defRPr/>
            </a:pP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添加标题</a:t>
            </a:r>
          </a:p>
        </p:txBody>
      </p:sp>
      <p:sp>
        <p:nvSpPr>
          <p:cNvPr id="12" name="文本框 11"/>
          <p:cNvSpPr txBox="1"/>
          <p:nvPr/>
        </p:nvSpPr>
        <p:spPr>
          <a:xfrm>
            <a:off x="1156802" y="5399553"/>
            <a:ext cx="2880000" cy="787523"/>
          </a:xfrm>
          <a:prstGeom prst="rect">
            <a:avLst/>
          </a:prstGeom>
          <a:noFill/>
        </p:spPr>
        <p:txBody>
          <a:bodyPr wrap="square" rtlCol="0">
            <a:spAutoFit/>
          </a:bodyPr>
          <a:lstStyle>
            <a:defPPr>
              <a:defRPr lang="zh-CN"/>
            </a:defPPr>
            <a:lvl1pPr>
              <a:defRPr sz="2900">
                <a:gradFill flip="none" rotWithShape="1">
                  <a:gsLst>
                    <a:gs pos="21000">
                      <a:srgbClr val="F8E4BC"/>
                    </a:gs>
                    <a:gs pos="77000">
                      <a:srgbClr val="A38154"/>
                    </a:gs>
                    <a:gs pos="47000">
                      <a:srgbClr val="CCB184"/>
                    </a:gs>
                    <a:gs pos="100000">
                      <a:srgbClr val="79583B"/>
                    </a:gs>
                  </a:gsLst>
                  <a:lin ang="16200000" scaled="1"/>
                </a:gradFill>
              </a:defRPr>
            </a:lvl1pPr>
          </a:lstStyle>
          <a:p>
            <a:pPr lvl="0" algn="ctr">
              <a:lnSpc>
                <a:spcPct val="150000"/>
              </a:lnSpc>
            </a:pPr>
            <a:r>
              <a:rPr lang="zh-CN" altLang="en-US" sz="1600">
                <a:solidFill>
                  <a:schemeClr val="bg1"/>
                </a:solidFill>
                <a:latin typeface="微软雅黑" panose="020B0503020204020204" pitchFamily="34" charset="-122"/>
                <a:ea typeface="微软雅黑" panose="020B0503020204020204" pitchFamily="34" charset="-122"/>
                <a:cs typeface="思源黑体旧字形 Light" panose="020B0300000000000000" charset="-128"/>
                <a:sym typeface="+mn-ea"/>
              </a:rPr>
              <a:t>在此处添加您的文本内容在此处添加您的文本</a:t>
            </a:r>
            <a:endParaRPr lang="zh-CN" altLang="en-US" sz="1600" kern="0">
              <a:solidFill>
                <a:schemeClr val="bg1"/>
              </a:solidFill>
              <a:latin typeface="微软雅黑" panose="020B0503020204020204" pitchFamily="34" charset="-122"/>
              <a:ea typeface="微软雅黑" panose="020B0503020204020204" pitchFamily="34" charset="-122"/>
              <a:cs typeface="思源黑体旧字形 Light" panose="020B0300000000000000" charset="-128"/>
              <a:sym typeface="+mn-ea"/>
            </a:endParaRPr>
          </a:p>
        </p:txBody>
      </p:sp>
      <p:sp>
        <p:nvSpPr>
          <p:cNvPr id="13" name="文本框 12"/>
          <p:cNvSpPr txBox="1"/>
          <p:nvPr/>
        </p:nvSpPr>
        <p:spPr>
          <a:xfrm>
            <a:off x="4685626" y="5387395"/>
            <a:ext cx="2880000" cy="787523"/>
          </a:xfrm>
          <a:prstGeom prst="rect">
            <a:avLst/>
          </a:prstGeom>
          <a:noFill/>
        </p:spPr>
        <p:txBody>
          <a:bodyPr wrap="square" rtlCol="0">
            <a:spAutoFit/>
          </a:bodyPr>
          <a:lstStyle>
            <a:defPPr>
              <a:defRPr lang="zh-CN"/>
            </a:defPPr>
            <a:lvl1pPr>
              <a:defRPr sz="2900">
                <a:gradFill flip="none" rotWithShape="1">
                  <a:gsLst>
                    <a:gs pos="21000">
                      <a:srgbClr val="F8E4BC"/>
                    </a:gs>
                    <a:gs pos="77000">
                      <a:srgbClr val="A38154"/>
                    </a:gs>
                    <a:gs pos="47000">
                      <a:srgbClr val="CCB184"/>
                    </a:gs>
                    <a:gs pos="100000">
                      <a:srgbClr val="79583B"/>
                    </a:gs>
                  </a:gsLst>
                  <a:lin ang="16200000" scaled="1"/>
                </a:gradFill>
              </a:defRPr>
            </a:lvl1pPr>
          </a:lstStyle>
          <a:p>
            <a:pPr lvl="0" algn="ctr">
              <a:lnSpc>
                <a:spcPct val="150000"/>
              </a:lnSpc>
            </a:pPr>
            <a:r>
              <a:rPr lang="zh-CN" altLang="en-US" sz="1600">
                <a:solidFill>
                  <a:schemeClr val="bg1"/>
                </a:solidFill>
                <a:latin typeface="微软雅黑" panose="020B0503020204020204" pitchFamily="34" charset="-122"/>
                <a:ea typeface="微软雅黑" panose="020B0503020204020204" pitchFamily="34" charset="-122"/>
                <a:cs typeface="思源黑体旧字形 Light" panose="020B0300000000000000" charset="-128"/>
                <a:sym typeface="+mn-ea"/>
              </a:rPr>
              <a:t>在此处添加您的文本内容在此处添加您的文本</a:t>
            </a:r>
            <a:endParaRPr lang="zh-CN" altLang="en-US" sz="1600" kern="0">
              <a:solidFill>
                <a:schemeClr val="bg1"/>
              </a:solidFill>
              <a:latin typeface="微软雅黑" panose="020B0503020204020204" pitchFamily="34" charset="-122"/>
              <a:ea typeface="微软雅黑" panose="020B0503020204020204" pitchFamily="34" charset="-122"/>
              <a:cs typeface="思源黑体旧字形 Light" panose="020B0300000000000000" charset="-128"/>
              <a:sym typeface="+mn-ea"/>
            </a:endParaRPr>
          </a:p>
        </p:txBody>
      </p:sp>
      <p:sp>
        <p:nvSpPr>
          <p:cNvPr id="14" name="文本框 13"/>
          <p:cNvSpPr txBox="1"/>
          <p:nvPr/>
        </p:nvSpPr>
        <p:spPr>
          <a:xfrm>
            <a:off x="8399233" y="5387395"/>
            <a:ext cx="2880000" cy="787523"/>
          </a:xfrm>
          <a:prstGeom prst="rect">
            <a:avLst/>
          </a:prstGeom>
          <a:noFill/>
        </p:spPr>
        <p:txBody>
          <a:bodyPr wrap="square" rtlCol="0">
            <a:spAutoFit/>
          </a:bodyPr>
          <a:lstStyle>
            <a:defPPr>
              <a:defRPr lang="zh-CN"/>
            </a:defPPr>
            <a:lvl1pPr>
              <a:defRPr sz="2900">
                <a:gradFill flip="none" rotWithShape="1">
                  <a:gsLst>
                    <a:gs pos="21000">
                      <a:srgbClr val="F8E4BC"/>
                    </a:gs>
                    <a:gs pos="77000">
                      <a:srgbClr val="A38154"/>
                    </a:gs>
                    <a:gs pos="47000">
                      <a:srgbClr val="CCB184"/>
                    </a:gs>
                    <a:gs pos="100000">
                      <a:srgbClr val="79583B"/>
                    </a:gs>
                  </a:gsLst>
                  <a:lin ang="16200000" scaled="1"/>
                </a:gradFill>
              </a:defRPr>
            </a:lvl1pPr>
          </a:lstStyle>
          <a:p>
            <a:pPr lvl="0" algn="ctr">
              <a:lnSpc>
                <a:spcPct val="150000"/>
              </a:lnSpc>
            </a:pPr>
            <a:r>
              <a:rPr lang="zh-CN" altLang="en-US" sz="1600">
                <a:solidFill>
                  <a:schemeClr val="bg1"/>
                </a:solidFill>
                <a:latin typeface="微软雅黑" panose="020B0503020204020204" pitchFamily="34" charset="-122"/>
                <a:ea typeface="微软雅黑" panose="020B0503020204020204" pitchFamily="34" charset="-122"/>
                <a:cs typeface="思源黑体旧字形 Light" panose="020B0300000000000000" charset="-128"/>
                <a:sym typeface="+mn-ea"/>
              </a:rPr>
              <a:t>在此处添加您的文本内容在此处添加您的文本</a:t>
            </a:r>
            <a:endParaRPr lang="zh-CN" altLang="en-US" sz="1600" kern="0">
              <a:solidFill>
                <a:schemeClr val="bg1"/>
              </a:solidFill>
              <a:latin typeface="微软雅黑" panose="020B0503020204020204" pitchFamily="34" charset="-122"/>
              <a:ea typeface="微软雅黑" panose="020B0503020204020204" pitchFamily="34" charset="-122"/>
              <a:cs typeface="思源黑体旧字形 Light" panose="020B0300000000000000" charset="-128"/>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dur="75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750"/>
                            </p:stCondLst>
                            <p:childTnLst>
                              <p:par>
                                <p:cTn id="10" presetID="16" presetClass="entr" presetSubtype="37" dur="500" fill="hold" grpId="0" nodeType="after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par>
                          <p:cTn id="13" fill="hold" nodeType="afterGroup">
                            <p:stCondLst>
                              <p:cond delay="1500"/>
                            </p:stCondLst>
                            <p:childTnLst>
                              <p:par>
                                <p:cTn id="14" presetID="42" presetClass="entr" presetSubtype="0" dur="500" fill="hold" nodeType="afterEffect">
                                  <p:stCondLst>
                                    <p:cond delay="2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childTnLst>
                          </p:cTn>
                        </p:par>
                        <p:par>
                          <p:cTn id="19" fill="hold" nodeType="afterGroup">
                            <p:stCondLst>
                              <p:cond delay="2250"/>
                            </p:stCondLst>
                            <p:childTnLst>
                              <p:par>
                                <p:cTn id="20" presetID="10" presetClass="entr" presetSubtype="0" dur="500" fill="hold" grpId="0" nodeType="after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nodeType="afterGroup">
                            <p:stCondLst>
                              <p:cond delay="3000"/>
                            </p:stCondLst>
                            <p:childTnLst>
                              <p:par>
                                <p:cTn id="24" presetID="2" presetClass="entr" presetSubtype="4" dur="50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3500"/>
                            </p:stCondLst>
                            <p:childTnLst>
                              <p:par>
                                <p:cTn id="29" presetID="22" presetClass="entr" presetSubtype="8" dur="500" fill="hold" grpId="0" nodeType="afterEffect">
                                  <p:stCondLst>
                                    <p:cond delay="25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nodeType="afterGroup">
                            <p:stCondLst>
                              <p:cond delay="4250"/>
                            </p:stCondLst>
                            <p:childTnLst>
                              <p:par>
                                <p:cTn id="33" presetID="2" presetClass="entr" presetSubtype="4" dur="50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par>
                          <p:cTn id="37" fill="hold" nodeType="afterGroup">
                            <p:stCondLst>
                              <p:cond delay="4750"/>
                            </p:stCondLst>
                            <p:childTnLst>
                              <p:par>
                                <p:cTn id="38" presetID="22" presetClass="entr" presetSubtype="8" dur="500" fill="hold" grpId="0" nodeType="afterEffect">
                                  <p:stCondLst>
                                    <p:cond delay="25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par>
                          <p:cTn id="41" fill="hold" nodeType="afterGroup">
                            <p:stCondLst>
                              <p:cond delay="5500"/>
                            </p:stCondLst>
                            <p:childTnLst>
                              <p:par>
                                <p:cTn id="42" presetID="2" presetClass="entr" presetSubtype="4" dur="50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par>
                          <p:cTn id="46" fill="hold" nodeType="afterGroup">
                            <p:stCondLst>
                              <p:cond delay="6000"/>
                            </p:stCondLst>
                            <p:childTnLst>
                              <p:par>
                                <p:cTn id="47" presetID="22" presetClass="entr" presetSubtype="8" dur="500" fill="hold" grpId="0" nodeType="afterEffect">
                                  <p:stCondLst>
                                    <p:cond delay="25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047300" y="2020052"/>
            <a:ext cx="3151650" cy="3503365"/>
            <a:chOff x="8011650" y="2008435"/>
            <a:chExt cx="3151650" cy="3503365"/>
          </a:xfrm>
        </p:grpSpPr>
        <p:grpSp>
          <p:nvGrpSpPr>
            <p:cNvPr id="3" name="组合 2"/>
            <p:cNvGrpSpPr/>
            <p:nvPr/>
          </p:nvGrpSpPr>
          <p:grpSpPr>
            <a:xfrm>
              <a:off x="8011650" y="2008435"/>
              <a:ext cx="3151650" cy="3503365"/>
              <a:chOff x="8011650" y="2008435"/>
              <a:chExt cx="3269168" cy="4120068"/>
            </a:xfrm>
          </p:grpSpPr>
          <p:sp>
            <p:nvSpPr>
              <p:cNvPr id="7" name="Freeform 10"/>
              <p:cNvSpPr/>
              <p:nvPr/>
            </p:nvSpPr>
            <p:spPr bwMode="auto">
              <a:xfrm rot="5400000">
                <a:off x="10665950" y="5513635"/>
                <a:ext cx="614868" cy="614868"/>
              </a:xfrm>
              <a:custGeom>
                <a:avLst/>
                <a:gdLst>
                  <a:gd name="connsiteX0" fmla="*/ 0 w 3175990"/>
                  <a:gd name="connsiteY0" fmla="*/ 0 h 3175991"/>
                  <a:gd name="connsiteX1" fmla="*/ 3175990 w 3175990"/>
                  <a:gd name="connsiteY1" fmla="*/ 0 h 3175991"/>
                  <a:gd name="connsiteX2" fmla="*/ 3175990 w 3175990"/>
                  <a:gd name="connsiteY2" fmla="*/ 1291771 h 3175991"/>
                  <a:gd name="connsiteX3" fmla="*/ 3175990 w 3175990"/>
                  <a:gd name="connsiteY3" fmla="*/ 1291771 h 3175991"/>
                  <a:gd name="connsiteX4" fmla="*/ 3175990 w 3175990"/>
                  <a:gd name="connsiteY4" fmla="*/ 3175991 h 3175991"/>
                  <a:gd name="connsiteX5" fmla="*/ 1884219 w 3175990"/>
                  <a:gd name="connsiteY5" fmla="*/ 3175991 h 3175991"/>
                  <a:gd name="connsiteX6" fmla="*/ 1884219 w 3175990"/>
                  <a:gd name="connsiteY6" fmla="*/ 1291771 h 3175991"/>
                  <a:gd name="connsiteX7" fmla="*/ 0 w 3175990"/>
                  <a:gd name="connsiteY7" fmla="*/ 1291771 h 317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5990" h="3175991">
                    <a:moveTo>
                      <a:pt x="0" y="0"/>
                    </a:moveTo>
                    <a:lnTo>
                      <a:pt x="3175990" y="0"/>
                    </a:lnTo>
                    <a:lnTo>
                      <a:pt x="3175990" y="1291771"/>
                    </a:lnTo>
                    <a:lnTo>
                      <a:pt x="3175990" y="1291771"/>
                    </a:lnTo>
                    <a:lnTo>
                      <a:pt x="3175990" y="3175991"/>
                    </a:lnTo>
                    <a:lnTo>
                      <a:pt x="1884219" y="3175991"/>
                    </a:lnTo>
                    <a:lnTo>
                      <a:pt x="1884219" y="1291771"/>
                    </a:lnTo>
                    <a:lnTo>
                      <a:pt x="0" y="1291771"/>
                    </a:lnTo>
                    <a:close/>
                  </a:path>
                </a:pathLst>
              </a:custGeom>
              <a:gradFill>
                <a:gsLst>
                  <a:gs pos="16000">
                    <a:srgbClr val="333DFF"/>
                  </a:gs>
                  <a:gs pos="100000">
                    <a:srgbClr val="F71C4C"/>
                  </a:gs>
                </a:gsLst>
                <a:lin ang="2700000" scaled="1"/>
              </a:gradFill>
              <a:ln w="0">
                <a:solidFill>
                  <a:srgbClr val="262626"/>
                </a:solidFill>
                <a:prstDash val="solid"/>
                <a:round/>
              </a:ln>
              <a:effectLst/>
            </p:spPr>
            <p:txBody>
              <a:bodyPr vert="horz" wrap="square" lIns="91440" tIns="45720" rIns="91440" bIns="45720" numCol="1" rtlCol="0" anchor="t" anchorCtr="0" compatLnSpc="1"/>
              <a:lstStyle/>
              <a:p>
                <a:endParaRPr lang="en-US">
                  <a:solidFill>
                    <a:schemeClr val="bg1"/>
                  </a:solidFill>
                  <a:latin typeface="微软雅黑" panose="020B0503020204020204" pitchFamily="34" charset="-122"/>
                  <a:ea typeface="微软雅黑" panose="020B0503020204020204" pitchFamily="34" charset="-122"/>
                </a:endParaRPr>
              </a:p>
            </p:txBody>
          </p:sp>
          <p:sp>
            <p:nvSpPr>
              <p:cNvPr id="8" name="Freeform 10"/>
              <p:cNvSpPr/>
              <p:nvPr/>
            </p:nvSpPr>
            <p:spPr bwMode="auto">
              <a:xfrm rot="5400000" flipH="1" flipV="1">
                <a:off x="8011650" y="2008435"/>
                <a:ext cx="614868" cy="614868"/>
              </a:xfrm>
              <a:custGeom>
                <a:avLst/>
                <a:gdLst>
                  <a:gd name="connsiteX0" fmla="*/ 0 w 3175990"/>
                  <a:gd name="connsiteY0" fmla="*/ 0 h 3175991"/>
                  <a:gd name="connsiteX1" fmla="*/ 3175990 w 3175990"/>
                  <a:gd name="connsiteY1" fmla="*/ 0 h 3175991"/>
                  <a:gd name="connsiteX2" fmla="*/ 3175990 w 3175990"/>
                  <a:gd name="connsiteY2" fmla="*/ 1291771 h 3175991"/>
                  <a:gd name="connsiteX3" fmla="*/ 3175990 w 3175990"/>
                  <a:gd name="connsiteY3" fmla="*/ 1291771 h 3175991"/>
                  <a:gd name="connsiteX4" fmla="*/ 3175990 w 3175990"/>
                  <a:gd name="connsiteY4" fmla="*/ 3175991 h 3175991"/>
                  <a:gd name="connsiteX5" fmla="*/ 1884219 w 3175990"/>
                  <a:gd name="connsiteY5" fmla="*/ 3175991 h 3175991"/>
                  <a:gd name="connsiteX6" fmla="*/ 1884219 w 3175990"/>
                  <a:gd name="connsiteY6" fmla="*/ 1291771 h 3175991"/>
                  <a:gd name="connsiteX7" fmla="*/ 0 w 3175990"/>
                  <a:gd name="connsiteY7" fmla="*/ 1291771 h 317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5990" h="3175991">
                    <a:moveTo>
                      <a:pt x="0" y="0"/>
                    </a:moveTo>
                    <a:lnTo>
                      <a:pt x="3175990" y="0"/>
                    </a:lnTo>
                    <a:lnTo>
                      <a:pt x="3175990" y="1291771"/>
                    </a:lnTo>
                    <a:lnTo>
                      <a:pt x="3175990" y="1291771"/>
                    </a:lnTo>
                    <a:lnTo>
                      <a:pt x="3175990" y="3175991"/>
                    </a:lnTo>
                    <a:lnTo>
                      <a:pt x="1884219" y="3175991"/>
                    </a:lnTo>
                    <a:lnTo>
                      <a:pt x="1884219" y="1291771"/>
                    </a:lnTo>
                    <a:lnTo>
                      <a:pt x="0" y="1291771"/>
                    </a:lnTo>
                    <a:close/>
                  </a:path>
                </a:pathLst>
              </a:custGeom>
              <a:gradFill>
                <a:gsLst>
                  <a:gs pos="16000">
                    <a:srgbClr val="333DFF"/>
                  </a:gs>
                  <a:gs pos="100000">
                    <a:srgbClr val="F71C4C"/>
                  </a:gs>
                </a:gsLst>
                <a:lin ang="2700000" scaled="1"/>
              </a:gradFill>
              <a:ln w="0">
                <a:solidFill>
                  <a:srgbClr val="262626"/>
                </a:solidFill>
                <a:prstDash val="solid"/>
                <a:round/>
              </a:ln>
              <a:effectLst/>
            </p:spPr>
            <p:txBody>
              <a:bodyPr vert="horz" wrap="square" lIns="91440" tIns="45720" rIns="91440" bIns="45720" numCol="1" rtlCol="0" anchor="t" anchorCtr="0" compatLnSpc="1"/>
              <a:lstStyle/>
              <a:p>
                <a:endParaRPr lang="en-US">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8355575" y="2642838"/>
              <a:ext cx="2463800" cy="2451990"/>
              <a:chOff x="863600" y="2336800"/>
              <a:chExt cx="2463800" cy="2451990"/>
            </a:xfrm>
          </p:grpSpPr>
          <p:sp>
            <p:nvSpPr>
              <p:cNvPr id="5" name="文本框 4"/>
              <p:cNvSpPr txBox="1"/>
              <p:nvPr/>
            </p:nvSpPr>
            <p:spPr>
              <a:xfrm>
                <a:off x="863600" y="2893271"/>
                <a:ext cx="2463800" cy="1895519"/>
              </a:xfrm>
              <a:prstGeom prst="rect">
                <a:avLst/>
              </a:prstGeom>
              <a:noFill/>
            </p:spPr>
            <p:txBody>
              <a:bodyPr wrap="square">
                <a:spAutoFit/>
              </a:bodyPr>
              <a:lstStyle/>
              <a:p>
                <a:pPr algn="just" fontAlgn="base">
                  <a:lnSpc>
                    <a:spcPct val="150000"/>
                  </a:lnSpc>
                  <a:spcBef>
                    <a:spcPct val="0"/>
                  </a:spcBef>
                  <a:spcAft>
                    <a:spcPct val="0"/>
                  </a:spcAft>
                  <a:defRPr/>
                </a:pPr>
                <a:r>
                  <a:rPr lang="zh-CN" altLang="en-US" sz="160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mn-lt"/>
                  </a:rPr>
                  <a:t>可根据实际情况调整文本框大小，或者字体的大小。语言尽可能精炼，可根据实际情况调整文本框大小，或者字体的大小。</a:t>
                </a:r>
                <a:endParaRPr lang="en-US" altLang="zh-CN" sz="160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mn-lt"/>
                </a:endParaRPr>
              </a:p>
            </p:txBody>
          </p:sp>
          <p:sp>
            <p:nvSpPr>
              <p:cNvPr id="6" name="矩形: 圆角 5"/>
              <p:cNvSpPr/>
              <p:nvPr/>
            </p:nvSpPr>
            <p:spPr>
              <a:xfrm>
                <a:off x="1600200" y="2336800"/>
                <a:ext cx="990600" cy="393700"/>
              </a:xfrm>
              <a:prstGeom prst="roundRect">
                <a:avLst>
                  <a:gd name="adj" fmla="val 50000"/>
                </a:avLst>
              </a:prstGeom>
              <a:gradFill>
                <a:gsLst>
                  <a:gs pos="16000">
                    <a:srgbClr val="333DFF"/>
                  </a:gs>
                  <a:gs pos="100000">
                    <a:srgbClr val="F71C4C"/>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a:solidFill>
                      <a:schemeClr val="bg1"/>
                    </a:solidFill>
                    <a:latin typeface="微软雅黑" panose="020B0503020204020204" pitchFamily="34" charset="-122"/>
                    <a:ea typeface="微软雅黑" panose="020B0503020204020204" pitchFamily="34" charset="-122"/>
                  </a:rPr>
                  <a:t>-03-</a:t>
                </a:r>
                <a:endParaRPr lang="zh-CN" altLang="en-US" sz="2000">
                  <a:solidFill>
                    <a:schemeClr val="bg1"/>
                  </a:solidFill>
                  <a:latin typeface="微软雅黑" panose="020B0503020204020204" pitchFamily="34" charset="-122"/>
                  <a:ea typeface="微软雅黑" panose="020B0503020204020204" pitchFamily="34" charset="-122"/>
                </a:endParaRPr>
              </a:p>
            </p:txBody>
          </p:sp>
        </p:grpSp>
      </p:grpSp>
      <p:grpSp>
        <p:nvGrpSpPr>
          <p:cNvPr id="9" name="组合 8"/>
          <p:cNvGrpSpPr/>
          <p:nvPr/>
        </p:nvGrpSpPr>
        <p:grpSpPr>
          <a:xfrm>
            <a:off x="4491300" y="2020052"/>
            <a:ext cx="3151650" cy="3503365"/>
            <a:chOff x="8011650" y="2008435"/>
            <a:chExt cx="3151650" cy="3503365"/>
          </a:xfrm>
        </p:grpSpPr>
        <p:grpSp>
          <p:nvGrpSpPr>
            <p:cNvPr id="10" name="组合 9"/>
            <p:cNvGrpSpPr/>
            <p:nvPr/>
          </p:nvGrpSpPr>
          <p:grpSpPr>
            <a:xfrm>
              <a:off x="8011650" y="2008435"/>
              <a:ext cx="3151650" cy="3503365"/>
              <a:chOff x="8011650" y="2008435"/>
              <a:chExt cx="3269168" cy="4120068"/>
            </a:xfrm>
          </p:grpSpPr>
          <p:sp>
            <p:nvSpPr>
              <p:cNvPr id="14" name="Freeform 10"/>
              <p:cNvSpPr/>
              <p:nvPr/>
            </p:nvSpPr>
            <p:spPr bwMode="auto">
              <a:xfrm rot="5400000">
                <a:off x="10665950" y="5513635"/>
                <a:ext cx="614868" cy="614868"/>
              </a:xfrm>
              <a:custGeom>
                <a:avLst/>
                <a:gdLst>
                  <a:gd name="connsiteX0" fmla="*/ 0 w 3175990"/>
                  <a:gd name="connsiteY0" fmla="*/ 0 h 3175991"/>
                  <a:gd name="connsiteX1" fmla="*/ 3175990 w 3175990"/>
                  <a:gd name="connsiteY1" fmla="*/ 0 h 3175991"/>
                  <a:gd name="connsiteX2" fmla="*/ 3175990 w 3175990"/>
                  <a:gd name="connsiteY2" fmla="*/ 1291771 h 3175991"/>
                  <a:gd name="connsiteX3" fmla="*/ 3175990 w 3175990"/>
                  <a:gd name="connsiteY3" fmla="*/ 1291771 h 3175991"/>
                  <a:gd name="connsiteX4" fmla="*/ 3175990 w 3175990"/>
                  <a:gd name="connsiteY4" fmla="*/ 3175991 h 3175991"/>
                  <a:gd name="connsiteX5" fmla="*/ 1884219 w 3175990"/>
                  <a:gd name="connsiteY5" fmla="*/ 3175991 h 3175991"/>
                  <a:gd name="connsiteX6" fmla="*/ 1884219 w 3175990"/>
                  <a:gd name="connsiteY6" fmla="*/ 1291771 h 3175991"/>
                  <a:gd name="connsiteX7" fmla="*/ 0 w 3175990"/>
                  <a:gd name="connsiteY7" fmla="*/ 1291771 h 317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5990" h="3175991">
                    <a:moveTo>
                      <a:pt x="0" y="0"/>
                    </a:moveTo>
                    <a:lnTo>
                      <a:pt x="3175990" y="0"/>
                    </a:lnTo>
                    <a:lnTo>
                      <a:pt x="3175990" y="1291771"/>
                    </a:lnTo>
                    <a:lnTo>
                      <a:pt x="3175990" y="1291771"/>
                    </a:lnTo>
                    <a:lnTo>
                      <a:pt x="3175990" y="3175991"/>
                    </a:lnTo>
                    <a:lnTo>
                      <a:pt x="1884219" y="3175991"/>
                    </a:lnTo>
                    <a:lnTo>
                      <a:pt x="1884219" y="1291771"/>
                    </a:lnTo>
                    <a:lnTo>
                      <a:pt x="0" y="1291771"/>
                    </a:lnTo>
                    <a:close/>
                  </a:path>
                </a:pathLst>
              </a:custGeom>
              <a:gradFill>
                <a:gsLst>
                  <a:gs pos="16000">
                    <a:srgbClr val="333DFF"/>
                  </a:gs>
                  <a:gs pos="100000">
                    <a:srgbClr val="F71C4C"/>
                  </a:gs>
                </a:gsLst>
                <a:lin ang="2700000" scaled="1"/>
              </a:gradFill>
              <a:ln w="0">
                <a:noFill/>
                <a:prstDash val="solid"/>
                <a:round/>
              </a:ln>
              <a:effectLst/>
            </p:spPr>
            <p:txBody>
              <a:bodyPr vert="horz" wrap="square" lIns="91440" tIns="45720" rIns="91440" bIns="45720" numCol="1" rtlCol="0" anchor="t" anchorCtr="0" compatLnSpc="1"/>
              <a:lstStyle/>
              <a:p>
                <a:endParaRPr lang="en-US">
                  <a:solidFill>
                    <a:schemeClr val="bg1"/>
                  </a:solidFill>
                  <a:latin typeface="微软雅黑" panose="020B0503020204020204" pitchFamily="34" charset="-122"/>
                  <a:ea typeface="微软雅黑" panose="020B0503020204020204" pitchFamily="34" charset="-122"/>
                </a:endParaRPr>
              </a:p>
            </p:txBody>
          </p:sp>
          <p:sp>
            <p:nvSpPr>
              <p:cNvPr id="15" name="Freeform 10"/>
              <p:cNvSpPr/>
              <p:nvPr/>
            </p:nvSpPr>
            <p:spPr bwMode="auto">
              <a:xfrm rot="5400000" flipH="1" flipV="1">
                <a:off x="8011650" y="2008435"/>
                <a:ext cx="614868" cy="614868"/>
              </a:xfrm>
              <a:custGeom>
                <a:avLst/>
                <a:gdLst>
                  <a:gd name="connsiteX0" fmla="*/ 0 w 3175990"/>
                  <a:gd name="connsiteY0" fmla="*/ 0 h 3175991"/>
                  <a:gd name="connsiteX1" fmla="*/ 3175990 w 3175990"/>
                  <a:gd name="connsiteY1" fmla="*/ 0 h 3175991"/>
                  <a:gd name="connsiteX2" fmla="*/ 3175990 w 3175990"/>
                  <a:gd name="connsiteY2" fmla="*/ 1291771 h 3175991"/>
                  <a:gd name="connsiteX3" fmla="*/ 3175990 w 3175990"/>
                  <a:gd name="connsiteY3" fmla="*/ 1291771 h 3175991"/>
                  <a:gd name="connsiteX4" fmla="*/ 3175990 w 3175990"/>
                  <a:gd name="connsiteY4" fmla="*/ 3175991 h 3175991"/>
                  <a:gd name="connsiteX5" fmla="*/ 1884219 w 3175990"/>
                  <a:gd name="connsiteY5" fmla="*/ 3175991 h 3175991"/>
                  <a:gd name="connsiteX6" fmla="*/ 1884219 w 3175990"/>
                  <a:gd name="connsiteY6" fmla="*/ 1291771 h 3175991"/>
                  <a:gd name="connsiteX7" fmla="*/ 0 w 3175990"/>
                  <a:gd name="connsiteY7" fmla="*/ 1291771 h 317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5990" h="3175991">
                    <a:moveTo>
                      <a:pt x="0" y="0"/>
                    </a:moveTo>
                    <a:lnTo>
                      <a:pt x="3175990" y="0"/>
                    </a:lnTo>
                    <a:lnTo>
                      <a:pt x="3175990" y="1291771"/>
                    </a:lnTo>
                    <a:lnTo>
                      <a:pt x="3175990" y="1291771"/>
                    </a:lnTo>
                    <a:lnTo>
                      <a:pt x="3175990" y="3175991"/>
                    </a:lnTo>
                    <a:lnTo>
                      <a:pt x="1884219" y="3175991"/>
                    </a:lnTo>
                    <a:lnTo>
                      <a:pt x="1884219" y="1291771"/>
                    </a:lnTo>
                    <a:lnTo>
                      <a:pt x="0" y="1291771"/>
                    </a:lnTo>
                    <a:close/>
                  </a:path>
                </a:pathLst>
              </a:custGeom>
              <a:gradFill>
                <a:gsLst>
                  <a:gs pos="16000">
                    <a:srgbClr val="333DFF"/>
                  </a:gs>
                  <a:gs pos="100000">
                    <a:srgbClr val="F71C4C"/>
                  </a:gs>
                </a:gsLst>
                <a:lin ang="2700000" scaled="1"/>
              </a:gradFill>
              <a:ln w="0">
                <a:noFill/>
                <a:prstDash val="solid"/>
                <a:round/>
              </a:ln>
              <a:effectLst/>
            </p:spPr>
            <p:txBody>
              <a:bodyPr vert="horz" wrap="square" lIns="91440" tIns="45720" rIns="91440" bIns="45720" numCol="1" rtlCol="0" anchor="t" anchorCtr="0" compatLnSpc="1"/>
              <a:lstStyle/>
              <a:p>
                <a:endParaRPr lang="en-US">
                  <a:solidFill>
                    <a:schemeClr val="bg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8355575" y="2642838"/>
              <a:ext cx="2463800" cy="2451990"/>
              <a:chOff x="863600" y="2336800"/>
              <a:chExt cx="2463800" cy="2451990"/>
            </a:xfrm>
          </p:grpSpPr>
          <p:sp>
            <p:nvSpPr>
              <p:cNvPr id="12" name="文本框 11"/>
              <p:cNvSpPr txBox="1"/>
              <p:nvPr/>
            </p:nvSpPr>
            <p:spPr>
              <a:xfrm>
                <a:off x="863600" y="2893271"/>
                <a:ext cx="2463800" cy="1895519"/>
              </a:xfrm>
              <a:prstGeom prst="rect">
                <a:avLst/>
              </a:prstGeom>
              <a:noFill/>
            </p:spPr>
            <p:txBody>
              <a:bodyPr wrap="square">
                <a:spAutoFit/>
              </a:bodyPr>
              <a:lstStyle/>
              <a:p>
                <a:pPr algn="just" fontAlgn="base">
                  <a:lnSpc>
                    <a:spcPct val="150000"/>
                  </a:lnSpc>
                  <a:spcBef>
                    <a:spcPct val="0"/>
                  </a:spcBef>
                  <a:spcAft>
                    <a:spcPct val="0"/>
                  </a:spcAft>
                  <a:defRPr/>
                </a:pPr>
                <a:r>
                  <a:rPr lang="zh-CN" altLang="en-US" sz="160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mn-lt"/>
                  </a:rPr>
                  <a:t>可根据实际情况调整文本框大小，或者字体的大小。语言尽可能精炼，可根据实际情况调整文本框大小，或者字体的大小。</a:t>
                </a:r>
                <a:endParaRPr lang="en-US" altLang="zh-CN" sz="160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mn-lt"/>
                </a:endParaRPr>
              </a:p>
            </p:txBody>
          </p:sp>
          <p:sp>
            <p:nvSpPr>
              <p:cNvPr id="13" name="矩形: 圆角 12"/>
              <p:cNvSpPr/>
              <p:nvPr/>
            </p:nvSpPr>
            <p:spPr>
              <a:xfrm>
                <a:off x="1600200" y="2336800"/>
                <a:ext cx="990600" cy="393700"/>
              </a:xfrm>
              <a:prstGeom prst="roundRect">
                <a:avLst>
                  <a:gd name="adj" fmla="val 50000"/>
                </a:avLst>
              </a:prstGeom>
              <a:gradFill>
                <a:gsLst>
                  <a:gs pos="16000">
                    <a:srgbClr val="333DFF"/>
                  </a:gs>
                  <a:gs pos="100000">
                    <a:srgbClr val="F71C4C"/>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a:solidFill>
                      <a:schemeClr val="bg1"/>
                    </a:solidFill>
                    <a:latin typeface="微软雅黑" panose="020B0503020204020204" pitchFamily="34" charset="-122"/>
                    <a:ea typeface="微软雅黑" panose="020B0503020204020204" pitchFamily="34" charset="-122"/>
                  </a:rPr>
                  <a:t>-02-</a:t>
                </a:r>
                <a:endParaRPr lang="zh-CN" altLang="en-US" sz="2000">
                  <a:solidFill>
                    <a:schemeClr val="bg1"/>
                  </a:solidFill>
                  <a:latin typeface="微软雅黑" panose="020B0503020204020204" pitchFamily="34" charset="-122"/>
                  <a:ea typeface="微软雅黑" panose="020B0503020204020204" pitchFamily="34" charset="-122"/>
                </a:endParaRPr>
              </a:p>
            </p:txBody>
          </p:sp>
        </p:grpSp>
      </p:grpSp>
      <p:grpSp>
        <p:nvGrpSpPr>
          <p:cNvPr id="16" name="组合 15"/>
          <p:cNvGrpSpPr/>
          <p:nvPr/>
        </p:nvGrpSpPr>
        <p:grpSpPr>
          <a:xfrm>
            <a:off x="935300" y="2020052"/>
            <a:ext cx="3151650" cy="3503365"/>
            <a:chOff x="8011650" y="2008435"/>
            <a:chExt cx="3151650" cy="3503365"/>
          </a:xfrm>
        </p:grpSpPr>
        <p:grpSp>
          <p:nvGrpSpPr>
            <p:cNvPr id="17" name="组合 16"/>
            <p:cNvGrpSpPr/>
            <p:nvPr/>
          </p:nvGrpSpPr>
          <p:grpSpPr>
            <a:xfrm>
              <a:off x="8011650" y="2008435"/>
              <a:ext cx="3151650" cy="3503365"/>
              <a:chOff x="8011650" y="2008435"/>
              <a:chExt cx="3269168" cy="4120068"/>
            </a:xfrm>
          </p:grpSpPr>
          <p:sp>
            <p:nvSpPr>
              <p:cNvPr id="21" name="Freeform 10"/>
              <p:cNvSpPr/>
              <p:nvPr/>
            </p:nvSpPr>
            <p:spPr bwMode="auto">
              <a:xfrm rot="5400000">
                <a:off x="10665950" y="5513635"/>
                <a:ext cx="614868" cy="614868"/>
              </a:xfrm>
              <a:custGeom>
                <a:avLst/>
                <a:gdLst>
                  <a:gd name="connsiteX0" fmla="*/ 0 w 3175990"/>
                  <a:gd name="connsiteY0" fmla="*/ 0 h 3175991"/>
                  <a:gd name="connsiteX1" fmla="*/ 3175990 w 3175990"/>
                  <a:gd name="connsiteY1" fmla="*/ 0 h 3175991"/>
                  <a:gd name="connsiteX2" fmla="*/ 3175990 w 3175990"/>
                  <a:gd name="connsiteY2" fmla="*/ 1291771 h 3175991"/>
                  <a:gd name="connsiteX3" fmla="*/ 3175990 w 3175990"/>
                  <a:gd name="connsiteY3" fmla="*/ 1291771 h 3175991"/>
                  <a:gd name="connsiteX4" fmla="*/ 3175990 w 3175990"/>
                  <a:gd name="connsiteY4" fmla="*/ 3175991 h 3175991"/>
                  <a:gd name="connsiteX5" fmla="*/ 1884219 w 3175990"/>
                  <a:gd name="connsiteY5" fmla="*/ 3175991 h 3175991"/>
                  <a:gd name="connsiteX6" fmla="*/ 1884219 w 3175990"/>
                  <a:gd name="connsiteY6" fmla="*/ 1291771 h 3175991"/>
                  <a:gd name="connsiteX7" fmla="*/ 0 w 3175990"/>
                  <a:gd name="connsiteY7" fmla="*/ 1291771 h 317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5990" h="3175991">
                    <a:moveTo>
                      <a:pt x="0" y="0"/>
                    </a:moveTo>
                    <a:lnTo>
                      <a:pt x="3175990" y="0"/>
                    </a:lnTo>
                    <a:lnTo>
                      <a:pt x="3175990" y="1291771"/>
                    </a:lnTo>
                    <a:lnTo>
                      <a:pt x="3175990" y="1291771"/>
                    </a:lnTo>
                    <a:lnTo>
                      <a:pt x="3175990" y="3175991"/>
                    </a:lnTo>
                    <a:lnTo>
                      <a:pt x="1884219" y="3175991"/>
                    </a:lnTo>
                    <a:lnTo>
                      <a:pt x="1884219" y="1291771"/>
                    </a:lnTo>
                    <a:lnTo>
                      <a:pt x="0" y="1291771"/>
                    </a:lnTo>
                    <a:close/>
                  </a:path>
                </a:pathLst>
              </a:custGeom>
              <a:gradFill flip="none" rotWithShape="1">
                <a:gsLst>
                  <a:gs pos="16000">
                    <a:srgbClr val="333DFF"/>
                  </a:gs>
                  <a:gs pos="100000">
                    <a:srgbClr val="F71C4C"/>
                  </a:gs>
                </a:gsLst>
                <a:lin ang="2700000" scaled="1"/>
              </a:gradFill>
              <a:ln w="0">
                <a:solidFill>
                  <a:srgbClr val="262626"/>
                </a:solidFill>
                <a:prstDash val="solid"/>
                <a:round/>
              </a:ln>
              <a:effectLst/>
            </p:spPr>
            <p:txBody>
              <a:bodyPr vert="horz" wrap="square" lIns="91440" tIns="45720" rIns="91440" bIns="45720" numCol="1" rtlCol="0" anchor="t" anchorCtr="0" compatLnSpc="1"/>
              <a:lstStyle/>
              <a:p>
                <a:endParaRPr lang="en-US">
                  <a:solidFill>
                    <a:schemeClr val="bg1"/>
                  </a:solidFill>
                  <a:latin typeface="微软雅黑" panose="020B0503020204020204" pitchFamily="34" charset="-122"/>
                  <a:ea typeface="微软雅黑" panose="020B0503020204020204" pitchFamily="34" charset="-122"/>
                </a:endParaRPr>
              </a:p>
            </p:txBody>
          </p:sp>
          <p:sp>
            <p:nvSpPr>
              <p:cNvPr id="22" name="Freeform 10"/>
              <p:cNvSpPr/>
              <p:nvPr/>
            </p:nvSpPr>
            <p:spPr bwMode="auto">
              <a:xfrm rot="5400000" flipH="1" flipV="1">
                <a:off x="8011650" y="2008435"/>
                <a:ext cx="614868" cy="614868"/>
              </a:xfrm>
              <a:custGeom>
                <a:avLst/>
                <a:gdLst>
                  <a:gd name="connsiteX0" fmla="*/ 0 w 3175990"/>
                  <a:gd name="connsiteY0" fmla="*/ 0 h 3175991"/>
                  <a:gd name="connsiteX1" fmla="*/ 3175990 w 3175990"/>
                  <a:gd name="connsiteY1" fmla="*/ 0 h 3175991"/>
                  <a:gd name="connsiteX2" fmla="*/ 3175990 w 3175990"/>
                  <a:gd name="connsiteY2" fmla="*/ 1291771 h 3175991"/>
                  <a:gd name="connsiteX3" fmla="*/ 3175990 w 3175990"/>
                  <a:gd name="connsiteY3" fmla="*/ 1291771 h 3175991"/>
                  <a:gd name="connsiteX4" fmla="*/ 3175990 w 3175990"/>
                  <a:gd name="connsiteY4" fmla="*/ 3175991 h 3175991"/>
                  <a:gd name="connsiteX5" fmla="*/ 1884219 w 3175990"/>
                  <a:gd name="connsiteY5" fmla="*/ 3175991 h 3175991"/>
                  <a:gd name="connsiteX6" fmla="*/ 1884219 w 3175990"/>
                  <a:gd name="connsiteY6" fmla="*/ 1291771 h 3175991"/>
                  <a:gd name="connsiteX7" fmla="*/ 0 w 3175990"/>
                  <a:gd name="connsiteY7" fmla="*/ 1291771 h 317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5990" h="3175991">
                    <a:moveTo>
                      <a:pt x="0" y="0"/>
                    </a:moveTo>
                    <a:lnTo>
                      <a:pt x="3175990" y="0"/>
                    </a:lnTo>
                    <a:lnTo>
                      <a:pt x="3175990" y="1291771"/>
                    </a:lnTo>
                    <a:lnTo>
                      <a:pt x="3175990" y="1291771"/>
                    </a:lnTo>
                    <a:lnTo>
                      <a:pt x="3175990" y="3175991"/>
                    </a:lnTo>
                    <a:lnTo>
                      <a:pt x="1884219" y="3175991"/>
                    </a:lnTo>
                    <a:lnTo>
                      <a:pt x="1884219" y="1291771"/>
                    </a:lnTo>
                    <a:lnTo>
                      <a:pt x="0" y="1291771"/>
                    </a:lnTo>
                    <a:close/>
                  </a:path>
                </a:pathLst>
              </a:custGeom>
              <a:gradFill flip="none" rotWithShape="1">
                <a:gsLst>
                  <a:gs pos="16000">
                    <a:srgbClr val="333DFF"/>
                  </a:gs>
                  <a:gs pos="100000">
                    <a:srgbClr val="F71C4C"/>
                  </a:gs>
                </a:gsLst>
                <a:lin ang="2700000" scaled="1"/>
              </a:gradFill>
              <a:ln w="0">
                <a:solidFill>
                  <a:srgbClr val="262626"/>
                </a:solidFill>
                <a:prstDash val="solid"/>
                <a:round/>
              </a:ln>
              <a:effectLst/>
            </p:spPr>
            <p:txBody>
              <a:bodyPr vert="horz" wrap="square" lIns="91440" tIns="45720" rIns="91440" bIns="45720" numCol="1" rtlCol="0" anchor="t" anchorCtr="0" compatLnSpc="1"/>
              <a:lstStyle/>
              <a:p>
                <a:endParaRPr lang="en-US">
                  <a:solidFill>
                    <a:schemeClr val="bg1"/>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8355575" y="2642838"/>
              <a:ext cx="2463800" cy="2451990"/>
              <a:chOff x="863600" y="2336800"/>
              <a:chExt cx="2463800" cy="2451990"/>
            </a:xfrm>
          </p:grpSpPr>
          <p:sp>
            <p:nvSpPr>
              <p:cNvPr id="19" name="文本框 18"/>
              <p:cNvSpPr txBox="1"/>
              <p:nvPr/>
            </p:nvSpPr>
            <p:spPr>
              <a:xfrm>
                <a:off x="863600" y="2893271"/>
                <a:ext cx="2463800" cy="1895519"/>
              </a:xfrm>
              <a:prstGeom prst="rect">
                <a:avLst/>
              </a:prstGeom>
              <a:noFill/>
            </p:spPr>
            <p:txBody>
              <a:bodyPr wrap="square">
                <a:spAutoFit/>
              </a:bodyPr>
              <a:lstStyle/>
              <a:p>
                <a:pPr algn="just" fontAlgn="base">
                  <a:lnSpc>
                    <a:spcPct val="150000"/>
                  </a:lnSpc>
                  <a:spcBef>
                    <a:spcPct val="0"/>
                  </a:spcBef>
                  <a:spcAft>
                    <a:spcPct val="0"/>
                  </a:spcAft>
                  <a:defRPr/>
                </a:pPr>
                <a:r>
                  <a:rPr lang="zh-CN" altLang="en-US" sz="160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mn-lt"/>
                  </a:rPr>
                  <a:t>可根据实际情况调整文本框大小，或者字体的大小。语言尽可能精炼，可根据实际情况调整文本框大小，或者字体的大小。</a:t>
                </a:r>
                <a:endParaRPr lang="en-US" altLang="zh-CN" sz="160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mn-lt"/>
                </a:endParaRPr>
              </a:p>
            </p:txBody>
          </p:sp>
          <p:sp>
            <p:nvSpPr>
              <p:cNvPr id="20" name="矩形: 圆角 19"/>
              <p:cNvSpPr/>
              <p:nvPr/>
            </p:nvSpPr>
            <p:spPr>
              <a:xfrm>
                <a:off x="1600200" y="2336800"/>
                <a:ext cx="990600" cy="393700"/>
              </a:xfrm>
              <a:prstGeom prst="roundRect">
                <a:avLst>
                  <a:gd name="adj" fmla="val 50000"/>
                </a:avLst>
              </a:prstGeom>
              <a:gradFill>
                <a:gsLst>
                  <a:gs pos="16000">
                    <a:srgbClr val="333DFF"/>
                  </a:gs>
                  <a:gs pos="100000">
                    <a:srgbClr val="F71C4C"/>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a:solidFill>
                      <a:schemeClr val="bg1"/>
                    </a:solidFill>
                    <a:latin typeface="微软雅黑" panose="020B0503020204020204" pitchFamily="34" charset="-122"/>
                    <a:ea typeface="微软雅黑" panose="020B0503020204020204" pitchFamily="34" charset="-122"/>
                  </a:rPr>
                  <a:t>-01-</a:t>
                </a:r>
                <a:endParaRPr lang="zh-CN" altLang="en-US" sz="2000">
                  <a:solidFill>
                    <a:schemeClr val="bg1"/>
                  </a:solidFill>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dur="5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nodeType="afterGroup">
                            <p:stCondLst>
                              <p:cond delay="500"/>
                            </p:stCondLst>
                            <p:childTnLst>
                              <p:par>
                                <p:cTn id="11" presetID="53" presetClass="entr" presetSubtype="16" dur="50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nodeType="afterGroup">
                            <p:stCondLst>
                              <p:cond delay="1000"/>
                            </p:stCondLst>
                            <p:childTnLst>
                              <p:par>
                                <p:cTn id="17" presetID="53" presetClass="entr" presetSubtype="16" dur="50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H="1">
            <a:off x="2819400" y="12560"/>
            <a:ext cx="9372600" cy="6832879"/>
          </a:xfrm>
          <a:custGeom>
            <a:avLst/>
            <a:gdLst>
              <a:gd name="connsiteX0" fmla="*/ 9372600 w 9372600"/>
              <a:gd name="connsiteY0" fmla="*/ 0 h 6832879"/>
              <a:gd name="connsiteX1" fmla="*/ 0 w 9372600"/>
              <a:gd name="connsiteY1" fmla="*/ 0 h 6832879"/>
              <a:gd name="connsiteX2" fmla="*/ 0 w 9372600"/>
              <a:gd name="connsiteY2" fmla="*/ 6832879 h 6832879"/>
              <a:gd name="connsiteX3" fmla="*/ 9372600 w 9372600"/>
              <a:gd name="connsiteY3" fmla="*/ 6832879 h 6832879"/>
            </a:gdLst>
            <a:ahLst/>
            <a:cxnLst>
              <a:cxn ang="0">
                <a:pos x="connsiteX0" y="connsiteY0"/>
              </a:cxn>
              <a:cxn ang="0">
                <a:pos x="connsiteX1" y="connsiteY1"/>
              </a:cxn>
              <a:cxn ang="0">
                <a:pos x="connsiteX2" y="connsiteY2"/>
              </a:cxn>
              <a:cxn ang="0">
                <a:pos x="connsiteX3" y="connsiteY3"/>
              </a:cxn>
            </a:cxnLst>
            <a:rect l="l" t="t" r="r" b="b"/>
            <a:pathLst>
              <a:path w="9372600" h="6832879">
                <a:moveTo>
                  <a:pt x="9372600" y="0"/>
                </a:moveTo>
                <a:lnTo>
                  <a:pt x="0" y="0"/>
                </a:lnTo>
                <a:lnTo>
                  <a:pt x="0" y="6832879"/>
                </a:lnTo>
                <a:lnTo>
                  <a:pt x="9372600" y="6832879"/>
                </a:lnTo>
                <a:close/>
              </a:path>
            </a:pathLst>
          </a:custGeom>
        </p:spPr>
      </p:pic>
      <p:sp>
        <p:nvSpPr>
          <p:cNvPr id="10" name="矩形 9"/>
          <p:cNvSpPr/>
          <p:nvPr/>
        </p:nvSpPr>
        <p:spPr>
          <a:xfrm>
            <a:off x="0" y="12560"/>
            <a:ext cx="5664200" cy="6858000"/>
          </a:xfrm>
          <a:prstGeom prst="rect">
            <a:avLst/>
          </a:prstGeom>
          <a:gradFill flip="none" rotWithShape="1">
            <a:gsLst>
              <a:gs pos="63000">
                <a:srgbClr val="16192E"/>
              </a:gs>
              <a:gs pos="8000">
                <a:srgbClr val="16192E"/>
              </a:gs>
              <a:gs pos="100000">
                <a:srgbClr val="16192E">
                  <a:alpha val="0"/>
                </a:srgb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矩形: 剪去对角 12"/>
          <p:cNvSpPr/>
          <p:nvPr/>
        </p:nvSpPr>
        <p:spPr>
          <a:xfrm>
            <a:off x="914400" y="2795471"/>
            <a:ext cx="8039100" cy="2565400"/>
          </a:xfrm>
          <a:prstGeom prst="snip2DiagRect">
            <a:avLst/>
          </a:prstGeom>
          <a:gradFill flip="none" rotWithShape="1">
            <a:gsLst>
              <a:gs pos="18000">
                <a:srgbClr val="333DFF">
                  <a:alpha val="20000"/>
                </a:srgbClr>
              </a:gs>
              <a:gs pos="100000">
                <a:srgbClr val="333DFF">
                  <a:alpha val="0"/>
                </a:srgbClr>
              </a:gs>
            </a:gsLst>
            <a:lin ang="0" scaled="1"/>
          </a:gradFill>
          <a:ln w="11811">
            <a:gradFill flip="none" rotWithShape="1">
              <a:gsLst>
                <a:gs pos="18000">
                  <a:srgbClr val="333DFF"/>
                </a:gs>
                <a:gs pos="100000">
                  <a:srgbClr val="F71C4C">
                    <a:alpha val="0"/>
                  </a:srgbClr>
                </a:gs>
              </a:gsLst>
              <a:lin ang="0" scaled="1"/>
            </a:gradFill>
          </a:ln>
          <a:effectLst/>
        </p:spPr>
        <p:style>
          <a:lnRef idx="2">
            <a:schemeClr val="accent1">
              <a:shade val="15000"/>
            </a:schemeClr>
          </a:lnRef>
          <a:fillRef idx="1">
            <a:schemeClr val="accent1"/>
          </a:fillRef>
          <a:effectRef idx="0">
            <a:schemeClr val="accent1"/>
          </a:effectRef>
          <a:fontRef idx="minor">
            <a:schemeClr val="lt1"/>
          </a:fontRef>
        </p:style>
        <p:txBody>
          <a:bodyPr lIns="85039" tIns="42520" rIns="85039" bIns="42520" rtlCol="0" anchor="ctr"/>
          <a:lstStyle/>
          <a:p>
            <a:pPr algn="ctr"/>
            <a:endParaRPr lang="zh-CN" altLang="en-US" sz="1675"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1319967" y="3163942"/>
            <a:ext cx="5165500" cy="1940259"/>
          </a:xfrm>
          <a:prstGeom prst="rect">
            <a:avLst/>
          </a:prstGeom>
          <a:noFill/>
          <a:effectLst/>
        </p:spPr>
        <p:txBody>
          <a:bodyPr wrap="square" lIns="92693" tIns="46347" rIns="92693" bIns="46347" rtlCol="0">
            <a:spAutoFit/>
          </a:bodyPr>
          <a:lstStyle/>
          <a:p>
            <a:r>
              <a:rPr lang="zh-CN" altLang="en-US" sz="6000" dirty="0">
                <a:solidFill>
                  <a:schemeClr val="bg1"/>
                </a:solidFill>
                <a:latin typeface="方正综艺简体" panose="03000509000000000000" pitchFamily="65" charset="-122"/>
                <a:ea typeface="方正综艺简体" panose="03000509000000000000" pitchFamily="65" charset="-122"/>
              </a:rPr>
              <a:t>人工智能的诞生与发展</a:t>
            </a:r>
          </a:p>
        </p:txBody>
      </p:sp>
      <p:grpSp>
        <p:nvGrpSpPr>
          <p:cNvPr id="23" name="组合 22"/>
          <p:cNvGrpSpPr/>
          <p:nvPr/>
        </p:nvGrpSpPr>
        <p:grpSpPr>
          <a:xfrm>
            <a:off x="1281466" y="1828799"/>
            <a:ext cx="2833334" cy="571501"/>
            <a:chOff x="1281466" y="1727199"/>
            <a:chExt cx="2833334" cy="571501"/>
          </a:xfrm>
        </p:grpSpPr>
        <p:sp>
          <p:nvSpPr>
            <p:cNvPr id="21" name="矩形: 圆角 20"/>
            <p:cNvSpPr/>
            <p:nvPr/>
          </p:nvSpPr>
          <p:spPr>
            <a:xfrm>
              <a:off x="1281466" y="1727199"/>
              <a:ext cx="2833334" cy="571501"/>
            </a:xfrm>
            <a:prstGeom prst="roundRect">
              <a:avLst>
                <a:gd name="adj" fmla="val 50000"/>
              </a:avLst>
            </a:prstGeom>
            <a:gradFill flip="none" rotWithShape="1">
              <a:gsLst>
                <a:gs pos="23000">
                  <a:srgbClr val="333DFF"/>
                </a:gs>
                <a:gs pos="100000">
                  <a:srgbClr val="F71C4C"/>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 name="文本框 21"/>
            <p:cNvSpPr txBox="1"/>
            <p:nvPr/>
          </p:nvSpPr>
          <p:spPr>
            <a:xfrm>
              <a:off x="1780687" y="1765774"/>
              <a:ext cx="1834893" cy="494350"/>
            </a:xfrm>
            <a:prstGeom prst="rect">
              <a:avLst/>
            </a:prstGeom>
            <a:noFill/>
            <a:effectLst/>
          </p:spPr>
          <p:txBody>
            <a:bodyPr wrap="square" lIns="92693" tIns="46347" rIns="92693" bIns="46347" rtlCol="0">
              <a:spAutoFit/>
            </a:bodyPr>
            <a:lstStyle/>
            <a:p>
              <a:pPr algn="dist"/>
              <a:r>
                <a:rPr lang="en-US" altLang="zh-CN" sz="2605" b="1">
                  <a:solidFill>
                    <a:schemeClr val="bg1"/>
                  </a:solidFill>
                  <a:latin typeface="微软雅黑" panose="020B0503020204020204" pitchFamily="34" charset="-122"/>
                  <a:ea typeface="微软雅黑" panose="020B0503020204020204" pitchFamily="34" charset="-122"/>
                </a:rPr>
                <a:t>PART  03</a:t>
              </a:r>
              <a:endParaRPr lang="zh-CN" altLang="en-US" sz="2605" b="1">
                <a:solidFill>
                  <a:schemeClr val="bg1"/>
                </a:solidFill>
                <a:latin typeface="微软雅黑" panose="020B0503020204020204" pitchFamily="34" charset="-122"/>
                <a:ea typeface="微软雅黑" panose="020B0503020204020204" pitchFamily="34" charset="-122"/>
              </a:endParaRPr>
            </a:p>
          </p:txBody>
        </p:sp>
      </p:grpSp>
      <p:sp>
        <p:nvSpPr>
          <p:cNvPr id="24" name="文本框 23"/>
          <p:cNvSpPr txBox="1"/>
          <p:nvPr/>
        </p:nvSpPr>
        <p:spPr>
          <a:xfrm>
            <a:off x="304800" y="6261941"/>
            <a:ext cx="3568700" cy="301917"/>
          </a:xfrm>
          <a:prstGeom prst="rect">
            <a:avLst/>
          </a:prstGeom>
          <a:noFill/>
          <a:effectLst/>
        </p:spPr>
        <p:txBody>
          <a:bodyPr wrap="square" lIns="99670" tIns="49835" rIns="99670" bIns="49835" rtlCol="0">
            <a:spAutoFit/>
          </a:bodyPr>
          <a:lstStyle/>
          <a:p>
            <a:pPr algn="dist"/>
            <a:r>
              <a:rPr lang="zh-CN" altLang="en-US" sz="1310" b="1">
                <a:solidFill>
                  <a:schemeClr val="bg1"/>
                </a:solidFill>
                <a:latin typeface="微软雅黑" panose="020B0503020204020204" pitchFamily="34" charset="-122"/>
                <a:ea typeface="微软雅黑" panose="020B0503020204020204" pitchFamily="34" charset="-122"/>
              </a:rPr>
              <a:t>互联网公司大数据人工智能介绍</a:t>
            </a:r>
          </a:p>
        </p:txBody>
      </p:sp>
      <p:cxnSp>
        <p:nvCxnSpPr>
          <p:cNvPr id="25" name="直接连接符 24"/>
          <p:cNvCxnSpPr/>
          <p:nvPr/>
        </p:nvCxnSpPr>
        <p:spPr>
          <a:xfrm>
            <a:off x="4000500" y="6443180"/>
            <a:ext cx="7518400" cy="0"/>
          </a:xfrm>
          <a:prstGeom prst="line">
            <a:avLst/>
          </a:prstGeom>
          <a:ln w="25400">
            <a:solidFill>
              <a:srgbClr val="333DFF"/>
            </a:solidFill>
          </a:ln>
        </p:spPr>
        <p:style>
          <a:lnRef idx="1">
            <a:schemeClr val="accent1"/>
          </a:lnRef>
          <a:fillRef idx="0">
            <a:schemeClr val="accent1"/>
          </a:fillRef>
          <a:effectRef idx="0">
            <a:schemeClr val="accent1"/>
          </a:effectRef>
          <a:fontRef idx="minor">
            <a:schemeClr val="tx1"/>
          </a:fontRef>
        </p:style>
      </p:cxnSp>
      <p:pic>
        <p:nvPicPr>
          <p:cNvPr id="27" name="图片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061" y="462509"/>
            <a:ext cx="1208239" cy="628409"/>
          </a:xfrm>
          <a:prstGeom prst="rect">
            <a:avLst/>
          </a:prstGeom>
          <a:effectLst/>
        </p:spPr>
      </p:pic>
    </p:spTree>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dur="75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750" fill="hold"/>
                                        <p:tgtEl>
                                          <p:spTgt spid="27"/>
                                        </p:tgtEl>
                                        <p:attrNameLst>
                                          <p:attrName>ppt_w</p:attrName>
                                        </p:attrNameLst>
                                      </p:cBhvr>
                                      <p:tavLst>
                                        <p:tav tm="0">
                                          <p:val>
                                            <p:fltVal val="0"/>
                                          </p:val>
                                        </p:tav>
                                        <p:tav tm="100000">
                                          <p:val>
                                            <p:strVal val="#ppt_w"/>
                                          </p:val>
                                        </p:tav>
                                      </p:tavLst>
                                    </p:anim>
                                    <p:anim calcmode="lin" valueType="num">
                                      <p:cBhvr>
                                        <p:cTn id="8" dur="750" fill="hold"/>
                                        <p:tgtEl>
                                          <p:spTgt spid="27"/>
                                        </p:tgtEl>
                                        <p:attrNameLst>
                                          <p:attrName>ppt_h</p:attrName>
                                        </p:attrNameLst>
                                      </p:cBhvr>
                                      <p:tavLst>
                                        <p:tav tm="0">
                                          <p:val>
                                            <p:fltVal val="0"/>
                                          </p:val>
                                        </p:tav>
                                        <p:tav tm="100000">
                                          <p:val>
                                            <p:strVal val="#ppt_h"/>
                                          </p:val>
                                        </p:tav>
                                      </p:tavLst>
                                    </p:anim>
                                    <p:animEffect transition="in" filter="fade">
                                      <p:cBhvr>
                                        <p:cTn id="9" dur="750"/>
                                        <p:tgtEl>
                                          <p:spTgt spid="27"/>
                                        </p:tgtEl>
                                      </p:cBhvr>
                                    </p:animEffect>
                                  </p:childTnLst>
                                </p:cTn>
                              </p:par>
                            </p:childTnLst>
                          </p:cTn>
                        </p:par>
                        <p:par>
                          <p:cTn id="10" fill="hold" nodeType="afterGroup">
                            <p:stCondLst>
                              <p:cond delay="750"/>
                            </p:stCondLst>
                            <p:childTnLst>
                              <p:par>
                                <p:cTn id="11" presetID="22" presetClass="entr" presetSubtype="2" dur="75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right)">
                                      <p:cBhvr>
                                        <p:cTn id="13" dur="750"/>
                                        <p:tgtEl>
                                          <p:spTgt spid="25"/>
                                        </p:tgtEl>
                                      </p:cBhvr>
                                    </p:animEffect>
                                  </p:childTnLst>
                                </p:cTn>
                              </p:par>
                            </p:childTnLst>
                          </p:cTn>
                        </p:par>
                        <p:par>
                          <p:cTn id="14" fill="hold" nodeType="afterGroup">
                            <p:stCondLst>
                              <p:cond delay="1500"/>
                            </p:stCondLst>
                            <p:childTnLst>
                              <p:par>
                                <p:cTn id="15" presetID="16" presetClass="entr" presetSubtype="21" dur="75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750"/>
                                        <p:tgtEl>
                                          <p:spTgt spid="24"/>
                                        </p:tgtEl>
                                      </p:cBhvr>
                                    </p:animEffect>
                                  </p:childTnLst>
                                </p:cTn>
                              </p:par>
                            </p:childTnLst>
                          </p:cTn>
                        </p:par>
                        <p:par>
                          <p:cTn id="18" fill="hold" nodeType="afterGroup">
                            <p:stCondLst>
                              <p:cond delay="2250"/>
                            </p:stCondLst>
                            <p:childTnLst>
                              <p:par>
                                <p:cTn id="19" presetID="22" presetClass="entr" presetSubtype="8" dur="75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750"/>
                                        <p:tgtEl>
                                          <p:spTgt spid="13"/>
                                        </p:tgtEl>
                                      </p:cBhvr>
                                    </p:animEffect>
                                  </p:childTnLst>
                                </p:cTn>
                              </p:par>
                            </p:childTnLst>
                          </p:cTn>
                        </p:par>
                        <p:par>
                          <p:cTn id="22" fill="hold" nodeType="afterGroup">
                            <p:stCondLst>
                              <p:cond delay="3000"/>
                            </p:stCondLst>
                            <p:childTnLst>
                              <p:par>
                                <p:cTn id="23" presetID="12" presetClass="entr" presetSubtype="4" dur="75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750"/>
                                        <p:tgtEl>
                                          <p:spTgt spid="23"/>
                                        </p:tgtEl>
                                        <p:attrNameLst>
                                          <p:attrName>ppt_y</p:attrName>
                                        </p:attrNameLst>
                                      </p:cBhvr>
                                      <p:tavLst>
                                        <p:tav tm="0">
                                          <p:val>
                                            <p:strVal val="#ppt_y+#ppt_h*1.125000"/>
                                          </p:val>
                                        </p:tav>
                                        <p:tav tm="100000">
                                          <p:val>
                                            <p:strVal val="#ppt_y"/>
                                          </p:val>
                                        </p:tav>
                                      </p:tavLst>
                                    </p:anim>
                                    <p:animEffect transition="in" filter="wipe(up)">
                                      <p:cBhvr>
                                        <p:cTn id="26" dur="750"/>
                                        <p:tgtEl>
                                          <p:spTgt spid="23"/>
                                        </p:tgtEl>
                                      </p:cBhvr>
                                    </p:animEffect>
                                  </p:childTnLst>
                                </p:cTn>
                              </p:par>
                            </p:childTnLst>
                          </p:cTn>
                        </p:par>
                        <p:par>
                          <p:cTn id="27" fill="hold" nodeType="afterGroup">
                            <p:stCondLst>
                              <p:cond delay="3750"/>
                            </p:stCondLst>
                            <p:childTnLst>
                              <p:par>
                                <p:cTn id="28" presetID="41" presetClass="entr" presetSubtype="0" dur="750" fill="hold" nodeType="afterEffect">
                                  <p:stCondLst>
                                    <p:cond delay="0"/>
                                  </p:stCondLst>
                                  <p:iterate type="lt">
                                    <p:tmPct val="6000"/>
                                  </p:iterate>
                                  <p:childTnLst>
                                    <p:set>
                                      <p:cBhvr>
                                        <p:cTn id="29" dur="1" fill="hold">
                                          <p:stCondLst>
                                            <p:cond delay="0"/>
                                          </p:stCondLst>
                                        </p:cTn>
                                        <p:tgtEl>
                                          <p:spTgt spid="20">
                                            <p:txEl>
                                              <p:pRg st="0" end="0"/>
                                            </p:txEl>
                                          </p:spTgt>
                                        </p:tgtEl>
                                        <p:attrNameLst>
                                          <p:attrName>style.visibility</p:attrName>
                                        </p:attrNameLst>
                                      </p:cBhvr>
                                      <p:to>
                                        <p:strVal val="visible"/>
                                      </p:to>
                                    </p:set>
                                    <p:anim calcmode="lin" valueType="num">
                                      <p:cBhvr>
                                        <p:cTn id="30" dur="75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75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32" dur="75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75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75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954390" y="1509908"/>
            <a:ext cx="10214782" cy="4542059"/>
            <a:chOff x="1203788" y="1418051"/>
            <a:chExt cx="10214782" cy="4542059"/>
          </a:xfrm>
        </p:grpSpPr>
        <p:sp>
          <p:nvSpPr>
            <p:cNvPr id="5" name="矩形 4"/>
            <p:cNvSpPr/>
            <p:nvPr/>
          </p:nvSpPr>
          <p:spPr>
            <a:xfrm>
              <a:off x="10189210" y="1703056"/>
              <a:ext cx="1229360" cy="1078231"/>
            </a:xfrm>
            <a:prstGeom prst="rect">
              <a:avLst/>
            </a:prstGeom>
            <a:gradFill>
              <a:gsLst>
                <a:gs pos="16000">
                  <a:srgbClr val="333DFF"/>
                </a:gs>
                <a:gs pos="100000">
                  <a:srgbClr val="F71C4C"/>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微软雅黑" panose="020B0503020204020204" pitchFamily="34" charset="-122"/>
                <a:ea typeface="微软雅黑" panose="020B0503020204020204" pitchFamily="34" charset="-122"/>
              </a:endParaRPr>
            </a:p>
          </p:txBody>
        </p:sp>
        <p:sp>
          <p:nvSpPr>
            <p:cNvPr id="6" name="矩形 5"/>
            <p:cNvSpPr/>
            <p:nvPr/>
          </p:nvSpPr>
          <p:spPr>
            <a:xfrm>
              <a:off x="1203788" y="4989489"/>
              <a:ext cx="739484" cy="739481"/>
            </a:xfrm>
            <a:prstGeom prst="rect">
              <a:avLst/>
            </a:prstGeom>
            <a:gradFill>
              <a:gsLst>
                <a:gs pos="16000">
                  <a:srgbClr val="333DFF"/>
                </a:gs>
                <a:gs pos="100000">
                  <a:srgbClr val="F71C4C"/>
                </a:gs>
              </a:gsLst>
              <a:lin ang="2700000" scaled="1"/>
            </a:gradFill>
            <a:ln w="12700" cap="rnd">
              <a:noFill/>
              <a:prstDash val="solid"/>
              <a:round/>
            </a:ln>
            <a:effectLst>
              <a:outerShdw blurRad="254000" dist="127000" algn="ctr" rotWithShape="0">
                <a:srgbClr val="1FA94C">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a:solidFill>
                  <a:srgbClr val="FFFFFF"/>
                </a:solidFill>
                <a:latin typeface="微软雅黑" panose="020B0503020204020204" pitchFamily="34" charset="-122"/>
                <a:ea typeface="微软雅黑" panose="020B0503020204020204" pitchFamily="34" charset="-122"/>
              </a:endParaRPr>
            </a:p>
          </p:txBody>
        </p:sp>
        <p:sp>
          <p:nvSpPr>
            <p:cNvPr id="7" name="矩形 6"/>
            <p:cNvSpPr/>
            <p:nvPr/>
          </p:nvSpPr>
          <p:spPr>
            <a:xfrm>
              <a:off x="4354830" y="2057400"/>
              <a:ext cx="6617970" cy="3902710"/>
            </a:xfrm>
            <a:prstGeom prst="rect">
              <a:avLst/>
            </a:prstGeom>
            <a:blipFill>
              <a:blip r:embed="rId2" cstate="screen">
                <a:extLst>
                  <a:ext uri="{28A0092B-C50C-407E-A947-70E740481C1C}">
                    <a14:useLocalDpi xmlns:a14="http://schemas.microsoft.com/office/drawing/2010/main"/>
                  </a:ext>
                </a:extLst>
              </a:blip>
              <a:stretch>
                <a:fillRect/>
              </a:stretch>
            </a:blipFill>
            <a:ln w="762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微软雅黑" panose="020B0503020204020204" pitchFamily="34" charset="-122"/>
                <a:ea typeface="微软雅黑" panose="020B0503020204020204" pitchFamily="34" charset="-122"/>
              </a:endParaRPr>
            </a:p>
          </p:txBody>
        </p:sp>
        <p:sp>
          <p:nvSpPr>
            <p:cNvPr id="8" name="矩形 7"/>
            <p:cNvSpPr/>
            <p:nvPr/>
          </p:nvSpPr>
          <p:spPr>
            <a:xfrm>
              <a:off x="1470660" y="1418051"/>
              <a:ext cx="3531567" cy="4079779"/>
            </a:xfrm>
            <a:prstGeom prst="rect">
              <a:avLst/>
            </a:prstGeom>
            <a:solidFill>
              <a:srgbClr val="333DFF">
                <a:alpha val="44000"/>
              </a:srgbClr>
            </a:solidFill>
            <a:ln w="12700" cap="rnd">
              <a:solidFill>
                <a:srgbClr val="333DFF"/>
              </a:solid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1" forceAA="0" compatLnSpc="1">
              <a:normAutofit/>
            </a:bodyPr>
            <a:lstStyle/>
            <a:p>
              <a:pPr algn="ctr" defTabSz="914400"/>
              <a:endParaRPr lang="en-GB" sz="1200" b="1">
                <a:solidFill>
                  <a:schemeClr val="accent2"/>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4354830" y="1728243"/>
              <a:ext cx="1634490" cy="0"/>
            </a:xfrm>
            <a:prstGeom prst="line">
              <a:avLst/>
            </a:prstGeom>
            <a:ln w="38100">
              <a:gradFill>
                <a:gsLst>
                  <a:gs pos="0">
                    <a:srgbClr val="333DFF"/>
                  </a:gs>
                  <a:gs pos="100000">
                    <a:srgbClr val="F71C4C"/>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0" name="Rectangle 50"/>
          <p:cNvSpPr/>
          <p:nvPr/>
        </p:nvSpPr>
        <p:spPr>
          <a:xfrm>
            <a:off x="1708622" y="2772484"/>
            <a:ext cx="2506050" cy="2264851"/>
          </a:xfrm>
          <a:prstGeom prst="rect">
            <a:avLst/>
          </a:prstGeom>
        </p:spPr>
        <p:txBody>
          <a:bodyPr wrap="square">
            <a:spAutoFit/>
          </a:bodyPr>
          <a:lstStyle/>
          <a:p>
            <a:pPr>
              <a:lnSpc>
                <a:spcPct val="150000"/>
              </a:lnSpc>
              <a:defRPr/>
            </a:pP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请输入正文文本内容，根据内容复制粘贴到这里，最好符合模板主题，请输入正文文本内容。请输入正文文本内容，根据内容复制粘贴到这里，</a:t>
            </a:r>
          </a:p>
        </p:txBody>
      </p:sp>
      <p:sp>
        <p:nvSpPr>
          <p:cNvPr id="11" name="Rectangle 52"/>
          <p:cNvSpPr/>
          <p:nvPr/>
        </p:nvSpPr>
        <p:spPr>
          <a:xfrm>
            <a:off x="1708622" y="2236344"/>
            <a:ext cx="2031325" cy="497957"/>
          </a:xfrm>
          <a:prstGeom prst="rect">
            <a:avLst/>
          </a:prstGeom>
        </p:spPr>
        <p:txBody>
          <a:bodyPr wrap="none">
            <a:spAutoFit/>
          </a:bodyPr>
          <a:lstStyle/>
          <a:p>
            <a:pPr>
              <a:lnSpc>
                <a:spcPct val="120000"/>
              </a:lnSpc>
              <a:defRPr/>
            </a:pP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输入标题文字</a:t>
            </a:r>
          </a:p>
        </p:txBody>
      </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dur="5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nodeType="afterGroup">
                            <p:stCondLst>
                              <p:cond delay="500"/>
                            </p:stCondLst>
                            <p:childTnLst>
                              <p:par>
                                <p:cTn id="9" presetID="22" presetClass="entr" presetSubtype="8" dur="50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nodeType="afterGroup">
                            <p:stCondLst>
                              <p:cond delay="1000"/>
                            </p:stCondLst>
                            <p:childTnLst>
                              <p:par>
                                <p:cTn id="13" presetID="45" presetClass="entr" presetSubtype="0" dur="50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ppt_w</p:attrName>
                                        </p:attrNameLst>
                                      </p:cBhvr>
                                      <p:tavLst>
                                        <p:tav tm="0" fmla="#ppt_w*sin(2.5*pi*$)">
                                          <p:val>
                                            <p:fltVal val="0"/>
                                          </p:val>
                                        </p:tav>
                                        <p:tav tm="100000">
                                          <p:val>
                                            <p:fltVal val="1"/>
                                          </p:val>
                                        </p:tav>
                                      </p:tavLst>
                                    </p:anim>
                                    <p:anim calcmode="lin" valueType="num">
                                      <p:cBhvr>
                                        <p:cTn id="17" dur="500" fill="hold"/>
                                        <p:tgtEl>
                                          <p:spTgt spid="10"/>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500"/>
                            </p:stCondLst>
                            <p:childTnLst>
                              <p:par>
                                <p:cTn id="19" presetID="42" presetClass="entr" presetSubtype="0" dur="500" fill="hold" nodeType="after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anim calcmode="lin" valueType="num">
                                      <p:cBhvr>
                                        <p:cTn id="2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282971" y="1838317"/>
            <a:ext cx="3507008" cy="3507002"/>
            <a:chOff x="4340121" y="1838317"/>
            <a:chExt cx="3507008" cy="3507002"/>
          </a:xfrm>
        </p:grpSpPr>
        <p:sp>
          <p:nvSpPr>
            <p:cNvPr id="3" name="Oval 26+++"/>
            <p:cNvSpPr/>
            <p:nvPr/>
          </p:nvSpPr>
          <p:spPr>
            <a:xfrm>
              <a:off x="5131285" y="2629482"/>
              <a:ext cx="1924680" cy="1924674"/>
            </a:xfrm>
            <a:prstGeom prst="arc">
              <a:avLst>
                <a:gd name="adj1" fmla="val 5415441"/>
                <a:gd name="adj2" fmla="val 10737918"/>
              </a:avLst>
            </a:prstGeom>
            <a:noFill/>
            <a:ln w="25400">
              <a:gradFill flip="none" rotWithShape="1">
                <a:gsLst>
                  <a:gs pos="0">
                    <a:srgbClr val="005360"/>
                  </a:gs>
                  <a:gs pos="100000">
                    <a:schemeClr val="bg1">
                      <a:alpha val="0"/>
                    </a:schemeClr>
                  </a:gs>
                </a:gsLst>
                <a:lin ang="135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4" name="组合 3"/>
            <p:cNvGrpSpPr/>
            <p:nvPr/>
          </p:nvGrpSpPr>
          <p:grpSpPr>
            <a:xfrm>
              <a:off x="4340121" y="1838317"/>
              <a:ext cx="3507008" cy="3507002"/>
              <a:chOff x="4340121" y="1838317"/>
              <a:chExt cx="3507008" cy="3507002"/>
            </a:xfrm>
          </p:grpSpPr>
          <p:sp>
            <p:nvSpPr>
              <p:cNvPr id="5" name="Oval 26+"/>
              <p:cNvSpPr/>
              <p:nvPr/>
            </p:nvSpPr>
            <p:spPr>
              <a:xfrm>
                <a:off x="4427578" y="1925774"/>
                <a:ext cx="3332095" cy="3332089"/>
              </a:xfrm>
              <a:prstGeom prst="ellipse">
                <a:avLst/>
              </a:prstGeom>
              <a:noFill/>
              <a:ln w="19050">
                <a:solidFill>
                  <a:srgbClr val="333D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Oval 26++"/>
              <p:cNvSpPr/>
              <p:nvPr/>
            </p:nvSpPr>
            <p:spPr>
              <a:xfrm>
                <a:off x="4340121" y="1838317"/>
                <a:ext cx="3507008" cy="3507002"/>
              </a:xfrm>
              <a:prstGeom prst="ellipse">
                <a:avLst/>
              </a:prstGeom>
              <a:noFill/>
              <a:ln w="15875">
                <a:solidFill>
                  <a:srgbClr val="D9D9D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椭圆 6"/>
              <p:cNvSpPr/>
              <p:nvPr/>
            </p:nvSpPr>
            <p:spPr>
              <a:xfrm>
                <a:off x="5249468" y="2747665"/>
                <a:ext cx="1688313" cy="1688308"/>
              </a:xfrm>
              <a:prstGeom prst="ellipse">
                <a:avLst/>
              </a:prstGeom>
              <a:gradFill>
                <a:gsLst>
                  <a:gs pos="0">
                    <a:srgbClr val="333DFF"/>
                  </a:gs>
                  <a:gs pos="100000">
                    <a:srgbClr val="F71C4C"/>
                  </a:gs>
                </a:gsLst>
                <a:lin ang="5400000" scaled="1"/>
              </a:gradFill>
              <a:ln w="38100">
                <a:noFill/>
              </a:ln>
              <a:effectLst>
                <a:outerShdw blurRad="152400" dist="76200" dir="2700000" algn="tl" rotWithShape="0">
                  <a:schemeClr val="tx1">
                    <a:lumMod val="50000"/>
                    <a:lumOff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Oval 26++"/>
              <p:cNvSpPr/>
              <p:nvPr/>
            </p:nvSpPr>
            <p:spPr>
              <a:xfrm>
                <a:off x="5131285" y="2629482"/>
                <a:ext cx="1924680" cy="1924674"/>
              </a:xfrm>
              <a:prstGeom prst="arc">
                <a:avLst/>
              </a:prstGeom>
              <a:noFill/>
              <a:ln w="25400">
                <a:gradFill flip="none" rotWithShape="1">
                  <a:gsLst>
                    <a:gs pos="0">
                      <a:srgbClr val="333DFF"/>
                    </a:gs>
                    <a:gs pos="100000">
                      <a:schemeClr val="bg1">
                        <a:alpha val="0"/>
                      </a:schemeClr>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 name="文本框 8"/>
              <p:cNvSpPr txBox="1"/>
              <p:nvPr/>
            </p:nvSpPr>
            <p:spPr>
              <a:xfrm>
                <a:off x="5635085" y="3209917"/>
                <a:ext cx="1045115" cy="861774"/>
              </a:xfrm>
              <a:prstGeom prst="rect">
                <a:avLst/>
              </a:prstGeom>
              <a:noFill/>
            </p:spPr>
            <p:txBody>
              <a:bodyPr wrap="square" lIns="0" tIns="0" rIns="0" bIns="0" rtlCol="0">
                <a:noAutofit/>
              </a:bodyPr>
              <a:lstStyle/>
              <a:p>
                <a:pPr algn="ctr"/>
                <a:r>
                  <a:rPr lang="zh-CN" altLang="en-US" sz="2400" b="1" spc="600">
                    <a:solidFill>
                      <a:schemeClr val="bg1"/>
                    </a:solidFill>
                    <a:latin typeface="微软雅黑" panose="020B0503020204020204" pitchFamily="34" charset="-122"/>
                    <a:ea typeface="微软雅黑" panose="020B0503020204020204" pitchFamily="34" charset="-122"/>
                    <a:sym typeface="Arial" panose="020B0604020202020204" pitchFamily="34" charset="0"/>
                  </a:rPr>
                  <a:t>添加标题</a:t>
                </a:r>
              </a:p>
            </p:txBody>
          </p:sp>
        </p:grpSp>
      </p:grpSp>
      <p:grpSp>
        <p:nvGrpSpPr>
          <p:cNvPr id="10" name="组合 9"/>
          <p:cNvGrpSpPr/>
          <p:nvPr/>
        </p:nvGrpSpPr>
        <p:grpSpPr>
          <a:xfrm>
            <a:off x="4272204" y="1981816"/>
            <a:ext cx="987814" cy="987811"/>
            <a:chOff x="4329354" y="1981816"/>
            <a:chExt cx="987814" cy="987811"/>
          </a:xfrm>
        </p:grpSpPr>
        <p:sp>
          <p:nvSpPr>
            <p:cNvPr id="11" name="椭圆 10"/>
            <p:cNvSpPr/>
            <p:nvPr/>
          </p:nvSpPr>
          <p:spPr>
            <a:xfrm>
              <a:off x="4329354" y="1981816"/>
              <a:ext cx="987814" cy="987811"/>
            </a:xfrm>
            <a:prstGeom prst="ellipse">
              <a:avLst/>
            </a:prstGeom>
            <a:gradFill>
              <a:gsLst>
                <a:gs pos="0">
                  <a:srgbClr val="333DFF"/>
                </a:gs>
                <a:gs pos="100000">
                  <a:srgbClr val="F71C4C"/>
                </a:gs>
              </a:gsLst>
              <a:lin ang="5400000" scaled="1"/>
            </a:gradFill>
            <a:ln w="38100">
              <a:noFill/>
            </a:ln>
            <a:effectLst>
              <a:outerShdw blurRad="152400" dist="76200" dir="2700000" algn="tl" rotWithShape="0">
                <a:schemeClr val="tx1">
                  <a:lumMod val="50000"/>
                  <a:lumOff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 name="文本框 11"/>
            <p:cNvSpPr txBox="1"/>
            <p:nvPr/>
          </p:nvSpPr>
          <p:spPr>
            <a:xfrm>
              <a:off x="4513217" y="2229501"/>
              <a:ext cx="620089" cy="492443"/>
            </a:xfrm>
            <a:prstGeom prst="rect">
              <a:avLst/>
            </a:prstGeom>
            <a:noFill/>
          </p:spPr>
          <p:txBody>
            <a:bodyPr wrap="square" lIns="0" tIns="0" rIns="0" bIns="0" rtlCol="0">
              <a:noAutofit/>
            </a:bodyPr>
            <a:lstStyle/>
            <a:p>
              <a:pPr algn="ctr"/>
              <a:r>
                <a:rPr lang="zh-CN" altLang="en-US" b="1">
                  <a:solidFill>
                    <a:schemeClr val="bg1"/>
                  </a:solidFill>
                  <a:latin typeface="微软雅黑" panose="020B0503020204020204" pitchFamily="34" charset="-122"/>
                  <a:ea typeface="微软雅黑" panose="020B0503020204020204" pitchFamily="34" charset="-122"/>
                  <a:sym typeface="Arial" panose="020B0604020202020204" pitchFamily="34" charset="0"/>
                </a:rPr>
                <a:t>添加</a:t>
              </a:r>
              <a:endParaRPr lang="en-US" altLang="zh-CN" b="1">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pPr algn="ctr"/>
              <a:r>
                <a:rPr lang="zh-CN" altLang="en-US" b="1">
                  <a:solidFill>
                    <a:schemeClr val="bg1"/>
                  </a:solidFill>
                  <a:latin typeface="微软雅黑" panose="020B0503020204020204" pitchFamily="34" charset="-122"/>
                  <a:ea typeface="微软雅黑" panose="020B0503020204020204" pitchFamily="34" charset="-122"/>
                  <a:sym typeface="Arial" panose="020B0604020202020204" pitchFamily="34" charset="0"/>
                </a:rPr>
                <a:t>标题</a:t>
              </a:r>
            </a:p>
          </p:txBody>
        </p:sp>
      </p:grpSp>
      <p:sp>
        <p:nvSpPr>
          <p:cNvPr id="13" name="arrowheads-of-thin-outline-to-the-left_32766_19"/>
          <p:cNvSpPr/>
          <p:nvPr/>
        </p:nvSpPr>
        <p:spPr>
          <a:xfrm>
            <a:off x="3961201" y="2375719"/>
            <a:ext cx="200098" cy="200006"/>
          </a:xfrm>
          <a:custGeom>
            <a:avLst/>
            <a:gdLst>
              <a:gd name="T0" fmla="*/ 602275 w 602487"/>
              <a:gd name="T1" fmla="*/ 602275 w 602487"/>
              <a:gd name="T2" fmla="*/ 602275 w 602487"/>
              <a:gd name="T3" fmla="*/ 602275 w 602487"/>
              <a:gd name="T4" fmla="*/ 602275 w 602487"/>
              <a:gd name="T5" fmla="*/ 602275 w 602487"/>
              <a:gd name="T6" fmla="*/ 602275 w 602487"/>
              <a:gd name="T7" fmla="*/ 602275 w 602487"/>
              <a:gd name="T8" fmla="*/ 602275 w 602487"/>
              <a:gd name="T9" fmla="*/ 602275 w 602487"/>
              <a:gd name="T10" fmla="*/ 602275 w 602487"/>
              <a:gd name="T11" fmla="*/ 602275 w 602487"/>
              <a:gd name="T12" fmla="*/ 602275 w 602487"/>
              <a:gd name="T13" fmla="*/ 602275 w 602487"/>
              <a:gd name="T14" fmla="*/ 602275 w 602487"/>
              <a:gd name="T15" fmla="*/ 602275 w 602487"/>
              <a:gd name="T16" fmla="*/ 602275 w 602487"/>
              <a:gd name="T17" fmla="*/ 602275 w 602487"/>
              <a:gd name="T18" fmla="*/ 602275 w 602487"/>
              <a:gd name="T19" fmla="*/ 602275 w 602487"/>
              <a:gd name="T20" fmla="*/ 602275 w 602487"/>
              <a:gd name="T21" fmla="*/ 602275 w 602487"/>
              <a:gd name="T22" fmla="*/ 602275 w 602487"/>
              <a:gd name="T23" fmla="*/ 602275 w 602487"/>
              <a:gd name="T24" fmla="*/ 602275 w 602487"/>
              <a:gd name="T25" fmla="*/ 602275 w 602487"/>
              <a:gd name="T26" fmla="*/ 602275 w 602487"/>
              <a:gd name="T27" fmla="*/ 602275 w 602487"/>
              <a:gd name="T28" fmla="*/ 602275 w 602487"/>
              <a:gd name="T29" fmla="*/ 602275 w 602487"/>
              <a:gd name="T30" fmla="*/ 602275 w 602487"/>
              <a:gd name="T31" fmla="*/ 602275 w 602487"/>
              <a:gd name="T32" fmla="*/ 602275 w 602487"/>
              <a:gd name="T33" fmla="*/ 602275 w 602487"/>
              <a:gd name="T34" fmla="*/ 602275 w 602487"/>
              <a:gd name="T35" fmla="*/ 602275 w 602487"/>
              <a:gd name="T36" fmla="*/ 602275 w 602487"/>
              <a:gd name="T37" fmla="*/ 602275 w 602487"/>
              <a:gd name="T38" fmla="*/ 602275 w 602487"/>
              <a:gd name="T39" fmla="*/ 602275 w 602487"/>
              <a:gd name="T40" fmla="*/ 602275 w 602487"/>
              <a:gd name="T41" fmla="*/ 602275 w 602487"/>
              <a:gd name="T42" fmla="*/ 602275 w 602487"/>
              <a:gd name="T43" fmla="*/ 602275 w 602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01" h="6107">
                <a:moveTo>
                  <a:pt x="3311" y="5345"/>
                </a:moveTo>
                <a:cubicBezTo>
                  <a:pt x="3475" y="5510"/>
                  <a:pt x="3475" y="5777"/>
                  <a:pt x="3311" y="5942"/>
                </a:cubicBezTo>
                <a:cubicBezTo>
                  <a:pt x="3146" y="6107"/>
                  <a:pt x="2879" y="6107"/>
                  <a:pt x="2714" y="5942"/>
                </a:cubicBezTo>
                <a:lnTo>
                  <a:pt x="123" y="3351"/>
                </a:lnTo>
                <a:cubicBezTo>
                  <a:pt x="41" y="3269"/>
                  <a:pt x="0" y="3161"/>
                  <a:pt x="0" y="3053"/>
                </a:cubicBezTo>
                <a:cubicBezTo>
                  <a:pt x="0" y="2945"/>
                  <a:pt x="41" y="2837"/>
                  <a:pt x="123" y="2755"/>
                </a:cubicBezTo>
                <a:lnTo>
                  <a:pt x="2714" y="164"/>
                </a:lnTo>
                <a:cubicBezTo>
                  <a:pt x="2879" y="0"/>
                  <a:pt x="3146" y="0"/>
                  <a:pt x="3311" y="164"/>
                </a:cubicBezTo>
                <a:cubicBezTo>
                  <a:pt x="3475" y="329"/>
                  <a:pt x="3475" y="596"/>
                  <a:pt x="3311" y="761"/>
                </a:cubicBezTo>
                <a:lnTo>
                  <a:pt x="1019" y="3053"/>
                </a:lnTo>
                <a:lnTo>
                  <a:pt x="3311" y="5345"/>
                </a:lnTo>
                <a:close/>
                <a:moveTo>
                  <a:pt x="3645" y="3053"/>
                </a:moveTo>
                <a:lnTo>
                  <a:pt x="5937" y="761"/>
                </a:lnTo>
                <a:cubicBezTo>
                  <a:pt x="6101" y="596"/>
                  <a:pt x="6101" y="329"/>
                  <a:pt x="5937" y="164"/>
                </a:cubicBezTo>
                <a:cubicBezTo>
                  <a:pt x="5772" y="0"/>
                  <a:pt x="5505" y="0"/>
                  <a:pt x="5340" y="164"/>
                </a:cubicBezTo>
                <a:lnTo>
                  <a:pt x="2750" y="2755"/>
                </a:lnTo>
                <a:cubicBezTo>
                  <a:pt x="2667" y="2837"/>
                  <a:pt x="2626" y="2945"/>
                  <a:pt x="2626" y="3053"/>
                </a:cubicBezTo>
                <a:cubicBezTo>
                  <a:pt x="2626" y="3161"/>
                  <a:pt x="2667" y="3269"/>
                  <a:pt x="2750" y="3351"/>
                </a:cubicBezTo>
                <a:lnTo>
                  <a:pt x="5340" y="5942"/>
                </a:lnTo>
                <a:cubicBezTo>
                  <a:pt x="5505" y="6107"/>
                  <a:pt x="5772" y="6107"/>
                  <a:pt x="5937" y="5942"/>
                </a:cubicBezTo>
                <a:cubicBezTo>
                  <a:pt x="6101" y="5777"/>
                  <a:pt x="6101" y="5510"/>
                  <a:pt x="5937" y="5345"/>
                </a:cubicBezTo>
                <a:lnTo>
                  <a:pt x="3645" y="3053"/>
                </a:lnTo>
                <a:close/>
              </a:path>
            </a:pathLst>
          </a:custGeom>
          <a:solidFill>
            <a:srgbClr val="1FA94C"/>
          </a:solidFill>
          <a:ln>
            <a:solidFill>
              <a:srgbClr val="333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4" name="组合 13"/>
          <p:cNvGrpSpPr/>
          <p:nvPr/>
        </p:nvGrpSpPr>
        <p:grpSpPr>
          <a:xfrm>
            <a:off x="645319" y="1907164"/>
            <a:ext cx="3267066" cy="1297846"/>
            <a:chOff x="702469" y="1907164"/>
            <a:chExt cx="3267066" cy="1297846"/>
          </a:xfrm>
        </p:grpSpPr>
        <p:sp>
          <p:nvSpPr>
            <p:cNvPr id="15" name="矩形: 圆角 26"/>
            <p:cNvSpPr/>
            <p:nvPr/>
          </p:nvSpPr>
          <p:spPr>
            <a:xfrm>
              <a:off x="702469" y="1907164"/>
              <a:ext cx="3267066" cy="1297846"/>
            </a:xfrm>
            <a:prstGeom prst="roundRect">
              <a:avLst>
                <a:gd name="adj" fmla="val 12184"/>
              </a:avLst>
            </a:prstGeom>
            <a:noFill/>
            <a:ln>
              <a:solidFill>
                <a:srgbClr val="333DFF"/>
              </a:solidFill>
            </a:ln>
            <a:effectLst>
              <a:outerShdw blurRad="254000" dist="63500" dir="5400000" algn="t"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文本框 15"/>
            <p:cNvSpPr txBox="1"/>
            <p:nvPr/>
          </p:nvSpPr>
          <p:spPr>
            <a:xfrm>
              <a:off x="920833" y="2181049"/>
              <a:ext cx="2830339" cy="701346"/>
            </a:xfrm>
            <a:prstGeom prst="rect">
              <a:avLst/>
            </a:prstGeom>
          </p:spPr>
          <p:txBody>
            <a:bodyPr wrap="square">
              <a:spAutoFit/>
            </a:bodyPr>
            <a:lstStyle>
              <a:defPPr>
                <a:defRPr lang="zh-CN"/>
              </a:defPPr>
              <a:lvl1pPr algn="r">
                <a:lnSpc>
                  <a:spcPct val="130000"/>
                </a:lnSpc>
                <a:defRPr sz="1400">
                  <a:solidFill>
                    <a:schemeClr val="tx1">
                      <a:lumMod val="65000"/>
                      <a:lumOff val="35000"/>
                    </a:schemeClr>
                  </a:solidFill>
                  <a:latin typeface="思源黑体 CN Normal" panose="020B0400000000000000" charset="-122"/>
                  <a:ea typeface="思源黑体 CN Normal" panose="020B0400000000000000" charset="-122"/>
                </a:defRPr>
              </a:lvl1pPr>
            </a:lstStyle>
            <a:p>
              <a:r>
                <a:rPr lang="zh-CN" altLang="en-US" sz="16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在这里输入你的正文阐述与关键词标题相关的具体内容</a:t>
              </a:r>
            </a:p>
          </p:txBody>
        </p:sp>
        <p:sp>
          <p:nvSpPr>
            <p:cNvPr id="17" name="任意多边形: 形状 38"/>
            <p:cNvSpPr/>
            <p:nvPr/>
          </p:nvSpPr>
          <p:spPr>
            <a:xfrm>
              <a:off x="722789" y="3132420"/>
              <a:ext cx="3209680" cy="72452"/>
            </a:xfrm>
            <a:custGeom>
              <a:avLst/>
              <a:gdLst>
                <a:gd name="connsiteX0" fmla="*/ 0 w 3209680"/>
                <a:gd name="connsiteY0" fmla="*/ 0 h 72452"/>
                <a:gd name="connsiteX1" fmla="*/ 3209680 w 3209680"/>
                <a:gd name="connsiteY1" fmla="*/ 0 h 72452"/>
                <a:gd name="connsiteX2" fmla="*/ 3192058 w 3209680"/>
                <a:gd name="connsiteY2" fmla="*/ 26137 h 72452"/>
                <a:gd name="connsiteX3" fmla="*/ 3080243 w 3209680"/>
                <a:gd name="connsiteY3" fmla="*/ 72452 h 72452"/>
                <a:gd name="connsiteX4" fmla="*/ 129437 w 3209680"/>
                <a:gd name="connsiteY4" fmla="*/ 72452 h 72452"/>
                <a:gd name="connsiteX5" fmla="*/ 17622 w 3209680"/>
                <a:gd name="connsiteY5" fmla="*/ 26137 h 7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680" h="72452">
                  <a:moveTo>
                    <a:pt x="0" y="0"/>
                  </a:moveTo>
                  <a:lnTo>
                    <a:pt x="3209680" y="0"/>
                  </a:lnTo>
                  <a:lnTo>
                    <a:pt x="3192058" y="26137"/>
                  </a:lnTo>
                  <a:cubicBezTo>
                    <a:pt x="3163442" y="54753"/>
                    <a:pt x="3123910" y="72452"/>
                    <a:pt x="3080243" y="72452"/>
                  </a:cubicBezTo>
                  <a:lnTo>
                    <a:pt x="129437" y="72452"/>
                  </a:lnTo>
                  <a:cubicBezTo>
                    <a:pt x="85771" y="72452"/>
                    <a:pt x="46238" y="54753"/>
                    <a:pt x="17622" y="26137"/>
                  </a:cubicBezTo>
                  <a:close/>
                </a:path>
              </a:pathLst>
            </a:custGeom>
            <a:gradFill flip="none" rotWithShape="1">
              <a:gsLst>
                <a:gs pos="0">
                  <a:srgbClr val="333DFF"/>
                </a:gs>
                <a:gs pos="100000">
                  <a:srgbClr val="F71C4C"/>
                </a:gs>
              </a:gsLst>
              <a:lin ang="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8" name="组合 17"/>
          <p:cNvGrpSpPr/>
          <p:nvPr/>
        </p:nvGrpSpPr>
        <p:grpSpPr>
          <a:xfrm>
            <a:off x="4272204" y="4214009"/>
            <a:ext cx="987814" cy="987811"/>
            <a:chOff x="4329354" y="4214009"/>
            <a:chExt cx="987814" cy="987811"/>
          </a:xfrm>
        </p:grpSpPr>
        <p:sp>
          <p:nvSpPr>
            <p:cNvPr id="19" name="椭圆 18"/>
            <p:cNvSpPr/>
            <p:nvPr/>
          </p:nvSpPr>
          <p:spPr>
            <a:xfrm>
              <a:off x="4329354" y="4214009"/>
              <a:ext cx="987814" cy="987811"/>
            </a:xfrm>
            <a:prstGeom prst="ellipse">
              <a:avLst/>
            </a:prstGeom>
            <a:gradFill>
              <a:gsLst>
                <a:gs pos="0">
                  <a:srgbClr val="333DFF"/>
                </a:gs>
                <a:gs pos="100000">
                  <a:srgbClr val="F71C4C"/>
                </a:gs>
              </a:gsLst>
              <a:lin ang="5400000" scaled="1"/>
            </a:gradFill>
            <a:ln w="38100">
              <a:noFill/>
            </a:ln>
            <a:effectLst>
              <a:outerShdw blurRad="152400" dist="76200" dir="2700000" algn="tl" rotWithShape="0">
                <a:schemeClr val="tx1">
                  <a:lumMod val="50000"/>
                  <a:lumOff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 name="文本框 19"/>
            <p:cNvSpPr txBox="1"/>
            <p:nvPr/>
          </p:nvSpPr>
          <p:spPr>
            <a:xfrm>
              <a:off x="4510484" y="4461694"/>
              <a:ext cx="625554" cy="49244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添加</a:t>
              </a:r>
              <a:endParaRPr kumimoji="0" lang="en-US" altLang="zh-CN" sz="18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标题</a:t>
              </a:r>
            </a:p>
          </p:txBody>
        </p:sp>
      </p:grpSp>
      <p:sp>
        <p:nvSpPr>
          <p:cNvPr id="21" name="arrowheads-of-thin-outline-to-the-left_32766_24"/>
          <p:cNvSpPr/>
          <p:nvPr/>
        </p:nvSpPr>
        <p:spPr>
          <a:xfrm>
            <a:off x="3966636" y="4607329"/>
            <a:ext cx="200098" cy="200006"/>
          </a:xfrm>
          <a:custGeom>
            <a:avLst/>
            <a:gdLst>
              <a:gd name="T0" fmla="*/ 602275 w 602487"/>
              <a:gd name="T1" fmla="*/ 602275 w 602487"/>
              <a:gd name="T2" fmla="*/ 602275 w 602487"/>
              <a:gd name="T3" fmla="*/ 602275 w 602487"/>
              <a:gd name="T4" fmla="*/ 602275 w 602487"/>
              <a:gd name="T5" fmla="*/ 602275 w 602487"/>
              <a:gd name="T6" fmla="*/ 602275 w 602487"/>
              <a:gd name="T7" fmla="*/ 602275 w 602487"/>
              <a:gd name="T8" fmla="*/ 602275 w 602487"/>
              <a:gd name="T9" fmla="*/ 602275 w 602487"/>
              <a:gd name="T10" fmla="*/ 602275 w 602487"/>
              <a:gd name="T11" fmla="*/ 602275 w 602487"/>
              <a:gd name="T12" fmla="*/ 602275 w 602487"/>
              <a:gd name="T13" fmla="*/ 602275 w 602487"/>
              <a:gd name="T14" fmla="*/ 602275 w 602487"/>
              <a:gd name="T15" fmla="*/ 602275 w 602487"/>
              <a:gd name="T16" fmla="*/ 602275 w 602487"/>
              <a:gd name="T17" fmla="*/ 602275 w 602487"/>
              <a:gd name="T18" fmla="*/ 602275 w 602487"/>
              <a:gd name="T19" fmla="*/ 602275 w 602487"/>
              <a:gd name="T20" fmla="*/ 602275 w 602487"/>
              <a:gd name="T21" fmla="*/ 602275 w 602487"/>
              <a:gd name="T22" fmla="*/ 602275 w 602487"/>
              <a:gd name="T23" fmla="*/ 602275 w 602487"/>
              <a:gd name="T24" fmla="*/ 602275 w 602487"/>
              <a:gd name="T25" fmla="*/ 602275 w 602487"/>
              <a:gd name="T26" fmla="*/ 602275 w 602487"/>
              <a:gd name="T27" fmla="*/ 602275 w 602487"/>
              <a:gd name="T28" fmla="*/ 602275 w 602487"/>
              <a:gd name="T29" fmla="*/ 602275 w 602487"/>
              <a:gd name="T30" fmla="*/ 602275 w 602487"/>
              <a:gd name="T31" fmla="*/ 602275 w 602487"/>
              <a:gd name="T32" fmla="*/ 602275 w 602487"/>
              <a:gd name="T33" fmla="*/ 602275 w 602487"/>
              <a:gd name="T34" fmla="*/ 602275 w 602487"/>
              <a:gd name="T35" fmla="*/ 602275 w 602487"/>
              <a:gd name="T36" fmla="*/ 602275 w 602487"/>
              <a:gd name="T37" fmla="*/ 602275 w 602487"/>
              <a:gd name="T38" fmla="*/ 602275 w 602487"/>
              <a:gd name="T39" fmla="*/ 602275 w 602487"/>
              <a:gd name="T40" fmla="*/ 602275 w 602487"/>
              <a:gd name="T41" fmla="*/ 602275 w 602487"/>
              <a:gd name="T42" fmla="*/ 602275 w 602487"/>
              <a:gd name="T43" fmla="*/ 602275 w 602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01" h="6107">
                <a:moveTo>
                  <a:pt x="3311" y="5345"/>
                </a:moveTo>
                <a:cubicBezTo>
                  <a:pt x="3475" y="5510"/>
                  <a:pt x="3475" y="5777"/>
                  <a:pt x="3311" y="5942"/>
                </a:cubicBezTo>
                <a:cubicBezTo>
                  <a:pt x="3146" y="6107"/>
                  <a:pt x="2879" y="6107"/>
                  <a:pt x="2714" y="5942"/>
                </a:cubicBezTo>
                <a:lnTo>
                  <a:pt x="123" y="3351"/>
                </a:lnTo>
                <a:cubicBezTo>
                  <a:pt x="41" y="3269"/>
                  <a:pt x="0" y="3161"/>
                  <a:pt x="0" y="3053"/>
                </a:cubicBezTo>
                <a:cubicBezTo>
                  <a:pt x="0" y="2945"/>
                  <a:pt x="41" y="2837"/>
                  <a:pt x="123" y="2755"/>
                </a:cubicBezTo>
                <a:lnTo>
                  <a:pt x="2714" y="164"/>
                </a:lnTo>
                <a:cubicBezTo>
                  <a:pt x="2879" y="0"/>
                  <a:pt x="3146" y="0"/>
                  <a:pt x="3311" y="164"/>
                </a:cubicBezTo>
                <a:cubicBezTo>
                  <a:pt x="3475" y="329"/>
                  <a:pt x="3475" y="596"/>
                  <a:pt x="3311" y="761"/>
                </a:cubicBezTo>
                <a:lnTo>
                  <a:pt x="1019" y="3053"/>
                </a:lnTo>
                <a:lnTo>
                  <a:pt x="3311" y="5345"/>
                </a:lnTo>
                <a:close/>
                <a:moveTo>
                  <a:pt x="3645" y="3053"/>
                </a:moveTo>
                <a:lnTo>
                  <a:pt x="5937" y="761"/>
                </a:lnTo>
                <a:cubicBezTo>
                  <a:pt x="6101" y="596"/>
                  <a:pt x="6101" y="329"/>
                  <a:pt x="5937" y="164"/>
                </a:cubicBezTo>
                <a:cubicBezTo>
                  <a:pt x="5772" y="0"/>
                  <a:pt x="5505" y="0"/>
                  <a:pt x="5340" y="164"/>
                </a:cubicBezTo>
                <a:lnTo>
                  <a:pt x="2750" y="2755"/>
                </a:lnTo>
                <a:cubicBezTo>
                  <a:pt x="2667" y="2837"/>
                  <a:pt x="2626" y="2945"/>
                  <a:pt x="2626" y="3053"/>
                </a:cubicBezTo>
                <a:cubicBezTo>
                  <a:pt x="2626" y="3161"/>
                  <a:pt x="2667" y="3269"/>
                  <a:pt x="2750" y="3351"/>
                </a:cubicBezTo>
                <a:lnTo>
                  <a:pt x="5340" y="5942"/>
                </a:lnTo>
                <a:cubicBezTo>
                  <a:pt x="5505" y="6107"/>
                  <a:pt x="5772" y="6107"/>
                  <a:pt x="5937" y="5942"/>
                </a:cubicBezTo>
                <a:cubicBezTo>
                  <a:pt x="6101" y="5777"/>
                  <a:pt x="6101" y="5510"/>
                  <a:pt x="5937" y="5345"/>
                </a:cubicBezTo>
                <a:lnTo>
                  <a:pt x="3645" y="3053"/>
                </a:lnTo>
                <a:close/>
              </a:path>
            </a:pathLst>
          </a:custGeom>
          <a:solidFill>
            <a:srgbClr val="1FA94C"/>
          </a:solidFill>
          <a:ln>
            <a:solidFill>
              <a:srgbClr val="333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2" name="组合 21"/>
          <p:cNvGrpSpPr/>
          <p:nvPr/>
        </p:nvGrpSpPr>
        <p:grpSpPr>
          <a:xfrm>
            <a:off x="645319" y="4140272"/>
            <a:ext cx="3267066" cy="1297846"/>
            <a:chOff x="702469" y="4140272"/>
            <a:chExt cx="3267066" cy="1297846"/>
          </a:xfrm>
        </p:grpSpPr>
        <p:sp>
          <p:nvSpPr>
            <p:cNvPr id="23" name="矩形: 圆角 29"/>
            <p:cNvSpPr/>
            <p:nvPr/>
          </p:nvSpPr>
          <p:spPr>
            <a:xfrm>
              <a:off x="702469" y="4140272"/>
              <a:ext cx="3267066" cy="1297846"/>
            </a:xfrm>
            <a:prstGeom prst="roundRect">
              <a:avLst>
                <a:gd name="adj" fmla="val 12184"/>
              </a:avLst>
            </a:prstGeom>
            <a:noFill/>
            <a:ln>
              <a:solidFill>
                <a:srgbClr val="333DFF"/>
              </a:solidFill>
            </a:ln>
            <a:effectLst>
              <a:outerShdw blurRad="254000" dist="63500" dir="5400000" algn="t"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文本框 23"/>
            <p:cNvSpPr txBox="1"/>
            <p:nvPr/>
          </p:nvSpPr>
          <p:spPr>
            <a:xfrm>
              <a:off x="920833" y="4402157"/>
              <a:ext cx="2830339" cy="701346"/>
            </a:xfrm>
            <a:prstGeom prst="rect">
              <a:avLst/>
            </a:prstGeom>
          </p:spPr>
          <p:txBody>
            <a:bodyPr wrap="square">
              <a:spAutoFit/>
            </a:bodyPr>
            <a:lstStyle>
              <a:defPPr>
                <a:defRPr lang="zh-CN"/>
              </a:defPPr>
              <a:lvl1pPr algn="r">
                <a:lnSpc>
                  <a:spcPct val="130000"/>
                </a:lnSpc>
                <a:defRPr sz="1400">
                  <a:solidFill>
                    <a:schemeClr val="tx1">
                      <a:lumMod val="65000"/>
                      <a:lumOff val="35000"/>
                    </a:schemeClr>
                  </a:solidFill>
                  <a:latin typeface="思源黑体 CN Normal" panose="020B0400000000000000" charset="-122"/>
                  <a:ea typeface="思源黑体 CN Normal" panose="020B0400000000000000" charset="-122"/>
                </a:defRPr>
              </a:lvl1pPr>
            </a:lstStyle>
            <a:p>
              <a:r>
                <a:rPr lang="zh-CN" altLang="en-US" sz="1600">
                  <a:solidFill>
                    <a:schemeClr val="bg1"/>
                  </a:solidFill>
                  <a:latin typeface="微软雅黑" panose="020B0503020204020204" pitchFamily="34" charset="-122"/>
                  <a:ea typeface="微软雅黑" panose="020B0503020204020204" pitchFamily="34" charset="-122"/>
                  <a:sym typeface="Arial" panose="020B0604020202020204" pitchFamily="34" charset="0"/>
                </a:rPr>
                <a:t>在这里输入你的正文阐述与关键词标题相关的具体内容</a:t>
              </a:r>
            </a:p>
          </p:txBody>
        </p:sp>
        <p:sp>
          <p:nvSpPr>
            <p:cNvPr id="25" name="任意多边形: 形状 39"/>
            <p:cNvSpPr/>
            <p:nvPr/>
          </p:nvSpPr>
          <p:spPr>
            <a:xfrm>
              <a:off x="734364" y="5365666"/>
              <a:ext cx="3209680" cy="72452"/>
            </a:xfrm>
            <a:custGeom>
              <a:avLst/>
              <a:gdLst>
                <a:gd name="connsiteX0" fmla="*/ 0 w 3209680"/>
                <a:gd name="connsiteY0" fmla="*/ 0 h 72452"/>
                <a:gd name="connsiteX1" fmla="*/ 3209680 w 3209680"/>
                <a:gd name="connsiteY1" fmla="*/ 0 h 72452"/>
                <a:gd name="connsiteX2" fmla="*/ 3192058 w 3209680"/>
                <a:gd name="connsiteY2" fmla="*/ 26137 h 72452"/>
                <a:gd name="connsiteX3" fmla="*/ 3080243 w 3209680"/>
                <a:gd name="connsiteY3" fmla="*/ 72452 h 72452"/>
                <a:gd name="connsiteX4" fmla="*/ 129437 w 3209680"/>
                <a:gd name="connsiteY4" fmla="*/ 72452 h 72452"/>
                <a:gd name="connsiteX5" fmla="*/ 17622 w 3209680"/>
                <a:gd name="connsiteY5" fmla="*/ 26137 h 7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680" h="72452">
                  <a:moveTo>
                    <a:pt x="0" y="0"/>
                  </a:moveTo>
                  <a:lnTo>
                    <a:pt x="3209680" y="0"/>
                  </a:lnTo>
                  <a:lnTo>
                    <a:pt x="3192058" y="26137"/>
                  </a:lnTo>
                  <a:cubicBezTo>
                    <a:pt x="3163442" y="54753"/>
                    <a:pt x="3123910" y="72452"/>
                    <a:pt x="3080243" y="72452"/>
                  </a:cubicBezTo>
                  <a:lnTo>
                    <a:pt x="129437" y="72452"/>
                  </a:lnTo>
                  <a:cubicBezTo>
                    <a:pt x="85771" y="72452"/>
                    <a:pt x="46238" y="54753"/>
                    <a:pt x="17622" y="26137"/>
                  </a:cubicBezTo>
                  <a:close/>
                </a:path>
              </a:pathLst>
            </a:custGeom>
            <a:gradFill flip="none" rotWithShape="1">
              <a:gsLst>
                <a:gs pos="0">
                  <a:srgbClr val="333DFF"/>
                </a:gs>
                <a:gs pos="100000">
                  <a:srgbClr val="F71C4C"/>
                </a:gs>
              </a:gsLst>
              <a:lin ang="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6" name="组合 25"/>
          <p:cNvGrpSpPr/>
          <p:nvPr/>
        </p:nvGrpSpPr>
        <p:grpSpPr>
          <a:xfrm>
            <a:off x="6812931" y="1981816"/>
            <a:ext cx="987814" cy="987811"/>
            <a:chOff x="6870081" y="1981816"/>
            <a:chExt cx="987814" cy="987811"/>
          </a:xfrm>
        </p:grpSpPr>
        <p:sp>
          <p:nvSpPr>
            <p:cNvPr id="27" name="椭圆 26"/>
            <p:cNvSpPr/>
            <p:nvPr/>
          </p:nvSpPr>
          <p:spPr>
            <a:xfrm>
              <a:off x="6870081" y="1981816"/>
              <a:ext cx="987814" cy="987811"/>
            </a:xfrm>
            <a:prstGeom prst="ellipse">
              <a:avLst/>
            </a:prstGeom>
            <a:gradFill>
              <a:gsLst>
                <a:gs pos="0">
                  <a:srgbClr val="333DFF"/>
                </a:gs>
                <a:gs pos="100000">
                  <a:srgbClr val="F71C4C"/>
                </a:gs>
              </a:gsLst>
              <a:lin ang="5400000" scaled="1"/>
            </a:gradFill>
            <a:ln w="38100">
              <a:noFill/>
            </a:ln>
            <a:effectLst>
              <a:outerShdw blurRad="152400" dist="76200" dir="2700000" algn="tl" rotWithShape="0">
                <a:schemeClr val="tx1">
                  <a:lumMod val="50000"/>
                  <a:lumOff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8" name="文本框 27"/>
            <p:cNvSpPr txBox="1"/>
            <p:nvPr/>
          </p:nvSpPr>
          <p:spPr>
            <a:xfrm>
              <a:off x="7041984" y="2229501"/>
              <a:ext cx="644008" cy="49244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添加</a:t>
              </a:r>
              <a:endParaRPr kumimoji="0" lang="en-US" altLang="zh-CN" sz="18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标题</a:t>
              </a:r>
            </a:p>
          </p:txBody>
        </p:sp>
      </p:grpSp>
      <p:sp>
        <p:nvSpPr>
          <p:cNvPr id="29" name="arrowheads-of-thin-outline-to-the-left_32766"/>
          <p:cNvSpPr/>
          <p:nvPr/>
        </p:nvSpPr>
        <p:spPr>
          <a:xfrm flipH="1">
            <a:off x="7913462" y="2375719"/>
            <a:ext cx="200098" cy="200006"/>
          </a:xfrm>
          <a:custGeom>
            <a:avLst/>
            <a:gdLst>
              <a:gd name="T0" fmla="*/ 602275 w 602487"/>
              <a:gd name="T1" fmla="*/ 602275 w 602487"/>
              <a:gd name="T2" fmla="*/ 602275 w 602487"/>
              <a:gd name="T3" fmla="*/ 602275 w 602487"/>
              <a:gd name="T4" fmla="*/ 602275 w 602487"/>
              <a:gd name="T5" fmla="*/ 602275 w 602487"/>
              <a:gd name="T6" fmla="*/ 602275 w 602487"/>
              <a:gd name="T7" fmla="*/ 602275 w 602487"/>
              <a:gd name="T8" fmla="*/ 602275 w 602487"/>
              <a:gd name="T9" fmla="*/ 602275 w 602487"/>
              <a:gd name="T10" fmla="*/ 602275 w 602487"/>
              <a:gd name="T11" fmla="*/ 602275 w 602487"/>
              <a:gd name="T12" fmla="*/ 602275 w 602487"/>
              <a:gd name="T13" fmla="*/ 602275 w 602487"/>
              <a:gd name="T14" fmla="*/ 602275 w 602487"/>
              <a:gd name="T15" fmla="*/ 602275 w 602487"/>
              <a:gd name="T16" fmla="*/ 602275 w 602487"/>
              <a:gd name="T17" fmla="*/ 602275 w 602487"/>
              <a:gd name="T18" fmla="*/ 602275 w 602487"/>
              <a:gd name="T19" fmla="*/ 602275 w 602487"/>
              <a:gd name="T20" fmla="*/ 602275 w 602487"/>
              <a:gd name="T21" fmla="*/ 602275 w 602487"/>
              <a:gd name="T22" fmla="*/ 602275 w 602487"/>
              <a:gd name="T23" fmla="*/ 602275 w 602487"/>
              <a:gd name="T24" fmla="*/ 602275 w 602487"/>
              <a:gd name="T25" fmla="*/ 602275 w 602487"/>
              <a:gd name="T26" fmla="*/ 602275 w 602487"/>
              <a:gd name="T27" fmla="*/ 602275 w 602487"/>
              <a:gd name="T28" fmla="*/ 602275 w 602487"/>
              <a:gd name="T29" fmla="*/ 602275 w 602487"/>
              <a:gd name="T30" fmla="*/ 602275 w 602487"/>
              <a:gd name="T31" fmla="*/ 602275 w 602487"/>
              <a:gd name="T32" fmla="*/ 602275 w 602487"/>
              <a:gd name="T33" fmla="*/ 602275 w 602487"/>
              <a:gd name="T34" fmla="*/ 602275 w 602487"/>
              <a:gd name="T35" fmla="*/ 602275 w 602487"/>
              <a:gd name="T36" fmla="*/ 602275 w 602487"/>
              <a:gd name="T37" fmla="*/ 602275 w 602487"/>
              <a:gd name="T38" fmla="*/ 602275 w 602487"/>
              <a:gd name="T39" fmla="*/ 602275 w 602487"/>
              <a:gd name="T40" fmla="*/ 602275 w 602487"/>
              <a:gd name="T41" fmla="*/ 602275 w 602487"/>
              <a:gd name="T42" fmla="*/ 602275 w 602487"/>
              <a:gd name="T43" fmla="*/ 602275 w 602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01" h="6107">
                <a:moveTo>
                  <a:pt x="3311" y="5345"/>
                </a:moveTo>
                <a:cubicBezTo>
                  <a:pt x="3475" y="5510"/>
                  <a:pt x="3475" y="5777"/>
                  <a:pt x="3311" y="5942"/>
                </a:cubicBezTo>
                <a:cubicBezTo>
                  <a:pt x="3146" y="6107"/>
                  <a:pt x="2879" y="6107"/>
                  <a:pt x="2714" y="5942"/>
                </a:cubicBezTo>
                <a:lnTo>
                  <a:pt x="123" y="3351"/>
                </a:lnTo>
                <a:cubicBezTo>
                  <a:pt x="41" y="3269"/>
                  <a:pt x="0" y="3161"/>
                  <a:pt x="0" y="3053"/>
                </a:cubicBezTo>
                <a:cubicBezTo>
                  <a:pt x="0" y="2945"/>
                  <a:pt x="41" y="2837"/>
                  <a:pt x="123" y="2755"/>
                </a:cubicBezTo>
                <a:lnTo>
                  <a:pt x="2714" y="164"/>
                </a:lnTo>
                <a:cubicBezTo>
                  <a:pt x="2879" y="0"/>
                  <a:pt x="3146" y="0"/>
                  <a:pt x="3311" y="164"/>
                </a:cubicBezTo>
                <a:cubicBezTo>
                  <a:pt x="3475" y="329"/>
                  <a:pt x="3475" y="596"/>
                  <a:pt x="3311" y="761"/>
                </a:cubicBezTo>
                <a:lnTo>
                  <a:pt x="1019" y="3053"/>
                </a:lnTo>
                <a:lnTo>
                  <a:pt x="3311" y="5345"/>
                </a:lnTo>
                <a:close/>
                <a:moveTo>
                  <a:pt x="3645" y="3053"/>
                </a:moveTo>
                <a:lnTo>
                  <a:pt x="5937" y="761"/>
                </a:lnTo>
                <a:cubicBezTo>
                  <a:pt x="6101" y="596"/>
                  <a:pt x="6101" y="329"/>
                  <a:pt x="5937" y="164"/>
                </a:cubicBezTo>
                <a:cubicBezTo>
                  <a:pt x="5772" y="0"/>
                  <a:pt x="5505" y="0"/>
                  <a:pt x="5340" y="164"/>
                </a:cubicBezTo>
                <a:lnTo>
                  <a:pt x="2750" y="2755"/>
                </a:lnTo>
                <a:cubicBezTo>
                  <a:pt x="2667" y="2837"/>
                  <a:pt x="2626" y="2945"/>
                  <a:pt x="2626" y="3053"/>
                </a:cubicBezTo>
                <a:cubicBezTo>
                  <a:pt x="2626" y="3161"/>
                  <a:pt x="2667" y="3269"/>
                  <a:pt x="2750" y="3351"/>
                </a:cubicBezTo>
                <a:lnTo>
                  <a:pt x="5340" y="5942"/>
                </a:lnTo>
                <a:cubicBezTo>
                  <a:pt x="5505" y="6107"/>
                  <a:pt x="5772" y="6107"/>
                  <a:pt x="5937" y="5942"/>
                </a:cubicBezTo>
                <a:cubicBezTo>
                  <a:pt x="6101" y="5777"/>
                  <a:pt x="6101" y="5510"/>
                  <a:pt x="5937" y="5345"/>
                </a:cubicBezTo>
                <a:lnTo>
                  <a:pt x="3645" y="3053"/>
                </a:lnTo>
                <a:close/>
              </a:path>
            </a:pathLst>
          </a:custGeom>
          <a:solidFill>
            <a:srgbClr val="1FA94C"/>
          </a:solidFill>
          <a:ln>
            <a:solidFill>
              <a:srgbClr val="333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0" name="组合 29"/>
          <p:cNvGrpSpPr/>
          <p:nvPr/>
        </p:nvGrpSpPr>
        <p:grpSpPr>
          <a:xfrm>
            <a:off x="8185636" y="1908079"/>
            <a:ext cx="3267066" cy="1308148"/>
            <a:chOff x="8242786" y="1908079"/>
            <a:chExt cx="3267066" cy="1308148"/>
          </a:xfrm>
        </p:grpSpPr>
        <p:sp>
          <p:nvSpPr>
            <p:cNvPr id="31" name="矩形: 圆角 30"/>
            <p:cNvSpPr/>
            <p:nvPr/>
          </p:nvSpPr>
          <p:spPr>
            <a:xfrm>
              <a:off x="8242786" y="1908079"/>
              <a:ext cx="3267066" cy="1297846"/>
            </a:xfrm>
            <a:prstGeom prst="roundRect">
              <a:avLst>
                <a:gd name="adj" fmla="val 12184"/>
              </a:avLst>
            </a:prstGeom>
            <a:noFill/>
            <a:ln>
              <a:solidFill>
                <a:srgbClr val="333DFF"/>
              </a:solidFill>
            </a:ln>
            <a:effectLst>
              <a:outerShdw blurRad="254000" dist="63500" dir="5400000" algn="t"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文本框 31"/>
            <p:cNvSpPr txBox="1"/>
            <p:nvPr/>
          </p:nvSpPr>
          <p:spPr>
            <a:xfrm>
              <a:off x="8461148" y="2181049"/>
              <a:ext cx="2830339" cy="701346"/>
            </a:xfrm>
            <a:prstGeom prst="rect">
              <a:avLst/>
            </a:prstGeom>
          </p:spPr>
          <p:txBody>
            <a:bodyPr wrap="square">
              <a:spAutoFit/>
            </a:bodyPr>
            <a:lstStyle>
              <a:defPPr>
                <a:defRPr lang="zh-CN"/>
              </a:defPPr>
              <a:lvl1pPr algn="r">
                <a:lnSpc>
                  <a:spcPct val="130000"/>
                </a:lnSpc>
                <a:defRPr sz="1400">
                  <a:solidFill>
                    <a:schemeClr val="tx1">
                      <a:lumMod val="65000"/>
                      <a:lumOff val="35000"/>
                    </a:schemeClr>
                  </a:solidFill>
                  <a:latin typeface="思源黑体 CN Normal" panose="020B0400000000000000" charset="-122"/>
                  <a:ea typeface="思源黑体 CN Normal" panose="020B0400000000000000" charset="-122"/>
                </a:defRPr>
              </a:lvl1pPr>
            </a:lstStyle>
            <a:p>
              <a:pPr algn="l"/>
              <a:r>
                <a:rPr lang="zh-CN" altLang="en-US" sz="1600">
                  <a:solidFill>
                    <a:schemeClr val="bg1"/>
                  </a:solidFill>
                  <a:latin typeface="微软雅黑" panose="020B0503020204020204" pitchFamily="34" charset="-122"/>
                  <a:ea typeface="微软雅黑" panose="020B0503020204020204" pitchFamily="34" charset="-122"/>
                  <a:sym typeface="Arial" panose="020B0604020202020204" pitchFamily="34" charset="0"/>
                </a:rPr>
                <a:t>在这里输入你的正文阐述与关键词标题相关的具体内容</a:t>
              </a:r>
            </a:p>
          </p:txBody>
        </p:sp>
        <p:sp>
          <p:nvSpPr>
            <p:cNvPr id="33" name="任意多边形: 形状 41"/>
            <p:cNvSpPr/>
            <p:nvPr/>
          </p:nvSpPr>
          <p:spPr>
            <a:xfrm>
              <a:off x="8282174" y="3143775"/>
              <a:ext cx="3209680" cy="72452"/>
            </a:xfrm>
            <a:custGeom>
              <a:avLst/>
              <a:gdLst>
                <a:gd name="connsiteX0" fmla="*/ 0 w 3209680"/>
                <a:gd name="connsiteY0" fmla="*/ 0 h 72452"/>
                <a:gd name="connsiteX1" fmla="*/ 3209680 w 3209680"/>
                <a:gd name="connsiteY1" fmla="*/ 0 h 72452"/>
                <a:gd name="connsiteX2" fmla="*/ 3192058 w 3209680"/>
                <a:gd name="connsiteY2" fmla="*/ 26137 h 72452"/>
                <a:gd name="connsiteX3" fmla="*/ 3080243 w 3209680"/>
                <a:gd name="connsiteY3" fmla="*/ 72452 h 72452"/>
                <a:gd name="connsiteX4" fmla="*/ 129437 w 3209680"/>
                <a:gd name="connsiteY4" fmla="*/ 72452 h 72452"/>
                <a:gd name="connsiteX5" fmla="*/ 17622 w 3209680"/>
                <a:gd name="connsiteY5" fmla="*/ 26137 h 7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680" h="72452">
                  <a:moveTo>
                    <a:pt x="0" y="0"/>
                  </a:moveTo>
                  <a:lnTo>
                    <a:pt x="3209680" y="0"/>
                  </a:lnTo>
                  <a:lnTo>
                    <a:pt x="3192058" y="26137"/>
                  </a:lnTo>
                  <a:cubicBezTo>
                    <a:pt x="3163442" y="54753"/>
                    <a:pt x="3123910" y="72452"/>
                    <a:pt x="3080243" y="72452"/>
                  </a:cubicBezTo>
                  <a:lnTo>
                    <a:pt x="129437" y="72452"/>
                  </a:lnTo>
                  <a:cubicBezTo>
                    <a:pt x="85771" y="72452"/>
                    <a:pt x="46238" y="54753"/>
                    <a:pt x="17622" y="26137"/>
                  </a:cubicBezTo>
                  <a:close/>
                </a:path>
              </a:pathLst>
            </a:custGeom>
            <a:gradFill flip="none" rotWithShape="1">
              <a:gsLst>
                <a:gs pos="0">
                  <a:srgbClr val="333DFF"/>
                </a:gs>
                <a:gs pos="100000">
                  <a:srgbClr val="F71C4C"/>
                </a:gs>
              </a:gsLst>
              <a:lin ang="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4" name="组合 33"/>
          <p:cNvGrpSpPr/>
          <p:nvPr/>
        </p:nvGrpSpPr>
        <p:grpSpPr>
          <a:xfrm>
            <a:off x="6812931" y="4214009"/>
            <a:ext cx="987814" cy="987811"/>
            <a:chOff x="6870081" y="4214009"/>
            <a:chExt cx="987814" cy="987811"/>
          </a:xfrm>
        </p:grpSpPr>
        <p:sp>
          <p:nvSpPr>
            <p:cNvPr id="35" name="椭圆 34"/>
            <p:cNvSpPr/>
            <p:nvPr/>
          </p:nvSpPr>
          <p:spPr>
            <a:xfrm>
              <a:off x="6870081" y="4214009"/>
              <a:ext cx="987814" cy="987811"/>
            </a:xfrm>
            <a:prstGeom prst="ellipse">
              <a:avLst/>
            </a:prstGeom>
            <a:gradFill>
              <a:gsLst>
                <a:gs pos="0">
                  <a:srgbClr val="333DFF"/>
                </a:gs>
                <a:gs pos="100000">
                  <a:srgbClr val="F71C4C"/>
                </a:gs>
              </a:gsLst>
              <a:lin ang="5400000" scaled="1"/>
            </a:gradFill>
            <a:ln w="38100">
              <a:noFill/>
            </a:ln>
            <a:effectLst>
              <a:outerShdw blurRad="152400" dist="76200" dir="2700000" algn="tl" rotWithShape="0">
                <a:schemeClr val="tx1">
                  <a:lumMod val="50000"/>
                  <a:lumOff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6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6" name="文本框 35"/>
            <p:cNvSpPr txBox="1"/>
            <p:nvPr/>
          </p:nvSpPr>
          <p:spPr>
            <a:xfrm>
              <a:off x="7041984" y="4461694"/>
              <a:ext cx="644008" cy="49244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添加</a:t>
              </a:r>
              <a:endParaRPr kumimoji="0" lang="en-US" altLang="zh-CN" sz="18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标题</a:t>
              </a:r>
            </a:p>
          </p:txBody>
        </p:sp>
      </p:grpSp>
      <p:sp>
        <p:nvSpPr>
          <p:cNvPr id="37" name="arrowheads-of-thin-outline-to-the-left_32766_25"/>
          <p:cNvSpPr/>
          <p:nvPr/>
        </p:nvSpPr>
        <p:spPr>
          <a:xfrm flipH="1">
            <a:off x="7914800" y="4607912"/>
            <a:ext cx="200098" cy="200006"/>
          </a:xfrm>
          <a:custGeom>
            <a:avLst/>
            <a:gdLst>
              <a:gd name="T0" fmla="*/ 602275 w 602487"/>
              <a:gd name="T1" fmla="*/ 602275 w 602487"/>
              <a:gd name="T2" fmla="*/ 602275 w 602487"/>
              <a:gd name="T3" fmla="*/ 602275 w 602487"/>
              <a:gd name="T4" fmla="*/ 602275 w 602487"/>
              <a:gd name="T5" fmla="*/ 602275 w 602487"/>
              <a:gd name="T6" fmla="*/ 602275 w 602487"/>
              <a:gd name="T7" fmla="*/ 602275 w 602487"/>
              <a:gd name="T8" fmla="*/ 602275 w 602487"/>
              <a:gd name="T9" fmla="*/ 602275 w 602487"/>
              <a:gd name="T10" fmla="*/ 602275 w 602487"/>
              <a:gd name="T11" fmla="*/ 602275 w 602487"/>
              <a:gd name="T12" fmla="*/ 602275 w 602487"/>
              <a:gd name="T13" fmla="*/ 602275 w 602487"/>
              <a:gd name="T14" fmla="*/ 602275 w 602487"/>
              <a:gd name="T15" fmla="*/ 602275 w 602487"/>
              <a:gd name="T16" fmla="*/ 602275 w 602487"/>
              <a:gd name="T17" fmla="*/ 602275 w 602487"/>
              <a:gd name="T18" fmla="*/ 602275 w 602487"/>
              <a:gd name="T19" fmla="*/ 602275 w 602487"/>
              <a:gd name="T20" fmla="*/ 602275 w 602487"/>
              <a:gd name="T21" fmla="*/ 602275 w 602487"/>
              <a:gd name="T22" fmla="*/ 602275 w 602487"/>
              <a:gd name="T23" fmla="*/ 602275 w 602487"/>
              <a:gd name="T24" fmla="*/ 602275 w 602487"/>
              <a:gd name="T25" fmla="*/ 602275 w 602487"/>
              <a:gd name="T26" fmla="*/ 602275 w 602487"/>
              <a:gd name="T27" fmla="*/ 602275 w 602487"/>
              <a:gd name="T28" fmla="*/ 602275 w 602487"/>
              <a:gd name="T29" fmla="*/ 602275 w 602487"/>
              <a:gd name="T30" fmla="*/ 602275 w 602487"/>
              <a:gd name="T31" fmla="*/ 602275 w 602487"/>
              <a:gd name="T32" fmla="*/ 602275 w 602487"/>
              <a:gd name="T33" fmla="*/ 602275 w 602487"/>
              <a:gd name="T34" fmla="*/ 602275 w 602487"/>
              <a:gd name="T35" fmla="*/ 602275 w 602487"/>
              <a:gd name="T36" fmla="*/ 602275 w 602487"/>
              <a:gd name="T37" fmla="*/ 602275 w 602487"/>
              <a:gd name="T38" fmla="*/ 602275 w 602487"/>
              <a:gd name="T39" fmla="*/ 602275 w 602487"/>
              <a:gd name="T40" fmla="*/ 602275 w 602487"/>
              <a:gd name="T41" fmla="*/ 602275 w 602487"/>
              <a:gd name="T42" fmla="*/ 602275 w 602487"/>
              <a:gd name="T43" fmla="*/ 602275 w 602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01" h="6107">
                <a:moveTo>
                  <a:pt x="3311" y="5345"/>
                </a:moveTo>
                <a:cubicBezTo>
                  <a:pt x="3475" y="5510"/>
                  <a:pt x="3475" y="5777"/>
                  <a:pt x="3311" y="5942"/>
                </a:cubicBezTo>
                <a:cubicBezTo>
                  <a:pt x="3146" y="6107"/>
                  <a:pt x="2879" y="6107"/>
                  <a:pt x="2714" y="5942"/>
                </a:cubicBezTo>
                <a:lnTo>
                  <a:pt x="123" y="3351"/>
                </a:lnTo>
                <a:cubicBezTo>
                  <a:pt x="41" y="3269"/>
                  <a:pt x="0" y="3161"/>
                  <a:pt x="0" y="3053"/>
                </a:cubicBezTo>
                <a:cubicBezTo>
                  <a:pt x="0" y="2945"/>
                  <a:pt x="41" y="2837"/>
                  <a:pt x="123" y="2755"/>
                </a:cubicBezTo>
                <a:lnTo>
                  <a:pt x="2714" y="164"/>
                </a:lnTo>
                <a:cubicBezTo>
                  <a:pt x="2879" y="0"/>
                  <a:pt x="3146" y="0"/>
                  <a:pt x="3311" y="164"/>
                </a:cubicBezTo>
                <a:cubicBezTo>
                  <a:pt x="3475" y="329"/>
                  <a:pt x="3475" y="596"/>
                  <a:pt x="3311" y="761"/>
                </a:cubicBezTo>
                <a:lnTo>
                  <a:pt x="1019" y="3053"/>
                </a:lnTo>
                <a:lnTo>
                  <a:pt x="3311" y="5345"/>
                </a:lnTo>
                <a:close/>
                <a:moveTo>
                  <a:pt x="3645" y="3053"/>
                </a:moveTo>
                <a:lnTo>
                  <a:pt x="5937" y="761"/>
                </a:lnTo>
                <a:cubicBezTo>
                  <a:pt x="6101" y="596"/>
                  <a:pt x="6101" y="329"/>
                  <a:pt x="5937" y="164"/>
                </a:cubicBezTo>
                <a:cubicBezTo>
                  <a:pt x="5772" y="0"/>
                  <a:pt x="5505" y="0"/>
                  <a:pt x="5340" y="164"/>
                </a:cubicBezTo>
                <a:lnTo>
                  <a:pt x="2750" y="2755"/>
                </a:lnTo>
                <a:cubicBezTo>
                  <a:pt x="2667" y="2837"/>
                  <a:pt x="2626" y="2945"/>
                  <a:pt x="2626" y="3053"/>
                </a:cubicBezTo>
                <a:cubicBezTo>
                  <a:pt x="2626" y="3161"/>
                  <a:pt x="2667" y="3269"/>
                  <a:pt x="2750" y="3351"/>
                </a:cubicBezTo>
                <a:lnTo>
                  <a:pt x="5340" y="5942"/>
                </a:lnTo>
                <a:cubicBezTo>
                  <a:pt x="5505" y="6107"/>
                  <a:pt x="5772" y="6107"/>
                  <a:pt x="5937" y="5942"/>
                </a:cubicBezTo>
                <a:cubicBezTo>
                  <a:pt x="6101" y="5777"/>
                  <a:pt x="6101" y="5510"/>
                  <a:pt x="5937" y="5345"/>
                </a:cubicBezTo>
                <a:lnTo>
                  <a:pt x="3645" y="3053"/>
                </a:lnTo>
                <a:close/>
              </a:path>
            </a:pathLst>
          </a:custGeom>
          <a:solidFill>
            <a:srgbClr val="1FA94C"/>
          </a:solidFill>
          <a:ln>
            <a:solidFill>
              <a:srgbClr val="333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8" name="组合 37"/>
          <p:cNvGrpSpPr/>
          <p:nvPr/>
        </p:nvGrpSpPr>
        <p:grpSpPr>
          <a:xfrm>
            <a:off x="8185636" y="4140272"/>
            <a:ext cx="3267066" cy="1297846"/>
            <a:chOff x="8242786" y="4140272"/>
            <a:chExt cx="3267066" cy="1297846"/>
          </a:xfrm>
        </p:grpSpPr>
        <p:sp>
          <p:nvSpPr>
            <p:cNvPr id="39" name="矩形: 圆角 31"/>
            <p:cNvSpPr/>
            <p:nvPr/>
          </p:nvSpPr>
          <p:spPr>
            <a:xfrm>
              <a:off x="8242786" y="4140272"/>
              <a:ext cx="3267066" cy="1297846"/>
            </a:xfrm>
            <a:prstGeom prst="roundRect">
              <a:avLst>
                <a:gd name="adj" fmla="val 12184"/>
              </a:avLst>
            </a:prstGeom>
            <a:noFill/>
            <a:ln>
              <a:solidFill>
                <a:srgbClr val="333DFF"/>
              </a:solidFill>
            </a:ln>
            <a:effectLst>
              <a:outerShdw blurRad="254000" dist="63500" dir="5400000" algn="t"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0" name="文本框 39"/>
            <p:cNvSpPr txBox="1"/>
            <p:nvPr/>
          </p:nvSpPr>
          <p:spPr>
            <a:xfrm>
              <a:off x="8461148" y="4402157"/>
              <a:ext cx="2830339" cy="701346"/>
            </a:xfrm>
            <a:prstGeom prst="rect">
              <a:avLst/>
            </a:prstGeom>
          </p:spPr>
          <p:txBody>
            <a:bodyPr wrap="square">
              <a:spAutoFit/>
            </a:bodyPr>
            <a:lstStyle>
              <a:defPPr>
                <a:defRPr lang="zh-CN"/>
              </a:defPPr>
              <a:lvl1pPr algn="r">
                <a:lnSpc>
                  <a:spcPct val="130000"/>
                </a:lnSpc>
                <a:defRPr sz="1400">
                  <a:solidFill>
                    <a:schemeClr val="tx1">
                      <a:lumMod val="65000"/>
                      <a:lumOff val="35000"/>
                    </a:schemeClr>
                  </a:solidFill>
                  <a:latin typeface="思源黑体 CN Normal" panose="020B0400000000000000" charset="-122"/>
                  <a:ea typeface="思源黑体 CN Normal" panose="020B0400000000000000" charset="-122"/>
                </a:defRPr>
              </a:lvl1pPr>
            </a:lstStyle>
            <a:p>
              <a:pPr algn="l"/>
              <a:r>
                <a:rPr lang="zh-CN" altLang="en-US" sz="1600">
                  <a:solidFill>
                    <a:schemeClr val="bg1"/>
                  </a:solidFill>
                  <a:latin typeface="微软雅黑" panose="020B0503020204020204" pitchFamily="34" charset="-122"/>
                  <a:ea typeface="微软雅黑" panose="020B0503020204020204" pitchFamily="34" charset="-122"/>
                  <a:sym typeface="Arial" panose="020B0604020202020204" pitchFamily="34" charset="0"/>
                </a:rPr>
                <a:t>在这里输入你的正文阐述与关键词标题相关的具体内容</a:t>
              </a:r>
            </a:p>
          </p:txBody>
        </p:sp>
        <p:sp>
          <p:nvSpPr>
            <p:cNvPr id="41" name="任意多边形: 形状 40"/>
            <p:cNvSpPr/>
            <p:nvPr/>
          </p:nvSpPr>
          <p:spPr>
            <a:xfrm>
              <a:off x="8282174" y="5365666"/>
              <a:ext cx="3209680" cy="72452"/>
            </a:xfrm>
            <a:custGeom>
              <a:avLst/>
              <a:gdLst>
                <a:gd name="connsiteX0" fmla="*/ 0 w 3209680"/>
                <a:gd name="connsiteY0" fmla="*/ 0 h 72452"/>
                <a:gd name="connsiteX1" fmla="*/ 3209680 w 3209680"/>
                <a:gd name="connsiteY1" fmla="*/ 0 h 72452"/>
                <a:gd name="connsiteX2" fmla="*/ 3192058 w 3209680"/>
                <a:gd name="connsiteY2" fmla="*/ 26137 h 72452"/>
                <a:gd name="connsiteX3" fmla="*/ 3080243 w 3209680"/>
                <a:gd name="connsiteY3" fmla="*/ 72452 h 72452"/>
                <a:gd name="connsiteX4" fmla="*/ 129437 w 3209680"/>
                <a:gd name="connsiteY4" fmla="*/ 72452 h 72452"/>
                <a:gd name="connsiteX5" fmla="*/ 17622 w 3209680"/>
                <a:gd name="connsiteY5" fmla="*/ 26137 h 7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680" h="72452">
                  <a:moveTo>
                    <a:pt x="0" y="0"/>
                  </a:moveTo>
                  <a:lnTo>
                    <a:pt x="3209680" y="0"/>
                  </a:lnTo>
                  <a:lnTo>
                    <a:pt x="3192058" y="26137"/>
                  </a:lnTo>
                  <a:cubicBezTo>
                    <a:pt x="3163442" y="54753"/>
                    <a:pt x="3123910" y="72452"/>
                    <a:pt x="3080243" y="72452"/>
                  </a:cubicBezTo>
                  <a:lnTo>
                    <a:pt x="129437" y="72452"/>
                  </a:lnTo>
                  <a:cubicBezTo>
                    <a:pt x="85771" y="72452"/>
                    <a:pt x="46238" y="54753"/>
                    <a:pt x="17622" y="26137"/>
                  </a:cubicBezTo>
                  <a:close/>
                </a:path>
              </a:pathLst>
            </a:custGeom>
            <a:gradFill flip="none" rotWithShape="1">
              <a:gsLst>
                <a:gs pos="0">
                  <a:srgbClr val="333DFF"/>
                </a:gs>
                <a:gs pos="100000">
                  <a:srgbClr val="F71C4C"/>
                </a:gs>
              </a:gsLst>
              <a:lin ang="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ct val="110000"/>
                </a:lnSpc>
              </a:pPr>
              <a:endParaRPr lang="zh-CN" altLang="en-US" sz="16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dur="5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nodeType="afterGroup">
                            <p:stCondLst>
                              <p:cond delay="500"/>
                            </p:stCondLst>
                            <p:childTnLst>
                              <p:par>
                                <p:cTn id="11" presetID="53" presetClass="entr" presetSubtype="16" dur="50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nodeType="afterGroup">
                            <p:stCondLst>
                              <p:cond delay="1000"/>
                            </p:stCondLst>
                            <p:childTnLst>
                              <p:par>
                                <p:cTn id="17" presetID="10" presetClass="entr" presetSubtype="0" dur="50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nodeType="afterGroup">
                            <p:stCondLst>
                              <p:cond delay="1500"/>
                            </p:stCondLst>
                            <p:childTnLst>
                              <p:par>
                                <p:cTn id="21" presetID="10" presetClass="entr" presetSubtype="0" dur="50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nodeType="afterGroup">
                            <p:stCondLst>
                              <p:cond delay="2000"/>
                            </p:stCondLst>
                            <p:childTnLst>
                              <p:par>
                                <p:cTn id="25" presetID="53" presetClass="entr" presetSubtype="16" dur="50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par>
                          <p:cTn id="30" fill="hold" nodeType="afterGroup">
                            <p:stCondLst>
                              <p:cond delay="2500"/>
                            </p:stCondLst>
                            <p:childTnLst>
                              <p:par>
                                <p:cTn id="31" presetID="10" presetClass="entr" presetSubtype="0" dur="50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par>
                          <p:cTn id="34" fill="hold" nodeType="afterGroup">
                            <p:stCondLst>
                              <p:cond delay="3000"/>
                            </p:stCondLst>
                            <p:childTnLst>
                              <p:par>
                                <p:cTn id="35" presetID="10" presetClass="entr" presetSubtype="0" dur="50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nodeType="afterGroup">
                            <p:stCondLst>
                              <p:cond delay="3500"/>
                            </p:stCondLst>
                            <p:childTnLst>
                              <p:par>
                                <p:cTn id="39" presetID="53" presetClass="entr" presetSubtype="16" dur="500"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ppt_w</p:attrName>
                                        </p:attrNameLst>
                                      </p:cBhvr>
                                      <p:tavLst>
                                        <p:tav tm="0">
                                          <p:val>
                                            <p:fltVal val="0"/>
                                          </p:val>
                                        </p:tav>
                                        <p:tav tm="100000">
                                          <p:val>
                                            <p:strVal val="#ppt_w"/>
                                          </p:val>
                                        </p:tav>
                                      </p:tavLst>
                                    </p:anim>
                                    <p:anim calcmode="lin" valueType="num">
                                      <p:cBhvr>
                                        <p:cTn id="42" dur="500" fill="hold"/>
                                        <p:tgtEl>
                                          <p:spTgt spid="26"/>
                                        </p:tgtEl>
                                        <p:attrNameLst>
                                          <p:attrName>ppt_h</p:attrName>
                                        </p:attrNameLst>
                                      </p:cBhvr>
                                      <p:tavLst>
                                        <p:tav tm="0">
                                          <p:val>
                                            <p:fltVal val="0"/>
                                          </p:val>
                                        </p:tav>
                                        <p:tav tm="100000">
                                          <p:val>
                                            <p:strVal val="#ppt_h"/>
                                          </p:val>
                                        </p:tav>
                                      </p:tavLst>
                                    </p:anim>
                                    <p:animEffect transition="in" filter="fade">
                                      <p:cBhvr>
                                        <p:cTn id="43" dur="500"/>
                                        <p:tgtEl>
                                          <p:spTgt spid="26"/>
                                        </p:tgtEl>
                                      </p:cBhvr>
                                    </p:animEffect>
                                  </p:childTnLst>
                                </p:cTn>
                              </p:par>
                            </p:childTnLst>
                          </p:cTn>
                        </p:par>
                        <p:par>
                          <p:cTn id="44" fill="hold" nodeType="afterGroup">
                            <p:stCondLst>
                              <p:cond delay="4000"/>
                            </p:stCondLst>
                            <p:childTnLst>
                              <p:par>
                                <p:cTn id="45" presetID="10" presetClass="entr" presetSubtype="0" dur="50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par>
                          <p:cTn id="48" fill="hold" nodeType="afterGroup">
                            <p:stCondLst>
                              <p:cond delay="4500"/>
                            </p:stCondLst>
                            <p:childTnLst>
                              <p:par>
                                <p:cTn id="49" presetID="10" presetClass="entr" presetSubtype="0" dur="500"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par>
                          <p:cTn id="52" fill="hold" nodeType="afterGroup">
                            <p:stCondLst>
                              <p:cond delay="5000"/>
                            </p:stCondLst>
                            <p:childTnLst>
                              <p:par>
                                <p:cTn id="53" presetID="53" presetClass="entr" presetSubtype="16" dur="500"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p:cTn id="55" dur="500" fill="hold"/>
                                        <p:tgtEl>
                                          <p:spTgt spid="34"/>
                                        </p:tgtEl>
                                        <p:attrNameLst>
                                          <p:attrName>ppt_w</p:attrName>
                                        </p:attrNameLst>
                                      </p:cBhvr>
                                      <p:tavLst>
                                        <p:tav tm="0">
                                          <p:val>
                                            <p:fltVal val="0"/>
                                          </p:val>
                                        </p:tav>
                                        <p:tav tm="100000">
                                          <p:val>
                                            <p:strVal val="#ppt_w"/>
                                          </p:val>
                                        </p:tav>
                                      </p:tavLst>
                                    </p:anim>
                                    <p:anim calcmode="lin" valueType="num">
                                      <p:cBhvr>
                                        <p:cTn id="56" dur="500" fill="hold"/>
                                        <p:tgtEl>
                                          <p:spTgt spid="34"/>
                                        </p:tgtEl>
                                        <p:attrNameLst>
                                          <p:attrName>ppt_h</p:attrName>
                                        </p:attrNameLst>
                                      </p:cBhvr>
                                      <p:tavLst>
                                        <p:tav tm="0">
                                          <p:val>
                                            <p:fltVal val="0"/>
                                          </p:val>
                                        </p:tav>
                                        <p:tav tm="100000">
                                          <p:val>
                                            <p:strVal val="#ppt_h"/>
                                          </p:val>
                                        </p:tav>
                                      </p:tavLst>
                                    </p:anim>
                                    <p:animEffect transition="in" filter="fade">
                                      <p:cBhvr>
                                        <p:cTn id="57" dur="500"/>
                                        <p:tgtEl>
                                          <p:spTgt spid="34"/>
                                        </p:tgtEl>
                                      </p:cBhvr>
                                    </p:animEffect>
                                  </p:childTnLst>
                                </p:cTn>
                              </p:par>
                            </p:childTnLst>
                          </p:cTn>
                        </p:par>
                        <p:par>
                          <p:cTn id="58" fill="hold" nodeType="afterGroup">
                            <p:stCondLst>
                              <p:cond delay="5500"/>
                            </p:stCondLst>
                            <p:childTnLst>
                              <p:par>
                                <p:cTn id="59" presetID="10" presetClass="entr" presetSubtype="0" dur="500" fill="hold" grpId="0" nodeType="after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par>
                          <p:cTn id="62" fill="hold" nodeType="afterGroup">
                            <p:stCondLst>
                              <p:cond delay="6000"/>
                            </p:stCondLst>
                            <p:childTnLst>
                              <p:par>
                                <p:cTn id="63" presetID="10" presetClass="entr" presetSubtype="0" dur="500" fill="hold" nodeType="after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9"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40782" y="1346562"/>
            <a:ext cx="4400263" cy="4400263"/>
          </a:xfrm>
          <a:custGeom>
            <a:avLst/>
            <a:gdLst>
              <a:gd name="connsiteX0" fmla="*/ 2200132 w 4400264"/>
              <a:gd name="connsiteY0" fmla="*/ 0 h 4400264"/>
              <a:gd name="connsiteX1" fmla="*/ 4400264 w 4400264"/>
              <a:gd name="connsiteY1" fmla="*/ 2200132 h 4400264"/>
              <a:gd name="connsiteX2" fmla="*/ 2200132 w 4400264"/>
              <a:gd name="connsiteY2" fmla="*/ 4400264 h 4400264"/>
              <a:gd name="connsiteX3" fmla="*/ 0 w 4400264"/>
              <a:gd name="connsiteY3" fmla="*/ 2200132 h 4400264"/>
              <a:gd name="connsiteX4" fmla="*/ 2200132 w 4400264"/>
              <a:gd name="connsiteY4" fmla="*/ 0 h 4400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0264" h="4400264">
                <a:moveTo>
                  <a:pt x="2200132" y="0"/>
                </a:moveTo>
                <a:cubicBezTo>
                  <a:pt x="3415231" y="0"/>
                  <a:pt x="4400264" y="985033"/>
                  <a:pt x="4400264" y="2200132"/>
                </a:cubicBezTo>
                <a:cubicBezTo>
                  <a:pt x="4400264" y="3415231"/>
                  <a:pt x="3415231" y="4400264"/>
                  <a:pt x="2200132" y="4400264"/>
                </a:cubicBezTo>
                <a:cubicBezTo>
                  <a:pt x="985033" y="4400264"/>
                  <a:pt x="0" y="3415231"/>
                  <a:pt x="0" y="2200132"/>
                </a:cubicBezTo>
                <a:cubicBezTo>
                  <a:pt x="0" y="985033"/>
                  <a:pt x="985033" y="0"/>
                  <a:pt x="2200132" y="0"/>
                </a:cubicBezTo>
                <a:close/>
              </a:path>
            </a:pathLst>
          </a:custGeom>
        </p:spPr>
      </p:pic>
      <p:sp>
        <p:nvSpPr>
          <p:cNvPr id="26" name="i$ḷiḑê"/>
          <p:cNvSpPr txBox="1"/>
          <p:nvPr/>
        </p:nvSpPr>
        <p:spPr>
          <a:xfrm>
            <a:off x="5511432" y="2174643"/>
            <a:ext cx="5931762" cy="584775"/>
          </a:xfrm>
          <a:prstGeom prst="rect">
            <a:avLst/>
          </a:prstGeom>
          <a:noFill/>
        </p:spPr>
        <p:txBody>
          <a:bodyPr wrap="square">
            <a:spAutoFit/>
          </a:bodyPr>
          <a:lstStyle/>
          <a:p>
            <a:r>
              <a:rPr lang="zh-CN" altLang="en-US" sz="3200" b="1" dirty="0">
                <a:solidFill>
                  <a:schemeClr val="bg1"/>
                </a:solidFill>
                <a:latin typeface="微软雅黑" panose="020B0503020204020204" pitchFamily="34" charset="-122"/>
                <a:ea typeface="微软雅黑" panose="020B0503020204020204" pitchFamily="34" charset="-122"/>
                <a:cs typeface="+mn-ea"/>
                <a:sym typeface="+mn-lt"/>
              </a:rPr>
              <a:t>点击添加标题</a:t>
            </a:r>
          </a:p>
        </p:txBody>
      </p:sp>
      <p:grpSp>
        <p:nvGrpSpPr>
          <p:cNvPr id="27" name="íšḷídê"/>
          <p:cNvGrpSpPr/>
          <p:nvPr/>
        </p:nvGrpSpPr>
        <p:grpSpPr>
          <a:xfrm>
            <a:off x="4413933" y="4692219"/>
            <a:ext cx="538679" cy="538676"/>
            <a:chOff x="5255471" y="2235779"/>
            <a:chExt cx="410200" cy="410198"/>
          </a:xfrm>
        </p:grpSpPr>
        <p:sp>
          <p:nvSpPr>
            <p:cNvPr id="28" name="îṣľïḋé"/>
            <p:cNvSpPr/>
            <p:nvPr/>
          </p:nvSpPr>
          <p:spPr>
            <a:xfrm>
              <a:off x="5255471" y="2235779"/>
              <a:ext cx="410200" cy="410198"/>
            </a:xfrm>
            <a:prstGeom prst="ellipse">
              <a:avLst/>
            </a:prstGeom>
            <a:gradFill>
              <a:gsLst>
                <a:gs pos="15000">
                  <a:srgbClr val="333DFF"/>
                </a:gs>
                <a:gs pos="100000">
                  <a:srgbClr val="F71C4C"/>
                </a:gs>
              </a:gsLst>
              <a:lin ang="2700000" scaled="1"/>
            </a:gradFill>
            <a:ln w="9525"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9" name="íṩḻidê"/>
            <p:cNvSpPr/>
            <p:nvPr/>
          </p:nvSpPr>
          <p:spPr>
            <a:xfrm>
              <a:off x="5371574" y="2369958"/>
              <a:ext cx="178001" cy="148188"/>
            </a:xfrm>
            <a:custGeom>
              <a:avLst/>
              <a:gdLst>
                <a:gd name="connsiteX0" fmla="*/ 483573 w 526297"/>
                <a:gd name="connsiteY0" fmla="*/ 133971 h 438150"/>
                <a:gd name="connsiteX1" fmla="*/ 527674 w 526297"/>
                <a:gd name="connsiteY1" fmla="*/ 178072 h 438150"/>
                <a:gd name="connsiteX2" fmla="*/ 527579 w 526297"/>
                <a:gd name="connsiteY2" fmla="*/ 181501 h 438150"/>
                <a:gd name="connsiteX3" fmla="*/ 514244 w 526297"/>
                <a:gd name="connsiteY3" fmla="*/ 355237 h 438150"/>
                <a:gd name="connsiteX4" fmla="*/ 485764 w 526297"/>
                <a:gd name="connsiteY4" fmla="*/ 381621 h 438150"/>
                <a:gd name="connsiteX5" fmla="*/ 454998 w 526297"/>
                <a:gd name="connsiteY5" fmla="*/ 381621 h 438150"/>
                <a:gd name="connsiteX6" fmla="*/ 454998 w 526297"/>
                <a:gd name="connsiteY6" fmla="*/ 438771 h 438150"/>
                <a:gd name="connsiteX7" fmla="*/ 435948 w 526297"/>
                <a:gd name="connsiteY7" fmla="*/ 438771 h 438150"/>
                <a:gd name="connsiteX8" fmla="*/ 435948 w 526297"/>
                <a:gd name="connsiteY8" fmla="*/ 381621 h 438150"/>
                <a:gd name="connsiteX9" fmla="*/ 93048 w 526297"/>
                <a:gd name="connsiteY9" fmla="*/ 381621 h 438150"/>
                <a:gd name="connsiteX10" fmla="*/ 93048 w 526297"/>
                <a:gd name="connsiteY10" fmla="*/ 438771 h 438150"/>
                <a:gd name="connsiteX11" fmla="*/ 73998 w 526297"/>
                <a:gd name="connsiteY11" fmla="*/ 438771 h 438150"/>
                <a:gd name="connsiteX12" fmla="*/ 73998 w 526297"/>
                <a:gd name="connsiteY12" fmla="*/ 381621 h 438150"/>
                <a:gd name="connsiteX13" fmla="*/ 43328 w 526297"/>
                <a:gd name="connsiteY13" fmla="*/ 381621 h 438150"/>
                <a:gd name="connsiteX14" fmla="*/ 14848 w 526297"/>
                <a:gd name="connsiteY14" fmla="*/ 355237 h 438150"/>
                <a:gd name="connsiteX15" fmla="*/ 1513 w 526297"/>
                <a:gd name="connsiteY15" fmla="*/ 181501 h 438150"/>
                <a:gd name="connsiteX16" fmla="*/ 42089 w 526297"/>
                <a:gd name="connsiteY16" fmla="*/ 134162 h 438150"/>
                <a:gd name="connsiteX17" fmla="*/ 45518 w 526297"/>
                <a:gd name="connsiteY17" fmla="*/ 134066 h 438150"/>
                <a:gd name="connsiteX18" fmla="*/ 101906 w 526297"/>
                <a:gd name="connsiteY18" fmla="*/ 180834 h 438150"/>
                <a:gd name="connsiteX19" fmla="*/ 121623 w 526297"/>
                <a:gd name="connsiteY19" fmla="*/ 286371 h 438150"/>
                <a:gd name="connsiteX20" fmla="*/ 407373 w 526297"/>
                <a:gd name="connsiteY20" fmla="*/ 286371 h 438150"/>
                <a:gd name="connsiteX21" fmla="*/ 427185 w 526297"/>
                <a:gd name="connsiteY21" fmla="*/ 180739 h 438150"/>
                <a:gd name="connsiteX22" fmla="*/ 483573 w 526297"/>
                <a:gd name="connsiteY22" fmla="*/ 133971 h 438150"/>
                <a:gd name="connsiteX23" fmla="*/ 416898 w 526297"/>
                <a:gd name="connsiteY23" fmla="*/ 621 h 438150"/>
                <a:gd name="connsiteX24" fmla="*/ 483573 w 526297"/>
                <a:gd name="connsiteY24" fmla="*/ 67296 h 438150"/>
                <a:gd name="connsiteX25" fmla="*/ 483573 w 526297"/>
                <a:gd name="connsiteY25" fmla="*/ 115397 h 438150"/>
                <a:gd name="connsiteX26" fmla="*/ 476429 w 526297"/>
                <a:gd name="connsiteY26" fmla="*/ 114921 h 438150"/>
                <a:gd name="connsiteX27" fmla="*/ 412040 w 526297"/>
                <a:gd name="connsiteY27" fmla="*/ 166451 h 438150"/>
                <a:gd name="connsiteX28" fmla="*/ 411564 w 526297"/>
                <a:gd name="connsiteY28" fmla="*/ 168737 h 438150"/>
                <a:gd name="connsiteX29" fmla="*/ 393086 w 526297"/>
                <a:gd name="connsiteY29" fmla="*/ 267321 h 438150"/>
                <a:gd name="connsiteX30" fmla="*/ 135911 w 526297"/>
                <a:gd name="connsiteY30" fmla="*/ 267321 h 438150"/>
                <a:gd name="connsiteX31" fmla="*/ 117432 w 526297"/>
                <a:gd name="connsiteY31" fmla="*/ 168737 h 438150"/>
                <a:gd name="connsiteX32" fmla="*/ 52567 w 526297"/>
                <a:gd name="connsiteY32" fmla="*/ 114921 h 438150"/>
                <a:gd name="connsiteX33" fmla="*/ 54948 w 526297"/>
                <a:gd name="connsiteY33" fmla="*/ 67296 h 438150"/>
                <a:gd name="connsiteX34" fmla="*/ 121623 w 526297"/>
                <a:gd name="connsiteY34" fmla="*/ 621 h 438150"/>
                <a:gd name="connsiteX35" fmla="*/ 416898 w 526297"/>
                <a:gd name="connsiteY3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97" h="438150">
                  <a:moveTo>
                    <a:pt x="483573" y="133971"/>
                  </a:moveTo>
                  <a:cubicBezTo>
                    <a:pt x="507957" y="133971"/>
                    <a:pt x="527674" y="153688"/>
                    <a:pt x="527674" y="178072"/>
                  </a:cubicBezTo>
                  <a:cubicBezTo>
                    <a:pt x="527674" y="179215"/>
                    <a:pt x="527674" y="180358"/>
                    <a:pt x="527579" y="181501"/>
                  </a:cubicBezTo>
                  <a:lnTo>
                    <a:pt x="514244" y="355237"/>
                  </a:lnTo>
                  <a:cubicBezTo>
                    <a:pt x="513101" y="370096"/>
                    <a:pt x="500718" y="381621"/>
                    <a:pt x="485764" y="381621"/>
                  </a:cubicBezTo>
                  <a:lnTo>
                    <a:pt x="454998" y="381621"/>
                  </a:lnTo>
                  <a:lnTo>
                    <a:pt x="454998" y="438771"/>
                  </a:lnTo>
                  <a:lnTo>
                    <a:pt x="435948" y="438771"/>
                  </a:lnTo>
                  <a:lnTo>
                    <a:pt x="435948" y="381621"/>
                  </a:lnTo>
                  <a:lnTo>
                    <a:pt x="93048" y="381621"/>
                  </a:lnTo>
                  <a:lnTo>
                    <a:pt x="93048" y="438771"/>
                  </a:lnTo>
                  <a:lnTo>
                    <a:pt x="73998" y="438771"/>
                  </a:lnTo>
                  <a:lnTo>
                    <a:pt x="73998" y="381621"/>
                  </a:lnTo>
                  <a:lnTo>
                    <a:pt x="43328" y="381621"/>
                  </a:lnTo>
                  <a:cubicBezTo>
                    <a:pt x="28373" y="381621"/>
                    <a:pt x="15991" y="370096"/>
                    <a:pt x="14848" y="355237"/>
                  </a:cubicBezTo>
                  <a:lnTo>
                    <a:pt x="1513" y="181501"/>
                  </a:lnTo>
                  <a:cubicBezTo>
                    <a:pt x="-392" y="157212"/>
                    <a:pt x="17801" y="135971"/>
                    <a:pt x="42089" y="134162"/>
                  </a:cubicBezTo>
                  <a:cubicBezTo>
                    <a:pt x="43232" y="134066"/>
                    <a:pt x="44375" y="134066"/>
                    <a:pt x="45518" y="134066"/>
                  </a:cubicBezTo>
                  <a:cubicBezTo>
                    <a:pt x="73141" y="134066"/>
                    <a:pt x="96858" y="153688"/>
                    <a:pt x="101906" y="180834"/>
                  </a:cubicBezTo>
                  <a:lnTo>
                    <a:pt x="121623" y="286371"/>
                  </a:lnTo>
                  <a:lnTo>
                    <a:pt x="407373" y="286371"/>
                  </a:lnTo>
                  <a:lnTo>
                    <a:pt x="427185" y="180739"/>
                  </a:lnTo>
                  <a:cubicBezTo>
                    <a:pt x="432233" y="153592"/>
                    <a:pt x="455951" y="133971"/>
                    <a:pt x="483573" y="133971"/>
                  </a:cubicBezTo>
                  <a:close/>
                  <a:moveTo>
                    <a:pt x="416898" y="621"/>
                  </a:moveTo>
                  <a:cubicBezTo>
                    <a:pt x="453760" y="621"/>
                    <a:pt x="483573" y="30434"/>
                    <a:pt x="483573" y="67296"/>
                  </a:cubicBezTo>
                  <a:lnTo>
                    <a:pt x="483573" y="115397"/>
                  </a:lnTo>
                  <a:cubicBezTo>
                    <a:pt x="481192" y="115112"/>
                    <a:pt x="478811" y="114921"/>
                    <a:pt x="476429" y="114921"/>
                  </a:cubicBezTo>
                  <a:cubicBezTo>
                    <a:pt x="445473" y="114921"/>
                    <a:pt x="418803" y="136448"/>
                    <a:pt x="412040" y="166451"/>
                  </a:cubicBezTo>
                  <a:lnTo>
                    <a:pt x="411564" y="168737"/>
                  </a:lnTo>
                  <a:lnTo>
                    <a:pt x="393086" y="267321"/>
                  </a:lnTo>
                  <a:lnTo>
                    <a:pt x="135911" y="267321"/>
                  </a:lnTo>
                  <a:lnTo>
                    <a:pt x="117432" y="168737"/>
                  </a:lnTo>
                  <a:cubicBezTo>
                    <a:pt x="111622" y="137495"/>
                    <a:pt x="84285" y="114921"/>
                    <a:pt x="52567" y="114921"/>
                  </a:cubicBezTo>
                  <a:lnTo>
                    <a:pt x="54948" y="67296"/>
                  </a:lnTo>
                  <a:cubicBezTo>
                    <a:pt x="54948" y="30434"/>
                    <a:pt x="84761" y="621"/>
                    <a:pt x="121623" y="621"/>
                  </a:cubicBezTo>
                  <a:lnTo>
                    <a:pt x="416898" y="621"/>
                  </a:ln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a:solidFill>
                  <a:schemeClr val="bg1"/>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5011910" y="4668369"/>
            <a:ext cx="5931762" cy="1213054"/>
            <a:chOff x="4755849" y="4405404"/>
            <a:chExt cx="5931762" cy="1213054"/>
          </a:xfrm>
        </p:grpSpPr>
        <p:sp>
          <p:nvSpPr>
            <p:cNvPr id="31" name="îṡļïḓê"/>
            <p:cNvSpPr txBox="1"/>
            <p:nvPr/>
          </p:nvSpPr>
          <p:spPr>
            <a:xfrm>
              <a:off x="4755849" y="4830935"/>
              <a:ext cx="5931762" cy="787523"/>
            </a:xfrm>
            <a:prstGeom prst="rect">
              <a:avLst/>
            </a:prstGeom>
            <a:noFill/>
          </p:spPr>
          <p:txBody>
            <a:bodyPr wrap="square" rtlCol="0">
              <a:spAutoFit/>
            </a:bodyPr>
            <a:lstStyle>
              <a:defPPr>
                <a:defRPr lang="zh-CN"/>
              </a:defPPr>
              <a:lvl1pPr>
                <a:lnSpc>
                  <a:spcPts val="1500"/>
                </a:lnSpc>
                <a:defRPr sz="900"/>
              </a:lvl1pPr>
            </a:lstStyle>
            <a:p>
              <a:pPr>
                <a:lnSpc>
                  <a:spcPct val="150000"/>
                </a:lnSpc>
              </a:pPr>
              <a:r>
                <a:rPr lang="zh-CN" altLang="en-US" sz="1600">
                  <a:solidFill>
                    <a:schemeClr val="bg1"/>
                  </a:solidFill>
                  <a:latin typeface="微软雅黑" panose="020B0503020204020204" pitchFamily="34" charset="-122"/>
                  <a:ea typeface="微软雅黑" panose="020B0503020204020204" pitchFamily="34" charset="-122"/>
                </a:rPr>
                <a:t>点击在此输入说明文本点击在此输入说明文本点击在此输入说明文本点击在此输入说明文本点击在此输入说明文本点击</a:t>
              </a:r>
              <a:endParaRPr lang="en-US" altLang="zh-CN" sz="1600">
                <a:solidFill>
                  <a:schemeClr val="bg1"/>
                </a:solidFill>
                <a:latin typeface="微软雅黑" panose="020B0503020204020204" pitchFamily="34" charset="-122"/>
                <a:ea typeface="微软雅黑" panose="020B0503020204020204" pitchFamily="34" charset="-122"/>
              </a:endParaRPr>
            </a:p>
          </p:txBody>
        </p:sp>
        <p:sp>
          <p:nvSpPr>
            <p:cNvPr id="32" name="iṧ1íḋé"/>
            <p:cNvSpPr txBox="1"/>
            <p:nvPr/>
          </p:nvSpPr>
          <p:spPr>
            <a:xfrm>
              <a:off x="4755849" y="4405404"/>
              <a:ext cx="2818261" cy="400110"/>
            </a:xfrm>
            <a:prstGeom prst="rect">
              <a:avLst/>
            </a:prstGeom>
            <a:noFill/>
          </p:spPr>
          <p:txBody>
            <a:bodyPr wrap="square">
              <a:spAutoFit/>
            </a:bodyPr>
            <a:lstStyle>
              <a:defPPr>
                <a:defRPr lang="zh-CN"/>
              </a:defPPr>
              <a:lvl1pPr marR="0" lvl="0" indent="0" defTabSz="913765" fontAlgn="auto">
                <a:lnSpc>
                  <a:spcPct val="100000"/>
                </a:lnSpc>
                <a:spcBef>
                  <a:spcPct val="0"/>
                </a:spcBef>
                <a:spcAft>
                  <a:spcPct val="0"/>
                </a:spcAft>
                <a:buClrTx/>
                <a:buSzPct val="25000"/>
                <a:buFontTx/>
                <a:buNone/>
                <a:defRPr kumimoji="0" sz="2000" b="1" i="0" u="none" strike="noStrike" cap="none" spc="0" normalizeH="0" baseline="0">
                  <a:ln>
                    <a:noFill/>
                  </a:ln>
                  <a:effectLst/>
                  <a:uLnTx/>
                  <a:uFillTx/>
                </a:defRPr>
              </a:lvl1pPr>
            </a:lstStyle>
            <a:p>
              <a:r>
                <a:rPr lang="zh-CN" altLang="en-US" dirty="0">
                  <a:solidFill>
                    <a:schemeClr val="bg1"/>
                  </a:solidFill>
                  <a:latin typeface="微软雅黑" panose="020B0503020204020204" pitchFamily="34" charset="-122"/>
                  <a:ea typeface="微软雅黑" panose="020B0503020204020204" pitchFamily="34" charset="-122"/>
                  <a:cs typeface="+mn-ea"/>
                  <a:sym typeface="+mn-lt"/>
                </a:rPr>
                <a:t>添加标题</a:t>
              </a:r>
              <a:endParaRPr lang="en-US" altLang="zh-CN" dirty="0">
                <a:solidFill>
                  <a:schemeClr val="bg1"/>
                </a:solidFill>
                <a:latin typeface="微软雅黑" panose="020B0503020204020204" pitchFamily="34" charset="-122"/>
                <a:ea typeface="微软雅黑" panose="020B0503020204020204" pitchFamily="34" charset="-122"/>
              </a:endParaRPr>
            </a:p>
          </p:txBody>
        </p:sp>
      </p:grpSp>
      <p:grpSp>
        <p:nvGrpSpPr>
          <p:cNvPr id="33" name="íSľiḍe"/>
          <p:cNvGrpSpPr/>
          <p:nvPr/>
        </p:nvGrpSpPr>
        <p:grpSpPr>
          <a:xfrm>
            <a:off x="4952612" y="3311016"/>
            <a:ext cx="538679" cy="538676"/>
            <a:chOff x="6200669" y="2235779"/>
            <a:chExt cx="410200" cy="410198"/>
          </a:xfrm>
        </p:grpSpPr>
        <p:sp>
          <p:nvSpPr>
            <p:cNvPr id="34" name="ïšlïḑè"/>
            <p:cNvSpPr/>
            <p:nvPr/>
          </p:nvSpPr>
          <p:spPr>
            <a:xfrm>
              <a:off x="6200669" y="2235779"/>
              <a:ext cx="410200" cy="410198"/>
            </a:xfrm>
            <a:prstGeom prst="ellipse">
              <a:avLst/>
            </a:prstGeom>
            <a:gradFill flip="none" rotWithShape="1">
              <a:gsLst>
                <a:gs pos="15000">
                  <a:srgbClr val="333DFF"/>
                </a:gs>
                <a:gs pos="100000">
                  <a:srgbClr val="F71C4C"/>
                </a:gs>
              </a:gsLst>
              <a:lin ang="2700000" scaled="1"/>
            </a:gradFill>
            <a:ln w="9525" cap="flat">
              <a:no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5" name="íṡľîḑè"/>
            <p:cNvSpPr/>
            <p:nvPr/>
          </p:nvSpPr>
          <p:spPr>
            <a:xfrm>
              <a:off x="6316768" y="2376357"/>
              <a:ext cx="178001" cy="141741"/>
            </a:xfrm>
            <a:custGeom>
              <a:avLst/>
              <a:gdLst>
                <a:gd name="connsiteX0" fmla="*/ 486767 w 514350"/>
                <a:gd name="connsiteY0" fmla="*/ 621 h 409575"/>
                <a:gd name="connsiteX1" fmla="*/ 515342 w 514350"/>
                <a:gd name="connsiteY1" fmla="*/ 29196 h 409575"/>
                <a:gd name="connsiteX2" fmla="*/ 515342 w 514350"/>
                <a:gd name="connsiteY2" fmla="*/ 324471 h 409575"/>
                <a:gd name="connsiteX3" fmla="*/ 486767 w 514350"/>
                <a:gd name="connsiteY3" fmla="*/ 353046 h 409575"/>
                <a:gd name="connsiteX4" fmla="*/ 192159 w 514350"/>
                <a:gd name="connsiteY4" fmla="*/ 353046 h 409575"/>
                <a:gd name="connsiteX5" fmla="*/ 115387 w 514350"/>
                <a:gd name="connsiteY5" fmla="*/ 410196 h 409575"/>
                <a:gd name="connsiteX6" fmla="*/ 115387 w 514350"/>
                <a:gd name="connsiteY6" fmla="*/ 353046 h 409575"/>
                <a:gd name="connsiteX7" fmla="*/ 29567 w 514350"/>
                <a:gd name="connsiteY7" fmla="*/ 353046 h 409575"/>
                <a:gd name="connsiteX8" fmla="*/ 992 w 514350"/>
                <a:gd name="connsiteY8" fmla="*/ 324471 h 409575"/>
                <a:gd name="connsiteX9" fmla="*/ 992 w 514350"/>
                <a:gd name="connsiteY9" fmla="*/ 29196 h 409575"/>
                <a:gd name="connsiteX10" fmla="*/ 29567 w 514350"/>
                <a:gd name="connsiteY10" fmla="*/ 621 h 409575"/>
                <a:gd name="connsiteX11" fmla="*/ 486767 w 514350"/>
                <a:gd name="connsiteY11" fmla="*/ 621 h 409575"/>
                <a:gd name="connsiteX12" fmla="*/ 124817 w 514350"/>
                <a:gd name="connsiteY12" fmla="*/ 143496 h 409575"/>
                <a:gd name="connsiteX13" fmla="*/ 91480 w 514350"/>
                <a:gd name="connsiteY13" fmla="*/ 176834 h 409575"/>
                <a:gd name="connsiteX14" fmla="*/ 124817 w 514350"/>
                <a:gd name="connsiteY14" fmla="*/ 210171 h 409575"/>
                <a:gd name="connsiteX15" fmla="*/ 158155 w 514350"/>
                <a:gd name="connsiteY15" fmla="*/ 176834 h 409575"/>
                <a:gd name="connsiteX16" fmla="*/ 124817 w 514350"/>
                <a:gd name="connsiteY16" fmla="*/ 143496 h 409575"/>
                <a:gd name="connsiteX17" fmla="*/ 258167 w 514350"/>
                <a:gd name="connsiteY17" fmla="*/ 143496 h 409575"/>
                <a:gd name="connsiteX18" fmla="*/ 224830 w 514350"/>
                <a:gd name="connsiteY18" fmla="*/ 176834 h 409575"/>
                <a:gd name="connsiteX19" fmla="*/ 258167 w 514350"/>
                <a:gd name="connsiteY19" fmla="*/ 210171 h 409575"/>
                <a:gd name="connsiteX20" fmla="*/ 291505 w 514350"/>
                <a:gd name="connsiteY20" fmla="*/ 176834 h 409575"/>
                <a:gd name="connsiteX21" fmla="*/ 258167 w 514350"/>
                <a:gd name="connsiteY21" fmla="*/ 143496 h 409575"/>
                <a:gd name="connsiteX22" fmla="*/ 391517 w 514350"/>
                <a:gd name="connsiteY22" fmla="*/ 143496 h 409575"/>
                <a:gd name="connsiteX23" fmla="*/ 358180 w 514350"/>
                <a:gd name="connsiteY23" fmla="*/ 176834 h 409575"/>
                <a:gd name="connsiteX24" fmla="*/ 391517 w 514350"/>
                <a:gd name="connsiteY24" fmla="*/ 210171 h 409575"/>
                <a:gd name="connsiteX25" fmla="*/ 424855 w 514350"/>
                <a:gd name="connsiteY25" fmla="*/ 176834 h 409575"/>
                <a:gd name="connsiteX26" fmla="*/ 391517 w 514350"/>
                <a:gd name="connsiteY26" fmla="*/ 14349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4350" h="409575">
                  <a:moveTo>
                    <a:pt x="486767" y="621"/>
                  </a:moveTo>
                  <a:cubicBezTo>
                    <a:pt x="502579" y="621"/>
                    <a:pt x="515342" y="13385"/>
                    <a:pt x="515342" y="29196"/>
                  </a:cubicBezTo>
                  <a:lnTo>
                    <a:pt x="515342" y="324471"/>
                  </a:lnTo>
                  <a:cubicBezTo>
                    <a:pt x="515342" y="340282"/>
                    <a:pt x="502579" y="353046"/>
                    <a:pt x="486767" y="353046"/>
                  </a:cubicBezTo>
                  <a:lnTo>
                    <a:pt x="192159" y="353046"/>
                  </a:lnTo>
                  <a:lnTo>
                    <a:pt x="115387" y="410196"/>
                  </a:lnTo>
                  <a:lnTo>
                    <a:pt x="115387" y="353046"/>
                  </a:lnTo>
                  <a:lnTo>
                    <a:pt x="29567" y="353046"/>
                  </a:lnTo>
                  <a:cubicBezTo>
                    <a:pt x="13755" y="353046"/>
                    <a:pt x="992" y="340282"/>
                    <a:pt x="992" y="324471"/>
                  </a:cubicBezTo>
                  <a:lnTo>
                    <a:pt x="992" y="29196"/>
                  </a:lnTo>
                  <a:cubicBezTo>
                    <a:pt x="992" y="13385"/>
                    <a:pt x="13755" y="621"/>
                    <a:pt x="29567" y="621"/>
                  </a:cubicBezTo>
                  <a:lnTo>
                    <a:pt x="486767" y="621"/>
                  </a:lnTo>
                  <a:close/>
                  <a:moveTo>
                    <a:pt x="124817" y="143496"/>
                  </a:moveTo>
                  <a:cubicBezTo>
                    <a:pt x="106434" y="143496"/>
                    <a:pt x="91480" y="158450"/>
                    <a:pt x="91480" y="176834"/>
                  </a:cubicBezTo>
                  <a:cubicBezTo>
                    <a:pt x="91480" y="195217"/>
                    <a:pt x="106434" y="210171"/>
                    <a:pt x="124817" y="210171"/>
                  </a:cubicBezTo>
                  <a:cubicBezTo>
                    <a:pt x="143200" y="210171"/>
                    <a:pt x="158155" y="195217"/>
                    <a:pt x="158155" y="176834"/>
                  </a:cubicBezTo>
                  <a:cubicBezTo>
                    <a:pt x="158155" y="158450"/>
                    <a:pt x="143200" y="143496"/>
                    <a:pt x="124817" y="143496"/>
                  </a:cubicBezTo>
                  <a:close/>
                  <a:moveTo>
                    <a:pt x="258167" y="143496"/>
                  </a:moveTo>
                  <a:cubicBezTo>
                    <a:pt x="239784" y="143496"/>
                    <a:pt x="224830" y="158450"/>
                    <a:pt x="224830" y="176834"/>
                  </a:cubicBezTo>
                  <a:cubicBezTo>
                    <a:pt x="224830" y="195217"/>
                    <a:pt x="239784" y="210171"/>
                    <a:pt x="258167" y="210171"/>
                  </a:cubicBezTo>
                  <a:cubicBezTo>
                    <a:pt x="276550" y="210171"/>
                    <a:pt x="291505" y="195217"/>
                    <a:pt x="291505" y="176834"/>
                  </a:cubicBezTo>
                  <a:cubicBezTo>
                    <a:pt x="291505" y="158450"/>
                    <a:pt x="276550" y="143496"/>
                    <a:pt x="258167" y="143496"/>
                  </a:cubicBezTo>
                  <a:close/>
                  <a:moveTo>
                    <a:pt x="391517" y="143496"/>
                  </a:moveTo>
                  <a:cubicBezTo>
                    <a:pt x="373134" y="143496"/>
                    <a:pt x="358180" y="158450"/>
                    <a:pt x="358180" y="176834"/>
                  </a:cubicBezTo>
                  <a:cubicBezTo>
                    <a:pt x="358180" y="195217"/>
                    <a:pt x="373134" y="210171"/>
                    <a:pt x="391517" y="210171"/>
                  </a:cubicBezTo>
                  <a:cubicBezTo>
                    <a:pt x="409900" y="210171"/>
                    <a:pt x="424855" y="195217"/>
                    <a:pt x="424855" y="176834"/>
                  </a:cubicBezTo>
                  <a:cubicBezTo>
                    <a:pt x="424855" y="158450"/>
                    <a:pt x="409900" y="143496"/>
                    <a:pt x="391517" y="143496"/>
                  </a:cubicBez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3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a:solidFill>
                  <a:schemeClr val="bg1"/>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5559314" y="3295569"/>
            <a:ext cx="5931762" cy="1213054"/>
            <a:chOff x="5303253" y="3032604"/>
            <a:chExt cx="5931762" cy="1213054"/>
          </a:xfrm>
        </p:grpSpPr>
        <p:sp>
          <p:nvSpPr>
            <p:cNvPr id="37" name="îšļiḋê"/>
            <p:cNvSpPr txBox="1"/>
            <p:nvPr/>
          </p:nvSpPr>
          <p:spPr>
            <a:xfrm>
              <a:off x="5303253" y="3458135"/>
              <a:ext cx="5931762" cy="787523"/>
            </a:xfrm>
            <a:prstGeom prst="rect">
              <a:avLst/>
            </a:prstGeom>
            <a:noFill/>
          </p:spPr>
          <p:txBody>
            <a:bodyPr wrap="square" rtlCol="0">
              <a:spAutoFit/>
            </a:bodyPr>
            <a:lstStyle>
              <a:defPPr>
                <a:defRPr lang="zh-CN"/>
              </a:defPPr>
              <a:lvl1pPr>
                <a:lnSpc>
                  <a:spcPts val="1500"/>
                </a:lnSpc>
                <a:defRPr sz="900"/>
              </a:lvl1pPr>
            </a:lstStyle>
            <a:p>
              <a:pPr>
                <a:lnSpc>
                  <a:spcPct val="150000"/>
                </a:lnSpc>
              </a:pPr>
              <a:r>
                <a:rPr lang="zh-CN" altLang="en-US" sz="1600">
                  <a:solidFill>
                    <a:schemeClr val="bg1"/>
                  </a:solidFill>
                  <a:latin typeface="微软雅黑" panose="020B0503020204020204" pitchFamily="34" charset="-122"/>
                  <a:ea typeface="微软雅黑" panose="020B0503020204020204" pitchFamily="34" charset="-122"/>
                </a:rPr>
                <a:t>点击在此输入说明文本点击在此输入说明文本点击在此输入说明文本点击在此输入说明文本点击在此输入说明</a:t>
              </a:r>
              <a:endParaRPr lang="en-US" altLang="zh-CN" sz="1600">
                <a:solidFill>
                  <a:schemeClr val="bg1"/>
                </a:solidFill>
                <a:latin typeface="微软雅黑" panose="020B0503020204020204" pitchFamily="34" charset="-122"/>
                <a:ea typeface="微软雅黑" panose="020B0503020204020204" pitchFamily="34" charset="-122"/>
              </a:endParaRPr>
            </a:p>
          </p:txBody>
        </p:sp>
        <p:sp>
          <p:nvSpPr>
            <p:cNvPr id="38" name="i$ļíďe"/>
            <p:cNvSpPr txBox="1"/>
            <p:nvPr/>
          </p:nvSpPr>
          <p:spPr>
            <a:xfrm>
              <a:off x="5303253" y="3032604"/>
              <a:ext cx="2818261" cy="400110"/>
            </a:xfrm>
            <a:prstGeom prst="rect">
              <a:avLst/>
            </a:prstGeom>
            <a:noFill/>
          </p:spPr>
          <p:txBody>
            <a:bodyPr wrap="square">
              <a:spAutoFit/>
            </a:bodyPr>
            <a:lstStyle>
              <a:defPPr>
                <a:defRPr lang="zh-CN"/>
              </a:defPPr>
              <a:lvl1pPr marR="0" lvl="0" indent="0" defTabSz="913765" fontAlgn="auto">
                <a:lnSpc>
                  <a:spcPct val="100000"/>
                </a:lnSpc>
                <a:spcBef>
                  <a:spcPct val="0"/>
                </a:spcBef>
                <a:spcAft>
                  <a:spcPct val="0"/>
                </a:spcAft>
                <a:buClrTx/>
                <a:buSzPct val="25000"/>
                <a:buFontTx/>
                <a:buNone/>
                <a:defRPr kumimoji="0" sz="2000" b="1" i="0" u="none" strike="noStrike" cap="none" spc="0" normalizeH="0" baseline="0">
                  <a:ln>
                    <a:noFill/>
                  </a:ln>
                  <a:effectLst/>
                  <a:uLnTx/>
                  <a:uFillTx/>
                </a:defRPr>
              </a:lvl1pPr>
            </a:lstStyle>
            <a:p>
              <a:r>
                <a:rPr lang="zh-CN" altLang="en-US" dirty="0">
                  <a:solidFill>
                    <a:schemeClr val="bg1"/>
                  </a:solidFill>
                  <a:latin typeface="微软雅黑" panose="020B0503020204020204" pitchFamily="34" charset="-122"/>
                  <a:ea typeface="微软雅黑" panose="020B0503020204020204" pitchFamily="34" charset="-122"/>
                  <a:cs typeface="+mn-ea"/>
                  <a:sym typeface="+mn-lt"/>
                </a:rPr>
                <a:t>添加标题</a:t>
              </a:r>
              <a:endParaRPr lang="en-US" altLang="zh-CN"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ntr" presetSubtype="1" dur="5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500"/>
                                        <p:tgtEl>
                                          <p:spTgt spid="25"/>
                                        </p:tgtEl>
                                      </p:cBhvr>
                                    </p:animEffect>
                                  </p:childTnLst>
                                </p:cTn>
                              </p:par>
                            </p:childTnLst>
                          </p:cTn>
                        </p:par>
                        <p:par>
                          <p:cTn id="8" fill="hold" nodeType="afterGroup">
                            <p:stCondLst>
                              <p:cond delay="500"/>
                            </p:stCondLst>
                            <p:childTnLst>
                              <p:par>
                                <p:cTn id="9" presetID="22" presetClass="entr" presetSubtype="8" dur="50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nodeType="afterGroup">
                            <p:stCondLst>
                              <p:cond delay="1000"/>
                            </p:stCondLst>
                            <p:childTnLst>
                              <p:par>
                                <p:cTn id="13" presetID="31" presetClass="entr" presetSubtype="0" dur="50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 calcmode="lin" valueType="num">
                                      <p:cBhvr>
                                        <p:cTn id="17" dur="500" fill="hold"/>
                                        <p:tgtEl>
                                          <p:spTgt spid="33"/>
                                        </p:tgtEl>
                                        <p:attrNameLst>
                                          <p:attrName>style.rotation</p:attrName>
                                        </p:attrNameLst>
                                      </p:cBhvr>
                                      <p:tavLst>
                                        <p:tav tm="0">
                                          <p:val>
                                            <p:fltVal val="90"/>
                                          </p:val>
                                        </p:tav>
                                        <p:tav tm="100000">
                                          <p:val>
                                            <p:fltVal val="0"/>
                                          </p:val>
                                        </p:tav>
                                      </p:tavLst>
                                    </p:anim>
                                    <p:animEffect transition="in" filter="fade">
                                      <p:cBhvr>
                                        <p:cTn id="18" dur="500"/>
                                        <p:tgtEl>
                                          <p:spTgt spid="33"/>
                                        </p:tgtEl>
                                      </p:cBhvr>
                                    </p:animEffect>
                                  </p:childTnLst>
                                </p:cTn>
                              </p:par>
                            </p:childTnLst>
                          </p:cTn>
                        </p:par>
                        <p:par>
                          <p:cTn id="19" fill="hold" nodeType="afterGroup">
                            <p:stCondLst>
                              <p:cond delay="1500"/>
                            </p:stCondLst>
                            <p:childTnLst>
                              <p:par>
                                <p:cTn id="20" presetID="18" presetClass="entr" presetSubtype="6" dur="500"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strips(downRight)">
                                      <p:cBhvr>
                                        <p:cTn id="22" dur="500"/>
                                        <p:tgtEl>
                                          <p:spTgt spid="36"/>
                                        </p:tgtEl>
                                      </p:cBhvr>
                                    </p:animEffect>
                                  </p:childTnLst>
                                </p:cTn>
                              </p:par>
                            </p:childTnLst>
                          </p:cTn>
                        </p:par>
                        <p:par>
                          <p:cTn id="23" fill="hold" nodeType="afterGroup">
                            <p:stCondLst>
                              <p:cond delay="2000"/>
                            </p:stCondLst>
                            <p:childTnLst>
                              <p:par>
                                <p:cTn id="24" presetID="31" presetClass="entr" presetSubtype="0" dur="50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 calcmode="lin" valueType="num">
                                      <p:cBhvr>
                                        <p:cTn id="28" dur="500" fill="hold"/>
                                        <p:tgtEl>
                                          <p:spTgt spid="27"/>
                                        </p:tgtEl>
                                        <p:attrNameLst>
                                          <p:attrName>style.rotation</p:attrName>
                                        </p:attrNameLst>
                                      </p:cBhvr>
                                      <p:tavLst>
                                        <p:tav tm="0">
                                          <p:val>
                                            <p:fltVal val="90"/>
                                          </p:val>
                                        </p:tav>
                                        <p:tav tm="100000">
                                          <p:val>
                                            <p:fltVal val="0"/>
                                          </p:val>
                                        </p:tav>
                                      </p:tavLst>
                                    </p:anim>
                                    <p:animEffect transition="in" filter="fade">
                                      <p:cBhvr>
                                        <p:cTn id="29" dur="500"/>
                                        <p:tgtEl>
                                          <p:spTgt spid="27"/>
                                        </p:tgtEl>
                                      </p:cBhvr>
                                    </p:animEffect>
                                  </p:childTnLst>
                                </p:cTn>
                              </p:par>
                            </p:childTnLst>
                          </p:cTn>
                        </p:par>
                        <p:par>
                          <p:cTn id="30" fill="hold" nodeType="afterGroup">
                            <p:stCondLst>
                              <p:cond delay="2500"/>
                            </p:stCondLst>
                            <p:childTnLst>
                              <p:par>
                                <p:cTn id="31" presetID="18" presetClass="entr" presetSubtype="6" dur="50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strips(downRight)">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936899" y="1656650"/>
            <a:ext cx="2019260" cy="4039116"/>
            <a:chOff x="8633100" y="1608466"/>
            <a:chExt cx="2019260" cy="4039116"/>
          </a:xfrm>
        </p:grpSpPr>
        <p:sp>
          <p:nvSpPr>
            <p:cNvPr id="3" name="弧形 2"/>
            <p:cNvSpPr/>
            <p:nvPr/>
          </p:nvSpPr>
          <p:spPr>
            <a:xfrm flipH="1">
              <a:off x="8714440" y="1608466"/>
              <a:ext cx="1820534" cy="1820534"/>
            </a:xfrm>
            <a:prstGeom prst="arc">
              <a:avLst>
                <a:gd name="adj1" fmla="val 20969862"/>
                <a:gd name="adj2" fmla="val 6972589"/>
              </a:avLst>
            </a:prstGeom>
            <a:ln w="19050" cap="sq">
              <a:solidFill>
                <a:srgbClr val="333DFF">
                  <a:alpha val="50000"/>
                </a:srgb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思源黑体 CN Normal" panose="020B0400000000000000" charset="-122"/>
              </a:endParaRPr>
            </a:p>
          </p:txBody>
        </p:sp>
        <p:sp>
          <p:nvSpPr>
            <p:cNvPr id="4" name="Oval 23"/>
            <p:cNvSpPr>
              <a:spLocks noChangeAspect="1"/>
            </p:cNvSpPr>
            <p:nvPr/>
          </p:nvSpPr>
          <p:spPr>
            <a:xfrm flipH="1">
              <a:off x="8800442" y="1694470"/>
              <a:ext cx="1648529" cy="1648526"/>
            </a:xfrm>
            <a:prstGeom prst="ellipse">
              <a:avLst/>
            </a:prstGeom>
            <a:gradFill flip="none" rotWithShape="1">
              <a:gsLst>
                <a:gs pos="18000">
                  <a:srgbClr val="333DFF"/>
                </a:gs>
                <a:gs pos="100000">
                  <a:srgbClr val="F71C4C"/>
                </a:gs>
              </a:gsLst>
              <a:lin ang="2700000" scaled="1"/>
            </a:gradFill>
            <a:ln>
              <a:noFill/>
            </a:ln>
            <a:effectLst>
              <a:outerShdw blurRad="190500" algn="ctr" rotWithShape="0">
                <a:srgbClr val="228DE5">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微软雅黑" panose="020B0503020204020204" pitchFamily="34" charset="-122"/>
                <a:ea typeface="微软雅黑" panose="020B0503020204020204" pitchFamily="34" charset="-122"/>
                <a:sym typeface="思源黑体 CN Normal" panose="020B0400000000000000" charset="-122"/>
              </a:endParaRPr>
            </a:p>
          </p:txBody>
        </p:sp>
        <p:sp>
          <p:nvSpPr>
            <p:cNvPr id="5" name="椭圆 4"/>
            <p:cNvSpPr/>
            <p:nvPr/>
          </p:nvSpPr>
          <p:spPr>
            <a:xfrm flipH="1">
              <a:off x="9046725" y="1940752"/>
              <a:ext cx="1155964" cy="1155963"/>
            </a:xfrm>
            <a:prstGeom prst="ellipse">
              <a:avLst/>
            </a:prstGeom>
            <a:gradFill flip="none" rotWithShape="1">
              <a:gsLst>
                <a:gs pos="18000">
                  <a:srgbClr val="333DFF"/>
                </a:gs>
                <a:gs pos="100000">
                  <a:srgbClr val="F71C4C"/>
                </a:gs>
              </a:gsLst>
              <a:lin ang="2700000" scaled="1"/>
            </a:gradFill>
            <a:ln w="22225">
              <a:noFill/>
            </a:ln>
            <a:effectLst>
              <a:outerShdw blurRad="203200" dist="127000" dir="2700000" sx="96000" sy="96000" algn="tl" rotWithShape="0">
                <a:prstClr val="black">
                  <a:alpha val="60000"/>
                </a:prstClr>
              </a:outerShdw>
            </a:effectLst>
          </p:spPr>
          <p:txBody>
            <a:bodyPr vert="horz" wrap="square" lIns="91440" tIns="45720" rIns="91440" bIns="45720" numCol="1" anchor="t" anchorCtr="0" compatLnSpc="1"/>
            <a:lstStyle>
              <a:defPPr>
                <a:defRPr lang="zh-CN">
                  <a:solidFill>
                    <a:schemeClr val="lt1"/>
                  </a:solidFill>
                </a:defRPr>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endParaRPr lang="zh-CN" altLang="en-US">
                <a:solidFill>
                  <a:schemeClr val="bg1"/>
                </a:solidFill>
                <a:latin typeface="微软雅黑" panose="020B0503020204020204" pitchFamily="34" charset="-122"/>
                <a:ea typeface="微软雅黑" panose="020B0503020204020204" pitchFamily="34" charset="-122"/>
                <a:sym typeface="思源黑体 CN Normal" panose="020B0400000000000000" charset="-122"/>
              </a:endParaRPr>
            </a:p>
          </p:txBody>
        </p:sp>
        <p:sp>
          <p:nvSpPr>
            <p:cNvPr id="6" name="图形 21"/>
            <p:cNvSpPr/>
            <p:nvPr/>
          </p:nvSpPr>
          <p:spPr>
            <a:xfrm flipH="1">
              <a:off x="9385131" y="2276797"/>
              <a:ext cx="479151" cy="483872"/>
            </a:xfrm>
            <a:custGeom>
              <a:avLst/>
              <a:gdLst>
                <a:gd name="connsiteX0" fmla="*/ 175624 w 601711"/>
                <a:gd name="connsiteY0" fmla="*/ 342313 h 607639"/>
                <a:gd name="connsiteX1" fmla="*/ 192950 w 601711"/>
                <a:gd name="connsiteY1" fmla="*/ 359711 h 607639"/>
                <a:gd name="connsiteX2" fmla="*/ 192950 w 601711"/>
                <a:gd name="connsiteY2" fmla="*/ 360540 h 607639"/>
                <a:gd name="connsiteX3" fmla="*/ 205575 w 601711"/>
                <a:gd name="connsiteY3" fmla="*/ 362841 h 607639"/>
                <a:gd name="connsiteX4" fmla="*/ 219307 w 601711"/>
                <a:gd name="connsiteY4" fmla="*/ 386223 h 607639"/>
                <a:gd name="connsiteX5" fmla="*/ 210275 w 601711"/>
                <a:gd name="connsiteY5" fmla="*/ 398374 h 607639"/>
                <a:gd name="connsiteX6" fmla="*/ 195899 w 601711"/>
                <a:gd name="connsiteY6" fmla="*/ 399939 h 607639"/>
                <a:gd name="connsiteX7" fmla="*/ 179771 w 601711"/>
                <a:gd name="connsiteY7" fmla="*/ 397546 h 607639"/>
                <a:gd name="connsiteX8" fmla="*/ 170094 w 601711"/>
                <a:gd name="connsiteY8" fmla="*/ 401320 h 607639"/>
                <a:gd name="connsiteX9" fmla="*/ 189355 w 601711"/>
                <a:gd name="connsiteY9" fmla="*/ 411538 h 607639"/>
                <a:gd name="connsiteX10" fmla="*/ 227785 w 601711"/>
                <a:gd name="connsiteY10" fmla="*/ 456092 h 607639"/>
                <a:gd name="connsiteX11" fmla="*/ 191936 w 601711"/>
                <a:gd name="connsiteY11" fmla="*/ 499266 h 607639"/>
                <a:gd name="connsiteX12" fmla="*/ 191936 w 601711"/>
                <a:gd name="connsiteY12" fmla="*/ 503869 h 607639"/>
                <a:gd name="connsiteX13" fmla="*/ 174610 w 601711"/>
                <a:gd name="connsiteY13" fmla="*/ 521267 h 607639"/>
                <a:gd name="connsiteX14" fmla="*/ 157192 w 601711"/>
                <a:gd name="connsiteY14" fmla="*/ 503869 h 607639"/>
                <a:gd name="connsiteX15" fmla="*/ 157192 w 601711"/>
                <a:gd name="connsiteY15" fmla="*/ 501567 h 607639"/>
                <a:gd name="connsiteX16" fmla="*/ 138853 w 601711"/>
                <a:gd name="connsiteY16" fmla="*/ 497701 h 607639"/>
                <a:gd name="connsiteX17" fmla="*/ 125767 w 601711"/>
                <a:gd name="connsiteY17" fmla="*/ 474227 h 607639"/>
                <a:gd name="connsiteX18" fmla="*/ 135259 w 601711"/>
                <a:gd name="connsiteY18" fmla="*/ 461248 h 607639"/>
                <a:gd name="connsiteX19" fmla="*/ 149728 w 601711"/>
                <a:gd name="connsiteY19" fmla="*/ 460143 h 607639"/>
                <a:gd name="connsiteX20" fmla="*/ 170002 w 601711"/>
                <a:gd name="connsiteY20" fmla="*/ 463825 h 607639"/>
                <a:gd name="connsiteX21" fmla="*/ 181706 w 601711"/>
                <a:gd name="connsiteY21" fmla="*/ 458946 h 607639"/>
                <a:gd name="connsiteX22" fmla="*/ 165579 w 601711"/>
                <a:gd name="connsiteY22" fmla="*/ 448544 h 607639"/>
                <a:gd name="connsiteX23" fmla="*/ 124200 w 601711"/>
                <a:gd name="connsiteY23" fmla="*/ 404726 h 607639"/>
                <a:gd name="connsiteX24" fmla="*/ 158206 w 601711"/>
                <a:gd name="connsiteY24" fmla="*/ 363025 h 607639"/>
                <a:gd name="connsiteX25" fmla="*/ 158206 w 601711"/>
                <a:gd name="connsiteY25" fmla="*/ 359711 h 607639"/>
                <a:gd name="connsiteX26" fmla="*/ 175624 w 601711"/>
                <a:gd name="connsiteY26" fmla="*/ 342313 h 607639"/>
                <a:gd name="connsiteX27" fmla="*/ 175980 w 601711"/>
                <a:gd name="connsiteY27" fmla="*/ 316286 h 607639"/>
                <a:gd name="connsiteX28" fmla="*/ 60288 w 601711"/>
                <a:gd name="connsiteY28" fmla="*/ 431815 h 607639"/>
                <a:gd name="connsiteX29" fmla="*/ 175980 w 601711"/>
                <a:gd name="connsiteY29" fmla="*/ 547343 h 607639"/>
                <a:gd name="connsiteX30" fmla="*/ 291671 w 601711"/>
                <a:gd name="connsiteY30" fmla="*/ 431815 h 607639"/>
                <a:gd name="connsiteX31" fmla="*/ 175980 w 601711"/>
                <a:gd name="connsiteY31" fmla="*/ 316286 h 607639"/>
                <a:gd name="connsiteX32" fmla="*/ 175980 w 601711"/>
                <a:gd name="connsiteY32" fmla="*/ 256082 h 607639"/>
                <a:gd name="connsiteX33" fmla="*/ 352051 w 601711"/>
                <a:gd name="connsiteY33" fmla="*/ 431815 h 607639"/>
                <a:gd name="connsiteX34" fmla="*/ 175980 w 601711"/>
                <a:gd name="connsiteY34" fmla="*/ 607639 h 607639"/>
                <a:gd name="connsiteX35" fmla="*/ 0 w 601711"/>
                <a:gd name="connsiteY35" fmla="*/ 431815 h 607639"/>
                <a:gd name="connsiteX36" fmla="*/ 175980 w 601711"/>
                <a:gd name="connsiteY36" fmla="*/ 256082 h 607639"/>
                <a:gd name="connsiteX37" fmla="*/ 224697 w 601711"/>
                <a:gd name="connsiteY37" fmla="*/ 186030 h 607639"/>
                <a:gd name="connsiteX38" fmla="*/ 382969 w 601711"/>
                <a:gd name="connsiteY38" fmla="*/ 232699 h 607639"/>
                <a:gd name="connsiteX39" fmla="*/ 541241 w 601711"/>
                <a:gd name="connsiteY39" fmla="*/ 186030 h 607639"/>
                <a:gd name="connsiteX40" fmla="*/ 382969 w 601711"/>
                <a:gd name="connsiteY40" fmla="*/ 212632 h 607639"/>
                <a:gd name="connsiteX41" fmla="*/ 224697 w 601711"/>
                <a:gd name="connsiteY41" fmla="*/ 186030 h 607639"/>
                <a:gd name="connsiteX42" fmla="*/ 382969 w 601711"/>
                <a:gd name="connsiteY42" fmla="*/ 60292 h 607639"/>
                <a:gd name="connsiteX43" fmla="*/ 224513 w 601711"/>
                <a:gd name="connsiteY43" fmla="*/ 106316 h 607639"/>
                <a:gd name="connsiteX44" fmla="*/ 382969 w 601711"/>
                <a:gd name="connsiteY44" fmla="*/ 152341 h 607639"/>
                <a:gd name="connsiteX45" fmla="*/ 541334 w 601711"/>
                <a:gd name="connsiteY45" fmla="*/ 106316 h 607639"/>
                <a:gd name="connsiteX46" fmla="*/ 382969 w 601711"/>
                <a:gd name="connsiteY46" fmla="*/ 60292 h 607639"/>
                <a:gd name="connsiteX47" fmla="*/ 382969 w 601711"/>
                <a:gd name="connsiteY47" fmla="*/ 0 h 607639"/>
                <a:gd name="connsiteX48" fmla="*/ 601711 w 601711"/>
                <a:gd name="connsiteY48" fmla="*/ 106316 h 607639"/>
                <a:gd name="connsiteX49" fmla="*/ 590281 w 601711"/>
                <a:gd name="connsiteY49" fmla="*/ 146357 h 607639"/>
                <a:gd name="connsiteX50" fmla="*/ 601711 w 601711"/>
                <a:gd name="connsiteY50" fmla="*/ 186675 h 607639"/>
                <a:gd name="connsiteX51" fmla="*/ 590373 w 601711"/>
                <a:gd name="connsiteY51" fmla="*/ 226716 h 607639"/>
                <a:gd name="connsiteX52" fmla="*/ 601711 w 601711"/>
                <a:gd name="connsiteY52" fmla="*/ 267033 h 607639"/>
                <a:gd name="connsiteX53" fmla="*/ 590281 w 601711"/>
                <a:gd name="connsiteY53" fmla="*/ 307074 h 607639"/>
                <a:gd name="connsiteX54" fmla="*/ 601711 w 601711"/>
                <a:gd name="connsiteY54" fmla="*/ 347392 h 607639"/>
                <a:gd name="connsiteX55" fmla="*/ 391173 w 601711"/>
                <a:gd name="connsiteY55" fmla="*/ 453524 h 607639"/>
                <a:gd name="connsiteX56" fmla="*/ 392279 w 601711"/>
                <a:gd name="connsiteY56" fmla="*/ 431801 h 607639"/>
                <a:gd name="connsiteX57" fmla="*/ 388684 w 601711"/>
                <a:gd name="connsiteY57" fmla="*/ 393324 h 607639"/>
                <a:gd name="connsiteX58" fmla="*/ 541057 w 601711"/>
                <a:gd name="connsiteY58" fmla="*/ 346840 h 607639"/>
                <a:gd name="connsiteX59" fmla="*/ 383983 w 601711"/>
                <a:gd name="connsiteY59" fmla="*/ 373258 h 607639"/>
                <a:gd name="connsiteX60" fmla="*/ 355961 w 601711"/>
                <a:gd name="connsiteY60" fmla="*/ 312321 h 607639"/>
                <a:gd name="connsiteX61" fmla="*/ 382969 w 601711"/>
                <a:gd name="connsiteY61" fmla="*/ 313058 h 607639"/>
                <a:gd name="connsiteX62" fmla="*/ 541241 w 601711"/>
                <a:gd name="connsiteY62" fmla="*/ 266389 h 607639"/>
                <a:gd name="connsiteX63" fmla="*/ 382969 w 601711"/>
                <a:gd name="connsiteY63" fmla="*/ 292991 h 607639"/>
                <a:gd name="connsiteX64" fmla="*/ 339922 w 601711"/>
                <a:gd name="connsiteY64" fmla="*/ 291334 h 607639"/>
                <a:gd name="connsiteX65" fmla="*/ 176026 w 601711"/>
                <a:gd name="connsiteY65" fmla="*/ 215854 h 607639"/>
                <a:gd name="connsiteX66" fmla="*/ 170219 w 601711"/>
                <a:gd name="connsiteY66" fmla="*/ 216130 h 607639"/>
                <a:gd name="connsiteX67" fmla="*/ 164135 w 601711"/>
                <a:gd name="connsiteY67" fmla="*/ 186675 h 607639"/>
                <a:gd name="connsiteX68" fmla="*/ 175566 w 601711"/>
                <a:gd name="connsiteY68" fmla="*/ 146357 h 607639"/>
                <a:gd name="connsiteX69" fmla="*/ 164135 w 601711"/>
                <a:gd name="connsiteY69" fmla="*/ 106316 h 607639"/>
                <a:gd name="connsiteX70" fmla="*/ 382969 w 601711"/>
                <a:gd name="connsiteY70" fmla="*/ 0 h 60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1711" h="607639">
                  <a:moveTo>
                    <a:pt x="175624" y="342313"/>
                  </a:moveTo>
                  <a:cubicBezTo>
                    <a:pt x="185208" y="342313"/>
                    <a:pt x="192950" y="350138"/>
                    <a:pt x="192950" y="359711"/>
                  </a:cubicBezTo>
                  <a:lnTo>
                    <a:pt x="192950" y="360540"/>
                  </a:lnTo>
                  <a:cubicBezTo>
                    <a:pt x="197465" y="361092"/>
                    <a:pt x="201612" y="361829"/>
                    <a:pt x="205575" y="362841"/>
                  </a:cubicBezTo>
                  <a:cubicBezTo>
                    <a:pt x="215713" y="365511"/>
                    <a:pt x="221887" y="376005"/>
                    <a:pt x="219307" y="386223"/>
                  </a:cubicBezTo>
                  <a:cubicBezTo>
                    <a:pt x="217832" y="391838"/>
                    <a:pt x="214607" y="395981"/>
                    <a:pt x="210275" y="398374"/>
                  </a:cubicBezTo>
                  <a:cubicBezTo>
                    <a:pt x="205944" y="400860"/>
                    <a:pt x="200691" y="401412"/>
                    <a:pt x="195899" y="399939"/>
                  </a:cubicBezTo>
                  <a:cubicBezTo>
                    <a:pt x="190738" y="398374"/>
                    <a:pt x="185393" y="397546"/>
                    <a:pt x="179771" y="397546"/>
                  </a:cubicBezTo>
                  <a:cubicBezTo>
                    <a:pt x="178204" y="397546"/>
                    <a:pt x="170094" y="397730"/>
                    <a:pt x="170094" y="401320"/>
                  </a:cubicBezTo>
                  <a:cubicBezTo>
                    <a:pt x="170094" y="402425"/>
                    <a:pt x="172583" y="405186"/>
                    <a:pt x="189355" y="411538"/>
                  </a:cubicBezTo>
                  <a:cubicBezTo>
                    <a:pt x="215897" y="420836"/>
                    <a:pt x="227785" y="434644"/>
                    <a:pt x="227785" y="456092"/>
                  </a:cubicBezTo>
                  <a:cubicBezTo>
                    <a:pt x="227785" y="476805"/>
                    <a:pt x="213869" y="493282"/>
                    <a:pt x="191936" y="499266"/>
                  </a:cubicBezTo>
                  <a:lnTo>
                    <a:pt x="191936" y="503869"/>
                  </a:lnTo>
                  <a:cubicBezTo>
                    <a:pt x="191936" y="513442"/>
                    <a:pt x="184195" y="521267"/>
                    <a:pt x="174610" y="521267"/>
                  </a:cubicBezTo>
                  <a:cubicBezTo>
                    <a:pt x="165026" y="521267"/>
                    <a:pt x="157192" y="513442"/>
                    <a:pt x="157192" y="503869"/>
                  </a:cubicBezTo>
                  <a:lnTo>
                    <a:pt x="157192" y="501567"/>
                  </a:lnTo>
                  <a:cubicBezTo>
                    <a:pt x="150833" y="500831"/>
                    <a:pt x="144567" y="499542"/>
                    <a:pt x="138853" y="497701"/>
                  </a:cubicBezTo>
                  <a:cubicBezTo>
                    <a:pt x="128992" y="494479"/>
                    <a:pt x="123278" y="484261"/>
                    <a:pt x="125767" y="474227"/>
                  </a:cubicBezTo>
                  <a:cubicBezTo>
                    <a:pt x="127425" y="467783"/>
                    <a:pt x="130743" y="463549"/>
                    <a:pt x="135259" y="461248"/>
                  </a:cubicBezTo>
                  <a:cubicBezTo>
                    <a:pt x="139590" y="458854"/>
                    <a:pt x="145028" y="458486"/>
                    <a:pt x="149728" y="460143"/>
                  </a:cubicBezTo>
                  <a:cubicBezTo>
                    <a:pt x="156547" y="462628"/>
                    <a:pt x="163275" y="463825"/>
                    <a:pt x="170002" y="463825"/>
                  </a:cubicBezTo>
                  <a:cubicBezTo>
                    <a:pt x="174334" y="463825"/>
                    <a:pt x="181706" y="462812"/>
                    <a:pt x="181706" y="458946"/>
                  </a:cubicBezTo>
                  <a:cubicBezTo>
                    <a:pt x="181706" y="457473"/>
                    <a:pt x="181706" y="454067"/>
                    <a:pt x="165579" y="448544"/>
                  </a:cubicBezTo>
                  <a:cubicBezTo>
                    <a:pt x="147792" y="442653"/>
                    <a:pt x="124200" y="431606"/>
                    <a:pt x="124200" y="404726"/>
                  </a:cubicBezTo>
                  <a:cubicBezTo>
                    <a:pt x="124200" y="384750"/>
                    <a:pt x="137102" y="369285"/>
                    <a:pt x="158206" y="363025"/>
                  </a:cubicBezTo>
                  <a:lnTo>
                    <a:pt x="158206" y="359711"/>
                  </a:lnTo>
                  <a:cubicBezTo>
                    <a:pt x="158206" y="350138"/>
                    <a:pt x="165947" y="342313"/>
                    <a:pt x="175624" y="342313"/>
                  </a:cubicBezTo>
                  <a:close/>
                  <a:moveTo>
                    <a:pt x="175980" y="316286"/>
                  </a:moveTo>
                  <a:cubicBezTo>
                    <a:pt x="112188" y="316286"/>
                    <a:pt x="60288" y="368113"/>
                    <a:pt x="60288" y="431815"/>
                  </a:cubicBezTo>
                  <a:cubicBezTo>
                    <a:pt x="60288" y="495516"/>
                    <a:pt x="112188" y="547343"/>
                    <a:pt x="175980" y="547343"/>
                  </a:cubicBezTo>
                  <a:cubicBezTo>
                    <a:pt x="239771" y="547343"/>
                    <a:pt x="291671" y="495516"/>
                    <a:pt x="291671" y="431815"/>
                  </a:cubicBezTo>
                  <a:cubicBezTo>
                    <a:pt x="291671" y="368113"/>
                    <a:pt x="239771" y="316286"/>
                    <a:pt x="175980" y="316286"/>
                  </a:cubicBezTo>
                  <a:close/>
                  <a:moveTo>
                    <a:pt x="175980" y="256082"/>
                  </a:moveTo>
                  <a:cubicBezTo>
                    <a:pt x="273049" y="256082"/>
                    <a:pt x="352051" y="334881"/>
                    <a:pt x="352051" y="431815"/>
                  </a:cubicBezTo>
                  <a:cubicBezTo>
                    <a:pt x="352051" y="528748"/>
                    <a:pt x="273049" y="607639"/>
                    <a:pt x="175980" y="607639"/>
                  </a:cubicBezTo>
                  <a:cubicBezTo>
                    <a:pt x="78909" y="607639"/>
                    <a:pt x="0" y="528748"/>
                    <a:pt x="0" y="431815"/>
                  </a:cubicBezTo>
                  <a:cubicBezTo>
                    <a:pt x="0" y="334881"/>
                    <a:pt x="78909" y="256082"/>
                    <a:pt x="175980" y="256082"/>
                  </a:cubicBezTo>
                  <a:close/>
                  <a:moveTo>
                    <a:pt x="224697" y="186030"/>
                  </a:moveTo>
                  <a:cubicBezTo>
                    <a:pt x="223222" y="194683"/>
                    <a:pt x="264611" y="232699"/>
                    <a:pt x="382969" y="232699"/>
                  </a:cubicBezTo>
                  <a:cubicBezTo>
                    <a:pt x="483445" y="232699"/>
                    <a:pt x="541426" y="202599"/>
                    <a:pt x="541241" y="186030"/>
                  </a:cubicBezTo>
                  <a:cubicBezTo>
                    <a:pt x="494599" y="206373"/>
                    <a:pt x="421777" y="212632"/>
                    <a:pt x="382969" y="212632"/>
                  </a:cubicBezTo>
                  <a:cubicBezTo>
                    <a:pt x="344070" y="212632"/>
                    <a:pt x="250600" y="199746"/>
                    <a:pt x="224697" y="186030"/>
                  </a:cubicBezTo>
                  <a:close/>
                  <a:moveTo>
                    <a:pt x="382969" y="60292"/>
                  </a:moveTo>
                  <a:cubicBezTo>
                    <a:pt x="295399" y="60292"/>
                    <a:pt x="224513" y="80911"/>
                    <a:pt x="224513" y="106316"/>
                  </a:cubicBezTo>
                  <a:cubicBezTo>
                    <a:pt x="224513" y="131722"/>
                    <a:pt x="295399" y="152341"/>
                    <a:pt x="382969" y="152341"/>
                  </a:cubicBezTo>
                  <a:cubicBezTo>
                    <a:pt x="470448" y="152341"/>
                    <a:pt x="541334" y="131722"/>
                    <a:pt x="541334" y="106316"/>
                  </a:cubicBezTo>
                  <a:cubicBezTo>
                    <a:pt x="541334" y="80911"/>
                    <a:pt x="470448" y="60292"/>
                    <a:pt x="382969" y="60292"/>
                  </a:cubicBezTo>
                  <a:close/>
                  <a:moveTo>
                    <a:pt x="382969" y="0"/>
                  </a:moveTo>
                  <a:cubicBezTo>
                    <a:pt x="448693" y="0"/>
                    <a:pt x="601711" y="10309"/>
                    <a:pt x="601711" y="106316"/>
                  </a:cubicBezTo>
                  <a:cubicBezTo>
                    <a:pt x="601711" y="121872"/>
                    <a:pt x="597379" y="135035"/>
                    <a:pt x="590281" y="146357"/>
                  </a:cubicBezTo>
                  <a:cubicBezTo>
                    <a:pt x="597471" y="157771"/>
                    <a:pt x="601711" y="171026"/>
                    <a:pt x="601711" y="186675"/>
                  </a:cubicBezTo>
                  <a:cubicBezTo>
                    <a:pt x="601711" y="202231"/>
                    <a:pt x="597379" y="215302"/>
                    <a:pt x="590373" y="226716"/>
                  </a:cubicBezTo>
                  <a:cubicBezTo>
                    <a:pt x="597471" y="238038"/>
                    <a:pt x="601711" y="251385"/>
                    <a:pt x="601711" y="267033"/>
                  </a:cubicBezTo>
                  <a:cubicBezTo>
                    <a:pt x="601711" y="282589"/>
                    <a:pt x="597379" y="295660"/>
                    <a:pt x="590281" y="307074"/>
                  </a:cubicBezTo>
                  <a:cubicBezTo>
                    <a:pt x="597471" y="318488"/>
                    <a:pt x="601711" y="331743"/>
                    <a:pt x="601711" y="347392"/>
                  </a:cubicBezTo>
                  <a:cubicBezTo>
                    <a:pt x="601711" y="439533"/>
                    <a:pt x="460584" y="452696"/>
                    <a:pt x="391173" y="453524"/>
                  </a:cubicBezTo>
                  <a:cubicBezTo>
                    <a:pt x="391911" y="446436"/>
                    <a:pt x="392279" y="439164"/>
                    <a:pt x="392279" y="431801"/>
                  </a:cubicBezTo>
                  <a:cubicBezTo>
                    <a:pt x="392279" y="418638"/>
                    <a:pt x="390897" y="405843"/>
                    <a:pt x="388684" y="393324"/>
                  </a:cubicBezTo>
                  <a:cubicBezTo>
                    <a:pt x="473305" y="392404"/>
                    <a:pt x="540873" y="371601"/>
                    <a:pt x="541057" y="346840"/>
                  </a:cubicBezTo>
                  <a:cubicBezTo>
                    <a:pt x="491280" y="369300"/>
                    <a:pt x="423067" y="373258"/>
                    <a:pt x="383983" y="373258"/>
                  </a:cubicBezTo>
                  <a:cubicBezTo>
                    <a:pt x="377807" y="351350"/>
                    <a:pt x="368405" y="330823"/>
                    <a:pt x="355961" y="312321"/>
                  </a:cubicBezTo>
                  <a:cubicBezTo>
                    <a:pt x="364810" y="312781"/>
                    <a:pt x="373751" y="313058"/>
                    <a:pt x="382969" y="313058"/>
                  </a:cubicBezTo>
                  <a:cubicBezTo>
                    <a:pt x="470448" y="313058"/>
                    <a:pt x="541241" y="291794"/>
                    <a:pt x="541241" y="266389"/>
                  </a:cubicBezTo>
                  <a:cubicBezTo>
                    <a:pt x="491004" y="289217"/>
                    <a:pt x="421777" y="292991"/>
                    <a:pt x="382969" y="292991"/>
                  </a:cubicBezTo>
                  <a:cubicBezTo>
                    <a:pt x="371078" y="292991"/>
                    <a:pt x="356145" y="292531"/>
                    <a:pt x="339922" y="291334"/>
                  </a:cubicBezTo>
                  <a:cubicBezTo>
                    <a:pt x="300284" y="245218"/>
                    <a:pt x="241566" y="215854"/>
                    <a:pt x="176026" y="215854"/>
                  </a:cubicBezTo>
                  <a:cubicBezTo>
                    <a:pt x="174091" y="215854"/>
                    <a:pt x="172155" y="216130"/>
                    <a:pt x="170219" y="216130"/>
                  </a:cubicBezTo>
                  <a:cubicBezTo>
                    <a:pt x="166440" y="207386"/>
                    <a:pt x="164135" y="197629"/>
                    <a:pt x="164135" y="186675"/>
                  </a:cubicBezTo>
                  <a:cubicBezTo>
                    <a:pt x="164135" y="171026"/>
                    <a:pt x="168376" y="157771"/>
                    <a:pt x="175566" y="146357"/>
                  </a:cubicBezTo>
                  <a:cubicBezTo>
                    <a:pt x="168560" y="135035"/>
                    <a:pt x="164135" y="121872"/>
                    <a:pt x="164135" y="106316"/>
                  </a:cubicBezTo>
                  <a:cubicBezTo>
                    <a:pt x="164135" y="10309"/>
                    <a:pt x="317153" y="0"/>
                    <a:pt x="382969" y="0"/>
                  </a:cubicBezTo>
                  <a:close/>
                </a:path>
              </a:pathLst>
            </a:custGeom>
            <a:solidFill>
              <a:srgbClr val="FFFFFF"/>
            </a:solidFill>
            <a:ln w="56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思源黑体 CN Normal" panose="020B0400000000000000" charset="-122"/>
              </a:endParaRPr>
            </a:p>
          </p:txBody>
        </p:sp>
        <p:grpSp>
          <p:nvGrpSpPr>
            <p:cNvPr id="7" name="组合 6"/>
            <p:cNvGrpSpPr/>
            <p:nvPr/>
          </p:nvGrpSpPr>
          <p:grpSpPr>
            <a:xfrm>
              <a:off x="8633100" y="3832379"/>
              <a:ext cx="2019260" cy="1815203"/>
              <a:chOff x="1350925" y="3832379"/>
              <a:chExt cx="2019260" cy="1815203"/>
            </a:xfrm>
          </p:grpSpPr>
          <p:sp>
            <p:nvSpPr>
              <p:cNvPr id="8" name="文本框 7"/>
              <p:cNvSpPr txBox="1"/>
              <p:nvPr/>
            </p:nvSpPr>
            <p:spPr>
              <a:xfrm>
                <a:off x="1583347" y="3832379"/>
                <a:ext cx="1583449" cy="62722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2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思源黑体 CN Normal" panose="020B0400000000000000" charset="-122"/>
                  </a:rPr>
                  <a:t>添加标题</a:t>
                </a:r>
              </a:p>
            </p:txBody>
          </p:sp>
          <p:sp>
            <p:nvSpPr>
              <p:cNvPr id="9" name="文本框 8"/>
              <p:cNvSpPr txBox="1"/>
              <p:nvPr/>
            </p:nvSpPr>
            <p:spPr>
              <a:xfrm>
                <a:off x="1350925" y="4591331"/>
                <a:ext cx="2019260" cy="105625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1600" b="0" i="0" u="none" strike="noStrike" kern="1400" cap="none" spc="10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此处添加详细文本描述，建议与标题相关并符合整体</a:t>
                </a:r>
              </a:p>
            </p:txBody>
          </p:sp>
        </p:grpSp>
      </p:grpSp>
      <p:grpSp>
        <p:nvGrpSpPr>
          <p:cNvPr id="10" name="组合 9"/>
          <p:cNvGrpSpPr/>
          <p:nvPr/>
        </p:nvGrpSpPr>
        <p:grpSpPr>
          <a:xfrm>
            <a:off x="6479318" y="1656650"/>
            <a:ext cx="2019260" cy="4010087"/>
            <a:chOff x="8622896" y="1608466"/>
            <a:chExt cx="2019260" cy="4010087"/>
          </a:xfrm>
        </p:grpSpPr>
        <p:sp>
          <p:nvSpPr>
            <p:cNvPr id="11" name="弧形 10"/>
            <p:cNvSpPr/>
            <p:nvPr/>
          </p:nvSpPr>
          <p:spPr>
            <a:xfrm flipH="1">
              <a:off x="8714440" y="1608466"/>
              <a:ext cx="1820534" cy="1820534"/>
            </a:xfrm>
            <a:prstGeom prst="arc">
              <a:avLst>
                <a:gd name="adj1" fmla="val 20969862"/>
                <a:gd name="adj2" fmla="val 6972589"/>
              </a:avLst>
            </a:prstGeom>
            <a:ln w="19050" cap="sq">
              <a:solidFill>
                <a:srgbClr val="333DFF">
                  <a:alpha val="50000"/>
                </a:srgb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思源黑体 CN Normal" panose="020B0400000000000000" charset="-122"/>
              </a:endParaRPr>
            </a:p>
          </p:txBody>
        </p:sp>
        <p:sp>
          <p:nvSpPr>
            <p:cNvPr id="12" name="Oval 23"/>
            <p:cNvSpPr>
              <a:spLocks noChangeAspect="1"/>
            </p:cNvSpPr>
            <p:nvPr/>
          </p:nvSpPr>
          <p:spPr>
            <a:xfrm flipH="1">
              <a:off x="8800442" y="1694470"/>
              <a:ext cx="1648529" cy="1648526"/>
            </a:xfrm>
            <a:prstGeom prst="ellipse">
              <a:avLst/>
            </a:prstGeom>
            <a:gradFill flip="none" rotWithShape="1">
              <a:gsLst>
                <a:gs pos="100000">
                  <a:srgbClr val="F71C4C"/>
                </a:gs>
                <a:gs pos="13000">
                  <a:srgbClr val="333DFF"/>
                </a:gs>
              </a:gsLst>
              <a:lin ang="2700000" scaled="1"/>
            </a:gradFill>
            <a:ln>
              <a:noFill/>
            </a:ln>
            <a:effectLst>
              <a:outerShdw blurRad="190500" algn="ctr" rotWithShape="0">
                <a:srgbClr val="228DE5">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微软雅黑" panose="020B0503020204020204" pitchFamily="34" charset="-122"/>
                <a:ea typeface="微软雅黑" panose="020B0503020204020204" pitchFamily="34" charset="-122"/>
                <a:sym typeface="思源黑体 CN Normal" panose="020B0400000000000000" charset="-122"/>
              </a:endParaRPr>
            </a:p>
          </p:txBody>
        </p:sp>
        <p:sp>
          <p:nvSpPr>
            <p:cNvPr id="13" name="椭圆 12"/>
            <p:cNvSpPr/>
            <p:nvPr/>
          </p:nvSpPr>
          <p:spPr>
            <a:xfrm flipH="1">
              <a:off x="9046725" y="1940752"/>
              <a:ext cx="1155964" cy="1155963"/>
            </a:xfrm>
            <a:prstGeom prst="ellipse">
              <a:avLst/>
            </a:prstGeom>
            <a:gradFill flip="none" rotWithShape="1">
              <a:gsLst>
                <a:gs pos="100000">
                  <a:srgbClr val="F71C4C"/>
                </a:gs>
                <a:gs pos="13000">
                  <a:srgbClr val="333DFF"/>
                </a:gs>
              </a:gsLst>
              <a:lin ang="2700000" scaled="1"/>
            </a:gradFill>
            <a:ln w="22225">
              <a:noFill/>
            </a:ln>
            <a:effectLst>
              <a:outerShdw blurRad="203200" dist="127000" dir="2700000" sx="96000" sy="96000" algn="tl" rotWithShape="0">
                <a:prstClr val="black">
                  <a:alpha val="60000"/>
                </a:prstClr>
              </a:outerShdw>
            </a:effectLst>
          </p:spPr>
          <p:txBody>
            <a:bodyPr vert="horz" wrap="square" lIns="91440" tIns="45720" rIns="91440" bIns="45720" numCol="1" anchor="t" anchorCtr="0" compatLnSpc="1"/>
            <a:lstStyle>
              <a:defPPr>
                <a:defRPr lang="zh-CN">
                  <a:solidFill>
                    <a:schemeClr val="lt1"/>
                  </a:solidFill>
                </a:defRPr>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endParaRPr lang="zh-CN" altLang="en-US">
                <a:solidFill>
                  <a:schemeClr val="bg1"/>
                </a:solidFill>
                <a:latin typeface="微软雅黑" panose="020B0503020204020204" pitchFamily="34" charset="-122"/>
                <a:ea typeface="微软雅黑" panose="020B0503020204020204" pitchFamily="34" charset="-122"/>
                <a:sym typeface="思源黑体 CN Normal" panose="020B0400000000000000" charset="-122"/>
              </a:endParaRPr>
            </a:p>
          </p:txBody>
        </p:sp>
        <p:sp>
          <p:nvSpPr>
            <p:cNvPr id="14" name="图形 21"/>
            <p:cNvSpPr/>
            <p:nvPr/>
          </p:nvSpPr>
          <p:spPr>
            <a:xfrm flipH="1">
              <a:off x="9385131" y="2276797"/>
              <a:ext cx="479151" cy="483872"/>
            </a:xfrm>
            <a:custGeom>
              <a:avLst/>
              <a:gdLst>
                <a:gd name="connsiteX0" fmla="*/ 175624 w 601711"/>
                <a:gd name="connsiteY0" fmla="*/ 342313 h 607639"/>
                <a:gd name="connsiteX1" fmla="*/ 192950 w 601711"/>
                <a:gd name="connsiteY1" fmla="*/ 359711 h 607639"/>
                <a:gd name="connsiteX2" fmla="*/ 192950 w 601711"/>
                <a:gd name="connsiteY2" fmla="*/ 360540 h 607639"/>
                <a:gd name="connsiteX3" fmla="*/ 205575 w 601711"/>
                <a:gd name="connsiteY3" fmla="*/ 362841 h 607639"/>
                <a:gd name="connsiteX4" fmla="*/ 219307 w 601711"/>
                <a:gd name="connsiteY4" fmla="*/ 386223 h 607639"/>
                <a:gd name="connsiteX5" fmla="*/ 210275 w 601711"/>
                <a:gd name="connsiteY5" fmla="*/ 398374 h 607639"/>
                <a:gd name="connsiteX6" fmla="*/ 195899 w 601711"/>
                <a:gd name="connsiteY6" fmla="*/ 399939 h 607639"/>
                <a:gd name="connsiteX7" fmla="*/ 179771 w 601711"/>
                <a:gd name="connsiteY7" fmla="*/ 397546 h 607639"/>
                <a:gd name="connsiteX8" fmla="*/ 170094 w 601711"/>
                <a:gd name="connsiteY8" fmla="*/ 401320 h 607639"/>
                <a:gd name="connsiteX9" fmla="*/ 189355 w 601711"/>
                <a:gd name="connsiteY9" fmla="*/ 411538 h 607639"/>
                <a:gd name="connsiteX10" fmla="*/ 227785 w 601711"/>
                <a:gd name="connsiteY10" fmla="*/ 456092 h 607639"/>
                <a:gd name="connsiteX11" fmla="*/ 191936 w 601711"/>
                <a:gd name="connsiteY11" fmla="*/ 499266 h 607639"/>
                <a:gd name="connsiteX12" fmla="*/ 191936 w 601711"/>
                <a:gd name="connsiteY12" fmla="*/ 503869 h 607639"/>
                <a:gd name="connsiteX13" fmla="*/ 174610 w 601711"/>
                <a:gd name="connsiteY13" fmla="*/ 521267 h 607639"/>
                <a:gd name="connsiteX14" fmla="*/ 157192 w 601711"/>
                <a:gd name="connsiteY14" fmla="*/ 503869 h 607639"/>
                <a:gd name="connsiteX15" fmla="*/ 157192 w 601711"/>
                <a:gd name="connsiteY15" fmla="*/ 501567 h 607639"/>
                <a:gd name="connsiteX16" fmla="*/ 138853 w 601711"/>
                <a:gd name="connsiteY16" fmla="*/ 497701 h 607639"/>
                <a:gd name="connsiteX17" fmla="*/ 125767 w 601711"/>
                <a:gd name="connsiteY17" fmla="*/ 474227 h 607639"/>
                <a:gd name="connsiteX18" fmla="*/ 135259 w 601711"/>
                <a:gd name="connsiteY18" fmla="*/ 461248 h 607639"/>
                <a:gd name="connsiteX19" fmla="*/ 149728 w 601711"/>
                <a:gd name="connsiteY19" fmla="*/ 460143 h 607639"/>
                <a:gd name="connsiteX20" fmla="*/ 170002 w 601711"/>
                <a:gd name="connsiteY20" fmla="*/ 463825 h 607639"/>
                <a:gd name="connsiteX21" fmla="*/ 181706 w 601711"/>
                <a:gd name="connsiteY21" fmla="*/ 458946 h 607639"/>
                <a:gd name="connsiteX22" fmla="*/ 165579 w 601711"/>
                <a:gd name="connsiteY22" fmla="*/ 448544 h 607639"/>
                <a:gd name="connsiteX23" fmla="*/ 124200 w 601711"/>
                <a:gd name="connsiteY23" fmla="*/ 404726 h 607639"/>
                <a:gd name="connsiteX24" fmla="*/ 158206 w 601711"/>
                <a:gd name="connsiteY24" fmla="*/ 363025 h 607639"/>
                <a:gd name="connsiteX25" fmla="*/ 158206 w 601711"/>
                <a:gd name="connsiteY25" fmla="*/ 359711 h 607639"/>
                <a:gd name="connsiteX26" fmla="*/ 175624 w 601711"/>
                <a:gd name="connsiteY26" fmla="*/ 342313 h 607639"/>
                <a:gd name="connsiteX27" fmla="*/ 175980 w 601711"/>
                <a:gd name="connsiteY27" fmla="*/ 316286 h 607639"/>
                <a:gd name="connsiteX28" fmla="*/ 60288 w 601711"/>
                <a:gd name="connsiteY28" fmla="*/ 431815 h 607639"/>
                <a:gd name="connsiteX29" fmla="*/ 175980 w 601711"/>
                <a:gd name="connsiteY29" fmla="*/ 547343 h 607639"/>
                <a:gd name="connsiteX30" fmla="*/ 291671 w 601711"/>
                <a:gd name="connsiteY30" fmla="*/ 431815 h 607639"/>
                <a:gd name="connsiteX31" fmla="*/ 175980 w 601711"/>
                <a:gd name="connsiteY31" fmla="*/ 316286 h 607639"/>
                <a:gd name="connsiteX32" fmla="*/ 175980 w 601711"/>
                <a:gd name="connsiteY32" fmla="*/ 256082 h 607639"/>
                <a:gd name="connsiteX33" fmla="*/ 352051 w 601711"/>
                <a:gd name="connsiteY33" fmla="*/ 431815 h 607639"/>
                <a:gd name="connsiteX34" fmla="*/ 175980 w 601711"/>
                <a:gd name="connsiteY34" fmla="*/ 607639 h 607639"/>
                <a:gd name="connsiteX35" fmla="*/ 0 w 601711"/>
                <a:gd name="connsiteY35" fmla="*/ 431815 h 607639"/>
                <a:gd name="connsiteX36" fmla="*/ 175980 w 601711"/>
                <a:gd name="connsiteY36" fmla="*/ 256082 h 607639"/>
                <a:gd name="connsiteX37" fmla="*/ 224697 w 601711"/>
                <a:gd name="connsiteY37" fmla="*/ 186030 h 607639"/>
                <a:gd name="connsiteX38" fmla="*/ 382969 w 601711"/>
                <a:gd name="connsiteY38" fmla="*/ 232699 h 607639"/>
                <a:gd name="connsiteX39" fmla="*/ 541241 w 601711"/>
                <a:gd name="connsiteY39" fmla="*/ 186030 h 607639"/>
                <a:gd name="connsiteX40" fmla="*/ 382969 w 601711"/>
                <a:gd name="connsiteY40" fmla="*/ 212632 h 607639"/>
                <a:gd name="connsiteX41" fmla="*/ 224697 w 601711"/>
                <a:gd name="connsiteY41" fmla="*/ 186030 h 607639"/>
                <a:gd name="connsiteX42" fmla="*/ 382969 w 601711"/>
                <a:gd name="connsiteY42" fmla="*/ 60292 h 607639"/>
                <a:gd name="connsiteX43" fmla="*/ 224513 w 601711"/>
                <a:gd name="connsiteY43" fmla="*/ 106316 h 607639"/>
                <a:gd name="connsiteX44" fmla="*/ 382969 w 601711"/>
                <a:gd name="connsiteY44" fmla="*/ 152341 h 607639"/>
                <a:gd name="connsiteX45" fmla="*/ 541334 w 601711"/>
                <a:gd name="connsiteY45" fmla="*/ 106316 h 607639"/>
                <a:gd name="connsiteX46" fmla="*/ 382969 w 601711"/>
                <a:gd name="connsiteY46" fmla="*/ 60292 h 607639"/>
                <a:gd name="connsiteX47" fmla="*/ 382969 w 601711"/>
                <a:gd name="connsiteY47" fmla="*/ 0 h 607639"/>
                <a:gd name="connsiteX48" fmla="*/ 601711 w 601711"/>
                <a:gd name="connsiteY48" fmla="*/ 106316 h 607639"/>
                <a:gd name="connsiteX49" fmla="*/ 590281 w 601711"/>
                <a:gd name="connsiteY49" fmla="*/ 146357 h 607639"/>
                <a:gd name="connsiteX50" fmla="*/ 601711 w 601711"/>
                <a:gd name="connsiteY50" fmla="*/ 186675 h 607639"/>
                <a:gd name="connsiteX51" fmla="*/ 590373 w 601711"/>
                <a:gd name="connsiteY51" fmla="*/ 226716 h 607639"/>
                <a:gd name="connsiteX52" fmla="*/ 601711 w 601711"/>
                <a:gd name="connsiteY52" fmla="*/ 267033 h 607639"/>
                <a:gd name="connsiteX53" fmla="*/ 590281 w 601711"/>
                <a:gd name="connsiteY53" fmla="*/ 307074 h 607639"/>
                <a:gd name="connsiteX54" fmla="*/ 601711 w 601711"/>
                <a:gd name="connsiteY54" fmla="*/ 347392 h 607639"/>
                <a:gd name="connsiteX55" fmla="*/ 391173 w 601711"/>
                <a:gd name="connsiteY55" fmla="*/ 453524 h 607639"/>
                <a:gd name="connsiteX56" fmla="*/ 392279 w 601711"/>
                <a:gd name="connsiteY56" fmla="*/ 431801 h 607639"/>
                <a:gd name="connsiteX57" fmla="*/ 388684 w 601711"/>
                <a:gd name="connsiteY57" fmla="*/ 393324 h 607639"/>
                <a:gd name="connsiteX58" fmla="*/ 541057 w 601711"/>
                <a:gd name="connsiteY58" fmla="*/ 346840 h 607639"/>
                <a:gd name="connsiteX59" fmla="*/ 383983 w 601711"/>
                <a:gd name="connsiteY59" fmla="*/ 373258 h 607639"/>
                <a:gd name="connsiteX60" fmla="*/ 355961 w 601711"/>
                <a:gd name="connsiteY60" fmla="*/ 312321 h 607639"/>
                <a:gd name="connsiteX61" fmla="*/ 382969 w 601711"/>
                <a:gd name="connsiteY61" fmla="*/ 313058 h 607639"/>
                <a:gd name="connsiteX62" fmla="*/ 541241 w 601711"/>
                <a:gd name="connsiteY62" fmla="*/ 266389 h 607639"/>
                <a:gd name="connsiteX63" fmla="*/ 382969 w 601711"/>
                <a:gd name="connsiteY63" fmla="*/ 292991 h 607639"/>
                <a:gd name="connsiteX64" fmla="*/ 339922 w 601711"/>
                <a:gd name="connsiteY64" fmla="*/ 291334 h 607639"/>
                <a:gd name="connsiteX65" fmla="*/ 176026 w 601711"/>
                <a:gd name="connsiteY65" fmla="*/ 215854 h 607639"/>
                <a:gd name="connsiteX66" fmla="*/ 170219 w 601711"/>
                <a:gd name="connsiteY66" fmla="*/ 216130 h 607639"/>
                <a:gd name="connsiteX67" fmla="*/ 164135 w 601711"/>
                <a:gd name="connsiteY67" fmla="*/ 186675 h 607639"/>
                <a:gd name="connsiteX68" fmla="*/ 175566 w 601711"/>
                <a:gd name="connsiteY68" fmla="*/ 146357 h 607639"/>
                <a:gd name="connsiteX69" fmla="*/ 164135 w 601711"/>
                <a:gd name="connsiteY69" fmla="*/ 106316 h 607639"/>
                <a:gd name="connsiteX70" fmla="*/ 382969 w 601711"/>
                <a:gd name="connsiteY70" fmla="*/ 0 h 60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1711" h="607639">
                  <a:moveTo>
                    <a:pt x="175624" y="342313"/>
                  </a:moveTo>
                  <a:cubicBezTo>
                    <a:pt x="185208" y="342313"/>
                    <a:pt x="192950" y="350138"/>
                    <a:pt x="192950" y="359711"/>
                  </a:cubicBezTo>
                  <a:lnTo>
                    <a:pt x="192950" y="360540"/>
                  </a:lnTo>
                  <a:cubicBezTo>
                    <a:pt x="197465" y="361092"/>
                    <a:pt x="201612" y="361829"/>
                    <a:pt x="205575" y="362841"/>
                  </a:cubicBezTo>
                  <a:cubicBezTo>
                    <a:pt x="215713" y="365511"/>
                    <a:pt x="221887" y="376005"/>
                    <a:pt x="219307" y="386223"/>
                  </a:cubicBezTo>
                  <a:cubicBezTo>
                    <a:pt x="217832" y="391838"/>
                    <a:pt x="214607" y="395981"/>
                    <a:pt x="210275" y="398374"/>
                  </a:cubicBezTo>
                  <a:cubicBezTo>
                    <a:pt x="205944" y="400860"/>
                    <a:pt x="200691" y="401412"/>
                    <a:pt x="195899" y="399939"/>
                  </a:cubicBezTo>
                  <a:cubicBezTo>
                    <a:pt x="190738" y="398374"/>
                    <a:pt x="185393" y="397546"/>
                    <a:pt x="179771" y="397546"/>
                  </a:cubicBezTo>
                  <a:cubicBezTo>
                    <a:pt x="178204" y="397546"/>
                    <a:pt x="170094" y="397730"/>
                    <a:pt x="170094" y="401320"/>
                  </a:cubicBezTo>
                  <a:cubicBezTo>
                    <a:pt x="170094" y="402425"/>
                    <a:pt x="172583" y="405186"/>
                    <a:pt x="189355" y="411538"/>
                  </a:cubicBezTo>
                  <a:cubicBezTo>
                    <a:pt x="215897" y="420836"/>
                    <a:pt x="227785" y="434644"/>
                    <a:pt x="227785" y="456092"/>
                  </a:cubicBezTo>
                  <a:cubicBezTo>
                    <a:pt x="227785" y="476805"/>
                    <a:pt x="213869" y="493282"/>
                    <a:pt x="191936" y="499266"/>
                  </a:cubicBezTo>
                  <a:lnTo>
                    <a:pt x="191936" y="503869"/>
                  </a:lnTo>
                  <a:cubicBezTo>
                    <a:pt x="191936" y="513442"/>
                    <a:pt x="184195" y="521267"/>
                    <a:pt x="174610" y="521267"/>
                  </a:cubicBezTo>
                  <a:cubicBezTo>
                    <a:pt x="165026" y="521267"/>
                    <a:pt x="157192" y="513442"/>
                    <a:pt x="157192" y="503869"/>
                  </a:cubicBezTo>
                  <a:lnTo>
                    <a:pt x="157192" y="501567"/>
                  </a:lnTo>
                  <a:cubicBezTo>
                    <a:pt x="150833" y="500831"/>
                    <a:pt x="144567" y="499542"/>
                    <a:pt x="138853" y="497701"/>
                  </a:cubicBezTo>
                  <a:cubicBezTo>
                    <a:pt x="128992" y="494479"/>
                    <a:pt x="123278" y="484261"/>
                    <a:pt x="125767" y="474227"/>
                  </a:cubicBezTo>
                  <a:cubicBezTo>
                    <a:pt x="127425" y="467783"/>
                    <a:pt x="130743" y="463549"/>
                    <a:pt x="135259" y="461248"/>
                  </a:cubicBezTo>
                  <a:cubicBezTo>
                    <a:pt x="139590" y="458854"/>
                    <a:pt x="145028" y="458486"/>
                    <a:pt x="149728" y="460143"/>
                  </a:cubicBezTo>
                  <a:cubicBezTo>
                    <a:pt x="156547" y="462628"/>
                    <a:pt x="163275" y="463825"/>
                    <a:pt x="170002" y="463825"/>
                  </a:cubicBezTo>
                  <a:cubicBezTo>
                    <a:pt x="174334" y="463825"/>
                    <a:pt x="181706" y="462812"/>
                    <a:pt x="181706" y="458946"/>
                  </a:cubicBezTo>
                  <a:cubicBezTo>
                    <a:pt x="181706" y="457473"/>
                    <a:pt x="181706" y="454067"/>
                    <a:pt x="165579" y="448544"/>
                  </a:cubicBezTo>
                  <a:cubicBezTo>
                    <a:pt x="147792" y="442653"/>
                    <a:pt x="124200" y="431606"/>
                    <a:pt x="124200" y="404726"/>
                  </a:cubicBezTo>
                  <a:cubicBezTo>
                    <a:pt x="124200" y="384750"/>
                    <a:pt x="137102" y="369285"/>
                    <a:pt x="158206" y="363025"/>
                  </a:cubicBezTo>
                  <a:lnTo>
                    <a:pt x="158206" y="359711"/>
                  </a:lnTo>
                  <a:cubicBezTo>
                    <a:pt x="158206" y="350138"/>
                    <a:pt x="165947" y="342313"/>
                    <a:pt x="175624" y="342313"/>
                  </a:cubicBezTo>
                  <a:close/>
                  <a:moveTo>
                    <a:pt x="175980" y="316286"/>
                  </a:moveTo>
                  <a:cubicBezTo>
                    <a:pt x="112188" y="316286"/>
                    <a:pt x="60288" y="368113"/>
                    <a:pt x="60288" y="431815"/>
                  </a:cubicBezTo>
                  <a:cubicBezTo>
                    <a:pt x="60288" y="495516"/>
                    <a:pt x="112188" y="547343"/>
                    <a:pt x="175980" y="547343"/>
                  </a:cubicBezTo>
                  <a:cubicBezTo>
                    <a:pt x="239771" y="547343"/>
                    <a:pt x="291671" y="495516"/>
                    <a:pt x="291671" y="431815"/>
                  </a:cubicBezTo>
                  <a:cubicBezTo>
                    <a:pt x="291671" y="368113"/>
                    <a:pt x="239771" y="316286"/>
                    <a:pt x="175980" y="316286"/>
                  </a:cubicBezTo>
                  <a:close/>
                  <a:moveTo>
                    <a:pt x="175980" y="256082"/>
                  </a:moveTo>
                  <a:cubicBezTo>
                    <a:pt x="273049" y="256082"/>
                    <a:pt x="352051" y="334881"/>
                    <a:pt x="352051" y="431815"/>
                  </a:cubicBezTo>
                  <a:cubicBezTo>
                    <a:pt x="352051" y="528748"/>
                    <a:pt x="273049" y="607639"/>
                    <a:pt x="175980" y="607639"/>
                  </a:cubicBezTo>
                  <a:cubicBezTo>
                    <a:pt x="78909" y="607639"/>
                    <a:pt x="0" y="528748"/>
                    <a:pt x="0" y="431815"/>
                  </a:cubicBezTo>
                  <a:cubicBezTo>
                    <a:pt x="0" y="334881"/>
                    <a:pt x="78909" y="256082"/>
                    <a:pt x="175980" y="256082"/>
                  </a:cubicBezTo>
                  <a:close/>
                  <a:moveTo>
                    <a:pt x="224697" y="186030"/>
                  </a:moveTo>
                  <a:cubicBezTo>
                    <a:pt x="223222" y="194683"/>
                    <a:pt x="264611" y="232699"/>
                    <a:pt x="382969" y="232699"/>
                  </a:cubicBezTo>
                  <a:cubicBezTo>
                    <a:pt x="483445" y="232699"/>
                    <a:pt x="541426" y="202599"/>
                    <a:pt x="541241" y="186030"/>
                  </a:cubicBezTo>
                  <a:cubicBezTo>
                    <a:pt x="494599" y="206373"/>
                    <a:pt x="421777" y="212632"/>
                    <a:pt x="382969" y="212632"/>
                  </a:cubicBezTo>
                  <a:cubicBezTo>
                    <a:pt x="344070" y="212632"/>
                    <a:pt x="250600" y="199746"/>
                    <a:pt x="224697" y="186030"/>
                  </a:cubicBezTo>
                  <a:close/>
                  <a:moveTo>
                    <a:pt x="382969" y="60292"/>
                  </a:moveTo>
                  <a:cubicBezTo>
                    <a:pt x="295399" y="60292"/>
                    <a:pt x="224513" y="80911"/>
                    <a:pt x="224513" y="106316"/>
                  </a:cubicBezTo>
                  <a:cubicBezTo>
                    <a:pt x="224513" y="131722"/>
                    <a:pt x="295399" y="152341"/>
                    <a:pt x="382969" y="152341"/>
                  </a:cubicBezTo>
                  <a:cubicBezTo>
                    <a:pt x="470448" y="152341"/>
                    <a:pt x="541334" y="131722"/>
                    <a:pt x="541334" y="106316"/>
                  </a:cubicBezTo>
                  <a:cubicBezTo>
                    <a:pt x="541334" y="80911"/>
                    <a:pt x="470448" y="60292"/>
                    <a:pt x="382969" y="60292"/>
                  </a:cubicBezTo>
                  <a:close/>
                  <a:moveTo>
                    <a:pt x="382969" y="0"/>
                  </a:moveTo>
                  <a:cubicBezTo>
                    <a:pt x="448693" y="0"/>
                    <a:pt x="601711" y="10309"/>
                    <a:pt x="601711" y="106316"/>
                  </a:cubicBezTo>
                  <a:cubicBezTo>
                    <a:pt x="601711" y="121872"/>
                    <a:pt x="597379" y="135035"/>
                    <a:pt x="590281" y="146357"/>
                  </a:cubicBezTo>
                  <a:cubicBezTo>
                    <a:pt x="597471" y="157771"/>
                    <a:pt x="601711" y="171026"/>
                    <a:pt x="601711" y="186675"/>
                  </a:cubicBezTo>
                  <a:cubicBezTo>
                    <a:pt x="601711" y="202231"/>
                    <a:pt x="597379" y="215302"/>
                    <a:pt x="590373" y="226716"/>
                  </a:cubicBezTo>
                  <a:cubicBezTo>
                    <a:pt x="597471" y="238038"/>
                    <a:pt x="601711" y="251385"/>
                    <a:pt x="601711" y="267033"/>
                  </a:cubicBezTo>
                  <a:cubicBezTo>
                    <a:pt x="601711" y="282589"/>
                    <a:pt x="597379" y="295660"/>
                    <a:pt x="590281" y="307074"/>
                  </a:cubicBezTo>
                  <a:cubicBezTo>
                    <a:pt x="597471" y="318488"/>
                    <a:pt x="601711" y="331743"/>
                    <a:pt x="601711" y="347392"/>
                  </a:cubicBezTo>
                  <a:cubicBezTo>
                    <a:pt x="601711" y="439533"/>
                    <a:pt x="460584" y="452696"/>
                    <a:pt x="391173" y="453524"/>
                  </a:cubicBezTo>
                  <a:cubicBezTo>
                    <a:pt x="391911" y="446436"/>
                    <a:pt x="392279" y="439164"/>
                    <a:pt x="392279" y="431801"/>
                  </a:cubicBezTo>
                  <a:cubicBezTo>
                    <a:pt x="392279" y="418638"/>
                    <a:pt x="390897" y="405843"/>
                    <a:pt x="388684" y="393324"/>
                  </a:cubicBezTo>
                  <a:cubicBezTo>
                    <a:pt x="473305" y="392404"/>
                    <a:pt x="540873" y="371601"/>
                    <a:pt x="541057" y="346840"/>
                  </a:cubicBezTo>
                  <a:cubicBezTo>
                    <a:pt x="491280" y="369300"/>
                    <a:pt x="423067" y="373258"/>
                    <a:pt x="383983" y="373258"/>
                  </a:cubicBezTo>
                  <a:cubicBezTo>
                    <a:pt x="377807" y="351350"/>
                    <a:pt x="368405" y="330823"/>
                    <a:pt x="355961" y="312321"/>
                  </a:cubicBezTo>
                  <a:cubicBezTo>
                    <a:pt x="364810" y="312781"/>
                    <a:pt x="373751" y="313058"/>
                    <a:pt x="382969" y="313058"/>
                  </a:cubicBezTo>
                  <a:cubicBezTo>
                    <a:pt x="470448" y="313058"/>
                    <a:pt x="541241" y="291794"/>
                    <a:pt x="541241" y="266389"/>
                  </a:cubicBezTo>
                  <a:cubicBezTo>
                    <a:pt x="491004" y="289217"/>
                    <a:pt x="421777" y="292991"/>
                    <a:pt x="382969" y="292991"/>
                  </a:cubicBezTo>
                  <a:cubicBezTo>
                    <a:pt x="371078" y="292991"/>
                    <a:pt x="356145" y="292531"/>
                    <a:pt x="339922" y="291334"/>
                  </a:cubicBezTo>
                  <a:cubicBezTo>
                    <a:pt x="300284" y="245218"/>
                    <a:pt x="241566" y="215854"/>
                    <a:pt x="176026" y="215854"/>
                  </a:cubicBezTo>
                  <a:cubicBezTo>
                    <a:pt x="174091" y="215854"/>
                    <a:pt x="172155" y="216130"/>
                    <a:pt x="170219" y="216130"/>
                  </a:cubicBezTo>
                  <a:cubicBezTo>
                    <a:pt x="166440" y="207386"/>
                    <a:pt x="164135" y="197629"/>
                    <a:pt x="164135" y="186675"/>
                  </a:cubicBezTo>
                  <a:cubicBezTo>
                    <a:pt x="164135" y="171026"/>
                    <a:pt x="168376" y="157771"/>
                    <a:pt x="175566" y="146357"/>
                  </a:cubicBezTo>
                  <a:cubicBezTo>
                    <a:pt x="168560" y="135035"/>
                    <a:pt x="164135" y="121872"/>
                    <a:pt x="164135" y="106316"/>
                  </a:cubicBezTo>
                  <a:cubicBezTo>
                    <a:pt x="164135" y="10309"/>
                    <a:pt x="317153" y="0"/>
                    <a:pt x="382969" y="0"/>
                  </a:cubicBezTo>
                  <a:close/>
                </a:path>
              </a:pathLst>
            </a:custGeom>
            <a:solidFill>
              <a:srgbClr val="FFFFFF"/>
            </a:solidFill>
            <a:ln w="56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思源黑体 CN Normal" panose="020B0400000000000000" charset="-122"/>
              </a:endParaRPr>
            </a:p>
          </p:txBody>
        </p:sp>
        <p:grpSp>
          <p:nvGrpSpPr>
            <p:cNvPr id="15" name="组合 14"/>
            <p:cNvGrpSpPr/>
            <p:nvPr/>
          </p:nvGrpSpPr>
          <p:grpSpPr>
            <a:xfrm>
              <a:off x="8622896" y="3832379"/>
              <a:ext cx="2019260" cy="1786174"/>
              <a:chOff x="1340721" y="3832379"/>
              <a:chExt cx="2019260" cy="1786174"/>
            </a:xfrm>
          </p:grpSpPr>
          <p:sp>
            <p:nvSpPr>
              <p:cNvPr id="16" name="文本框 15"/>
              <p:cNvSpPr txBox="1"/>
              <p:nvPr/>
            </p:nvSpPr>
            <p:spPr>
              <a:xfrm>
                <a:off x="1573143" y="3832379"/>
                <a:ext cx="1583449" cy="62722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2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思源黑体 CN Normal" panose="020B0400000000000000" charset="-122"/>
                  </a:rPr>
                  <a:t>添加标题</a:t>
                </a:r>
              </a:p>
            </p:txBody>
          </p:sp>
          <p:sp>
            <p:nvSpPr>
              <p:cNvPr id="17" name="文本框 16"/>
              <p:cNvSpPr txBox="1"/>
              <p:nvPr/>
            </p:nvSpPr>
            <p:spPr>
              <a:xfrm>
                <a:off x="1340721" y="4562302"/>
                <a:ext cx="2019260" cy="105625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1600" b="0" i="0" u="none" strike="noStrike" kern="1400" cap="none" spc="10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此处添加详细文本描述，建议与标题相关并符合整体</a:t>
                </a:r>
              </a:p>
            </p:txBody>
          </p:sp>
        </p:grpSp>
      </p:grpSp>
      <p:grpSp>
        <p:nvGrpSpPr>
          <p:cNvPr id="18" name="组合 17"/>
          <p:cNvGrpSpPr/>
          <p:nvPr/>
        </p:nvGrpSpPr>
        <p:grpSpPr>
          <a:xfrm>
            <a:off x="3909456" y="1656650"/>
            <a:ext cx="2019260" cy="4010087"/>
            <a:chOff x="8568020" y="1608466"/>
            <a:chExt cx="2019260" cy="4010087"/>
          </a:xfrm>
        </p:grpSpPr>
        <p:sp>
          <p:nvSpPr>
            <p:cNvPr id="19" name="弧形 18"/>
            <p:cNvSpPr/>
            <p:nvPr/>
          </p:nvSpPr>
          <p:spPr>
            <a:xfrm flipH="1">
              <a:off x="8714440" y="1608466"/>
              <a:ext cx="1820534" cy="1820534"/>
            </a:xfrm>
            <a:prstGeom prst="arc">
              <a:avLst>
                <a:gd name="adj1" fmla="val 20969862"/>
                <a:gd name="adj2" fmla="val 6972589"/>
              </a:avLst>
            </a:prstGeom>
            <a:ln w="19050" cap="sq">
              <a:solidFill>
                <a:srgbClr val="333DFF">
                  <a:alpha val="50000"/>
                </a:srgb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思源黑体 CN Normal" panose="020B0400000000000000" charset="-122"/>
              </a:endParaRPr>
            </a:p>
          </p:txBody>
        </p:sp>
        <p:sp>
          <p:nvSpPr>
            <p:cNvPr id="20" name="Oval 23"/>
            <p:cNvSpPr>
              <a:spLocks noChangeAspect="1"/>
            </p:cNvSpPr>
            <p:nvPr/>
          </p:nvSpPr>
          <p:spPr>
            <a:xfrm flipH="1">
              <a:off x="8800442" y="1694470"/>
              <a:ext cx="1648529" cy="1648526"/>
            </a:xfrm>
            <a:prstGeom prst="ellipse">
              <a:avLst/>
            </a:prstGeom>
            <a:gradFill flip="none" rotWithShape="1">
              <a:gsLst>
                <a:gs pos="22000">
                  <a:srgbClr val="333DFF"/>
                </a:gs>
                <a:gs pos="99000">
                  <a:srgbClr val="F71C4C"/>
                </a:gs>
              </a:gsLst>
              <a:lin ang="2700000" scaled="1"/>
            </a:gradFill>
            <a:ln>
              <a:noFill/>
            </a:ln>
            <a:effectLst>
              <a:outerShdw blurRad="190500" algn="ctr" rotWithShape="0">
                <a:srgbClr val="228DE5">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微软雅黑" panose="020B0503020204020204" pitchFamily="34" charset="-122"/>
                <a:ea typeface="微软雅黑" panose="020B0503020204020204" pitchFamily="34" charset="-122"/>
                <a:sym typeface="思源黑体 CN Normal" panose="020B0400000000000000" charset="-122"/>
              </a:endParaRPr>
            </a:p>
          </p:txBody>
        </p:sp>
        <p:sp>
          <p:nvSpPr>
            <p:cNvPr id="21" name="椭圆 20"/>
            <p:cNvSpPr/>
            <p:nvPr/>
          </p:nvSpPr>
          <p:spPr>
            <a:xfrm flipH="1">
              <a:off x="9046725" y="1940752"/>
              <a:ext cx="1155964" cy="1155963"/>
            </a:xfrm>
            <a:prstGeom prst="ellipse">
              <a:avLst/>
            </a:prstGeom>
            <a:gradFill flip="none" rotWithShape="1">
              <a:gsLst>
                <a:gs pos="22000">
                  <a:srgbClr val="333DFF"/>
                </a:gs>
                <a:gs pos="99000">
                  <a:srgbClr val="F71C4C"/>
                </a:gs>
              </a:gsLst>
              <a:lin ang="2700000" scaled="1"/>
            </a:gradFill>
            <a:ln w="22225">
              <a:noFill/>
            </a:ln>
            <a:effectLst>
              <a:outerShdw blurRad="203200" dist="127000" dir="2700000" sx="96000" sy="96000" algn="tl" rotWithShape="0">
                <a:prstClr val="black">
                  <a:alpha val="60000"/>
                </a:prstClr>
              </a:outerShdw>
            </a:effectLst>
          </p:spPr>
          <p:txBody>
            <a:bodyPr vert="horz" wrap="square" lIns="91440" tIns="45720" rIns="91440" bIns="45720" numCol="1" anchor="t" anchorCtr="0" compatLnSpc="1"/>
            <a:lstStyle>
              <a:defPPr>
                <a:defRPr lang="zh-CN">
                  <a:solidFill>
                    <a:schemeClr val="lt1"/>
                  </a:solidFill>
                </a:defRPr>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endParaRPr lang="zh-CN" altLang="en-US">
                <a:solidFill>
                  <a:schemeClr val="bg1"/>
                </a:solidFill>
                <a:latin typeface="微软雅黑" panose="020B0503020204020204" pitchFamily="34" charset="-122"/>
                <a:ea typeface="微软雅黑" panose="020B0503020204020204" pitchFamily="34" charset="-122"/>
                <a:sym typeface="思源黑体 CN Normal" panose="020B0400000000000000" charset="-122"/>
              </a:endParaRPr>
            </a:p>
          </p:txBody>
        </p:sp>
        <p:sp>
          <p:nvSpPr>
            <p:cNvPr id="22" name="图形 21"/>
            <p:cNvSpPr/>
            <p:nvPr/>
          </p:nvSpPr>
          <p:spPr>
            <a:xfrm flipH="1">
              <a:off x="9385131" y="2276797"/>
              <a:ext cx="479151" cy="483872"/>
            </a:xfrm>
            <a:custGeom>
              <a:avLst/>
              <a:gdLst>
                <a:gd name="connsiteX0" fmla="*/ 175624 w 601711"/>
                <a:gd name="connsiteY0" fmla="*/ 342313 h 607639"/>
                <a:gd name="connsiteX1" fmla="*/ 192950 w 601711"/>
                <a:gd name="connsiteY1" fmla="*/ 359711 h 607639"/>
                <a:gd name="connsiteX2" fmla="*/ 192950 w 601711"/>
                <a:gd name="connsiteY2" fmla="*/ 360540 h 607639"/>
                <a:gd name="connsiteX3" fmla="*/ 205575 w 601711"/>
                <a:gd name="connsiteY3" fmla="*/ 362841 h 607639"/>
                <a:gd name="connsiteX4" fmla="*/ 219307 w 601711"/>
                <a:gd name="connsiteY4" fmla="*/ 386223 h 607639"/>
                <a:gd name="connsiteX5" fmla="*/ 210275 w 601711"/>
                <a:gd name="connsiteY5" fmla="*/ 398374 h 607639"/>
                <a:gd name="connsiteX6" fmla="*/ 195899 w 601711"/>
                <a:gd name="connsiteY6" fmla="*/ 399939 h 607639"/>
                <a:gd name="connsiteX7" fmla="*/ 179771 w 601711"/>
                <a:gd name="connsiteY7" fmla="*/ 397546 h 607639"/>
                <a:gd name="connsiteX8" fmla="*/ 170094 w 601711"/>
                <a:gd name="connsiteY8" fmla="*/ 401320 h 607639"/>
                <a:gd name="connsiteX9" fmla="*/ 189355 w 601711"/>
                <a:gd name="connsiteY9" fmla="*/ 411538 h 607639"/>
                <a:gd name="connsiteX10" fmla="*/ 227785 w 601711"/>
                <a:gd name="connsiteY10" fmla="*/ 456092 h 607639"/>
                <a:gd name="connsiteX11" fmla="*/ 191936 w 601711"/>
                <a:gd name="connsiteY11" fmla="*/ 499266 h 607639"/>
                <a:gd name="connsiteX12" fmla="*/ 191936 w 601711"/>
                <a:gd name="connsiteY12" fmla="*/ 503869 h 607639"/>
                <a:gd name="connsiteX13" fmla="*/ 174610 w 601711"/>
                <a:gd name="connsiteY13" fmla="*/ 521267 h 607639"/>
                <a:gd name="connsiteX14" fmla="*/ 157192 w 601711"/>
                <a:gd name="connsiteY14" fmla="*/ 503869 h 607639"/>
                <a:gd name="connsiteX15" fmla="*/ 157192 w 601711"/>
                <a:gd name="connsiteY15" fmla="*/ 501567 h 607639"/>
                <a:gd name="connsiteX16" fmla="*/ 138853 w 601711"/>
                <a:gd name="connsiteY16" fmla="*/ 497701 h 607639"/>
                <a:gd name="connsiteX17" fmla="*/ 125767 w 601711"/>
                <a:gd name="connsiteY17" fmla="*/ 474227 h 607639"/>
                <a:gd name="connsiteX18" fmla="*/ 135259 w 601711"/>
                <a:gd name="connsiteY18" fmla="*/ 461248 h 607639"/>
                <a:gd name="connsiteX19" fmla="*/ 149728 w 601711"/>
                <a:gd name="connsiteY19" fmla="*/ 460143 h 607639"/>
                <a:gd name="connsiteX20" fmla="*/ 170002 w 601711"/>
                <a:gd name="connsiteY20" fmla="*/ 463825 h 607639"/>
                <a:gd name="connsiteX21" fmla="*/ 181706 w 601711"/>
                <a:gd name="connsiteY21" fmla="*/ 458946 h 607639"/>
                <a:gd name="connsiteX22" fmla="*/ 165579 w 601711"/>
                <a:gd name="connsiteY22" fmla="*/ 448544 h 607639"/>
                <a:gd name="connsiteX23" fmla="*/ 124200 w 601711"/>
                <a:gd name="connsiteY23" fmla="*/ 404726 h 607639"/>
                <a:gd name="connsiteX24" fmla="*/ 158206 w 601711"/>
                <a:gd name="connsiteY24" fmla="*/ 363025 h 607639"/>
                <a:gd name="connsiteX25" fmla="*/ 158206 w 601711"/>
                <a:gd name="connsiteY25" fmla="*/ 359711 h 607639"/>
                <a:gd name="connsiteX26" fmla="*/ 175624 w 601711"/>
                <a:gd name="connsiteY26" fmla="*/ 342313 h 607639"/>
                <a:gd name="connsiteX27" fmla="*/ 175980 w 601711"/>
                <a:gd name="connsiteY27" fmla="*/ 316286 h 607639"/>
                <a:gd name="connsiteX28" fmla="*/ 60288 w 601711"/>
                <a:gd name="connsiteY28" fmla="*/ 431815 h 607639"/>
                <a:gd name="connsiteX29" fmla="*/ 175980 w 601711"/>
                <a:gd name="connsiteY29" fmla="*/ 547343 h 607639"/>
                <a:gd name="connsiteX30" fmla="*/ 291671 w 601711"/>
                <a:gd name="connsiteY30" fmla="*/ 431815 h 607639"/>
                <a:gd name="connsiteX31" fmla="*/ 175980 w 601711"/>
                <a:gd name="connsiteY31" fmla="*/ 316286 h 607639"/>
                <a:gd name="connsiteX32" fmla="*/ 175980 w 601711"/>
                <a:gd name="connsiteY32" fmla="*/ 256082 h 607639"/>
                <a:gd name="connsiteX33" fmla="*/ 352051 w 601711"/>
                <a:gd name="connsiteY33" fmla="*/ 431815 h 607639"/>
                <a:gd name="connsiteX34" fmla="*/ 175980 w 601711"/>
                <a:gd name="connsiteY34" fmla="*/ 607639 h 607639"/>
                <a:gd name="connsiteX35" fmla="*/ 0 w 601711"/>
                <a:gd name="connsiteY35" fmla="*/ 431815 h 607639"/>
                <a:gd name="connsiteX36" fmla="*/ 175980 w 601711"/>
                <a:gd name="connsiteY36" fmla="*/ 256082 h 607639"/>
                <a:gd name="connsiteX37" fmla="*/ 224697 w 601711"/>
                <a:gd name="connsiteY37" fmla="*/ 186030 h 607639"/>
                <a:gd name="connsiteX38" fmla="*/ 382969 w 601711"/>
                <a:gd name="connsiteY38" fmla="*/ 232699 h 607639"/>
                <a:gd name="connsiteX39" fmla="*/ 541241 w 601711"/>
                <a:gd name="connsiteY39" fmla="*/ 186030 h 607639"/>
                <a:gd name="connsiteX40" fmla="*/ 382969 w 601711"/>
                <a:gd name="connsiteY40" fmla="*/ 212632 h 607639"/>
                <a:gd name="connsiteX41" fmla="*/ 224697 w 601711"/>
                <a:gd name="connsiteY41" fmla="*/ 186030 h 607639"/>
                <a:gd name="connsiteX42" fmla="*/ 382969 w 601711"/>
                <a:gd name="connsiteY42" fmla="*/ 60292 h 607639"/>
                <a:gd name="connsiteX43" fmla="*/ 224513 w 601711"/>
                <a:gd name="connsiteY43" fmla="*/ 106316 h 607639"/>
                <a:gd name="connsiteX44" fmla="*/ 382969 w 601711"/>
                <a:gd name="connsiteY44" fmla="*/ 152341 h 607639"/>
                <a:gd name="connsiteX45" fmla="*/ 541334 w 601711"/>
                <a:gd name="connsiteY45" fmla="*/ 106316 h 607639"/>
                <a:gd name="connsiteX46" fmla="*/ 382969 w 601711"/>
                <a:gd name="connsiteY46" fmla="*/ 60292 h 607639"/>
                <a:gd name="connsiteX47" fmla="*/ 382969 w 601711"/>
                <a:gd name="connsiteY47" fmla="*/ 0 h 607639"/>
                <a:gd name="connsiteX48" fmla="*/ 601711 w 601711"/>
                <a:gd name="connsiteY48" fmla="*/ 106316 h 607639"/>
                <a:gd name="connsiteX49" fmla="*/ 590281 w 601711"/>
                <a:gd name="connsiteY49" fmla="*/ 146357 h 607639"/>
                <a:gd name="connsiteX50" fmla="*/ 601711 w 601711"/>
                <a:gd name="connsiteY50" fmla="*/ 186675 h 607639"/>
                <a:gd name="connsiteX51" fmla="*/ 590373 w 601711"/>
                <a:gd name="connsiteY51" fmla="*/ 226716 h 607639"/>
                <a:gd name="connsiteX52" fmla="*/ 601711 w 601711"/>
                <a:gd name="connsiteY52" fmla="*/ 267033 h 607639"/>
                <a:gd name="connsiteX53" fmla="*/ 590281 w 601711"/>
                <a:gd name="connsiteY53" fmla="*/ 307074 h 607639"/>
                <a:gd name="connsiteX54" fmla="*/ 601711 w 601711"/>
                <a:gd name="connsiteY54" fmla="*/ 347392 h 607639"/>
                <a:gd name="connsiteX55" fmla="*/ 391173 w 601711"/>
                <a:gd name="connsiteY55" fmla="*/ 453524 h 607639"/>
                <a:gd name="connsiteX56" fmla="*/ 392279 w 601711"/>
                <a:gd name="connsiteY56" fmla="*/ 431801 h 607639"/>
                <a:gd name="connsiteX57" fmla="*/ 388684 w 601711"/>
                <a:gd name="connsiteY57" fmla="*/ 393324 h 607639"/>
                <a:gd name="connsiteX58" fmla="*/ 541057 w 601711"/>
                <a:gd name="connsiteY58" fmla="*/ 346840 h 607639"/>
                <a:gd name="connsiteX59" fmla="*/ 383983 w 601711"/>
                <a:gd name="connsiteY59" fmla="*/ 373258 h 607639"/>
                <a:gd name="connsiteX60" fmla="*/ 355961 w 601711"/>
                <a:gd name="connsiteY60" fmla="*/ 312321 h 607639"/>
                <a:gd name="connsiteX61" fmla="*/ 382969 w 601711"/>
                <a:gd name="connsiteY61" fmla="*/ 313058 h 607639"/>
                <a:gd name="connsiteX62" fmla="*/ 541241 w 601711"/>
                <a:gd name="connsiteY62" fmla="*/ 266389 h 607639"/>
                <a:gd name="connsiteX63" fmla="*/ 382969 w 601711"/>
                <a:gd name="connsiteY63" fmla="*/ 292991 h 607639"/>
                <a:gd name="connsiteX64" fmla="*/ 339922 w 601711"/>
                <a:gd name="connsiteY64" fmla="*/ 291334 h 607639"/>
                <a:gd name="connsiteX65" fmla="*/ 176026 w 601711"/>
                <a:gd name="connsiteY65" fmla="*/ 215854 h 607639"/>
                <a:gd name="connsiteX66" fmla="*/ 170219 w 601711"/>
                <a:gd name="connsiteY66" fmla="*/ 216130 h 607639"/>
                <a:gd name="connsiteX67" fmla="*/ 164135 w 601711"/>
                <a:gd name="connsiteY67" fmla="*/ 186675 h 607639"/>
                <a:gd name="connsiteX68" fmla="*/ 175566 w 601711"/>
                <a:gd name="connsiteY68" fmla="*/ 146357 h 607639"/>
                <a:gd name="connsiteX69" fmla="*/ 164135 w 601711"/>
                <a:gd name="connsiteY69" fmla="*/ 106316 h 607639"/>
                <a:gd name="connsiteX70" fmla="*/ 382969 w 601711"/>
                <a:gd name="connsiteY70" fmla="*/ 0 h 60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1711" h="607639">
                  <a:moveTo>
                    <a:pt x="175624" y="342313"/>
                  </a:moveTo>
                  <a:cubicBezTo>
                    <a:pt x="185208" y="342313"/>
                    <a:pt x="192950" y="350138"/>
                    <a:pt x="192950" y="359711"/>
                  </a:cubicBezTo>
                  <a:lnTo>
                    <a:pt x="192950" y="360540"/>
                  </a:lnTo>
                  <a:cubicBezTo>
                    <a:pt x="197465" y="361092"/>
                    <a:pt x="201612" y="361829"/>
                    <a:pt x="205575" y="362841"/>
                  </a:cubicBezTo>
                  <a:cubicBezTo>
                    <a:pt x="215713" y="365511"/>
                    <a:pt x="221887" y="376005"/>
                    <a:pt x="219307" y="386223"/>
                  </a:cubicBezTo>
                  <a:cubicBezTo>
                    <a:pt x="217832" y="391838"/>
                    <a:pt x="214607" y="395981"/>
                    <a:pt x="210275" y="398374"/>
                  </a:cubicBezTo>
                  <a:cubicBezTo>
                    <a:pt x="205944" y="400860"/>
                    <a:pt x="200691" y="401412"/>
                    <a:pt x="195899" y="399939"/>
                  </a:cubicBezTo>
                  <a:cubicBezTo>
                    <a:pt x="190738" y="398374"/>
                    <a:pt x="185393" y="397546"/>
                    <a:pt x="179771" y="397546"/>
                  </a:cubicBezTo>
                  <a:cubicBezTo>
                    <a:pt x="178204" y="397546"/>
                    <a:pt x="170094" y="397730"/>
                    <a:pt x="170094" y="401320"/>
                  </a:cubicBezTo>
                  <a:cubicBezTo>
                    <a:pt x="170094" y="402425"/>
                    <a:pt x="172583" y="405186"/>
                    <a:pt x="189355" y="411538"/>
                  </a:cubicBezTo>
                  <a:cubicBezTo>
                    <a:pt x="215897" y="420836"/>
                    <a:pt x="227785" y="434644"/>
                    <a:pt x="227785" y="456092"/>
                  </a:cubicBezTo>
                  <a:cubicBezTo>
                    <a:pt x="227785" y="476805"/>
                    <a:pt x="213869" y="493282"/>
                    <a:pt x="191936" y="499266"/>
                  </a:cubicBezTo>
                  <a:lnTo>
                    <a:pt x="191936" y="503869"/>
                  </a:lnTo>
                  <a:cubicBezTo>
                    <a:pt x="191936" y="513442"/>
                    <a:pt x="184195" y="521267"/>
                    <a:pt x="174610" y="521267"/>
                  </a:cubicBezTo>
                  <a:cubicBezTo>
                    <a:pt x="165026" y="521267"/>
                    <a:pt x="157192" y="513442"/>
                    <a:pt x="157192" y="503869"/>
                  </a:cubicBezTo>
                  <a:lnTo>
                    <a:pt x="157192" y="501567"/>
                  </a:lnTo>
                  <a:cubicBezTo>
                    <a:pt x="150833" y="500831"/>
                    <a:pt x="144567" y="499542"/>
                    <a:pt x="138853" y="497701"/>
                  </a:cubicBezTo>
                  <a:cubicBezTo>
                    <a:pt x="128992" y="494479"/>
                    <a:pt x="123278" y="484261"/>
                    <a:pt x="125767" y="474227"/>
                  </a:cubicBezTo>
                  <a:cubicBezTo>
                    <a:pt x="127425" y="467783"/>
                    <a:pt x="130743" y="463549"/>
                    <a:pt x="135259" y="461248"/>
                  </a:cubicBezTo>
                  <a:cubicBezTo>
                    <a:pt x="139590" y="458854"/>
                    <a:pt x="145028" y="458486"/>
                    <a:pt x="149728" y="460143"/>
                  </a:cubicBezTo>
                  <a:cubicBezTo>
                    <a:pt x="156547" y="462628"/>
                    <a:pt x="163275" y="463825"/>
                    <a:pt x="170002" y="463825"/>
                  </a:cubicBezTo>
                  <a:cubicBezTo>
                    <a:pt x="174334" y="463825"/>
                    <a:pt x="181706" y="462812"/>
                    <a:pt x="181706" y="458946"/>
                  </a:cubicBezTo>
                  <a:cubicBezTo>
                    <a:pt x="181706" y="457473"/>
                    <a:pt x="181706" y="454067"/>
                    <a:pt x="165579" y="448544"/>
                  </a:cubicBezTo>
                  <a:cubicBezTo>
                    <a:pt x="147792" y="442653"/>
                    <a:pt x="124200" y="431606"/>
                    <a:pt x="124200" y="404726"/>
                  </a:cubicBezTo>
                  <a:cubicBezTo>
                    <a:pt x="124200" y="384750"/>
                    <a:pt x="137102" y="369285"/>
                    <a:pt x="158206" y="363025"/>
                  </a:cubicBezTo>
                  <a:lnTo>
                    <a:pt x="158206" y="359711"/>
                  </a:lnTo>
                  <a:cubicBezTo>
                    <a:pt x="158206" y="350138"/>
                    <a:pt x="165947" y="342313"/>
                    <a:pt x="175624" y="342313"/>
                  </a:cubicBezTo>
                  <a:close/>
                  <a:moveTo>
                    <a:pt x="175980" y="316286"/>
                  </a:moveTo>
                  <a:cubicBezTo>
                    <a:pt x="112188" y="316286"/>
                    <a:pt x="60288" y="368113"/>
                    <a:pt x="60288" y="431815"/>
                  </a:cubicBezTo>
                  <a:cubicBezTo>
                    <a:pt x="60288" y="495516"/>
                    <a:pt x="112188" y="547343"/>
                    <a:pt x="175980" y="547343"/>
                  </a:cubicBezTo>
                  <a:cubicBezTo>
                    <a:pt x="239771" y="547343"/>
                    <a:pt x="291671" y="495516"/>
                    <a:pt x="291671" y="431815"/>
                  </a:cubicBezTo>
                  <a:cubicBezTo>
                    <a:pt x="291671" y="368113"/>
                    <a:pt x="239771" y="316286"/>
                    <a:pt x="175980" y="316286"/>
                  </a:cubicBezTo>
                  <a:close/>
                  <a:moveTo>
                    <a:pt x="175980" y="256082"/>
                  </a:moveTo>
                  <a:cubicBezTo>
                    <a:pt x="273049" y="256082"/>
                    <a:pt x="352051" y="334881"/>
                    <a:pt x="352051" y="431815"/>
                  </a:cubicBezTo>
                  <a:cubicBezTo>
                    <a:pt x="352051" y="528748"/>
                    <a:pt x="273049" y="607639"/>
                    <a:pt x="175980" y="607639"/>
                  </a:cubicBezTo>
                  <a:cubicBezTo>
                    <a:pt x="78909" y="607639"/>
                    <a:pt x="0" y="528748"/>
                    <a:pt x="0" y="431815"/>
                  </a:cubicBezTo>
                  <a:cubicBezTo>
                    <a:pt x="0" y="334881"/>
                    <a:pt x="78909" y="256082"/>
                    <a:pt x="175980" y="256082"/>
                  </a:cubicBezTo>
                  <a:close/>
                  <a:moveTo>
                    <a:pt x="224697" y="186030"/>
                  </a:moveTo>
                  <a:cubicBezTo>
                    <a:pt x="223222" y="194683"/>
                    <a:pt x="264611" y="232699"/>
                    <a:pt x="382969" y="232699"/>
                  </a:cubicBezTo>
                  <a:cubicBezTo>
                    <a:pt x="483445" y="232699"/>
                    <a:pt x="541426" y="202599"/>
                    <a:pt x="541241" y="186030"/>
                  </a:cubicBezTo>
                  <a:cubicBezTo>
                    <a:pt x="494599" y="206373"/>
                    <a:pt x="421777" y="212632"/>
                    <a:pt x="382969" y="212632"/>
                  </a:cubicBezTo>
                  <a:cubicBezTo>
                    <a:pt x="344070" y="212632"/>
                    <a:pt x="250600" y="199746"/>
                    <a:pt x="224697" y="186030"/>
                  </a:cubicBezTo>
                  <a:close/>
                  <a:moveTo>
                    <a:pt x="382969" y="60292"/>
                  </a:moveTo>
                  <a:cubicBezTo>
                    <a:pt x="295399" y="60292"/>
                    <a:pt x="224513" y="80911"/>
                    <a:pt x="224513" y="106316"/>
                  </a:cubicBezTo>
                  <a:cubicBezTo>
                    <a:pt x="224513" y="131722"/>
                    <a:pt x="295399" y="152341"/>
                    <a:pt x="382969" y="152341"/>
                  </a:cubicBezTo>
                  <a:cubicBezTo>
                    <a:pt x="470448" y="152341"/>
                    <a:pt x="541334" y="131722"/>
                    <a:pt x="541334" y="106316"/>
                  </a:cubicBezTo>
                  <a:cubicBezTo>
                    <a:pt x="541334" y="80911"/>
                    <a:pt x="470448" y="60292"/>
                    <a:pt x="382969" y="60292"/>
                  </a:cubicBezTo>
                  <a:close/>
                  <a:moveTo>
                    <a:pt x="382969" y="0"/>
                  </a:moveTo>
                  <a:cubicBezTo>
                    <a:pt x="448693" y="0"/>
                    <a:pt x="601711" y="10309"/>
                    <a:pt x="601711" y="106316"/>
                  </a:cubicBezTo>
                  <a:cubicBezTo>
                    <a:pt x="601711" y="121872"/>
                    <a:pt x="597379" y="135035"/>
                    <a:pt x="590281" y="146357"/>
                  </a:cubicBezTo>
                  <a:cubicBezTo>
                    <a:pt x="597471" y="157771"/>
                    <a:pt x="601711" y="171026"/>
                    <a:pt x="601711" y="186675"/>
                  </a:cubicBezTo>
                  <a:cubicBezTo>
                    <a:pt x="601711" y="202231"/>
                    <a:pt x="597379" y="215302"/>
                    <a:pt x="590373" y="226716"/>
                  </a:cubicBezTo>
                  <a:cubicBezTo>
                    <a:pt x="597471" y="238038"/>
                    <a:pt x="601711" y="251385"/>
                    <a:pt x="601711" y="267033"/>
                  </a:cubicBezTo>
                  <a:cubicBezTo>
                    <a:pt x="601711" y="282589"/>
                    <a:pt x="597379" y="295660"/>
                    <a:pt x="590281" y="307074"/>
                  </a:cubicBezTo>
                  <a:cubicBezTo>
                    <a:pt x="597471" y="318488"/>
                    <a:pt x="601711" y="331743"/>
                    <a:pt x="601711" y="347392"/>
                  </a:cubicBezTo>
                  <a:cubicBezTo>
                    <a:pt x="601711" y="439533"/>
                    <a:pt x="460584" y="452696"/>
                    <a:pt x="391173" y="453524"/>
                  </a:cubicBezTo>
                  <a:cubicBezTo>
                    <a:pt x="391911" y="446436"/>
                    <a:pt x="392279" y="439164"/>
                    <a:pt x="392279" y="431801"/>
                  </a:cubicBezTo>
                  <a:cubicBezTo>
                    <a:pt x="392279" y="418638"/>
                    <a:pt x="390897" y="405843"/>
                    <a:pt x="388684" y="393324"/>
                  </a:cubicBezTo>
                  <a:cubicBezTo>
                    <a:pt x="473305" y="392404"/>
                    <a:pt x="540873" y="371601"/>
                    <a:pt x="541057" y="346840"/>
                  </a:cubicBezTo>
                  <a:cubicBezTo>
                    <a:pt x="491280" y="369300"/>
                    <a:pt x="423067" y="373258"/>
                    <a:pt x="383983" y="373258"/>
                  </a:cubicBezTo>
                  <a:cubicBezTo>
                    <a:pt x="377807" y="351350"/>
                    <a:pt x="368405" y="330823"/>
                    <a:pt x="355961" y="312321"/>
                  </a:cubicBezTo>
                  <a:cubicBezTo>
                    <a:pt x="364810" y="312781"/>
                    <a:pt x="373751" y="313058"/>
                    <a:pt x="382969" y="313058"/>
                  </a:cubicBezTo>
                  <a:cubicBezTo>
                    <a:pt x="470448" y="313058"/>
                    <a:pt x="541241" y="291794"/>
                    <a:pt x="541241" y="266389"/>
                  </a:cubicBezTo>
                  <a:cubicBezTo>
                    <a:pt x="491004" y="289217"/>
                    <a:pt x="421777" y="292991"/>
                    <a:pt x="382969" y="292991"/>
                  </a:cubicBezTo>
                  <a:cubicBezTo>
                    <a:pt x="371078" y="292991"/>
                    <a:pt x="356145" y="292531"/>
                    <a:pt x="339922" y="291334"/>
                  </a:cubicBezTo>
                  <a:cubicBezTo>
                    <a:pt x="300284" y="245218"/>
                    <a:pt x="241566" y="215854"/>
                    <a:pt x="176026" y="215854"/>
                  </a:cubicBezTo>
                  <a:cubicBezTo>
                    <a:pt x="174091" y="215854"/>
                    <a:pt x="172155" y="216130"/>
                    <a:pt x="170219" y="216130"/>
                  </a:cubicBezTo>
                  <a:cubicBezTo>
                    <a:pt x="166440" y="207386"/>
                    <a:pt x="164135" y="197629"/>
                    <a:pt x="164135" y="186675"/>
                  </a:cubicBezTo>
                  <a:cubicBezTo>
                    <a:pt x="164135" y="171026"/>
                    <a:pt x="168376" y="157771"/>
                    <a:pt x="175566" y="146357"/>
                  </a:cubicBezTo>
                  <a:cubicBezTo>
                    <a:pt x="168560" y="135035"/>
                    <a:pt x="164135" y="121872"/>
                    <a:pt x="164135" y="106316"/>
                  </a:cubicBezTo>
                  <a:cubicBezTo>
                    <a:pt x="164135" y="10309"/>
                    <a:pt x="317153" y="0"/>
                    <a:pt x="382969" y="0"/>
                  </a:cubicBezTo>
                  <a:close/>
                </a:path>
              </a:pathLst>
            </a:custGeom>
            <a:solidFill>
              <a:srgbClr val="FFFFFF"/>
            </a:solidFill>
            <a:ln w="56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思源黑体 CN Normal" panose="020B0400000000000000" charset="-122"/>
              </a:endParaRPr>
            </a:p>
          </p:txBody>
        </p:sp>
        <p:grpSp>
          <p:nvGrpSpPr>
            <p:cNvPr id="23" name="组合 22"/>
            <p:cNvGrpSpPr/>
            <p:nvPr/>
          </p:nvGrpSpPr>
          <p:grpSpPr>
            <a:xfrm>
              <a:off x="8568020" y="3832379"/>
              <a:ext cx="2019260" cy="1786174"/>
              <a:chOff x="1285845" y="3832379"/>
              <a:chExt cx="2019260" cy="1786174"/>
            </a:xfrm>
          </p:grpSpPr>
          <p:sp>
            <p:nvSpPr>
              <p:cNvPr id="24" name="文本框 23"/>
              <p:cNvSpPr txBox="1"/>
              <p:nvPr/>
            </p:nvSpPr>
            <p:spPr>
              <a:xfrm>
                <a:off x="1518267" y="3832379"/>
                <a:ext cx="1583449" cy="62722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2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思源黑体 CN Normal" panose="020B0400000000000000" charset="-122"/>
                  </a:rPr>
                  <a:t>添加标题</a:t>
                </a:r>
              </a:p>
            </p:txBody>
          </p:sp>
          <p:sp>
            <p:nvSpPr>
              <p:cNvPr id="25" name="文本框 24"/>
              <p:cNvSpPr txBox="1"/>
              <p:nvPr/>
            </p:nvSpPr>
            <p:spPr>
              <a:xfrm>
                <a:off x="1285845" y="4562302"/>
                <a:ext cx="2019260" cy="105625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1600" b="0" i="0" u="none" strike="noStrike" kern="1400" cap="none" spc="10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此处添加详细文本描述，建议与标题相关并符合整体</a:t>
                </a:r>
              </a:p>
            </p:txBody>
          </p:sp>
        </p:grpSp>
      </p:grpSp>
      <p:grpSp>
        <p:nvGrpSpPr>
          <p:cNvPr id="26" name="组合 25"/>
          <p:cNvGrpSpPr/>
          <p:nvPr/>
        </p:nvGrpSpPr>
        <p:grpSpPr>
          <a:xfrm>
            <a:off x="1043858" y="1656650"/>
            <a:ext cx="2019260" cy="4003845"/>
            <a:chOff x="8547857" y="1608466"/>
            <a:chExt cx="2019260" cy="4003845"/>
          </a:xfrm>
        </p:grpSpPr>
        <p:sp>
          <p:nvSpPr>
            <p:cNvPr id="27" name="弧形 26"/>
            <p:cNvSpPr/>
            <p:nvPr/>
          </p:nvSpPr>
          <p:spPr>
            <a:xfrm flipH="1">
              <a:off x="8714440" y="1608466"/>
              <a:ext cx="1820534" cy="1820534"/>
            </a:xfrm>
            <a:prstGeom prst="arc">
              <a:avLst>
                <a:gd name="adj1" fmla="val 20969862"/>
                <a:gd name="adj2" fmla="val 6972589"/>
              </a:avLst>
            </a:prstGeom>
            <a:ln w="19050" cap="sq">
              <a:solidFill>
                <a:srgbClr val="333DFF">
                  <a:alpha val="50000"/>
                </a:srgbClr>
              </a:solidFill>
              <a:prstDash val="sysDot"/>
              <a:round/>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思源黑体 CN Normal" panose="020B0400000000000000" charset="-122"/>
              </a:endParaRPr>
            </a:p>
          </p:txBody>
        </p:sp>
        <p:sp>
          <p:nvSpPr>
            <p:cNvPr id="28" name="Oval 23"/>
            <p:cNvSpPr>
              <a:spLocks noChangeAspect="1"/>
            </p:cNvSpPr>
            <p:nvPr/>
          </p:nvSpPr>
          <p:spPr>
            <a:xfrm flipH="1">
              <a:off x="8800442" y="1694470"/>
              <a:ext cx="1648529" cy="1648526"/>
            </a:xfrm>
            <a:prstGeom prst="ellipse">
              <a:avLst/>
            </a:prstGeom>
            <a:gradFill flip="none" rotWithShape="1">
              <a:gsLst>
                <a:gs pos="16000">
                  <a:srgbClr val="333DFF"/>
                </a:gs>
                <a:gs pos="100000">
                  <a:srgbClr val="F71C4C"/>
                </a:gs>
              </a:gsLst>
              <a:lin ang="2700000" scaled="1"/>
            </a:gradFill>
            <a:ln>
              <a:noFill/>
            </a:ln>
            <a:effectLst>
              <a:outerShdw blurRad="190500" algn="ctr" rotWithShape="0">
                <a:srgbClr val="228DE5">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微软雅黑" panose="020B0503020204020204" pitchFamily="34" charset="-122"/>
                <a:ea typeface="微软雅黑" panose="020B0503020204020204" pitchFamily="34" charset="-122"/>
                <a:sym typeface="思源黑体 CN Normal" panose="020B0400000000000000" charset="-122"/>
              </a:endParaRPr>
            </a:p>
          </p:txBody>
        </p:sp>
        <p:sp>
          <p:nvSpPr>
            <p:cNvPr id="29" name="椭圆 28"/>
            <p:cNvSpPr/>
            <p:nvPr/>
          </p:nvSpPr>
          <p:spPr>
            <a:xfrm flipH="1">
              <a:off x="9046725" y="1940752"/>
              <a:ext cx="1155964" cy="1155963"/>
            </a:xfrm>
            <a:prstGeom prst="ellipse">
              <a:avLst/>
            </a:prstGeom>
            <a:gradFill flip="none" rotWithShape="1">
              <a:gsLst>
                <a:gs pos="16000">
                  <a:srgbClr val="333DFF"/>
                </a:gs>
                <a:gs pos="100000">
                  <a:srgbClr val="F71C4C"/>
                </a:gs>
              </a:gsLst>
              <a:lin ang="2700000" scaled="1"/>
            </a:gradFill>
            <a:ln w="22225">
              <a:noFill/>
            </a:ln>
            <a:effectLst>
              <a:outerShdw blurRad="203200" dist="127000" dir="2700000" sx="96000" sy="96000" algn="tl" rotWithShape="0">
                <a:prstClr val="black">
                  <a:alpha val="60000"/>
                </a:prstClr>
              </a:outerShdw>
            </a:effectLst>
          </p:spPr>
          <p:txBody>
            <a:bodyPr vert="horz" wrap="square" lIns="91440" tIns="45720" rIns="91440" bIns="45720" numCol="1" anchor="t" anchorCtr="0" compatLnSpc="1"/>
            <a:lstStyle>
              <a:defPPr>
                <a:defRPr lang="zh-CN">
                  <a:solidFill>
                    <a:schemeClr val="lt1"/>
                  </a:solidFill>
                </a:defRPr>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endParaRPr lang="zh-CN" altLang="en-US">
                <a:solidFill>
                  <a:schemeClr val="bg1"/>
                </a:solidFill>
                <a:latin typeface="微软雅黑" panose="020B0503020204020204" pitchFamily="34" charset="-122"/>
                <a:ea typeface="微软雅黑" panose="020B0503020204020204" pitchFamily="34" charset="-122"/>
                <a:sym typeface="思源黑体 CN Normal" panose="020B0400000000000000" charset="-122"/>
              </a:endParaRPr>
            </a:p>
          </p:txBody>
        </p:sp>
        <p:sp>
          <p:nvSpPr>
            <p:cNvPr id="30" name="图形 21"/>
            <p:cNvSpPr/>
            <p:nvPr/>
          </p:nvSpPr>
          <p:spPr>
            <a:xfrm flipH="1">
              <a:off x="9385131" y="2276797"/>
              <a:ext cx="479151" cy="483872"/>
            </a:xfrm>
            <a:custGeom>
              <a:avLst/>
              <a:gdLst>
                <a:gd name="connsiteX0" fmla="*/ 175624 w 601711"/>
                <a:gd name="connsiteY0" fmla="*/ 342313 h 607639"/>
                <a:gd name="connsiteX1" fmla="*/ 192950 w 601711"/>
                <a:gd name="connsiteY1" fmla="*/ 359711 h 607639"/>
                <a:gd name="connsiteX2" fmla="*/ 192950 w 601711"/>
                <a:gd name="connsiteY2" fmla="*/ 360540 h 607639"/>
                <a:gd name="connsiteX3" fmla="*/ 205575 w 601711"/>
                <a:gd name="connsiteY3" fmla="*/ 362841 h 607639"/>
                <a:gd name="connsiteX4" fmla="*/ 219307 w 601711"/>
                <a:gd name="connsiteY4" fmla="*/ 386223 h 607639"/>
                <a:gd name="connsiteX5" fmla="*/ 210275 w 601711"/>
                <a:gd name="connsiteY5" fmla="*/ 398374 h 607639"/>
                <a:gd name="connsiteX6" fmla="*/ 195899 w 601711"/>
                <a:gd name="connsiteY6" fmla="*/ 399939 h 607639"/>
                <a:gd name="connsiteX7" fmla="*/ 179771 w 601711"/>
                <a:gd name="connsiteY7" fmla="*/ 397546 h 607639"/>
                <a:gd name="connsiteX8" fmla="*/ 170094 w 601711"/>
                <a:gd name="connsiteY8" fmla="*/ 401320 h 607639"/>
                <a:gd name="connsiteX9" fmla="*/ 189355 w 601711"/>
                <a:gd name="connsiteY9" fmla="*/ 411538 h 607639"/>
                <a:gd name="connsiteX10" fmla="*/ 227785 w 601711"/>
                <a:gd name="connsiteY10" fmla="*/ 456092 h 607639"/>
                <a:gd name="connsiteX11" fmla="*/ 191936 w 601711"/>
                <a:gd name="connsiteY11" fmla="*/ 499266 h 607639"/>
                <a:gd name="connsiteX12" fmla="*/ 191936 w 601711"/>
                <a:gd name="connsiteY12" fmla="*/ 503869 h 607639"/>
                <a:gd name="connsiteX13" fmla="*/ 174610 w 601711"/>
                <a:gd name="connsiteY13" fmla="*/ 521267 h 607639"/>
                <a:gd name="connsiteX14" fmla="*/ 157192 w 601711"/>
                <a:gd name="connsiteY14" fmla="*/ 503869 h 607639"/>
                <a:gd name="connsiteX15" fmla="*/ 157192 w 601711"/>
                <a:gd name="connsiteY15" fmla="*/ 501567 h 607639"/>
                <a:gd name="connsiteX16" fmla="*/ 138853 w 601711"/>
                <a:gd name="connsiteY16" fmla="*/ 497701 h 607639"/>
                <a:gd name="connsiteX17" fmla="*/ 125767 w 601711"/>
                <a:gd name="connsiteY17" fmla="*/ 474227 h 607639"/>
                <a:gd name="connsiteX18" fmla="*/ 135259 w 601711"/>
                <a:gd name="connsiteY18" fmla="*/ 461248 h 607639"/>
                <a:gd name="connsiteX19" fmla="*/ 149728 w 601711"/>
                <a:gd name="connsiteY19" fmla="*/ 460143 h 607639"/>
                <a:gd name="connsiteX20" fmla="*/ 170002 w 601711"/>
                <a:gd name="connsiteY20" fmla="*/ 463825 h 607639"/>
                <a:gd name="connsiteX21" fmla="*/ 181706 w 601711"/>
                <a:gd name="connsiteY21" fmla="*/ 458946 h 607639"/>
                <a:gd name="connsiteX22" fmla="*/ 165579 w 601711"/>
                <a:gd name="connsiteY22" fmla="*/ 448544 h 607639"/>
                <a:gd name="connsiteX23" fmla="*/ 124200 w 601711"/>
                <a:gd name="connsiteY23" fmla="*/ 404726 h 607639"/>
                <a:gd name="connsiteX24" fmla="*/ 158206 w 601711"/>
                <a:gd name="connsiteY24" fmla="*/ 363025 h 607639"/>
                <a:gd name="connsiteX25" fmla="*/ 158206 w 601711"/>
                <a:gd name="connsiteY25" fmla="*/ 359711 h 607639"/>
                <a:gd name="connsiteX26" fmla="*/ 175624 w 601711"/>
                <a:gd name="connsiteY26" fmla="*/ 342313 h 607639"/>
                <a:gd name="connsiteX27" fmla="*/ 175980 w 601711"/>
                <a:gd name="connsiteY27" fmla="*/ 316286 h 607639"/>
                <a:gd name="connsiteX28" fmla="*/ 60288 w 601711"/>
                <a:gd name="connsiteY28" fmla="*/ 431815 h 607639"/>
                <a:gd name="connsiteX29" fmla="*/ 175980 w 601711"/>
                <a:gd name="connsiteY29" fmla="*/ 547343 h 607639"/>
                <a:gd name="connsiteX30" fmla="*/ 291671 w 601711"/>
                <a:gd name="connsiteY30" fmla="*/ 431815 h 607639"/>
                <a:gd name="connsiteX31" fmla="*/ 175980 w 601711"/>
                <a:gd name="connsiteY31" fmla="*/ 316286 h 607639"/>
                <a:gd name="connsiteX32" fmla="*/ 175980 w 601711"/>
                <a:gd name="connsiteY32" fmla="*/ 256082 h 607639"/>
                <a:gd name="connsiteX33" fmla="*/ 352051 w 601711"/>
                <a:gd name="connsiteY33" fmla="*/ 431815 h 607639"/>
                <a:gd name="connsiteX34" fmla="*/ 175980 w 601711"/>
                <a:gd name="connsiteY34" fmla="*/ 607639 h 607639"/>
                <a:gd name="connsiteX35" fmla="*/ 0 w 601711"/>
                <a:gd name="connsiteY35" fmla="*/ 431815 h 607639"/>
                <a:gd name="connsiteX36" fmla="*/ 175980 w 601711"/>
                <a:gd name="connsiteY36" fmla="*/ 256082 h 607639"/>
                <a:gd name="connsiteX37" fmla="*/ 224697 w 601711"/>
                <a:gd name="connsiteY37" fmla="*/ 186030 h 607639"/>
                <a:gd name="connsiteX38" fmla="*/ 382969 w 601711"/>
                <a:gd name="connsiteY38" fmla="*/ 232699 h 607639"/>
                <a:gd name="connsiteX39" fmla="*/ 541241 w 601711"/>
                <a:gd name="connsiteY39" fmla="*/ 186030 h 607639"/>
                <a:gd name="connsiteX40" fmla="*/ 382969 w 601711"/>
                <a:gd name="connsiteY40" fmla="*/ 212632 h 607639"/>
                <a:gd name="connsiteX41" fmla="*/ 224697 w 601711"/>
                <a:gd name="connsiteY41" fmla="*/ 186030 h 607639"/>
                <a:gd name="connsiteX42" fmla="*/ 382969 w 601711"/>
                <a:gd name="connsiteY42" fmla="*/ 60292 h 607639"/>
                <a:gd name="connsiteX43" fmla="*/ 224513 w 601711"/>
                <a:gd name="connsiteY43" fmla="*/ 106316 h 607639"/>
                <a:gd name="connsiteX44" fmla="*/ 382969 w 601711"/>
                <a:gd name="connsiteY44" fmla="*/ 152341 h 607639"/>
                <a:gd name="connsiteX45" fmla="*/ 541334 w 601711"/>
                <a:gd name="connsiteY45" fmla="*/ 106316 h 607639"/>
                <a:gd name="connsiteX46" fmla="*/ 382969 w 601711"/>
                <a:gd name="connsiteY46" fmla="*/ 60292 h 607639"/>
                <a:gd name="connsiteX47" fmla="*/ 382969 w 601711"/>
                <a:gd name="connsiteY47" fmla="*/ 0 h 607639"/>
                <a:gd name="connsiteX48" fmla="*/ 601711 w 601711"/>
                <a:gd name="connsiteY48" fmla="*/ 106316 h 607639"/>
                <a:gd name="connsiteX49" fmla="*/ 590281 w 601711"/>
                <a:gd name="connsiteY49" fmla="*/ 146357 h 607639"/>
                <a:gd name="connsiteX50" fmla="*/ 601711 w 601711"/>
                <a:gd name="connsiteY50" fmla="*/ 186675 h 607639"/>
                <a:gd name="connsiteX51" fmla="*/ 590373 w 601711"/>
                <a:gd name="connsiteY51" fmla="*/ 226716 h 607639"/>
                <a:gd name="connsiteX52" fmla="*/ 601711 w 601711"/>
                <a:gd name="connsiteY52" fmla="*/ 267033 h 607639"/>
                <a:gd name="connsiteX53" fmla="*/ 590281 w 601711"/>
                <a:gd name="connsiteY53" fmla="*/ 307074 h 607639"/>
                <a:gd name="connsiteX54" fmla="*/ 601711 w 601711"/>
                <a:gd name="connsiteY54" fmla="*/ 347392 h 607639"/>
                <a:gd name="connsiteX55" fmla="*/ 391173 w 601711"/>
                <a:gd name="connsiteY55" fmla="*/ 453524 h 607639"/>
                <a:gd name="connsiteX56" fmla="*/ 392279 w 601711"/>
                <a:gd name="connsiteY56" fmla="*/ 431801 h 607639"/>
                <a:gd name="connsiteX57" fmla="*/ 388684 w 601711"/>
                <a:gd name="connsiteY57" fmla="*/ 393324 h 607639"/>
                <a:gd name="connsiteX58" fmla="*/ 541057 w 601711"/>
                <a:gd name="connsiteY58" fmla="*/ 346840 h 607639"/>
                <a:gd name="connsiteX59" fmla="*/ 383983 w 601711"/>
                <a:gd name="connsiteY59" fmla="*/ 373258 h 607639"/>
                <a:gd name="connsiteX60" fmla="*/ 355961 w 601711"/>
                <a:gd name="connsiteY60" fmla="*/ 312321 h 607639"/>
                <a:gd name="connsiteX61" fmla="*/ 382969 w 601711"/>
                <a:gd name="connsiteY61" fmla="*/ 313058 h 607639"/>
                <a:gd name="connsiteX62" fmla="*/ 541241 w 601711"/>
                <a:gd name="connsiteY62" fmla="*/ 266389 h 607639"/>
                <a:gd name="connsiteX63" fmla="*/ 382969 w 601711"/>
                <a:gd name="connsiteY63" fmla="*/ 292991 h 607639"/>
                <a:gd name="connsiteX64" fmla="*/ 339922 w 601711"/>
                <a:gd name="connsiteY64" fmla="*/ 291334 h 607639"/>
                <a:gd name="connsiteX65" fmla="*/ 176026 w 601711"/>
                <a:gd name="connsiteY65" fmla="*/ 215854 h 607639"/>
                <a:gd name="connsiteX66" fmla="*/ 170219 w 601711"/>
                <a:gd name="connsiteY66" fmla="*/ 216130 h 607639"/>
                <a:gd name="connsiteX67" fmla="*/ 164135 w 601711"/>
                <a:gd name="connsiteY67" fmla="*/ 186675 h 607639"/>
                <a:gd name="connsiteX68" fmla="*/ 175566 w 601711"/>
                <a:gd name="connsiteY68" fmla="*/ 146357 h 607639"/>
                <a:gd name="connsiteX69" fmla="*/ 164135 w 601711"/>
                <a:gd name="connsiteY69" fmla="*/ 106316 h 607639"/>
                <a:gd name="connsiteX70" fmla="*/ 382969 w 601711"/>
                <a:gd name="connsiteY70" fmla="*/ 0 h 60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1711" h="607639">
                  <a:moveTo>
                    <a:pt x="175624" y="342313"/>
                  </a:moveTo>
                  <a:cubicBezTo>
                    <a:pt x="185208" y="342313"/>
                    <a:pt x="192950" y="350138"/>
                    <a:pt x="192950" y="359711"/>
                  </a:cubicBezTo>
                  <a:lnTo>
                    <a:pt x="192950" y="360540"/>
                  </a:lnTo>
                  <a:cubicBezTo>
                    <a:pt x="197465" y="361092"/>
                    <a:pt x="201612" y="361829"/>
                    <a:pt x="205575" y="362841"/>
                  </a:cubicBezTo>
                  <a:cubicBezTo>
                    <a:pt x="215713" y="365511"/>
                    <a:pt x="221887" y="376005"/>
                    <a:pt x="219307" y="386223"/>
                  </a:cubicBezTo>
                  <a:cubicBezTo>
                    <a:pt x="217832" y="391838"/>
                    <a:pt x="214607" y="395981"/>
                    <a:pt x="210275" y="398374"/>
                  </a:cubicBezTo>
                  <a:cubicBezTo>
                    <a:pt x="205944" y="400860"/>
                    <a:pt x="200691" y="401412"/>
                    <a:pt x="195899" y="399939"/>
                  </a:cubicBezTo>
                  <a:cubicBezTo>
                    <a:pt x="190738" y="398374"/>
                    <a:pt x="185393" y="397546"/>
                    <a:pt x="179771" y="397546"/>
                  </a:cubicBezTo>
                  <a:cubicBezTo>
                    <a:pt x="178204" y="397546"/>
                    <a:pt x="170094" y="397730"/>
                    <a:pt x="170094" y="401320"/>
                  </a:cubicBezTo>
                  <a:cubicBezTo>
                    <a:pt x="170094" y="402425"/>
                    <a:pt x="172583" y="405186"/>
                    <a:pt x="189355" y="411538"/>
                  </a:cubicBezTo>
                  <a:cubicBezTo>
                    <a:pt x="215897" y="420836"/>
                    <a:pt x="227785" y="434644"/>
                    <a:pt x="227785" y="456092"/>
                  </a:cubicBezTo>
                  <a:cubicBezTo>
                    <a:pt x="227785" y="476805"/>
                    <a:pt x="213869" y="493282"/>
                    <a:pt x="191936" y="499266"/>
                  </a:cubicBezTo>
                  <a:lnTo>
                    <a:pt x="191936" y="503869"/>
                  </a:lnTo>
                  <a:cubicBezTo>
                    <a:pt x="191936" y="513442"/>
                    <a:pt x="184195" y="521267"/>
                    <a:pt x="174610" y="521267"/>
                  </a:cubicBezTo>
                  <a:cubicBezTo>
                    <a:pt x="165026" y="521267"/>
                    <a:pt x="157192" y="513442"/>
                    <a:pt x="157192" y="503869"/>
                  </a:cubicBezTo>
                  <a:lnTo>
                    <a:pt x="157192" y="501567"/>
                  </a:lnTo>
                  <a:cubicBezTo>
                    <a:pt x="150833" y="500831"/>
                    <a:pt x="144567" y="499542"/>
                    <a:pt x="138853" y="497701"/>
                  </a:cubicBezTo>
                  <a:cubicBezTo>
                    <a:pt x="128992" y="494479"/>
                    <a:pt x="123278" y="484261"/>
                    <a:pt x="125767" y="474227"/>
                  </a:cubicBezTo>
                  <a:cubicBezTo>
                    <a:pt x="127425" y="467783"/>
                    <a:pt x="130743" y="463549"/>
                    <a:pt x="135259" y="461248"/>
                  </a:cubicBezTo>
                  <a:cubicBezTo>
                    <a:pt x="139590" y="458854"/>
                    <a:pt x="145028" y="458486"/>
                    <a:pt x="149728" y="460143"/>
                  </a:cubicBezTo>
                  <a:cubicBezTo>
                    <a:pt x="156547" y="462628"/>
                    <a:pt x="163275" y="463825"/>
                    <a:pt x="170002" y="463825"/>
                  </a:cubicBezTo>
                  <a:cubicBezTo>
                    <a:pt x="174334" y="463825"/>
                    <a:pt x="181706" y="462812"/>
                    <a:pt x="181706" y="458946"/>
                  </a:cubicBezTo>
                  <a:cubicBezTo>
                    <a:pt x="181706" y="457473"/>
                    <a:pt x="181706" y="454067"/>
                    <a:pt x="165579" y="448544"/>
                  </a:cubicBezTo>
                  <a:cubicBezTo>
                    <a:pt x="147792" y="442653"/>
                    <a:pt x="124200" y="431606"/>
                    <a:pt x="124200" y="404726"/>
                  </a:cubicBezTo>
                  <a:cubicBezTo>
                    <a:pt x="124200" y="384750"/>
                    <a:pt x="137102" y="369285"/>
                    <a:pt x="158206" y="363025"/>
                  </a:cubicBezTo>
                  <a:lnTo>
                    <a:pt x="158206" y="359711"/>
                  </a:lnTo>
                  <a:cubicBezTo>
                    <a:pt x="158206" y="350138"/>
                    <a:pt x="165947" y="342313"/>
                    <a:pt x="175624" y="342313"/>
                  </a:cubicBezTo>
                  <a:close/>
                  <a:moveTo>
                    <a:pt x="175980" y="316286"/>
                  </a:moveTo>
                  <a:cubicBezTo>
                    <a:pt x="112188" y="316286"/>
                    <a:pt x="60288" y="368113"/>
                    <a:pt x="60288" y="431815"/>
                  </a:cubicBezTo>
                  <a:cubicBezTo>
                    <a:pt x="60288" y="495516"/>
                    <a:pt x="112188" y="547343"/>
                    <a:pt x="175980" y="547343"/>
                  </a:cubicBezTo>
                  <a:cubicBezTo>
                    <a:pt x="239771" y="547343"/>
                    <a:pt x="291671" y="495516"/>
                    <a:pt x="291671" y="431815"/>
                  </a:cubicBezTo>
                  <a:cubicBezTo>
                    <a:pt x="291671" y="368113"/>
                    <a:pt x="239771" y="316286"/>
                    <a:pt x="175980" y="316286"/>
                  </a:cubicBezTo>
                  <a:close/>
                  <a:moveTo>
                    <a:pt x="175980" y="256082"/>
                  </a:moveTo>
                  <a:cubicBezTo>
                    <a:pt x="273049" y="256082"/>
                    <a:pt x="352051" y="334881"/>
                    <a:pt x="352051" y="431815"/>
                  </a:cubicBezTo>
                  <a:cubicBezTo>
                    <a:pt x="352051" y="528748"/>
                    <a:pt x="273049" y="607639"/>
                    <a:pt x="175980" y="607639"/>
                  </a:cubicBezTo>
                  <a:cubicBezTo>
                    <a:pt x="78909" y="607639"/>
                    <a:pt x="0" y="528748"/>
                    <a:pt x="0" y="431815"/>
                  </a:cubicBezTo>
                  <a:cubicBezTo>
                    <a:pt x="0" y="334881"/>
                    <a:pt x="78909" y="256082"/>
                    <a:pt x="175980" y="256082"/>
                  </a:cubicBezTo>
                  <a:close/>
                  <a:moveTo>
                    <a:pt x="224697" y="186030"/>
                  </a:moveTo>
                  <a:cubicBezTo>
                    <a:pt x="223222" y="194683"/>
                    <a:pt x="264611" y="232699"/>
                    <a:pt x="382969" y="232699"/>
                  </a:cubicBezTo>
                  <a:cubicBezTo>
                    <a:pt x="483445" y="232699"/>
                    <a:pt x="541426" y="202599"/>
                    <a:pt x="541241" y="186030"/>
                  </a:cubicBezTo>
                  <a:cubicBezTo>
                    <a:pt x="494599" y="206373"/>
                    <a:pt x="421777" y="212632"/>
                    <a:pt x="382969" y="212632"/>
                  </a:cubicBezTo>
                  <a:cubicBezTo>
                    <a:pt x="344070" y="212632"/>
                    <a:pt x="250600" y="199746"/>
                    <a:pt x="224697" y="186030"/>
                  </a:cubicBezTo>
                  <a:close/>
                  <a:moveTo>
                    <a:pt x="382969" y="60292"/>
                  </a:moveTo>
                  <a:cubicBezTo>
                    <a:pt x="295399" y="60292"/>
                    <a:pt x="224513" y="80911"/>
                    <a:pt x="224513" y="106316"/>
                  </a:cubicBezTo>
                  <a:cubicBezTo>
                    <a:pt x="224513" y="131722"/>
                    <a:pt x="295399" y="152341"/>
                    <a:pt x="382969" y="152341"/>
                  </a:cubicBezTo>
                  <a:cubicBezTo>
                    <a:pt x="470448" y="152341"/>
                    <a:pt x="541334" y="131722"/>
                    <a:pt x="541334" y="106316"/>
                  </a:cubicBezTo>
                  <a:cubicBezTo>
                    <a:pt x="541334" y="80911"/>
                    <a:pt x="470448" y="60292"/>
                    <a:pt x="382969" y="60292"/>
                  </a:cubicBezTo>
                  <a:close/>
                  <a:moveTo>
                    <a:pt x="382969" y="0"/>
                  </a:moveTo>
                  <a:cubicBezTo>
                    <a:pt x="448693" y="0"/>
                    <a:pt x="601711" y="10309"/>
                    <a:pt x="601711" y="106316"/>
                  </a:cubicBezTo>
                  <a:cubicBezTo>
                    <a:pt x="601711" y="121872"/>
                    <a:pt x="597379" y="135035"/>
                    <a:pt x="590281" y="146357"/>
                  </a:cubicBezTo>
                  <a:cubicBezTo>
                    <a:pt x="597471" y="157771"/>
                    <a:pt x="601711" y="171026"/>
                    <a:pt x="601711" y="186675"/>
                  </a:cubicBezTo>
                  <a:cubicBezTo>
                    <a:pt x="601711" y="202231"/>
                    <a:pt x="597379" y="215302"/>
                    <a:pt x="590373" y="226716"/>
                  </a:cubicBezTo>
                  <a:cubicBezTo>
                    <a:pt x="597471" y="238038"/>
                    <a:pt x="601711" y="251385"/>
                    <a:pt x="601711" y="267033"/>
                  </a:cubicBezTo>
                  <a:cubicBezTo>
                    <a:pt x="601711" y="282589"/>
                    <a:pt x="597379" y="295660"/>
                    <a:pt x="590281" y="307074"/>
                  </a:cubicBezTo>
                  <a:cubicBezTo>
                    <a:pt x="597471" y="318488"/>
                    <a:pt x="601711" y="331743"/>
                    <a:pt x="601711" y="347392"/>
                  </a:cubicBezTo>
                  <a:cubicBezTo>
                    <a:pt x="601711" y="439533"/>
                    <a:pt x="460584" y="452696"/>
                    <a:pt x="391173" y="453524"/>
                  </a:cubicBezTo>
                  <a:cubicBezTo>
                    <a:pt x="391911" y="446436"/>
                    <a:pt x="392279" y="439164"/>
                    <a:pt x="392279" y="431801"/>
                  </a:cubicBezTo>
                  <a:cubicBezTo>
                    <a:pt x="392279" y="418638"/>
                    <a:pt x="390897" y="405843"/>
                    <a:pt x="388684" y="393324"/>
                  </a:cubicBezTo>
                  <a:cubicBezTo>
                    <a:pt x="473305" y="392404"/>
                    <a:pt x="540873" y="371601"/>
                    <a:pt x="541057" y="346840"/>
                  </a:cubicBezTo>
                  <a:cubicBezTo>
                    <a:pt x="491280" y="369300"/>
                    <a:pt x="423067" y="373258"/>
                    <a:pt x="383983" y="373258"/>
                  </a:cubicBezTo>
                  <a:cubicBezTo>
                    <a:pt x="377807" y="351350"/>
                    <a:pt x="368405" y="330823"/>
                    <a:pt x="355961" y="312321"/>
                  </a:cubicBezTo>
                  <a:cubicBezTo>
                    <a:pt x="364810" y="312781"/>
                    <a:pt x="373751" y="313058"/>
                    <a:pt x="382969" y="313058"/>
                  </a:cubicBezTo>
                  <a:cubicBezTo>
                    <a:pt x="470448" y="313058"/>
                    <a:pt x="541241" y="291794"/>
                    <a:pt x="541241" y="266389"/>
                  </a:cubicBezTo>
                  <a:cubicBezTo>
                    <a:pt x="491004" y="289217"/>
                    <a:pt x="421777" y="292991"/>
                    <a:pt x="382969" y="292991"/>
                  </a:cubicBezTo>
                  <a:cubicBezTo>
                    <a:pt x="371078" y="292991"/>
                    <a:pt x="356145" y="292531"/>
                    <a:pt x="339922" y="291334"/>
                  </a:cubicBezTo>
                  <a:cubicBezTo>
                    <a:pt x="300284" y="245218"/>
                    <a:pt x="241566" y="215854"/>
                    <a:pt x="176026" y="215854"/>
                  </a:cubicBezTo>
                  <a:cubicBezTo>
                    <a:pt x="174091" y="215854"/>
                    <a:pt x="172155" y="216130"/>
                    <a:pt x="170219" y="216130"/>
                  </a:cubicBezTo>
                  <a:cubicBezTo>
                    <a:pt x="166440" y="207386"/>
                    <a:pt x="164135" y="197629"/>
                    <a:pt x="164135" y="186675"/>
                  </a:cubicBezTo>
                  <a:cubicBezTo>
                    <a:pt x="164135" y="171026"/>
                    <a:pt x="168376" y="157771"/>
                    <a:pt x="175566" y="146357"/>
                  </a:cubicBezTo>
                  <a:cubicBezTo>
                    <a:pt x="168560" y="135035"/>
                    <a:pt x="164135" y="121872"/>
                    <a:pt x="164135" y="106316"/>
                  </a:cubicBezTo>
                  <a:cubicBezTo>
                    <a:pt x="164135" y="10309"/>
                    <a:pt x="317153" y="0"/>
                    <a:pt x="382969" y="0"/>
                  </a:cubicBezTo>
                  <a:close/>
                </a:path>
              </a:pathLst>
            </a:custGeom>
            <a:solidFill>
              <a:srgbClr val="FFFFFF"/>
            </a:solidFill>
            <a:ln w="56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思源黑体 CN Normal" panose="020B0400000000000000" charset="-122"/>
              </a:endParaRPr>
            </a:p>
          </p:txBody>
        </p:sp>
        <p:grpSp>
          <p:nvGrpSpPr>
            <p:cNvPr id="31" name="组合 30"/>
            <p:cNvGrpSpPr/>
            <p:nvPr/>
          </p:nvGrpSpPr>
          <p:grpSpPr>
            <a:xfrm>
              <a:off x="8547857" y="3832379"/>
              <a:ext cx="2019260" cy="1779932"/>
              <a:chOff x="1265682" y="3832379"/>
              <a:chExt cx="2019260" cy="1779932"/>
            </a:xfrm>
          </p:grpSpPr>
          <p:sp>
            <p:nvSpPr>
              <p:cNvPr id="32" name="文本框 31"/>
              <p:cNvSpPr txBox="1"/>
              <p:nvPr/>
            </p:nvSpPr>
            <p:spPr>
              <a:xfrm>
                <a:off x="1498104" y="3832379"/>
                <a:ext cx="1583449" cy="627223"/>
              </a:xfrm>
              <a:prstGeom prst="rect">
                <a:avLst/>
              </a:prstGeom>
              <a:noFill/>
            </p:spPr>
            <p:txBody>
              <a:bodyPr wrap="square" lIns="0" tIns="0" rIns="0" bIns="0" rtlCol="0" anchor="t">
                <a:spAutoFit/>
              </a:bodyPr>
              <a:lstStyle/>
              <a:p>
                <a:pPr algn="ctr">
                  <a:lnSpc>
                    <a:spcPct val="200000"/>
                  </a:lnSpc>
                </a:pPr>
                <a:r>
                  <a:rPr lang="zh-CN" altLang="en-US" sz="2400" b="1">
                    <a:solidFill>
                      <a:schemeClr val="bg1"/>
                    </a:solidFill>
                    <a:latin typeface="微软雅黑" panose="020B0503020204020204" pitchFamily="34" charset="-122"/>
                    <a:ea typeface="微软雅黑" panose="020B0503020204020204" pitchFamily="34" charset="-122"/>
                    <a:sym typeface="思源黑体 CN Normal" panose="020B0400000000000000" charset="-122"/>
                  </a:rPr>
                  <a:t>添加标题</a:t>
                </a:r>
              </a:p>
            </p:txBody>
          </p:sp>
          <p:sp>
            <p:nvSpPr>
              <p:cNvPr id="33" name="文本框 32"/>
              <p:cNvSpPr txBox="1"/>
              <p:nvPr/>
            </p:nvSpPr>
            <p:spPr>
              <a:xfrm>
                <a:off x="1265682" y="4547789"/>
                <a:ext cx="2019260" cy="1064522"/>
              </a:xfrm>
              <a:prstGeom prst="rect">
                <a:avLst/>
              </a:prstGeom>
              <a:noFill/>
            </p:spPr>
            <p:txBody>
              <a:bodyPr wrap="square" lIns="0" tIns="0" rIns="0" bIns="0" rtlCol="0" anchor="t">
                <a:spAutoFit/>
              </a:bodyPr>
              <a:lstStyle/>
              <a:p>
                <a:pPr algn="ctr">
                  <a:lnSpc>
                    <a:spcPct val="150000"/>
                  </a:lnSpc>
                </a:pPr>
                <a:r>
                  <a:rPr lang="zh-CN" altLang="en-US" sz="1600" kern="1400" spc="100">
                    <a:solidFill>
                      <a:schemeClr val="bg1"/>
                    </a:solidFill>
                    <a:latin typeface="微软雅黑" panose="020B0503020204020204" pitchFamily="34" charset="-122"/>
                    <a:ea typeface="微软雅黑" panose="020B0503020204020204" pitchFamily="34" charset="-122"/>
                  </a:rPr>
                  <a:t>此处添加详细文本描述，建议与标题相关并符合整体</a:t>
                </a:r>
              </a:p>
            </p:txBody>
          </p:sp>
        </p:grpSp>
      </p:gr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dur="50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nodeType="afterGroup">
                            <p:stCondLst>
                              <p:cond delay="500"/>
                            </p:stCondLst>
                            <p:childTnLst>
                              <p:par>
                                <p:cTn id="11" presetID="53" presetClass="entr" presetSubtype="16" dur="50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nodeType="afterGroup">
                            <p:stCondLst>
                              <p:cond delay="1000"/>
                            </p:stCondLst>
                            <p:childTnLst>
                              <p:par>
                                <p:cTn id="17" presetID="53" presetClass="entr" presetSubtype="16" dur="50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nodeType="afterGroup">
                            <p:stCondLst>
                              <p:cond delay="1500"/>
                            </p:stCondLst>
                            <p:childTnLst>
                              <p:par>
                                <p:cTn id="23" presetID="53" presetClass="entr" presetSubtype="16" dur="50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H="1">
            <a:off x="2819400" y="12560"/>
            <a:ext cx="9372600" cy="6832879"/>
          </a:xfrm>
          <a:custGeom>
            <a:avLst/>
            <a:gdLst>
              <a:gd name="connsiteX0" fmla="*/ 9372600 w 9372600"/>
              <a:gd name="connsiteY0" fmla="*/ 0 h 6832879"/>
              <a:gd name="connsiteX1" fmla="*/ 0 w 9372600"/>
              <a:gd name="connsiteY1" fmla="*/ 0 h 6832879"/>
              <a:gd name="connsiteX2" fmla="*/ 0 w 9372600"/>
              <a:gd name="connsiteY2" fmla="*/ 6832879 h 6832879"/>
              <a:gd name="connsiteX3" fmla="*/ 9372600 w 9372600"/>
              <a:gd name="connsiteY3" fmla="*/ 6832879 h 6832879"/>
            </a:gdLst>
            <a:ahLst/>
            <a:cxnLst>
              <a:cxn ang="0">
                <a:pos x="connsiteX0" y="connsiteY0"/>
              </a:cxn>
              <a:cxn ang="0">
                <a:pos x="connsiteX1" y="connsiteY1"/>
              </a:cxn>
              <a:cxn ang="0">
                <a:pos x="connsiteX2" y="connsiteY2"/>
              </a:cxn>
              <a:cxn ang="0">
                <a:pos x="connsiteX3" y="connsiteY3"/>
              </a:cxn>
            </a:cxnLst>
            <a:rect l="l" t="t" r="r" b="b"/>
            <a:pathLst>
              <a:path w="9372600" h="6832879">
                <a:moveTo>
                  <a:pt x="9372600" y="0"/>
                </a:moveTo>
                <a:lnTo>
                  <a:pt x="0" y="0"/>
                </a:lnTo>
                <a:lnTo>
                  <a:pt x="0" y="6832879"/>
                </a:lnTo>
                <a:lnTo>
                  <a:pt x="9372600" y="6832879"/>
                </a:lnTo>
                <a:close/>
              </a:path>
            </a:pathLst>
          </a:custGeom>
        </p:spPr>
      </p:pic>
      <p:sp>
        <p:nvSpPr>
          <p:cNvPr id="10" name="矩形 9"/>
          <p:cNvSpPr/>
          <p:nvPr/>
        </p:nvSpPr>
        <p:spPr>
          <a:xfrm>
            <a:off x="0" y="12560"/>
            <a:ext cx="5664200" cy="6858000"/>
          </a:xfrm>
          <a:prstGeom prst="rect">
            <a:avLst/>
          </a:prstGeom>
          <a:gradFill flip="none" rotWithShape="1">
            <a:gsLst>
              <a:gs pos="63000">
                <a:srgbClr val="16192E"/>
              </a:gs>
              <a:gs pos="8000">
                <a:srgbClr val="16192E"/>
              </a:gs>
              <a:gs pos="100000">
                <a:srgbClr val="16192E">
                  <a:alpha val="0"/>
                </a:srgb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矩形: 剪去对角 12"/>
          <p:cNvSpPr/>
          <p:nvPr/>
        </p:nvSpPr>
        <p:spPr>
          <a:xfrm>
            <a:off x="914400" y="2795471"/>
            <a:ext cx="8039100" cy="2565400"/>
          </a:xfrm>
          <a:prstGeom prst="snip2DiagRect">
            <a:avLst/>
          </a:prstGeom>
          <a:gradFill flip="none" rotWithShape="1">
            <a:gsLst>
              <a:gs pos="18000">
                <a:srgbClr val="333DFF">
                  <a:alpha val="20000"/>
                </a:srgbClr>
              </a:gs>
              <a:gs pos="100000">
                <a:srgbClr val="333DFF">
                  <a:alpha val="0"/>
                </a:srgbClr>
              </a:gs>
            </a:gsLst>
            <a:lin ang="0" scaled="1"/>
          </a:gradFill>
          <a:ln w="11811">
            <a:gradFill flip="none" rotWithShape="1">
              <a:gsLst>
                <a:gs pos="18000">
                  <a:srgbClr val="333DFF"/>
                </a:gs>
                <a:gs pos="100000">
                  <a:srgbClr val="F71C4C">
                    <a:alpha val="0"/>
                  </a:srgbClr>
                </a:gs>
              </a:gsLst>
              <a:lin ang="0" scaled="1"/>
            </a:gradFill>
          </a:ln>
          <a:effectLst/>
        </p:spPr>
        <p:style>
          <a:lnRef idx="2">
            <a:schemeClr val="accent1">
              <a:shade val="15000"/>
            </a:schemeClr>
          </a:lnRef>
          <a:fillRef idx="1">
            <a:schemeClr val="accent1"/>
          </a:fillRef>
          <a:effectRef idx="0">
            <a:schemeClr val="accent1"/>
          </a:effectRef>
          <a:fontRef idx="minor">
            <a:schemeClr val="lt1"/>
          </a:fontRef>
        </p:style>
        <p:txBody>
          <a:bodyPr lIns="85039" tIns="42520" rIns="85039" bIns="42520" rtlCol="0" anchor="ctr"/>
          <a:lstStyle/>
          <a:p>
            <a:pPr algn="ctr"/>
            <a:endParaRPr lang="zh-CN" altLang="en-US" sz="1675"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1319967" y="3163942"/>
            <a:ext cx="5165500" cy="1940259"/>
          </a:xfrm>
          <a:prstGeom prst="rect">
            <a:avLst/>
          </a:prstGeom>
          <a:noFill/>
          <a:effectLst/>
        </p:spPr>
        <p:txBody>
          <a:bodyPr wrap="square" lIns="92693" tIns="46347" rIns="92693" bIns="46347" rtlCol="0">
            <a:spAutoFit/>
          </a:bodyPr>
          <a:lstStyle/>
          <a:p>
            <a:r>
              <a:rPr lang="zh-CN" altLang="en-US" sz="6000" dirty="0">
                <a:solidFill>
                  <a:schemeClr val="bg1"/>
                </a:solidFill>
                <a:latin typeface="方正综艺简体" panose="03000509000000000000" pitchFamily="65" charset="-122"/>
                <a:ea typeface="方正综艺简体" panose="03000509000000000000" pitchFamily="65" charset="-122"/>
              </a:rPr>
              <a:t>人工智能的前景发展</a:t>
            </a:r>
          </a:p>
        </p:txBody>
      </p:sp>
      <p:grpSp>
        <p:nvGrpSpPr>
          <p:cNvPr id="23" name="组合 22"/>
          <p:cNvGrpSpPr/>
          <p:nvPr/>
        </p:nvGrpSpPr>
        <p:grpSpPr>
          <a:xfrm>
            <a:off x="1281466" y="1828799"/>
            <a:ext cx="2833334" cy="571501"/>
            <a:chOff x="1281466" y="1727199"/>
            <a:chExt cx="2833334" cy="571501"/>
          </a:xfrm>
        </p:grpSpPr>
        <p:sp>
          <p:nvSpPr>
            <p:cNvPr id="21" name="矩形: 圆角 20"/>
            <p:cNvSpPr/>
            <p:nvPr/>
          </p:nvSpPr>
          <p:spPr>
            <a:xfrm>
              <a:off x="1281466" y="1727199"/>
              <a:ext cx="2833334" cy="571501"/>
            </a:xfrm>
            <a:prstGeom prst="roundRect">
              <a:avLst>
                <a:gd name="adj" fmla="val 50000"/>
              </a:avLst>
            </a:prstGeom>
            <a:gradFill flip="none" rotWithShape="1">
              <a:gsLst>
                <a:gs pos="23000">
                  <a:srgbClr val="333DFF"/>
                </a:gs>
                <a:gs pos="100000">
                  <a:srgbClr val="F71C4C"/>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 name="文本框 21"/>
            <p:cNvSpPr txBox="1"/>
            <p:nvPr/>
          </p:nvSpPr>
          <p:spPr>
            <a:xfrm>
              <a:off x="1780687" y="1765774"/>
              <a:ext cx="1834893" cy="494350"/>
            </a:xfrm>
            <a:prstGeom prst="rect">
              <a:avLst/>
            </a:prstGeom>
            <a:noFill/>
            <a:effectLst/>
          </p:spPr>
          <p:txBody>
            <a:bodyPr wrap="square" lIns="92693" tIns="46347" rIns="92693" bIns="46347" rtlCol="0">
              <a:spAutoFit/>
            </a:bodyPr>
            <a:lstStyle/>
            <a:p>
              <a:pPr algn="dist"/>
              <a:r>
                <a:rPr lang="en-US" altLang="zh-CN" sz="2605" b="1">
                  <a:solidFill>
                    <a:schemeClr val="bg1"/>
                  </a:solidFill>
                  <a:latin typeface="微软雅黑" panose="020B0503020204020204" pitchFamily="34" charset="-122"/>
                  <a:ea typeface="微软雅黑" panose="020B0503020204020204" pitchFamily="34" charset="-122"/>
                </a:rPr>
                <a:t>PART  04</a:t>
              </a:r>
              <a:endParaRPr lang="zh-CN" altLang="en-US" sz="2605" b="1">
                <a:solidFill>
                  <a:schemeClr val="bg1"/>
                </a:solidFill>
                <a:latin typeface="微软雅黑" panose="020B0503020204020204" pitchFamily="34" charset="-122"/>
                <a:ea typeface="微软雅黑" panose="020B0503020204020204" pitchFamily="34" charset="-122"/>
              </a:endParaRPr>
            </a:p>
          </p:txBody>
        </p:sp>
      </p:grpSp>
      <p:sp>
        <p:nvSpPr>
          <p:cNvPr id="24" name="文本框 23"/>
          <p:cNvSpPr txBox="1"/>
          <p:nvPr/>
        </p:nvSpPr>
        <p:spPr>
          <a:xfrm>
            <a:off x="304800" y="6261941"/>
            <a:ext cx="3568700" cy="301917"/>
          </a:xfrm>
          <a:prstGeom prst="rect">
            <a:avLst/>
          </a:prstGeom>
          <a:noFill/>
          <a:effectLst/>
        </p:spPr>
        <p:txBody>
          <a:bodyPr wrap="square" lIns="99670" tIns="49835" rIns="99670" bIns="49835" rtlCol="0">
            <a:spAutoFit/>
          </a:bodyPr>
          <a:lstStyle/>
          <a:p>
            <a:pPr algn="dist"/>
            <a:r>
              <a:rPr lang="zh-CN" altLang="en-US" sz="1310" b="1">
                <a:solidFill>
                  <a:schemeClr val="bg1"/>
                </a:solidFill>
                <a:latin typeface="微软雅黑" panose="020B0503020204020204" pitchFamily="34" charset="-122"/>
                <a:ea typeface="微软雅黑" panose="020B0503020204020204" pitchFamily="34" charset="-122"/>
              </a:rPr>
              <a:t>互联网公司大数据人工智能介绍</a:t>
            </a:r>
          </a:p>
        </p:txBody>
      </p:sp>
      <p:cxnSp>
        <p:nvCxnSpPr>
          <p:cNvPr id="25" name="直接连接符 24"/>
          <p:cNvCxnSpPr/>
          <p:nvPr/>
        </p:nvCxnSpPr>
        <p:spPr>
          <a:xfrm>
            <a:off x="4000500" y="6443180"/>
            <a:ext cx="7518400" cy="0"/>
          </a:xfrm>
          <a:prstGeom prst="line">
            <a:avLst/>
          </a:prstGeom>
          <a:ln w="25400">
            <a:solidFill>
              <a:srgbClr val="333DFF"/>
            </a:solidFill>
          </a:ln>
        </p:spPr>
        <p:style>
          <a:lnRef idx="1">
            <a:schemeClr val="accent1"/>
          </a:lnRef>
          <a:fillRef idx="0">
            <a:schemeClr val="accent1"/>
          </a:fillRef>
          <a:effectRef idx="0">
            <a:schemeClr val="accent1"/>
          </a:effectRef>
          <a:fontRef idx="minor">
            <a:schemeClr val="tx1"/>
          </a:fontRef>
        </p:style>
      </p:cxnSp>
      <p:pic>
        <p:nvPicPr>
          <p:cNvPr id="27" name="图片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061" y="462509"/>
            <a:ext cx="1208239" cy="628409"/>
          </a:xfrm>
          <a:prstGeom prst="rect">
            <a:avLst/>
          </a:prstGeom>
          <a:effectLst/>
        </p:spPr>
      </p:pic>
    </p:spTree>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dur="75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750" fill="hold"/>
                                        <p:tgtEl>
                                          <p:spTgt spid="27"/>
                                        </p:tgtEl>
                                        <p:attrNameLst>
                                          <p:attrName>ppt_w</p:attrName>
                                        </p:attrNameLst>
                                      </p:cBhvr>
                                      <p:tavLst>
                                        <p:tav tm="0">
                                          <p:val>
                                            <p:fltVal val="0"/>
                                          </p:val>
                                        </p:tav>
                                        <p:tav tm="100000">
                                          <p:val>
                                            <p:strVal val="#ppt_w"/>
                                          </p:val>
                                        </p:tav>
                                      </p:tavLst>
                                    </p:anim>
                                    <p:anim calcmode="lin" valueType="num">
                                      <p:cBhvr>
                                        <p:cTn id="8" dur="750" fill="hold"/>
                                        <p:tgtEl>
                                          <p:spTgt spid="27"/>
                                        </p:tgtEl>
                                        <p:attrNameLst>
                                          <p:attrName>ppt_h</p:attrName>
                                        </p:attrNameLst>
                                      </p:cBhvr>
                                      <p:tavLst>
                                        <p:tav tm="0">
                                          <p:val>
                                            <p:fltVal val="0"/>
                                          </p:val>
                                        </p:tav>
                                        <p:tav tm="100000">
                                          <p:val>
                                            <p:strVal val="#ppt_h"/>
                                          </p:val>
                                        </p:tav>
                                      </p:tavLst>
                                    </p:anim>
                                    <p:animEffect transition="in" filter="fade">
                                      <p:cBhvr>
                                        <p:cTn id="9" dur="750"/>
                                        <p:tgtEl>
                                          <p:spTgt spid="27"/>
                                        </p:tgtEl>
                                      </p:cBhvr>
                                    </p:animEffect>
                                  </p:childTnLst>
                                </p:cTn>
                              </p:par>
                            </p:childTnLst>
                          </p:cTn>
                        </p:par>
                        <p:par>
                          <p:cTn id="10" fill="hold" nodeType="afterGroup">
                            <p:stCondLst>
                              <p:cond delay="750"/>
                            </p:stCondLst>
                            <p:childTnLst>
                              <p:par>
                                <p:cTn id="11" presetID="22" presetClass="entr" presetSubtype="2" dur="75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right)">
                                      <p:cBhvr>
                                        <p:cTn id="13" dur="750"/>
                                        <p:tgtEl>
                                          <p:spTgt spid="25"/>
                                        </p:tgtEl>
                                      </p:cBhvr>
                                    </p:animEffect>
                                  </p:childTnLst>
                                </p:cTn>
                              </p:par>
                            </p:childTnLst>
                          </p:cTn>
                        </p:par>
                        <p:par>
                          <p:cTn id="14" fill="hold" nodeType="afterGroup">
                            <p:stCondLst>
                              <p:cond delay="1500"/>
                            </p:stCondLst>
                            <p:childTnLst>
                              <p:par>
                                <p:cTn id="15" presetID="16" presetClass="entr" presetSubtype="21" dur="75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750"/>
                                        <p:tgtEl>
                                          <p:spTgt spid="24"/>
                                        </p:tgtEl>
                                      </p:cBhvr>
                                    </p:animEffect>
                                  </p:childTnLst>
                                </p:cTn>
                              </p:par>
                            </p:childTnLst>
                          </p:cTn>
                        </p:par>
                        <p:par>
                          <p:cTn id="18" fill="hold" nodeType="afterGroup">
                            <p:stCondLst>
                              <p:cond delay="2250"/>
                            </p:stCondLst>
                            <p:childTnLst>
                              <p:par>
                                <p:cTn id="19" presetID="22" presetClass="entr" presetSubtype="8" dur="75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750"/>
                                        <p:tgtEl>
                                          <p:spTgt spid="13"/>
                                        </p:tgtEl>
                                      </p:cBhvr>
                                    </p:animEffect>
                                  </p:childTnLst>
                                </p:cTn>
                              </p:par>
                            </p:childTnLst>
                          </p:cTn>
                        </p:par>
                        <p:par>
                          <p:cTn id="22" fill="hold" nodeType="afterGroup">
                            <p:stCondLst>
                              <p:cond delay="3000"/>
                            </p:stCondLst>
                            <p:childTnLst>
                              <p:par>
                                <p:cTn id="23" presetID="12" presetClass="entr" presetSubtype="4" dur="75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750"/>
                                        <p:tgtEl>
                                          <p:spTgt spid="23"/>
                                        </p:tgtEl>
                                        <p:attrNameLst>
                                          <p:attrName>ppt_y</p:attrName>
                                        </p:attrNameLst>
                                      </p:cBhvr>
                                      <p:tavLst>
                                        <p:tav tm="0">
                                          <p:val>
                                            <p:strVal val="#ppt_y+#ppt_h*1.125000"/>
                                          </p:val>
                                        </p:tav>
                                        <p:tav tm="100000">
                                          <p:val>
                                            <p:strVal val="#ppt_y"/>
                                          </p:val>
                                        </p:tav>
                                      </p:tavLst>
                                    </p:anim>
                                    <p:animEffect transition="in" filter="wipe(up)">
                                      <p:cBhvr>
                                        <p:cTn id="26" dur="750"/>
                                        <p:tgtEl>
                                          <p:spTgt spid="23"/>
                                        </p:tgtEl>
                                      </p:cBhvr>
                                    </p:animEffect>
                                  </p:childTnLst>
                                </p:cTn>
                              </p:par>
                            </p:childTnLst>
                          </p:cTn>
                        </p:par>
                        <p:par>
                          <p:cTn id="27" fill="hold" nodeType="afterGroup">
                            <p:stCondLst>
                              <p:cond delay="3750"/>
                            </p:stCondLst>
                            <p:childTnLst>
                              <p:par>
                                <p:cTn id="28" presetID="41" presetClass="entr" presetSubtype="0" dur="750" fill="hold" nodeType="afterEffect">
                                  <p:stCondLst>
                                    <p:cond delay="0"/>
                                  </p:stCondLst>
                                  <p:iterate type="lt">
                                    <p:tmPct val="6000"/>
                                  </p:iterate>
                                  <p:childTnLst>
                                    <p:set>
                                      <p:cBhvr>
                                        <p:cTn id="29" dur="1" fill="hold">
                                          <p:stCondLst>
                                            <p:cond delay="0"/>
                                          </p:stCondLst>
                                        </p:cTn>
                                        <p:tgtEl>
                                          <p:spTgt spid="20">
                                            <p:txEl>
                                              <p:pRg st="0" end="0"/>
                                            </p:txEl>
                                          </p:spTgt>
                                        </p:tgtEl>
                                        <p:attrNameLst>
                                          <p:attrName>style.visibility</p:attrName>
                                        </p:attrNameLst>
                                      </p:cBhvr>
                                      <p:to>
                                        <p:strVal val="visible"/>
                                      </p:to>
                                    </p:set>
                                    <p:anim calcmode="lin" valueType="num">
                                      <p:cBhvr>
                                        <p:cTn id="30" dur="75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75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32" dur="75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75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75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029527" y="1662078"/>
            <a:ext cx="5374398" cy="4081145"/>
            <a:chOff x="6029527" y="1633203"/>
            <a:chExt cx="5374398" cy="4081145"/>
          </a:xfrm>
        </p:grpSpPr>
        <p:pic>
          <p:nvPicPr>
            <p:cNvPr id="5" name="图片 4"/>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6669215" y="1633203"/>
              <a:ext cx="4734710" cy="4081145"/>
            </a:xfrm>
            <a:custGeom>
              <a:avLst/>
              <a:gdLst>
                <a:gd name="connsiteX0" fmla="*/ 0 w 4734710"/>
                <a:gd name="connsiteY0" fmla="*/ 0 h 4081145"/>
                <a:gd name="connsiteX1" fmla="*/ 4734710 w 4734710"/>
                <a:gd name="connsiteY1" fmla="*/ 0 h 4081145"/>
                <a:gd name="connsiteX2" fmla="*/ 4734710 w 4734710"/>
                <a:gd name="connsiteY2" fmla="*/ 4081145 h 4081145"/>
                <a:gd name="connsiteX3" fmla="*/ 0 w 4734710"/>
                <a:gd name="connsiteY3" fmla="*/ 4081145 h 4081145"/>
              </a:gdLst>
              <a:ahLst/>
              <a:cxnLst>
                <a:cxn ang="0">
                  <a:pos x="connsiteX0" y="connsiteY0"/>
                </a:cxn>
                <a:cxn ang="0">
                  <a:pos x="connsiteX1" y="connsiteY1"/>
                </a:cxn>
                <a:cxn ang="0">
                  <a:pos x="connsiteX2" y="connsiteY2"/>
                </a:cxn>
                <a:cxn ang="0">
                  <a:pos x="connsiteX3" y="connsiteY3"/>
                </a:cxn>
              </a:cxnLst>
              <a:rect l="l" t="t" r="r" b="b"/>
              <a:pathLst>
                <a:path w="4734710" h="4081145">
                  <a:moveTo>
                    <a:pt x="0" y="0"/>
                  </a:moveTo>
                  <a:lnTo>
                    <a:pt x="4734710" y="0"/>
                  </a:lnTo>
                  <a:lnTo>
                    <a:pt x="4734710" y="4081145"/>
                  </a:lnTo>
                  <a:lnTo>
                    <a:pt x="0" y="4081145"/>
                  </a:lnTo>
                  <a:close/>
                </a:path>
              </a:pathLst>
            </a:custGeom>
          </p:spPr>
        </p:pic>
        <p:sp>
          <p:nvSpPr>
            <p:cNvPr id="6" name="图形"/>
            <p:cNvSpPr/>
            <p:nvPr>
              <p:custDataLst>
                <p:tags r:id="rId8"/>
              </p:custDataLst>
            </p:nvPr>
          </p:nvSpPr>
          <p:spPr>
            <a:xfrm>
              <a:off x="6029527" y="1633203"/>
              <a:ext cx="732155" cy="4081145"/>
            </a:xfrm>
            <a:prstGeom prst="rect">
              <a:avLst/>
            </a:prstGeom>
            <a:gradFill flip="none" rotWithShape="1">
              <a:gsLst>
                <a:gs pos="24000">
                  <a:srgbClr val="333DFF"/>
                </a:gs>
                <a:gs pos="100000">
                  <a:srgbClr val="F71C4C"/>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微软雅黑" panose="020B0503020204020204" pitchFamily="34" charset="-122"/>
                <a:ea typeface="微软雅黑" panose="020B0503020204020204" pitchFamily="34" charset="-122"/>
                <a:cs typeface="思源黑体旧字形 Light" panose="020B0300000000000000" charset="-128"/>
              </a:endParaRPr>
            </a:p>
          </p:txBody>
        </p:sp>
        <p:sp>
          <p:nvSpPr>
            <p:cNvPr id="7" name="图形"/>
            <p:cNvSpPr txBox="1"/>
            <p:nvPr>
              <p:custDataLst>
                <p:tags r:id="rId9"/>
              </p:custDataLst>
            </p:nvPr>
          </p:nvSpPr>
          <p:spPr>
            <a:xfrm>
              <a:off x="6029527" y="2564748"/>
              <a:ext cx="737870" cy="2743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000">
                  <a:solidFill>
                    <a:schemeClr val="bg1"/>
                  </a:solidFill>
                  <a:latin typeface="微软雅黑" panose="020B0503020204020204" pitchFamily="34" charset="-122"/>
                  <a:ea typeface="微软雅黑" panose="020B0503020204020204" pitchFamily="34" charset="-122"/>
                  <a:cs typeface="思源黑体旧字形 Light" panose="020B0300000000000000" charset="-128"/>
                </a:rPr>
                <a:t>关键字</a:t>
              </a:r>
            </a:p>
          </p:txBody>
        </p:sp>
        <p:sp>
          <p:nvSpPr>
            <p:cNvPr id="8" name="图形"/>
            <p:cNvSpPr txBox="1"/>
            <p:nvPr>
              <p:custDataLst>
                <p:tags r:id="rId10"/>
              </p:custDataLst>
            </p:nvPr>
          </p:nvSpPr>
          <p:spPr>
            <a:xfrm>
              <a:off x="6029527" y="3519788"/>
              <a:ext cx="737870" cy="2743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000">
                  <a:solidFill>
                    <a:schemeClr val="bg1"/>
                  </a:solidFill>
                  <a:latin typeface="微软雅黑" panose="020B0503020204020204" pitchFamily="34" charset="-122"/>
                  <a:ea typeface="微软雅黑" panose="020B0503020204020204" pitchFamily="34" charset="-122"/>
                  <a:cs typeface="思源黑体旧字形 Light" panose="020B0300000000000000" charset="-128"/>
                </a:rPr>
                <a:t>关键字</a:t>
              </a:r>
            </a:p>
          </p:txBody>
        </p:sp>
        <p:sp>
          <p:nvSpPr>
            <p:cNvPr id="9" name="图形"/>
            <p:cNvSpPr txBox="1"/>
            <p:nvPr>
              <p:custDataLst>
                <p:tags r:id="rId11"/>
              </p:custDataLst>
            </p:nvPr>
          </p:nvSpPr>
          <p:spPr>
            <a:xfrm>
              <a:off x="6029527" y="4454508"/>
              <a:ext cx="737870" cy="2743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000">
                  <a:solidFill>
                    <a:schemeClr val="bg1"/>
                  </a:solidFill>
                  <a:latin typeface="微软雅黑" panose="020B0503020204020204" pitchFamily="34" charset="-122"/>
                  <a:ea typeface="微软雅黑" panose="020B0503020204020204" pitchFamily="34" charset="-122"/>
                  <a:cs typeface="思源黑体旧字形 Light" panose="020B0300000000000000" charset="-128"/>
                </a:rPr>
                <a:t>关键字</a:t>
              </a:r>
            </a:p>
          </p:txBody>
        </p:sp>
      </p:grpSp>
      <p:grpSp>
        <p:nvGrpSpPr>
          <p:cNvPr id="10" name="组合 9"/>
          <p:cNvGrpSpPr/>
          <p:nvPr/>
        </p:nvGrpSpPr>
        <p:grpSpPr>
          <a:xfrm>
            <a:off x="737670" y="3270851"/>
            <a:ext cx="5033645" cy="2574188"/>
            <a:chOff x="737670" y="3241976"/>
            <a:chExt cx="5033645" cy="2574188"/>
          </a:xfrm>
        </p:grpSpPr>
        <p:sp>
          <p:nvSpPr>
            <p:cNvPr id="11" name="图形"/>
            <p:cNvSpPr/>
            <p:nvPr>
              <p:custDataLst>
                <p:tags r:id="rId4"/>
              </p:custDataLst>
            </p:nvPr>
          </p:nvSpPr>
          <p:spPr>
            <a:xfrm>
              <a:off x="747195" y="3241976"/>
              <a:ext cx="2667635" cy="431800"/>
            </a:xfrm>
            <a:prstGeom prst="roundRect">
              <a:avLst>
                <a:gd name="adj" fmla="val 0"/>
              </a:avLst>
            </a:prstGeom>
            <a:gradFill flip="none" rotWithShape="1">
              <a:gsLst>
                <a:gs pos="18000">
                  <a:srgbClr val="333DFF"/>
                </a:gs>
                <a:gs pos="100000">
                  <a:srgbClr val="F71C4C"/>
                </a:gs>
              </a:gsLst>
              <a:lin ang="2700000" scaled="1"/>
            </a:gradFill>
            <a:ln>
              <a:noFill/>
            </a:ln>
            <a:effectLst>
              <a:outerShdw blurRad="2413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微软雅黑" panose="020B0503020204020204" pitchFamily="34" charset="-122"/>
                  <a:ea typeface="微软雅黑" panose="020B0503020204020204" pitchFamily="34" charset="-122"/>
                  <a:cs typeface="思源黑体旧字形 Light" panose="020B0300000000000000" charset="-128"/>
                  <a:sym typeface="+mn-ea"/>
                </a:rPr>
                <a:t>预设标题文本内容</a:t>
              </a:r>
            </a:p>
          </p:txBody>
        </p:sp>
        <p:sp>
          <p:nvSpPr>
            <p:cNvPr id="12" name="图形"/>
            <p:cNvSpPr/>
            <p:nvPr>
              <p:custDataLst>
                <p:tags r:id="rId5"/>
              </p:custDataLst>
            </p:nvPr>
          </p:nvSpPr>
          <p:spPr>
            <a:xfrm>
              <a:off x="737670" y="3713146"/>
              <a:ext cx="5033645" cy="764438"/>
            </a:xfrm>
            <a:prstGeom prst="rect">
              <a:avLst/>
            </a:prstGeom>
          </p:spPr>
          <p:txBody>
            <a:bodyPr wrap="square" lIns="68578" tIns="34289" rIns="68578" bIns="34289">
              <a:spAutoFit/>
            </a:bodyPr>
            <a:lstStyle/>
            <a:p>
              <a:pPr>
                <a:lnSpc>
                  <a:spcPct val="150000"/>
                </a:lnSpc>
              </a:pPr>
              <a:r>
                <a:rPr lang="zh-CN" altLang="en-US" sz="1600">
                  <a:solidFill>
                    <a:schemeClr val="bg1"/>
                  </a:solidFill>
                  <a:latin typeface="微软雅黑" panose="020B0503020204020204" pitchFamily="34" charset="-122"/>
                  <a:ea typeface="微软雅黑" panose="020B0503020204020204" pitchFamily="34" charset="-122"/>
                  <a:cs typeface="思源黑体旧字形 Light" panose="020B0300000000000000" charset="-128"/>
                  <a:sym typeface="+mn-ea"/>
                </a:rPr>
                <a:t>在此处添加您的文本内容在此处添加您的文本内容在此处添加您的文本内容添加您的文本添加您的文本内容</a:t>
              </a:r>
            </a:p>
          </p:txBody>
        </p:sp>
        <p:sp>
          <p:nvSpPr>
            <p:cNvPr id="13" name="图形"/>
            <p:cNvSpPr/>
            <p:nvPr>
              <p:custDataLst>
                <p:tags r:id="rId6"/>
              </p:custDataLst>
            </p:nvPr>
          </p:nvSpPr>
          <p:spPr>
            <a:xfrm>
              <a:off x="747195" y="4580556"/>
              <a:ext cx="2667635" cy="431800"/>
            </a:xfrm>
            <a:prstGeom prst="roundRect">
              <a:avLst>
                <a:gd name="adj" fmla="val 0"/>
              </a:avLst>
            </a:prstGeom>
            <a:gradFill flip="none" rotWithShape="1">
              <a:gsLst>
                <a:gs pos="24000">
                  <a:srgbClr val="333DFF"/>
                </a:gs>
                <a:gs pos="95000">
                  <a:srgbClr val="F71C4C"/>
                </a:gs>
              </a:gsLst>
              <a:lin ang="2700000" scaled="1"/>
            </a:gradFill>
            <a:ln>
              <a:noFill/>
            </a:ln>
            <a:effectLst>
              <a:outerShdw blurRad="2413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latin typeface="微软雅黑" panose="020B0503020204020204" pitchFamily="34" charset="-122"/>
                  <a:ea typeface="微软雅黑" panose="020B0503020204020204" pitchFamily="34" charset="-122"/>
                  <a:cs typeface="思源黑体旧字形 Light" panose="020B0300000000000000" charset="-128"/>
                  <a:sym typeface="+mn-ea"/>
                </a:rPr>
                <a:t>预设标题文本内容</a:t>
              </a:r>
              <a:endParaRPr lang="zh-CN" altLang="en-US" sz="2400" b="1">
                <a:solidFill>
                  <a:schemeClr val="bg1"/>
                </a:solidFill>
                <a:latin typeface="微软雅黑" panose="020B0503020204020204" pitchFamily="34" charset="-122"/>
                <a:ea typeface="微软雅黑" panose="020B0503020204020204" pitchFamily="34" charset="-122"/>
                <a:cs typeface="思源黑体旧字形 Light" panose="020B0300000000000000" charset="-128"/>
              </a:endParaRPr>
            </a:p>
          </p:txBody>
        </p:sp>
        <p:sp>
          <p:nvSpPr>
            <p:cNvPr id="14" name="图形"/>
            <p:cNvSpPr/>
            <p:nvPr>
              <p:custDataLst>
                <p:tags r:id="rId7"/>
              </p:custDataLst>
            </p:nvPr>
          </p:nvSpPr>
          <p:spPr>
            <a:xfrm>
              <a:off x="737670" y="5051726"/>
              <a:ext cx="5033645" cy="764438"/>
            </a:xfrm>
            <a:prstGeom prst="rect">
              <a:avLst/>
            </a:prstGeom>
          </p:spPr>
          <p:txBody>
            <a:bodyPr wrap="square" lIns="68578" tIns="34289" rIns="68578" bIns="34289">
              <a:spAutoFit/>
            </a:bodyPr>
            <a:lstStyle/>
            <a:p>
              <a:pPr>
                <a:lnSpc>
                  <a:spcPct val="150000"/>
                </a:lnSpc>
              </a:pPr>
              <a:r>
                <a:rPr lang="zh-CN" altLang="en-US" sz="1600">
                  <a:solidFill>
                    <a:schemeClr val="bg1"/>
                  </a:solidFill>
                  <a:latin typeface="微软雅黑" panose="020B0503020204020204" pitchFamily="34" charset="-122"/>
                  <a:ea typeface="微软雅黑" panose="020B0503020204020204" pitchFamily="34" charset="-122"/>
                  <a:cs typeface="思源黑体旧字形 Light" panose="020B0300000000000000" charset="-128"/>
                  <a:sym typeface="+mn-ea"/>
                </a:rPr>
                <a:t>在此处添加您的文本内容在此处添加您的文本内容在此处添加您的文本内容添加您的文本添加您的文本内容</a:t>
              </a:r>
            </a:p>
          </p:txBody>
        </p:sp>
      </p:grpSp>
      <p:grpSp>
        <p:nvGrpSpPr>
          <p:cNvPr id="15" name="组合 14"/>
          <p:cNvGrpSpPr/>
          <p:nvPr/>
        </p:nvGrpSpPr>
        <p:grpSpPr>
          <a:xfrm>
            <a:off x="737035" y="1401779"/>
            <a:ext cx="5034280" cy="1547719"/>
            <a:chOff x="737035" y="1372904"/>
            <a:chExt cx="5034280" cy="1547719"/>
          </a:xfrm>
        </p:grpSpPr>
        <p:sp>
          <p:nvSpPr>
            <p:cNvPr id="16" name="图形"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p:cNvSpPr txBox="1">
              <a:spLocks noChangeArrowheads="1"/>
            </p:cNvSpPr>
            <p:nvPr>
              <p:custDataLst>
                <p:tags r:id="rId1"/>
              </p:custDataLst>
            </p:nvPr>
          </p:nvSpPr>
          <p:spPr bwMode="auto">
            <a:xfrm>
              <a:off x="737670" y="1372904"/>
              <a:ext cx="4074160" cy="66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50000"/>
                </a:lnSpc>
              </a:pPr>
              <a:r>
                <a:rPr lang="zh-CN" altLang="en-US" sz="2800" b="1">
                  <a:solidFill>
                    <a:schemeClr val="bg1"/>
                  </a:solidFill>
                  <a:latin typeface="微软雅黑" panose="020B0503020204020204" pitchFamily="34" charset="-122"/>
                  <a:ea typeface="微软雅黑" panose="020B0503020204020204" pitchFamily="34" charset="-122"/>
                  <a:cs typeface="思源黑体旧字形 Light" panose="020B0300000000000000" charset="-128"/>
                  <a:sym typeface="思源黑体旧字形 Light" panose="020B0300000000000000" charset="-128"/>
                </a:rPr>
                <a:t>在此处</a:t>
              </a:r>
              <a:r>
                <a:rPr lang="zh-CN" altLang="en-US" sz="2800" b="1">
                  <a:solidFill>
                    <a:schemeClr val="bg1"/>
                  </a:solidFill>
                  <a:latin typeface="微软雅黑" panose="020B0503020204020204" pitchFamily="34" charset="-122"/>
                  <a:ea typeface="微软雅黑" panose="020B0503020204020204" pitchFamily="34" charset="-122"/>
                  <a:cs typeface="思源黑体旧字形 Light" panose="020B0300000000000000" charset="-128"/>
                  <a:sym typeface="+mn-ea"/>
                </a:rPr>
                <a:t>预设标题文本</a:t>
              </a:r>
            </a:p>
          </p:txBody>
        </p:sp>
        <p:cxnSp>
          <p:nvCxnSpPr>
            <p:cNvPr id="17" name="图形"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p:cNvCxnSpPr/>
            <p:nvPr>
              <p:custDataLst>
                <p:tags r:id="rId2"/>
              </p:custDataLst>
            </p:nvPr>
          </p:nvCxnSpPr>
          <p:spPr>
            <a:xfrm flipH="1">
              <a:off x="849430" y="2084371"/>
              <a:ext cx="844550" cy="0"/>
            </a:xfrm>
            <a:prstGeom prst="line">
              <a:avLst/>
            </a:prstGeom>
            <a:ln w="25400">
              <a:gradFill flip="none" rotWithShape="1">
                <a:gsLst>
                  <a:gs pos="0">
                    <a:srgbClr val="333DFF"/>
                  </a:gs>
                  <a:gs pos="74000">
                    <a:srgbClr val="F71C4C"/>
                  </a:gs>
                </a:gsLst>
                <a:lin ang="0" scaled="1"/>
              </a:gradFill>
            </a:ln>
          </p:spPr>
          <p:style>
            <a:lnRef idx="1">
              <a:schemeClr val="accent1"/>
            </a:lnRef>
            <a:fillRef idx="0">
              <a:schemeClr val="accent1"/>
            </a:fillRef>
            <a:effectRef idx="0">
              <a:schemeClr val="accent1"/>
            </a:effectRef>
            <a:fontRef idx="minor">
              <a:schemeClr val="tx1"/>
            </a:fontRef>
          </p:style>
        </p:cxnSp>
        <p:sp>
          <p:nvSpPr>
            <p:cNvPr id="18" name="图形" descr="e7d195523061f1c066b07af569392582e34b383e870941e45A9F265A01B343BAB71AA68CCD0631A7B7DE1272822047E4CBFC978F0A03706D738F6232142EC909A232ED66B5EC504804C64D3B242CD4B5FC2DA3AE84CA9B465C225B24ED0F6BE1C9F01A31FC114B1CE460667A0F96FEB01B7CD686B75F8231A79223F2FD5CDA837DB1C710F46EF6DCE6486984DC98502B"/>
            <p:cNvSpPr txBox="1">
              <a:spLocks noChangeArrowheads="1"/>
            </p:cNvSpPr>
            <p:nvPr>
              <p:custDataLst>
                <p:tags r:id="rId3"/>
              </p:custDataLst>
            </p:nvPr>
          </p:nvSpPr>
          <p:spPr bwMode="auto">
            <a:xfrm>
              <a:off x="737035" y="2133100"/>
              <a:ext cx="5034280" cy="7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lnSpc>
                  <a:spcPct val="150000"/>
                </a:lnSpc>
              </a:pPr>
              <a:r>
                <a:rPr lang="zh-CN" altLang="en-US" sz="1600">
                  <a:solidFill>
                    <a:schemeClr val="bg1"/>
                  </a:solidFill>
                  <a:latin typeface="微软雅黑" panose="020B0503020204020204" pitchFamily="34" charset="-122"/>
                  <a:ea typeface="微软雅黑" panose="020B0503020204020204" pitchFamily="34" charset="-122"/>
                  <a:cs typeface="思源黑体旧字形 Light" panose="020B0300000000000000" charset="-128"/>
                  <a:sym typeface="+mn-ea"/>
                </a:rPr>
                <a:t>在此处添加您的文本内容在此处添加您的文本内容在此处添加您的文本内容在此处添加您的文本内容</a:t>
              </a:r>
            </a:p>
          </p:txBody>
        </p:sp>
      </p:grpSp>
    </p:spTree>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dur="50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nodeType="afterGroup">
                            <p:stCondLst>
                              <p:cond delay="500"/>
                            </p:stCondLst>
                            <p:childTnLst>
                              <p:par>
                                <p:cTn id="9" presetID="42" presetClass="entr" presetSubtype="0" dur="50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2" presetClass="entr" presetSubtype="2" dur="50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8" name="文本框 7"/>
          <p:cNvSpPr txBox="1"/>
          <p:nvPr/>
        </p:nvSpPr>
        <p:spPr>
          <a:xfrm>
            <a:off x="5925286" y="1190182"/>
            <a:ext cx="2249103" cy="1208639"/>
          </a:xfrm>
          <a:prstGeom prst="rect">
            <a:avLst/>
          </a:prstGeom>
          <a:noFill/>
          <a:effectLst/>
        </p:spPr>
        <p:txBody>
          <a:bodyPr wrap="square" lIns="99670" tIns="49835" rIns="99670" bIns="49835" rtlCol="0">
            <a:spAutoFit/>
          </a:bodyPr>
          <a:lstStyle/>
          <a:p>
            <a:pPr algn="dist"/>
            <a:r>
              <a:rPr lang="zh-CN" altLang="en-US" sz="7200" dirty="0">
                <a:gradFill flip="none" rotWithShape="1">
                  <a:gsLst>
                    <a:gs pos="4000">
                      <a:srgbClr val="F71C4C"/>
                    </a:gs>
                    <a:gs pos="81000">
                      <a:srgbClr val="333DFF"/>
                    </a:gs>
                  </a:gsLst>
                  <a:lin ang="13500000" scaled="1"/>
                </a:gradFill>
                <a:latin typeface="方正综艺简体" panose="03000509000000000000" pitchFamily="65" charset="-122"/>
                <a:ea typeface="方正综艺简体" panose="03000509000000000000" pitchFamily="65" charset="-122"/>
              </a:rPr>
              <a:t>目录</a:t>
            </a:r>
          </a:p>
        </p:txBody>
      </p:sp>
      <p:grpSp>
        <p:nvGrpSpPr>
          <p:cNvPr id="23" name="组合 22"/>
          <p:cNvGrpSpPr/>
          <p:nvPr/>
        </p:nvGrpSpPr>
        <p:grpSpPr>
          <a:xfrm>
            <a:off x="2952648" y="2761838"/>
            <a:ext cx="2157312" cy="2783052"/>
            <a:chOff x="3932688" y="2511981"/>
            <a:chExt cx="2157312" cy="2783052"/>
          </a:xfrm>
        </p:grpSpPr>
        <p:sp>
          <p:nvSpPr>
            <p:cNvPr id="15" name="矩形: 剪去单角 14"/>
            <p:cNvSpPr/>
            <p:nvPr/>
          </p:nvSpPr>
          <p:spPr>
            <a:xfrm>
              <a:off x="3932688" y="2618536"/>
              <a:ext cx="1960379" cy="2676497"/>
            </a:xfrm>
            <a:prstGeom prst="snip1Rect">
              <a:avLst/>
            </a:prstGeom>
            <a:solidFill>
              <a:srgbClr val="333DFF">
                <a:alpha val="20000"/>
              </a:srgbClr>
            </a:solidFill>
            <a:ln w="11811">
              <a:gradFill>
                <a:gsLst>
                  <a:gs pos="18000">
                    <a:srgbClr val="333DFF"/>
                  </a:gs>
                  <a:gs pos="100000">
                    <a:srgbClr val="F71C4C"/>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lIns="85039" tIns="42520" rIns="85039" bIns="42520" rtlCol="0" anchor="ctr"/>
            <a:lstStyle/>
            <a:p>
              <a:pPr algn="ctr"/>
              <a:endParaRPr lang="zh-CN" altLang="en-US" sz="1675"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5681215" y="2511981"/>
              <a:ext cx="408785" cy="293961"/>
            </a:xfrm>
            <a:prstGeom prst="rect">
              <a:avLst/>
            </a:prstGeom>
            <a:noFill/>
            <a:effectLst/>
          </p:spPr>
          <p:txBody>
            <a:bodyPr wrap="square" lIns="92693" tIns="46347" rIns="92693" bIns="46347" rtlCol="0">
              <a:spAutoFit/>
            </a:bodyPr>
            <a:lstStyle/>
            <a:p>
              <a:r>
                <a:rPr lang="en-US" altLang="zh-CN" sz="1300" dirty="0">
                  <a:solidFill>
                    <a:schemeClr val="bg1"/>
                  </a:solidFill>
                  <a:latin typeface="方正综艺简体" panose="03000509000000000000" pitchFamily="65" charset="-122"/>
                  <a:ea typeface="方正综艺简体" panose="03000509000000000000" pitchFamily="65" charset="-122"/>
                </a:rPr>
                <a:t>01</a:t>
              </a:r>
              <a:endParaRPr lang="zh-CN" altLang="en-US" sz="1300" dirty="0">
                <a:solidFill>
                  <a:schemeClr val="bg1"/>
                </a:solidFill>
                <a:latin typeface="方正综艺简体" panose="03000509000000000000" pitchFamily="65" charset="-122"/>
                <a:ea typeface="方正综艺简体" panose="03000509000000000000" pitchFamily="65" charset="-122"/>
              </a:endParaRPr>
            </a:p>
          </p:txBody>
        </p:sp>
        <p:sp>
          <p:nvSpPr>
            <p:cNvPr id="17" name="文本框 16"/>
            <p:cNvSpPr txBox="1"/>
            <p:nvPr/>
          </p:nvSpPr>
          <p:spPr>
            <a:xfrm>
              <a:off x="3955152" y="3490800"/>
              <a:ext cx="1834893" cy="895049"/>
            </a:xfrm>
            <a:prstGeom prst="rect">
              <a:avLst/>
            </a:prstGeom>
            <a:noFill/>
            <a:effectLst/>
          </p:spPr>
          <p:txBody>
            <a:bodyPr wrap="square" lIns="92693" tIns="46347" rIns="92693" bIns="46347" rtlCol="0">
              <a:spAutoFit/>
            </a:bodyPr>
            <a:lstStyle/>
            <a:p>
              <a:pPr algn="ctr"/>
              <a:r>
                <a:rPr lang="zh-CN" altLang="en-US" sz="2605" dirty="0">
                  <a:solidFill>
                    <a:schemeClr val="bg1"/>
                  </a:solidFill>
                  <a:latin typeface="方正综艺简体" panose="03000509000000000000" pitchFamily="65" charset="-122"/>
                  <a:ea typeface="方正综艺简体" panose="03000509000000000000" pitchFamily="65" charset="-122"/>
                </a:rPr>
                <a:t>大数据与人工智能</a:t>
              </a:r>
            </a:p>
          </p:txBody>
        </p:sp>
        <p:sp>
          <p:nvSpPr>
            <p:cNvPr id="21" name="文本框 20"/>
            <p:cNvSpPr txBox="1"/>
            <p:nvPr/>
          </p:nvSpPr>
          <p:spPr>
            <a:xfrm>
              <a:off x="4012136" y="4460883"/>
              <a:ext cx="1720925" cy="343479"/>
            </a:xfrm>
            <a:prstGeom prst="rect">
              <a:avLst/>
            </a:prstGeom>
            <a:noFill/>
            <a:effectLst/>
          </p:spPr>
          <p:txBody>
            <a:bodyPr wrap="square" lIns="85039" tIns="42520" rIns="85039" bIns="42520">
              <a:spAutoFit/>
            </a:bodyPr>
            <a:lstStyle/>
            <a:p>
              <a:pPr algn="ctr"/>
              <a:r>
                <a:rPr lang="zh-CN" altLang="en-US" sz="835">
                  <a:solidFill>
                    <a:schemeClr val="bg1"/>
                  </a:solidFill>
                  <a:latin typeface="微软雅黑" panose="020B0503020204020204" pitchFamily="34" charset="-122"/>
                  <a:ea typeface="微软雅黑" panose="020B0503020204020204" pitchFamily="34" charset="-122"/>
                </a:rPr>
                <a:t>BIG DATA AND ARTIFICIAL INTELLIGENCE</a:t>
              </a:r>
            </a:p>
          </p:txBody>
        </p:sp>
        <p:sp>
          <p:nvSpPr>
            <p:cNvPr id="22" name="矩形: 圆角 21"/>
            <p:cNvSpPr/>
            <p:nvPr>
              <p:custDataLst>
                <p:tags r:id="rId4"/>
              </p:custDataLst>
            </p:nvPr>
          </p:nvSpPr>
          <p:spPr>
            <a:xfrm>
              <a:off x="4450407" y="3218286"/>
              <a:ext cx="796683" cy="125320"/>
            </a:xfrm>
            <a:prstGeom prst="roundRect">
              <a:avLst>
                <a:gd name="adj" fmla="val 50000"/>
              </a:avLst>
            </a:prstGeom>
            <a:solidFill>
              <a:srgbClr val="333D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85039" tIns="42520" rIns="85039" bIns="42520" rtlCol="0" anchor="ctr"/>
            <a:lstStyle/>
            <a:p>
              <a:pPr algn="ctr"/>
              <a:endParaRPr lang="zh-CN" altLang="en-US" sz="1675" dirty="0">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5181571" y="2761838"/>
            <a:ext cx="2157311" cy="2783052"/>
            <a:chOff x="3764921" y="2511981"/>
            <a:chExt cx="2157311" cy="2783052"/>
          </a:xfrm>
        </p:grpSpPr>
        <p:sp>
          <p:nvSpPr>
            <p:cNvPr id="25" name="矩形: 剪去单角 24"/>
            <p:cNvSpPr/>
            <p:nvPr/>
          </p:nvSpPr>
          <p:spPr>
            <a:xfrm>
              <a:off x="3764921" y="2618536"/>
              <a:ext cx="1960379" cy="2676497"/>
            </a:xfrm>
            <a:prstGeom prst="snip1Rect">
              <a:avLst/>
            </a:prstGeom>
            <a:solidFill>
              <a:srgbClr val="333DFF">
                <a:alpha val="20000"/>
              </a:srgbClr>
            </a:solidFill>
            <a:ln w="11811">
              <a:gradFill>
                <a:gsLst>
                  <a:gs pos="18000">
                    <a:srgbClr val="333DFF"/>
                  </a:gs>
                  <a:gs pos="100000">
                    <a:srgbClr val="F71C4C"/>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lIns="85039" tIns="42520" rIns="85039" bIns="42520" rtlCol="0" anchor="ctr"/>
            <a:lstStyle/>
            <a:p>
              <a:pPr algn="ctr"/>
              <a:endParaRPr lang="zh-CN" altLang="en-US" sz="1675"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5513447" y="2511981"/>
              <a:ext cx="408785" cy="293961"/>
            </a:xfrm>
            <a:prstGeom prst="rect">
              <a:avLst/>
            </a:prstGeom>
            <a:noFill/>
            <a:effectLst/>
          </p:spPr>
          <p:txBody>
            <a:bodyPr wrap="square" lIns="92693" tIns="46347" rIns="92693" bIns="46347" rtlCol="0">
              <a:spAutoFit/>
            </a:bodyPr>
            <a:lstStyle/>
            <a:p>
              <a:r>
                <a:rPr lang="en-US" altLang="zh-CN" sz="1300" dirty="0">
                  <a:solidFill>
                    <a:schemeClr val="bg1"/>
                  </a:solidFill>
                  <a:latin typeface="方正综艺简体" panose="03000509000000000000" pitchFamily="65" charset="-122"/>
                  <a:ea typeface="方正综艺简体" panose="03000509000000000000" pitchFamily="65" charset="-122"/>
                </a:rPr>
                <a:t>02</a:t>
              </a:r>
              <a:endParaRPr lang="zh-CN" altLang="en-US" sz="1300" dirty="0">
                <a:solidFill>
                  <a:schemeClr val="bg1"/>
                </a:solidFill>
                <a:latin typeface="方正综艺简体" panose="03000509000000000000" pitchFamily="65" charset="-122"/>
                <a:ea typeface="方正综艺简体" panose="03000509000000000000" pitchFamily="65" charset="-122"/>
              </a:endParaRPr>
            </a:p>
          </p:txBody>
        </p:sp>
        <p:sp>
          <p:nvSpPr>
            <p:cNvPr id="27" name="文本框 26"/>
            <p:cNvSpPr txBox="1"/>
            <p:nvPr/>
          </p:nvSpPr>
          <p:spPr>
            <a:xfrm>
              <a:off x="3779508" y="3490800"/>
              <a:ext cx="1914543" cy="895049"/>
            </a:xfrm>
            <a:prstGeom prst="rect">
              <a:avLst/>
            </a:prstGeom>
            <a:noFill/>
            <a:effectLst/>
          </p:spPr>
          <p:txBody>
            <a:bodyPr wrap="square" lIns="92693" tIns="46347" rIns="92693" bIns="46347" rtlCol="0">
              <a:spAutoFit/>
            </a:bodyPr>
            <a:lstStyle/>
            <a:p>
              <a:pPr algn="ctr"/>
              <a:r>
                <a:rPr lang="zh-CN" altLang="en-US" sz="2605" dirty="0">
                  <a:solidFill>
                    <a:schemeClr val="bg1"/>
                  </a:solidFill>
                  <a:latin typeface="方正综艺简体" panose="03000509000000000000" pitchFamily="65" charset="-122"/>
                  <a:ea typeface="方正综艺简体" panose="03000509000000000000" pitchFamily="65" charset="-122"/>
                </a:rPr>
                <a:t>人工智能的价值体现</a:t>
              </a:r>
            </a:p>
          </p:txBody>
        </p:sp>
        <p:sp>
          <p:nvSpPr>
            <p:cNvPr id="28" name="文本框 27"/>
            <p:cNvSpPr txBox="1"/>
            <p:nvPr/>
          </p:nvSpPr>
          <p:spPr>
            <a:xfrm>
              <a:off x="3896832" y="4452970"/>
              <a:ext cx="1720925" cy="343479"/>
            </a:xfrm>
            <a:prstGeom prst="rect">
              <a:avLst/>
            </a:prstGeom>
            <a:noFill/>
            <a:effectLst/>
          </p:spPr>
          <p:txBody>
            <a:bodyPr wrap="square" lIns="85039" tIns="42520" rIns="85039" bIns="42520">
              <a:spAutoFit/>
            </a:bodyPr>
            <a:lstStyle/>
            <a:p>
              <a:pPr algn="ctr"/>
              <a:r>
                <a:rPr lang="en-US" altLang="zh-CN" sz="835">
                  <a:solidFill>
                    <a:schemeClr val="bg1"/>
                  </a:solidFill>
                  <a:latin typeface="微软雅黑" panose="020B0503020204020204" pitchFamily="34" charset="-122"/>
                  <a:ea typeface="微软雅黑" panose="020B0503020204020204" pitchFamily="34" charset="-122"/>
                </a:rPr>
                <a:t>THE VALUE OF ARTIFICIAL INTELLIGENCE</a:t>
              </a:r>
              <a:endParaRPr lang="zh-CN" altLang="en-US" sz="835">
                <a:solidFill>
                  <a:schemeClr val="bg1"/>
                </a:solidFill>
                <a:latin typeface="微软雅黑" panose="020B0503020204020204" pitchFamily="34" charset="-122"/>
                <a:ea typeface="微软雅黑" panose="020B0503020204020204" pitchFamily="34" charset="-122"/>
              </a:endParaRPr>
            </a:p>
          </p:txBody>
        </p:sp>
        <p:sp>
          <p:nvSpPr>
            <p:cNvPr id="29" name="矩形: 圆角 28"/>
            <p:cNvSpPr/>
            <p:nvPr>
              <p:custDataLst>
                <p:tags r:id="rId3"/>
              </p:custDataLst>
            </p:nvPr>
          </p:nvSpPr>
          <p:spPr>
            <a:xfrm>
              <a:off x="4282639" y="3218286"/>
              <a:ext cx="796683" cy="125320"/>
            </a:xfrm>
            <a:prstGeom prst="roundRect">
              <a:avLst>
                <a:gd name="adj" fmla="val 50000"/>
              </a:avLst>
            </a:prstGeom>
            <a:solidFill>
              <a:srgbClr val="333D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85039" tIns="42520" rIns="85039" bIns="42520" rtlCol="0" anchor="ctr"/>
            <a:lstStyle/>
            <a:p>
              <a:pPr algn="ctr"/>
              <a:endParaRPr lang="zh-CN" altLang="en-US" sz="1675" dirty="0">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7410492" y="2761838"/>
            <a:ext cx="2157311" cy="2783052"/>
            <a:chOff x="3597152" y="2511981"/>
            <a:chExt cx="2157311" cy="2783052"/>
          </a:xfrm>
        </p:grpSpPr>
        <p:sp>
          <p:nvSpPr>
            <p:cNvPr id="31" name="矩形: 剪去单角 30"/>
            <p:cNvSpPr/>
            <p:nvPr/>
          </p:nvSpPr>
          <p:spPr>
            <a:xfrm>
              <a:off x="3597152" y="2618536"/>
              <a:ext cx="1960379" cy="2676497"/>
            </a:xfrm>
            <a:prstGeom prst="snip1Rect">
              <a:avLst/>
            </a:prstGeom>
            <a:solidFill>
              <a:srgbClr val="333DFF">
                <a:alpha val="20000"/>
              </a:srgbClr>
            </a:solidFill>
            <a:ln w="11811">
              <a:gradFill>
                <a:gsLst>
                  <a:gs pos="18000">
                    <a:srgbClr val="333DFF"/>
                  </a:gs>
                  <a:gs pos="100000">
                    <a:srgbClr val="F71C4C"/>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lIns="85039" tIns="42520" rIns="85039" bIns="42520" rtlCol="0" anchor="ctr"/>
            <a:lstStyle/>
            <a:p>
              <a:pPr algn="ctr"/>
              <a:endParaRPr lang="zh-CN" altLang="en-US" sz="1675" dirty="0">
                <a:latin typeface="微软雅黑" panose="020B0503020204020204" pitchFamily="34" charset="-122"/>
                <a:ea typeface="微软雅黑" panose="020B0503020204020204" pitchFamily="34" charset="-122"/>
              </a:endParaRPr>
            </a:p>
          </p:txBody>
        </p:sp>
        <p:sp>
          <p:nvSpPr>
            <p:cNvPr id="32" name="文本框 31"/>
            <p:cNvSpPr txBox="1"/>
            <p:nvPr/>
          </p:nvSpPr>
          <p:spPr>
            <a:xfrm>
              <a:off x="5345678" y="2511981"/>
              <a:ext cx="408785" cy="293961"/>
            </a:xfrm>
            <a:prstGeom prst="rect">
              <a:avLst/>
            </a:prstGeom>
            <a:noFill/>
            <a:effectLst/>
          </p:spPr>
          <p:txBody>
            <a:bodyPr wrap="square" lIns="92693" tIns="46347" rIns="92693" bIns="46347" rtlCol="0">
              <a:spAutoFit/>
            </a:bodyPr>
            <a:lstStyle/>
            <a:p>
              <a:r>
                <a:rPr lang="en-US" altLang="zh-CN" sz="1300" dirty="0">
                  <a:solidFill>
                    <a:schemeClr val="bg1"/>
                  </a:solidFill>
                  <a:latin typeface="方正综艺简体" panose="03000509000000000000" pitchFamily="65" charset="-122"/>
                  <a:ea typeface="方正综艺简体" panose="03000509000000000000" pitchFamily="65" charset="-122"/>
                </a:rPr>
                <a:t>03</a:t>
              </a:r>
              <a:endParaRPr lang="zh-CN" altLang="en-US" sz="1300" dirty="0">
                <a:solidFill>
                  <a:schemeClr val="bg1"/>
                </a:solidFill>
                <a:latin typeface="方正综艺简体" panose="03000509000000000000" pitchFamily="65" charset="-122"/>
                <a:ea typeface="方正综艺简体" panose="03000509000000000000" pitchFamily="65" charset="-122"/>
              </a:endParaRPr>
            </a:p>
          </p:txBody>
        </p:sp>
        <p:sp>
          <p:nvSpPr>
            <p:cNvPr id="33" name="文本框 32"/>
            <p:cNvSpPr txBox="1"/>
            <p:nvPr/>
          </p:nvSpPr>
          <p:spPr>
            <a:xfrm>
              <a:off x="3619615" y="3490800"/>
              <a:ext cx="1914210" cy="895049"/>
            </a:xfrm>
            <a:prstGeom prst="rect">
              <a:avLst/>
            </a:prstGeom>
            <a:noFill/>
            <a:effectLst/>
          </p:spPr>
          <p:txBody>
            <a:bodyPr wrap="square" lIns="92693" tIns="46347" rIns="92693" bIns="46347" rtlCol="0">
              <a:spAutoFit/>
            </a:bodyPr>
            <a:lstStyle/>
            <a:p>
              <a:pPr algn="ctr"/>
              <a:r>
                <a:rPr lang="zh-CN" altLang="en-US" sz="2605" dirty="0">
                  <a:solidFill>
                    <a:schemeClr val="bg1"/>
                  </a:solidFill>
                  <a:latin typeface="方正综艺简体" panose="03000509000000000000" pitchFamily="65" charset="-122"/>
                  <a:ea typeface="方正综艺简体" panose="03000509000000000000" pitchFamily="65" charset="-122"/>
                </a:rPr>
                <a:t>人工智能的诞生与发展</a:t>
              </a:r>
            </a:p>
          </p:txBody>
        </p:sp>
        <p:sp>
          <p:nvSpPr>
            <p:cNvPr id="34" name="文本框 33"/>
            <p:cNvSpPr txBox="1"/>
            <p:nvPr/>
          </p:nvSpPr>
          <p:spPr>
            <a:xfrm>
              <a:off x="3696532" y="4467528"/>
              <a:ext cx="1720925" cy="342864"/>
            </a:xfrm>
            <a:prstGeom prst="rect">
              <a:avLst/>
            </a:prstGeom>
            <a:noFill/>
            <a:effectLst/>
          </p:spPr>
          <p:txBody>
            <a:bodyPr wrap="square" lIns="85039" tIns="42520" rIns="85039" bIns="42520">
              <a:spAutoFit/>
            </a:bodyPr>
            <a:lstStyle/>
            <a:p>
              <a:pPr algn="ctr"/>
              <a:r>
                <a:rPr lang="en-US" altLang="zh-CN" sz="835" dirty="0">
                  <a:solidFill>
                    <a:schemeClr val="bg1"/>
                  </a:solidFill>
                  <a:latin typeface="微软雅黑" panose="020B0503020204020204" pitchFamily="34" charset="-122"/>
                  <a:ea typeface="微软雅黑" panose="020B0503020204020204" pitchFamily="34" charset="-122"/>
                </a:rPr>
                <a:t>BIRTH AND DEVELOPMENT OF ARTIFICIAL INTELLIGENCE</a:t>
              </a:r>
              <a:endParaRPr lang="zh-CN" altLang="en-US" sz="835" dirty="0">
                <a:solidFill>
                  <a:schemeClr val="bg1"/>
                </a:solidFill>
                <a:latin typeface="微软雅黑" panose="020B0503020204020204" pitchFamily="34" charset="-122"/>
                <a:ea typeface="微软雅黑" panose="020B0503020204020204" pitchFamily="34" charset="-122"/>
              </a:endParaRPr>
            </a:p>
          </p:txBody>
        </p:sp>
        <p:sp>
          <p:nvSpPr>
            <p:cNvPr id="35" name="矩形: 圆角 34"/>
            <p:cNvSpPr/>
            <p:nvPr>
              <p:custDataLst>
                <p:tags r:id="rId2"/>
              </p:custDataLst>
            </p:nvPr>
          </p:nvSpPr>
          <p:spPr>
            <a:xfrm>
              <a:off x="4114871" y="3218286"/>
              <a:ext cx="796683" cy="125320"/>
            </a:xfrm>
            <a:prstGeom prst="roundRect">
              <a:avLst>
                <a:gd name="adj" fmla="val 50000"/>
              </a:avLst>
            </a:prstGeom>
            <a:solidFill>
              <a:srgbClr val="333D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85039" tIns="42520" rIns="85039" bIns="42520" rtlCol="0" anchor="ctr"/>
            <a:lstStyle/>
            <a:p>
              <a:pPr algn="ctr"/>
              <a:endParaRPr lang="zh-CN" altLang="en-US" sz="1675" dirty="0">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9639414" y="2761838"/>
            <a:ext cx="2157313" cy="2783052"/>
            <a:chOff x="3429383" y="2511981"/>
            <a:chExt cx="2157313" cy="2783052"/>
          </a:xfrm>
        </p:grpSpPr>
        <p:sp>
          <p:nvSpPr>
            <p:cNvPr id="37" name="矩形: 剪去单角 36"/>
            <p:cNvSpPr/>
            <p:nvPr/>
          </p:nvSpPr>
          <p:spPr>
            <a:xfrm>
              <a:off x="3429383" y="2618536"/>
              <a:ext cx="1960379" cy="2676497"/>
            </a:xfrm>
            <a:prstGeom prst="snip1Rect">
              <a:avLst/>
            </a:prstGeom>
            <a:solidFill>
              <a:srgbClr val="333DFF">
                <a:alpha val="20000"/>
              </a:srgbClr>
            </a:solidFill>
            <a:ln w="11811">
              <a:gradFill>
                <a:gsLst>
                  <a:gs pos="18000">
                    <a:srgbClr val="333DFF"/>
                  </a:gs>
                  <a:gs pos="100000">
                    <a:srgbClr val="F71C4C"/>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lIns="85039" tIns="42520" rIns="85039" bIns="42520" rtlCol="0" anchor="ctr"/>
            <a:lstStyle/>
            <a:p>
              <a:pPr algn="ctr"/>
              <a:endParaRPr lang="zh-CN" altLang="en-US" sz="1675" dirty="0">
                <a:latin typeface="微软雅黑" panose="020B0503020204020204" pitchFamily="34" charset="-122"/>
                <a:ea typeface="微软雅黑" panose="020B0503020204020204" pitchFamily="34" charset="-122"/>
              </a:endParaRPr>
            </a:p>
          </p:txBody>
        </p:sp>
        <p:sp>
          <p:nvSpPr>
            <p:cNvPr id="38" name="文本框 37"/>
            <p:cNvSpPr txBox="1"/>
            <p:nvPr/>
          </p:nvSpPr>
          <p:spPr>
            <a:xfrm>
              <a:off x="5177911" y="2511981"/>
              <a:ext cx="408785" cy="293961"/>
            </a:xfrm>
            <a:prstGeom prst="rect">
              <a:avLst/>
            </a:prstGeom>
            <a:noFill/>
            <a:effectLst/>
          </p:spPr>
          <p:txBody>
            <a:bodyPr wrap="square" lIns="92693" tIns="46347" rIns="92693" bIns="46347" rtlCol="0">
              <a:spAutoFit/>
            </a:bodyPr>
            <a:lstStyle/>
            <a:p>
              <a:r>
                <a:rPr lang="en-US" altLang="zh-CN" sz="1300" dirty="0">
                  <a:solidFill>
                    <a:schemeClr val="bg1"/>
                  </a:solidFill>
                  <a:latin typeface="方正综艺简体" panose="03000509000000000000" pitchFamily="65" charset="-122"/>
                  <a:ea typeface="方正综艺简体" panose="03000509000000000000" pitchFamily="65" charset="-122"/>
                </a:rPr>
                <a:t>04</a:t>
              </a:r>
              <a:endParaRPr lang="zh-CN" altLang="en-US" sz="1300" dirty="0">
                <a:solidFill>
                  <a:schemeClr val="bg1"/>
                </a:solidFill>
                <a:latin typeface="方正综艺简体" panose="03000509000000000000" pitchFamily="65" charset="-122"/>
                <a:ea typeface="方正综艺简体" panose="03000509000000000000" pitchFamily="65" charset="-122"/>
              </a:endParaRPr>
            </a:p>
          </p:txBody>
        </p:sp>
        <p:sp>
          <p:nvSpPr>
            <p:cNvPr id="39" name="文本框 38"/>
            <p:cNvSpPr txBox="1"/>
            <p:nvPr/>
          </p:nvSpPr>
          <p:spPr>
            <a:xfrm>
              <a:off x="3451845" y="3490800"/>
              <a:ext cx="1871061" cy="895049"/>
            </a:xfrm>
            <a:prstGeom prst="rect">
              <a:avLst/>
            </a:prstGeom>
            <a:noFill/>
            <a:effectLst/>
          </p:spPr>
          <p:txBody>
            <a:bodyPr wrap="square" lIns="92693" tIns="46347" rIns="92693" bIns="46347" rtlCol="0">
              <a:spAutoFit/>
            </a:bodyPr>
            <a:lstStyle/>
            <a:p>
              <a:pPr algn="ctr"/>
              <a:r>
                <a:rPr lang="zh-CN" altLang="en-US" sz="2605" dirty="0">
                  <a:solidFill>
                    <a:schemeClr val="bg1"/>
                  </a:solidFill>
                  <a:latin typeface="方正综艺简体" panose="03000509000000000000" pitchFamily="65" charset="-122"/>
                  <a:ea typeface="方正综艺简体" panose="03000509000000000000" pitchFamily="65" charset="-122"/>
                </a:rPr>
                <a:t>人工智能的前景发展</a:t>
              </a:r>
            </a:p>
          </p:txBody>
        </p:sp>
        <p:sp>
          <p:nvSpPr>
            <p:cNvPr id="40" name="文本框 39"/>
            <p:cNvSpPr txBox="1"/>
            <p:nvPr/>
          </p:nvSpPr>
          <p:spPr>
            <a:xfrm>
              <a:off x="3555340" y="4460883"/>
              <a:ext cx="1720925" cy="342864"/>
            </a:xfrm>
            <a:prstGeom prst="rect">
              <a:avLst/>
            </a:prstGeom>
            <a:noFill/>
            <a:effectLst/>
          </p:spPr>
          <p:txBody>
            <a:bodyPr wrap="square" lIns="85039" tIns="42520" rIns="85039" bIns="42520">
              <a:spAutoFit/>
            </a:bodyPr>
            <a:lstStyle/>
            <a:p>
              <a:pPr algn="ctr"/>
              <a:r>
                <a:rPr lang="en-US" altLang="zh-CN" sz="835">
                  <a:solidFill>
                    <a:schemeClr val="bg1"/>
                  </a:solidFill>
                  <a:latin typeface="微软雅黑" panose="020B0503020204020204" pitchFamily="34" charset="-122"/>
                  <a:ea typeface="微软雅黑" panose="020B0503020204020204" pitchFamily="34" charset="-122"/>
                </a:rPr>
                <a:t>THE FUTURE DEVELOPMENT OF ARTIFICIAL INTELLIGENCE</a:t>
              </a:r>
              <a:endParaRPr lang="zh-CN" altLang="en-US" sz="835">
                <a:solidFill>
                  <a:schemeClr val="bg1"/>
                </a:solidFill>
                <a:latin typeface="微软雅黑" panose="020B0503020204020204" pitchFamily="34" charset="-122"/>
                <a:ea typeface="微软雅黑" panose="020B0503020204020204" pitchFamily="34" charset="-122"/>
              </a:endParaRPr>
            </a:p>
          </p:txBody>
        </p:sp>
        <p:sp>
          <p:nvSpPr>
            <p:cNvPr id="41" name="矩形: 圆角 40"/>
            <p:cNvSpPr/>
            <p:nvPr>
              <p:custDataLst>
                <p:tags r:id="rId1"/>
              </p:custDataLst>
            </p:nvPr>
          </p:nvSpPr>
          <p:spPr>
            <a:xfrm>
              <a:off x="3947103" y="3218286"/>
              <a:ext cx="796683" cy="125320"/>
            </a:xfrm>
            <a:prstGeom prst="roundRect">
              <a:avLst>
                <a:gd name="adj" fmla="val 50000"/>
              </a:avLst>
            </a:prstGeom>
            <a:solidFill>
              <a:srgbClr val="333D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85039" tIns="42520" rIns="85039" bIns="42520" rtlCol="0" anchor="ctr"/>
            <a:lstStyle/>
            <a:p>
              <a:pPr algn="ctr"/>
              <a:endParaRPr lang="zh-CN" altLang="en-US" sz="1675" dirty="0">
                <a:latin typeface="微软雅黑" panose="020B0503020204020204" pitchFamily="34" charset="-122"/>
                <a:ea typeface="微软雅黑" panose="020B0503020204020204" pitchFamily="34" charset="-122"/>
              </a:endParaRPr>
            </a:p>
          </p:txBody>
        </p:sp>
      </p:grpSp>
      <p:cxnSp>
        <p:nvCxnSpPr>
          <p:cNvPr id="43" name="直接连接符 42"/>
          <p:cNvCxnSpPr/>
          <p:nvPr/>
        </p:nvCxnSpPr>
        <p:spPr>
          <a:xfrm>
            <a:off x="7443847" y="1121879"/>
            <a:ext cx="1596815" cy="0"/>
          </a:xfrm>
          <a:prstGeom prst="line">
            <a:avLst/>
          </a:prstGeom>
          <a:ln w="19050">
            <a:gradFill flip="none" rotWithShape="1">
              <a:gsLst>
                <a:gs pos="0">
                  <a:srgbClr val="333DFF"/>
                </a:gs>
                <a:gs pos="100000">
                  <a:srgbClr val="333DFF">
                    <a:alpha val="0"/>
                  </a:srgbClr>
                </a:gs>
              </a:gsLst>
              <a:lin ang="0" scaled="1"/>
            </a:gra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5451417" y="2353912"/>
            <a:ext cx="1596815" cy="0"/>
          </a:xfrm>
          <a:prstGeom prst="line">
            <a:avLst/>
          </a:prstGeom>
          <a:ln w="19050">
            <a:gradFill flip="none" rotWithShape="1">
              <a:gsLst>
                <a:gs pos="0">
                  <a:srgbClr val="F71C4C"/>
                </a:gs>
                <a:gs pos="100000">
                  <a:srgbClr val="F71C4C">
                    <a:alpha val="0"/>
                  </a:srgbClr>
                </a:gs>
              </a:gsLst>
              <a:lin ang="0" scaled="1"/>
            </a:gradFill>
          </a:ln>
        </p:spPr>
        <p:style>
          <a:lnRef idx="1">
            <a:schemeClr val="accent1"/>
          </a:lnRef>
          <a:fillRef idx="0">
            <a:schemeClr val="accent1"/>
          </a:fillRef>
          <a:effectRef idx="0">
            <a:schemeClr val="accent1"/>
          </a:effectRef>
          <a:fontRef idx="minor">
            <a:schemeClr val="tx1"/>
          </a:fontRef>
        </p:style>
      </p:cxnSp>
      <p:pic>
        <p:nvPicPr>
          <p:cNvPr id="50" name="图片 4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0" y="876302"/>
            <a:ext cx="3493343" cy="5981699"/>
          </a:xfrm>
          <a:custGeom>
            <a:avLst/>
            <a:gdLst>
              <a:gd name="connsiteX0" fmla="*/ 6410488 w 6410488"/>
              <a:gd name="connsiteY0" fmla="*/ 0 h 5981699"/>
              <a:gd name="connsiteX1" fmla="*/ 0 w 6410488"/>
              <a:gd name="connsiteY1" fmla="*/ 0 h 5981699"/>
              <a:gd name="connsiteX2" fmla="*/ 0 w 6410488"/>
              <a:gd name="connsiteY2" fmla="*/ 5981699 h 5981699"/>
              <a:gd name="connsiteX3" fmla="*/ 6410488 w 6410488"/>
              <a:gd name="connsiteY3" fmla="*/ 5981699 h 5981699"/>
            </a:gdLst>
            <a:ahLst/>
            <a:cxnLst>
              <a:cxn ang="0">
                <a:pos x="connsiteX0" y="connsiteY0"/>
              </a:cxn>
              <a:cxn ang="0">
                <a:pos x="connsiteX1" y="connsiteY1"/>
              </a:cxn>
              <a:cxn ang="0">
                <a:pos x="connsiteX2" y="connsiteY2"/>
              </a:cxn>
              <a:cxn ang="0">
                <a:pos x="connsiteX3" y="connsiteY3"/>
              </a:cxn>
            </a:cxnLst>
            <a:rect l="l" t="t" r="r" b="b"/>
            <a:pathLst>
              <a:path w="6410488" h="5981699">
                <a:moveTo>
                  <a:pt x="6410488" y="0"/>
                </a:moveTo>
                <a:lnTo>
                  <a:pt x="0" y="0"/>
                </a:lnTo>
                <a:lnTo>
                  <a:pt x="0" y="5981699"/>
                </a:lnTo>
                <a:lnTo>
                  <a:pt x="6410488" y="5981699"/>
                </a:lnTo>
                <a:close/>
              </a:path>
            </a:pathLst>
          </a:custGeom>
        </p:spPr>
      </p:pic>
      <p:cxnSp>
        <p:nvCxnSpPr>
          <p:cNvPr id="51" name="直接连接符 50"/>
          <p:cNvCxnSpPr/>
          <p:nvPr/>
        </p:nvCxnSpPr>
        <p:spPr>
          <a:xfrm>
            <a:off x="2070100" y="6443180"/>
            <a:ext cx="8636000" cy="0"/>
          </a:xfrm>
          <a:prstGeom prst="line">
            <a:avLst/>
          </a:prstGeom>
          <a:ln w="25400">
            <a:solidFill>
              <a:srgbClr val="333DFF"/>
            </a:solidFill>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10854220" y="6026168"/>
            <a:ext cx="1126157" cy="558038"/>
          </a:xfrm>
          <a:prstGeom prst="rect">
            <a:avLst/>
          </a:prstGeom>
          <a:noFill/>
        </p:spPr>
        <p:txBody>
          <a:bodyPr wrap="square">
            <a:spAutoFit/>
          </a:bodyPr>
          <a:lstStyle/>
          <a:p>
            <a:pPr algn="r">
              <a:lnSpc>
                <a:spcPct val="150000"/>
              </a:lnSpc>
            </a:pPr>
            <a:r>
              <a:rPr lang="zh-CN" altLang="en-US" sz="700" dirty="0">
                <a:solidFill>
                  <a:schemeClr val="bg1"/>
                </a:solidFill>
                <a:latin typeface="微软雅黑" panose="020B0503020204020204" pitchFamily="34" charset="-122"/>
                <a:ea typeface="微软雅黑" panose="020B0503020204020204" pitchFamily="34" charset="-122"/>
              </a:rPr>
              <a:t>INTRODUCTION TO BIG DATA ARTIFICIAL INTELLIGENCE</a:t>
            </a:r>
          </a:p>
        </p:txBody>
      </p:sp>
      <p:pic>
        <p:nvPicPr>
          <p:cNvPr id="56" name="图片 5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501161" y="513309"/>
            <a:ext cx="1499399" cy="779842"/>
          </a:xfrm>
          <a:prstGeom prst="rect">
            <a:avLst/>
          </a:prstGeom>
          <a:effectLst/>
        </p:spPr>
      </p:pic>
    </p:spTree>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dur="75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750"/>
                                        <p:tgtEl>
                                          <p:spTgt spid="50"/>
                                        </p:tgtEl>
                                      </p:cBhvr>
                                    </p:animEffect>
                                    <p:anim calcmode="lin" valueType="num">
                                      <p:cBhvr>
                                        <p:cTn id="8" dur="750" fill="hold"/>
                                        <p:tgtEl>
                                          <p:spTgt spid="50"/>
                                        </p:tgtEl>
                                        <p:attrNameLst>
                                          <p:attrName>ppt_x</p:attrName>
                                        </p:attrNameLst>
                                      </p:cBhvr>
                                      <p:tavLst>
                                        <p:tav tm="0">
                                          <p:val>
                                            <p:strVal val="#ppt_x"/>
                                          </p:val>
                                        </p:tav>
                                        <p:tav tm="100000">
                                          <p:val>
                                            <p:strVal val="#ppt_x"/>
                                          </p:val>
                                        </p:tav>
                                      </p:tavLst>
                                    </p:anim>
                                    <p:anim calcmode="lin" valueType="num">
                                      <p:cBhvr>
                                        <p:cTn id="9" dur="750" fill="hold"/>
                                        <p:tgtEl>
                                          <p:spTgt spid="5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750"/>
                            </p:stCondLst>
                            <p:childTnLst>
                              <p:par>
                                <p:cTn id="11" presetID="22" presetClass="entr" presetSubtype="8" dur="750" fill="hold"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750"/>
                                        <p:tgtEl>
                                          <p:spTgt spid="51"/>
                                        </p:tgtEl>
                                      </p:cBhvr>
                                    </p:animEffect>
                                  </p:childTnLst>
                                </p:cTn>
                              </p:par>
                            </p:childTnLst>
                          </p:cTn>
                        </p:par>
                        <p:par>
                          <p:cTn id="14" fill="hold" nodeType="afterGroup">
                            <p:stCondLst>
                              <p:cond delay="1500"/>
                            </p:stCondLst>
                            <p:childTnLst>
                              <p:par>
                                <p:cTn id="15" presetID="42" presetClass="entr" presetSubtype="0" dur="750" fill="hold" grpId="0" nodeType="after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750"/>
                                        <p:tgtEl>
                                          <p:spTgt spid="54"/>
                                        </p:tgtEl>
                                      </p:cBhvr>
                                    </p:animEffect>
                                    <p:anim calcmode="lin" valueType="num">
                                      <p:cBhvr>
                                        <p:cTn id="18" dur="750" fill="hold"/>
                                        <p:tgtEl>
                                          <p:spTgt spid="54"/>
                                        </p:tgtEl>
                                        <p:attrNameLst>
                                          <p:attrName>ppt_x</p:attrName>
                                        </p:attrNameLst>
                                      </p:cBhvr>
                                      <p:tavLst>
                                        <p:tav tm="0">
                                          <p:val>
                                            <p:strVal val="#ppt_x"/>
                                          </p:val>
                                        </p:tav>
                                        <p:tav tm="100000">
                                          <p:val>
                                            <p:strVal val="#ppt_x"/>
                                          </p:val>
                                        </p:tav>
                                      </p:tavLst>
                                    </p:anim>
                                    <p:anim calcmode="lin" valueType="num">
                                      <p:cBhvr>
                                        <p:cTn id="19" dur="750" fill="hold"/>
                                        <p:tgtEl>
                                          <p:spTgt spid="54"/>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2250"/>
                            </p:stCondLst>
                            <p:childTnLst>
                              <p:par>
                                <p:cTn id="21" presetID="53" presetClass="entr" presetSubtype="16" dur="750" fill="hold" nodeType="after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p:cTn id="23" dur="750" fill="hold"/>
                                        <p:tgtEl>
                                          <p:spTgt spid="56"/>
                                        </p:tgtEl>
                                        <p:attrNameLst>
                                          <p:attrName>ppt_w</p:attrName>
                                        </p:attrNameLst>
                                      </p:cBhvr>
                                      <p:tavLst>
                                        <p:tav tm="0">
                                          <p:val>
                                            <p:fltVal val="0"/>
                                          </p:val>
                                        </p:tav>
                                        <p:tav tm="100000">
                                          <p:val>
                                            <p:strVal val="#ppt_w"/>
                                          </p:val>
                                        </p:tav>
                                      </p:tavLst>
                                    </p:anim>
                                    <p:anim calcmode="lin" valueType="num">
                                      <p:cBhvr>
                                        <p:cTn id="24" dur="750" fill="hold"/>
                                        <p:tgtEl>
                                          <p:spTgt spid="56"/>
                                        </p:tgtEl>
                                        <p:attrNameLst>
                                          <p:attrName>ppt_h</p:attrName>
                                        </p:attrNameLst>
                                      </p:cBhvr>
                                      <p:tavLst>
                                        <p:tav tm="0">
                                          <p:val>
                                            <p:fltVal val="0"/>
                                          </p:val>
                                        </p:tav>
                                        <p:tav tm="100000">
                                          <p:val>
                                            <p:strVal val="#ppt_h"/>
                                          </p:val>
                                        </p:tav>
                                      </p:tavLst>
                                    </p:anim>
                                    <p:animEffect transition="in" filter="fade">
                                      <p:cBhvr>
                                        <p:cTn id="25" dur="750"/>
                                        <p:tgtEl>
                                          <p:spTgt spid="56"/>
                                        </p:tgtEl>
                                      </p:cBhvr>
                                    </p:animEffect>
                                  </p:childTnLst>
                                </p:cTn>
                              </p:par>
                            </p:childTnLst>
                          </p:cTn>
                        </p:par>
                        <p:par>
                          <p:cTn id="26" fill="hold" nodeType="afterGroup">
                            <p:stCondLst>
                              <p:cond delay="3000"/>
                            </p:stCondLst>
                            <p:childTnLst>
                              <p:par>
                                <p:cTn id="27" presetID="22" presetClass="entr" presetSubtype="8" dur="75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750"/>
                                        <p:tgtEl>
                                          <p:spTgt spid="45"/>
                                        </p:tgtEl>
                                      </p:cBhvr>
                                    </p:animEffect>
                                  </p:childTnLst>
                                </p:cTn>
                              </p:par>
                              <p:par>
                                <p:cTn id="30" presetID="22" presetClass="entr" presetSubtype="8" dur="750" fill="hold" nodeType="withEffect">
                                  <p:stCondLst>
                                    <p:cond delay="25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750"/>
                                        <p:tgtEl>
                                          <p:spTgt spid="43"/>
                                        </p:tgtEl>
                                      </p:cBhvr>
                                    </p:animEffect>
                                  </p:childTnLst>
                                </p:cTn>
                              </p:par>
                            </p:childTnLst>
                          </p:cTn>
                        </p:par>
                        <p:par>
                          <p:cTn id="33" fill="hold" nodeType="afterGroup">
                            <p:stCondLst>
                              <p:cond delay="4000"/>
                            </p:stCondLst>
                            <p:childTnLst>
                              <p:par>
                                <p:cTn id="34" presetID="12" presetClass="entr" presetSubtype="2" dur="750" fill="hold" nodeType="after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 calcmode="lin" valueType="num">
                                      <p:cBhvr additive="base">
                                        <p:cTn id="36" dur="750"/>
                                        <p:tgtEl>
                                          <p:spTgt spid="8">
                                            <p:txEl>
                                              <p:pRg st="0" end="0"/>
                                            </p:txEl>
                                          </p:spTgt>
                                        </p:tgtEl>
                                        <p:attrNameLst>
                                          <p:attrName>ppt_x</p:attrName>
                                        </p:attrNameLst>
                                      </p:cBhvr>
                                      <p:tavLst>
                                        <p:tav tm="0">
                                          <p:val>
                                            <p:strVal val="#ppt_x+#ppt_w*1.125000"/>
                                          </p:val>
                                        </p:tav>
                                        <p:tav tm="100000">
                                          <p:val>
                                            <p:strVal val="#ppt_x"/>
                                          </p:val>
                                        </p:tav>
                                      </p:tavLst>
                                    </p:anim>
                                    <p:animEffect transition="in" filter="wipe(left)">
                                      <p:cBhvr>
                                        <p:cTn id="37" dur="750"/>
                                        <p:tgtEl>
                                          <p:spTgt spid="8">
                                            <p:txEl>
                                              <p:pRg st="0" end="0"/>
                                            </p:txEl>
                                          </p:spTgt>
                                        </p:tgtEl>
                                      </p:cBhvr>
                                    </p:animEffect>
                                  </p:childTnLst>
                                </p:cTn>
                              </p:par>
                            </p:childTnLst>
                          </p:cTn>
                        </p:par>
                        <p:par>
                          <p:cTn id="38" fill="hold" nodeType="afterGroup">
                            <p:stCondLst>
                              <p:cond delay="4750"/>
                            </p:stCondLst>
                            <p:childTnLst>
                              <p:par>
                                <p:cTn id="39" presetID="37" presetClass="entr" presetSubtype="0" dur="75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750"/>
                                        <p:tgtEl>
                                          <p:spTgt spid="23"/>
                                        </p:tgtEl>
                                      </p:cBhvr>
                                    </p:animEffect>
                                    <p:anim calcmode="lin" valueType="num">
                                      <p:cBhvr>
                                        <p:cTn id="42" dur="750" fill="hold"/>
                                        <p:tgtEl>
                                          <p:spTgt spid="23"/>
                                        </p:tgtEl>
                                        <p:attrNameLst>
                                          <p:attrName>ppt_x</p:attrName>
                                        </p:attrNameLst>
                                      </p:cBhvr>
                                      <p:tavLst>
                                        <p:tav tm="0">
                                          <p:val>
                                            <p:strVal val="#ppt_x"/>
                                          </p:val>
                                        </p:tav>
                                        <p:tav tm="100000">
                                          <p:val>
                                            <p:strVal val="#ppt_x"/>
                                          </p:val>
                                        </p:tav>
                                      </p:tavLst>
                                    </p:anim>
                                    <p:anim calcmode="lin" valueType="num">
                                      <p:cBhvr>
                                        <p:cTn id="43" dur="675" decel="100000" fill="hold"/>
                                        <p:tgtEl>
                                          <p:spTgt spid="23"/>
                                        </p:tgtEl>
                                        <p:attrNameLst>
                                          <p:attrName>ppt_y</p:attrName>
                                        </p:attrNameLst>
                                      </p:cBhvr>
                                      <p:tavLst>
                                        <p:tav tm="0">
                                          <p:val>
                                            <p:strVal val="#ppt_y+1"/>
                                          </p:val>
                                        </p:tav>
                                        <p:tav tm="100000">
                                          <p:val>
                                            <p:strVal val="#ppt_y-.03"/>
                                          </p:val>
                                        </p:tav>
                                      </p:tavLst>
                                    </p:anim>
                                    <p:anim calcmode="lin" valueType="num">
                                      <p:cBhvr>
                                        <p:cTn id="44" dur="75" accel="100000" fill="hold">
                                          <p:stCondLst>
                                            <p:cond delay="675"/>
                                          </p:stCondLst>
                                        </p:cTn>
                                        <p:tgtEl>
                                          <p:spTgt spid="23"/>
                                        </p:tgtEl>
                                        <p:attrNameLst>
                                          <p:attrName>ppt_y</p:attrName>
                                        </p:attrNameLst>
                                      </p:cBhvr>
                                      <p:tavLst>
                                        <p:tav tm="0">
                                          <p:val>
                                            <p:strVal val="#ppt_y-.03"/>
                                          </p:val>
                                        </p:tav>
                                        <p:tav tm="100000">
                                          <p:val>
                                            <p:strVal val="#ppt_y"/>
                                          </p:val>
                                        </p:tav>
                                      </p:tavLst>
                                    </p:anim>
                                  </p:childTnLst>
                                </p:cTn>
                              </p:par>
                            </p:childTnLst>
                          </p:cTn>
                        </p:par>
                        <p:par>
                          <p:cTn id="45" fill="hold" nodeType="afterGroup">
                            <p:stCondLst>
                              <p:cond delay="5500"/>
                            </p:stCondLst>
                            <p:childTnLst>
                              <p:par>
                                <p:cTn id="46" presetID="37" presetClass="entr" presetSubtype="0" dur="750"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750"/>
                                        <p:tgtEl>
                                          <p:spTgt spid="24"/>
                                        </p:tgtEl>
                                      </p:cBhvr>
                                    </p:animEffect>
                                    <p:anim calcmode="lin" valueType="num">
                                      <p:cBhvr>
                                        <p:cTn id="49" dur="750" fill="hold"/>
                                        <p:tgtEl>
                                          <p:spTgt spid="24"/>
                                        </p:tgtEl>
                                        <p:attrNameLst>
                                          <p:attrName>ppt_x</p:attrName>
                                        </p:attrNameLst>
                                      </p:cBhvr>
                                      <p:tavLst>
                                        <p:tav tm="0">
                                          <p:val>
                                            <p:strVal val="#ppt_x"/>
                                          </p:val>
                                        </p:tav>
                                        <p:tav tm="100000">
                                          <p:val>
                                            <p:strVal val="#ppt_x"/>
                                          </p:val>
                                        </p:tav>
                                      </p:tavLst>
                                    </p:anim>
                                    <p:anim calcmode="lin" valueType="num">
                                      <p:cBhvr>
                                        <p:cTn id="50" dur="675" decel="100000" fill="hold"/>
                                        <p:tgtEl>
                                          <p:spTgt spid="24"/>
                                        </p:tgtEl>
                                        <p:attrNameLst>
                                          <p:attrName>ppt_y</p:attrName>
                                        </p:attrNameLst>
                                      </p:cBhvr>
                                      <p:tavLst>
                                        <p:tav tm="0">
                                          <p:val>
                                            <p:strVal val="#ppt_y+1"/>
                                          </p:val>
                                        </p:tav>
                                        <p:tav tm="100000">
                                          <p:val>
                                            <p:strVal val="#ppt_y-.03"/>
                                          </p:val>
                                        </p:tav>
                                      </p:tavLst>
                                    </p:anim>
                                    <p:anim calcmode="lin" valueType="num">
                                      <p:cBhvr>
                                        <p:cTn id="51" dur="75" accel="100000" fill="hold">
                                          <p:stCondLst>
                                            <p:cond delay="675"/>
                                          </p:stCondLst>
                                        </p:cTn>
                                        <p:tgtEl>
                                          <p:spTgt spid="24"/>
                                        </p:tgtEl>
                                        <p:attrNameLst>
                                          <p:attrName>ppt_y</p:attrName>
                                        </p:attrNameLst>
                                      </p:cBhvr>
                                      <p:tavLst>
                                        <p:tav tm="0">
                                          <p:val>
                                            <p:strVal val="#ppt_y-.03"/>
                                          </p:val>
                                        </p:tav>
                                        <p:tav tm="100000">
                                          <p:val>
                                            <p:strVal val="#ppt_y"/>
                                          </p:val>
                                        </p:tav>
                                      </p:tavLst>
                                    </p:anim>
                                  </p:childTnLst>
                                </p:cTn>
                              </p:par>
                            </p:childTnLst>
                          </p:cTn>
                        </p:par>
                        <p:par>
                          <p:cTn id="52" fill="hold" nodeType="afterGroup">
                            <p:stCondLst>
                              <p:cond delay="6250"/>
                            </p:stCondLst>
                            <p:childTnLst>
                              <p:par>
                                <p:cTn id="53" presetID="37" presetClass="entr" presetSubtype="0" dur="75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750"/>
                                        <p:tgtEl>
                                          <p:spTgt spid="30"/>
                                        </p:tgtEl>
                                      </p:cBhvr>
                                    </p:animEffect>
                                    <p:anim calcmode="lin" valueType="num">
                                      <p:cBhvr>
                                        <p:cTn id="56" dur="750" fill="hold"/>
                                        <p:tgtEl>
                                          <p:spTgt spid="30"/>
                                        </p:tgtEl>
                                        <p:attrNameLst>
                                          <p:attrName>ppt_x</p:attrName>
                                        </p:attrNameLst>
                                      </p:cBhvr>
                                      <p:tavLst>
                                        <p:tav tm="0">
                                          <p:val>
                                            <p:strVal val="#ppt_x"/>
                                          </p:val>
                                        </p:tav>
                                        <p:tav tm="100000">
                                          <p:val>
                                            <p:strVal val="#ppt_x"/>
                                          </p:val>
                                        </p:tav>
                                      </p:tavLst>
                                    </p:anim>
                                    <p:anim calcmode="lin" valueType="num">
                                      <p:cBhvr>
                                        <p:cTn id="57" dur="675" decel="100000" fill="hold"/>
                                        <p:tgtEl>
                                          <p:spTgt spid="30"/>
                                        </p:tgtEl>
                                        <p:attrNameLst>
                                          <p:attrName>ppt_y</p:attrName>
                                        </p:attrNameLst>
                                      </p:cBhvr>
                                      <p:tavLst>
                                        <p:tav tm="0">
                                          <p:val>
                                            <p:strVal val="#ppt_y+1"/>
                                          </p:val>
                                        </p:tav>
                                        <p:tav tm="100000">
                                          <p:val>
                                            <p:strVal val="#ppt_y-.03"/>
                                          </p:val>
                                        </p:tav>
                                      </p:tavLst>
                                    </p:anim>
                                    <p:anim calcmode="lin" valueType="num">
                                      <p:cBhvr>
                                        <p:cTn id="58" dur="75" accel="100000" fill="hold">
                                          <p:stCondLst>
                                            <p:cond delay="675"/>
                                          </p:stCondLst>
                                        </p:cTn>
                                        <p:tgtEl>
                                          <p:spTgt spid="30"/>
                                        </p:tgtEl>
                                        <p:attrNameLst>
                                          <p:attrName>ppt_y</p:attrName>
                                        </p:attrNameLst>
                                      </p:cBhvr>
                                      <p:tavLst>
                                        <p:tav tm="0">
                                          <p:val>
                                            <p:strVal val="#ppt_y-.03"/>
                                          </p:val>
                                        </p:tav>
                                        <p:tav tm="100000">
                                          <p:val>
                                            <p:strVal val="#ppt_y"/>
                                          </p:val>
                                        </p:tav>
                                      </p:tavLst>
                                    </p:anim>
                                  </p:childTnLst>
                                </p:cTn>
                              </p:par>
                            </p:childTnLst>
                          </p:cTn>
                        </p:par>
                        <p:par>
                          <p:cTn id="59" fill="hold" nodeType="afterGroup">
                            <p:stCondLst>
                              <p:cond delay="7000"/>
                            </p:stCondLst>
                            <p:childTnLst>
                              <p:par>
                                <p:cTn id="60" presetID="37" presetClass="entr" presetSubtype="0" dur="750" fill="hold"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750"/>
                                        <p:tgtEl>
                                          <p:spTgt spid="36"/>
                                        </p:tgtEl>
                                      </p:cBhvr>
                                    </p:animEffect>
                                    <p:anim calcmode="lin" valueType="num">
                                      <p:cBhvr>
                                        <p:cTn id="63" dur="750" fill="hold"/>
                                        <p:tgtEl>
                                          <p:spTgt spid="36"/>
                                        </p:tgtEl>
                                        <p:attrNameLst>
                                          <p:attrName>ppt_x</p:attrName>
                                        </p:attrNameLst>
                                      </p:cBhvr>
                                      <p:tavLst>
                                        <p:tav tm="0">
                                          <p:val>
                                            <p:strVal val="#ppt_x"/>
                                          </p:val>
                                        </p:tav>
                                        <p:tav tm="100000">
                                          <p:val>
                                            <p:strVal val="#ppt_x"/>
                                          </p:val>
                                        </p:tav>
                                      </p:tavLst>
                                    </p:anim>
                                    <p:anim calcmode="lin" valueType="num">
                                      <p:cBhvr>
                                        <p:cTn id="64" dur="675" decel="100000" fill="hold"/>
                                        <p:tgtEl>
                                          <p:spTgt spid="36"/>
                                        </p:tgtEl>
                                        <p:attrNameLst>
                                          <p:attrName>ppt_y</p:attrName>
                                        </p:attrNameLst>
                                      </p:cBhvr>
                                      <p:tavLst>
                                        <p:tav tm="0">
                                          <p:val>
                                            <p:strVal val="#ppt_y+1"/>
                                          </p:val>
                                        </p:tav>
                                        <p:tav tm="100000">
                                          <p:val>
                                            <p:strVal val="#ppt_y-.03"/>
                                          </p:val>
                                        </p:tav>
                                      </p:tavLst>
                                    </p:anim>
                                    <p:anim calcmode="lin" valueType="num">
                                      <p:cBhvr>
                                        <p:cTn id="65" dur="75" accel="100000" fill="hold">
                                          <p:stCondLst>
                                            <p:cond delay="675"/>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20247" y="1702068"/>
            <a:ext cx="4074502" cy="4063639"/>
            <a:chOff x="4066961" y="1432577"/>
            <a:chExt cx="4074502" cy="4063639"/>
          </a:xfrm>
          <a:effectLst/>
        </p:grpSpPr>
        <p:sp>
          <p:nvSpPr>
            <p:cNvPr id="3" name="椭圆 2"/>
            <p:cNvSpPr/>
            <p:nvPr/>
          </p:nvSpPr>
          <p:spPr>
            <a:xfrm rot="2700000">
              <a:off x="4378802" y="2654529"/>
              <a:ext cx="3419578" cy="1548942"/>
            </a:xfrm>
            <a:prstGeom prst="ellipse">
              <a:avLst/>
            </a:prstGeom>
            <a:noFill/>
            <a:ln w="19050" cap="rnd">
              <a:solidFill>
                <a:srgbClr val="D9D9D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椭圆 3"/>
            <p:cNvSpPr/>
            <p:nvPr/>
          </p:nvSpPr>
          <p:spPr>
            <a:xfrm rot="8100000">
              <a:off x="4375997" y="2651725"/>
              <a:ext cx="3419578" cy="1548942"/>
            </a:xfrm>
            <a:prstGeom prst="ellipse">
              <a:avLst/>
            </a:prstGeom>
            <a:noFill/>
            <a:ln w="19050" cap="rnd">
              <a:solidFill>
                <a:srgbClr val="D9D9D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 name="流程图: 决策 4"/>
            <p:cNvSpPr/>
            <p:nvPr/>
          </p:nvSpPr>
          <p:spPr>
            <a:xfrm>
              <a:off x="5339202" y="1432577"/>
              <a:ext cx="1496604" cy="1496604"/>
            </a:xfrm>
            <a:prstGeom prst="flowChartDecision">
              <a:avLst/>
            </a:prstGeom>
            <a:gradFill>
              <a:gsLst>
                <a:gs pos="24000">
                  <a:srgbClr val="333DFF"/>
                </a:gs>
                <a:gs pos="95000">
                  <a:srgbClr val="F71C4C"/>
                </a:gs>
              </a:gsLst>
              <a:lin ang="2700000" scaled="1"/>
            </a:gradFill>
            <a:ln w="28575">
              <a:noFill/>
            </a:ln>
            <a:effectLst>
              <a:outerShdw blurRad="190500" dist="38100" dir="2700000" algn="tl" rotWithShape="0">
                <a:prstClr val="black">
                  <a:alpha val="20000"/>
                </a:prstClr>
              </a:outerShdw>
            </a:effectLst>
          </p:spPr>
          <p:txBody>
            <a:bodyPr anchor="ctr"/>
            <a:lstStyle/>
            <a:p>
              <a:pPr algn="ctr"/>
              <a:r>
                <a:rPr lang="en-US" altLang="zh-CN" sz="2400">
                  <a:solidFill>
                    <a:schemeClr val="bg1"/>
                  </a:solidFill>
                  <a:latin typeface="微软雅黑" panose="020B0503020204020204" pitchFamily="34" charset="-122"/>
                  <a:ea typeface="微软雅黑" panose="020B0503020204020204" pitchFamily="34" charset="-122"/>
                  <a:sym typeface="Arial" panose="020B0604020202020204" pitchFamily="34" charset="0"/>
                </a:rPr>
                <a:t>W</a:t>
              </a:r>
              <a:endParaRPr lang="zh-CN" altLang="en-US" sz="24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流程图: 决策 5"/>
            <p:cNvSpPr/>
            <p:nvPr/>
          </p:nvSpPr>
          <p:spPr>
            <a:xfrm>
              <a:off x="6644859" y="2738234"/>
              <a:ext cx="1496604" cy="1496604"/>
            </a:xfrm>
            <a:prstGeom prst="flowChartDecision">
              <a:avLst/>
            </a:prstGeom>
            <a:gradFill>
              <a:gsLst>
                <a:gs pos="26000">
                  <a:srgbClr val="333DFF"/>
                </a:gs>
                <a:gs pos="100000">
                  <a:srgbClr val="F71C4C"/>
                </a:gs>
              </a:gsLst>
              <a:lin ang="2700000" scaled="0"/>
            </a:gradFill>
            <a:ln w="28575">
              <a:noFill/>
            </a:ln>
            <a:effectLst>
              <a:outerShdw blurRad="190500" dist="38100" dir="2700000" algn="tl" rotWithShape="0">
                <a:prstClr val="black">
                  <a:alpha val="20000"/>
                </a:prstClr>
              </a:outerShdw>
            </a:effectLst>
          </p:spPr>
          <p:txBody>
            <a:bodyPr anchor="ctr"/>
            <a:lstStyle/>
            <a:p>
              <a:pPr algn="ctr"/>
              <a:r>
                <a:rPr lang="en-US" altLang="zh-CN" sz="2400">
                  <a:solidFill>
                    <a:schemeClr val="bg1"/>
                  </a:solidFill>
                  <a:latin typeface="微软雅黑" panose="020B0503020204020204" pitchFamily="34" charset="-122"/>
                  <a:ea typeface="微软雅黑" panose="020B0503020204020204" pitchFamily="34" charset="-122"/>
                  <a:sym typeface="Arial" panose="020B0604020202020204" pitchFamily="34" charset="0"/>
                </a:rPr>
                <a:t>T</a:t>
              </a:r>
              <a:endParaRPr lang="zh-CN" altLang="en-US" sz="24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流程图: 决策 6"/>
            <p:cNvSpPr/>
            <p:nvPr/>
          </p:nvSpPr>
          <p:spPr>
            <a:xfrm>
              <a:off x="5383481" y="3999612"/>
              <a:ext cx="1496604" cy="1496604"/>
            </a:xfrm>
            <a:prstGeom prst="flowChartDecision">
              <a:avLst/>
            </a:prstGeom>
            <a:gradFill>
              <a:gsLst>
                <a:gs pos="26000">
                  <a:srgbClr val="333DFF"/>
                </a:gs>
                <a:gs pos="100000">
                  <a:srgbClr val="F71C4C"/>
                </a:gs>
              </a:gsLst>
              <a:lin ang="2700000" scaled="0"/>
            </a:gradFill>
            <a:ln w="28575">
              <a:noFill/>
            </a:ln>
            <a:effectLst>
              <a:outerShdw blurRad="190500" dist="38100" dir="2700000" algn="tl" rotWithShape="0">
                <a:prstClr val="black">
                  <a:alpha val="20000"/>
                </a:prstClr>
              </a:outerShdw>
            </a:effectLst>
          </p:spPr>
          <p:txBody>
            <a:bodyPr anchor="ctr"/>
            <a:lstStyle/>
            <a:p>
              <a:pPr algn="ctr"/>
              <a:r>
                <a:rPr lang="en-US" altLang="zh-CN" sz="2400">
                  <a:solidFill>
                    <a:schemeClr val="bg1"/>
                  </a:solidFill>
                  <a:latin typeface="微软雅黑" panose="020B0503020204020204" pitchFamily="34" charset="-122"/>
                  <a:ea typeface="微软雅黑" panose="020B0503020204020204" pitchFamily="34" charset="-122"/>
                  <a:sym typeface="Arial" panose="020B0604020202020204" pitchFamily="34" charset="0"/>
                </a:rPr>
                <a:t>O</a:t>
              </a:r>
              <a:endParaRPr lang="zh-CN" altLang="en-US" sz="24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流程图: 决策 7"/>
            <p:cNvSpPr/>
            <p:nvPr/>
          </p:nvSpPr>
          <p:spPr>
            <a:xfrm>
              <a:off x="4066961" y="2704819"/>
              <a:ext cx="1496604" cy="1496604"/>
            </a:xfrm>
            <a:prstGeom prst="flowChartDecision">
              <a:avLst/>
            </a:prstGeom>
            <a:gradFill flip="none" rotWithShape="1">
              <a:gsLst>
                <a:gs pos="26000">
                  <a:srgbClr val="333DFF"/>
                </a:gs>
                <a:gs pos="100000">
                  <a:srgbClr val="F71C4C"/>
                </a:gs>
              </a:gsLst>
              <a:lin ang="2700000" scaled="0"/>
            </a:gradFill>
            <a:ln w="28575">
              <a:noFill/>
            </a:ln>
            <a:effectLst>
              <a:outerShdw blurRad="190500" dist="38100" dir="2700000" algn="tl" rotWithShape="0">
                <a:prstClr val="black">
                  <a:alpha val="20000"/>
                </a:prstClr>
              </a:outerShdw>
            </a:effectLst>
          </p:spPr>
          <p:txBody>
            <a:bodyPr anchor="ctr"/>
            <a:lstStyle/>
            <a:p>
              <a:pPr algn="ctr"/>
              <a:r>
                <a:rPr lang="en-US" altLang="zh-CN" sz="2400">
                  <a:solidFill>
                    <a:schemeClr val="bg1"/>
                  </a:solidFill>
                  <a:latin typeface="微软雅黑" panose="020B0503020204020204" pitchFamily="34" charset="-122"/>
                  <a:ea typeface="微软雅黑" panose="020B0503020204020204" pitchFamily="34" charset="-122"/>
                  <a:sym typeface="Arial" panose="020B0604020202020204" pitchFamily="34" charset="0"/>
                </a:rPr>
                <a:t>S</a:t>
              </a:r>
              <a:endParaRPr lang="zh-CN" altLang="en-US" sz="24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9" name="组合 8"/>
          <p:cNvGrpSpPr/>
          <p:nvPr/>
        </p:nvGrpSpPr>
        <p:grpSpPr>
          <a:xfrm>
            <a:off x="7439708" y="4362321"/>
            <a:ext cx="3863749" cy="1130484"/>
            <a:chOff x="7528280" y="4092830"/>
            <a:chExt cx="3536021" cy="1130484"/>
          </a:xfrm>
        </p:grpSpPr>
        <p:sp>
          <p:nvSpPr>
            <p:cNvPr id="10" name="TextBox 76"/>
            <p:cNvSpPr txBox="1"/>
            <p:nvPr/>
          </p:nvSpPr>
          <p:spPr>
            <a:xfrm>
              <a:off x="7528280" y="4092830"/>
              <a:ext cx="1733670" cy="461665"/>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添加标题</a:t>
              </a:r>
            </a:p>
          </p:txBody>
        </p:sp>
        <p:sp>
          <p:nvSpPr>
            <p:cNvPr id="11" name="文本框 10"/>
            <p:cNvSpPr txBox="1"/>
            <p:nvPr/>
          </p:nvSpPr>
          <p:spPr>
            <a:xfrm>
              <a:off x="7979908" y="4521968"/>
              <a:ext cx="3084393" cy="701346"/>
            </a:xfrm>
            <a:prstGeom prst="rect">
              <a:avLst/>
            </a:prstGeom>
            <a:noFill/>
            <a:effectLst/>
          </p:spPr>
          <p:txBody>
            <a:bodyPr wrap="square" rtlCol="0">
              <a:spAutoFit/>
            </a:bodyPr>
            <a:lstStyle/>
            <a:p>
              <a:pPr marL="0" marR="0" lvl="0" indent="0" algn="l" defTabSz="914400" rtl="0" eaLnBrk="1" fontAlgn="auto" latinLnBrk="0" hangingPunct="1">
                <a:lnSpc>
                  <a:spcPct val="130000"/>
                </a:lnSpc>
                <a:spcBef>
                  <a:spcPct val="0"/>
                </a:spcBef>
                <a:spcAft>
                  <a:spcPct val="0"/>
                </a:spcAft>
                <a:buClrTx/>
                <a:buSzTx/>
                <a:buFontTx/>
                <a:buNone/>
                <a:defRPr/>
              </a:pPr>
              <a:r>
                <a:rPr kumimoji="0" lang="zh-CN" altLang="en-US" sz="16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请在此添加文字说明请在此添加文字说明</a:t>
              </a:r>
              <a:endParaRPr kumimoji="0" lang="en-US" altLang="zh-CN" sz="16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7410680" y="1866478"/>
            <a:ext cx="3849235" cy="1159512"/>
            <a:chOff x="7501714" y="1596987"/>
            <a:chExt cx="3522738" cy="1159512"/>
          </a:xfrm>
        </p:grpSpPr>
        <p:sp>
          <p:nvSpPr>
            <p:cNvPr id="13" name="TextBox 76"/>
            <p:cNvSpPr txBox="1"/>
            <p:nvPr/>
          </p:nvSpPr>
          <p:spPr>
            <a:xfrm>
              <a:off x="7501714" y="1596987"/>
              <a:ext cx="1733670" cy="461665"/>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添加标题</a:t>
              </a:r>
            </a:p>
          </p:txBody>
        </p:sp>
        <p:sp>
          <p:nvSpPr>
            <p:cNvPr id="14" name="文本框 13"/>
            <p:cNvSpPr txBox="1"/>
            <p:nvPr/>
          </p:nvSpPr>
          <p:spPr>
            <a:xfrm>
              <a:off x="7940059" y="2055153"/>
              <a:ext cx="3084393" cy="701346"/>
            </a:xfrm>
            <a:prstGeom prst="rect">
              <a:avLst/>
            </a:prstGeom>
            <a:noFill/>
            <a:effectLst/>
          </p:spPr>
          <p:txBody>
            <a:bodyPr wrap="square" rtlCol="0">
              <a:spAutoFit/>
            </a:bodyPr>
            <a:lstStyle/>
            <a:p>
              <a:pPr marL="0" marR="0" lvl="0" indent="0" defTabSz="914400" rtl="0" eaLnBrk="1" fontAlgn="auto" latinLnBrk="0" hangingPunct="1">
                <a:lnSpc>
                  <a:spcPct val="130000"/>
                </a:lnSpc>
                <a:spcBef>
                  <a:spcPct val="0"/>
                </a:spcBef>
                <a:spcAft>
                  <a:spcPct val="0"/>
                </a:spcAft>
                <a:buClrTx/>
                <a:buSzTx/>
                <a:buFontTx/>
                <a:buNone/>
                <a:defRPr/>
              </a:pPr>
              <a:r>
                <a:rPr kumimoji="0" lang="zh-CN" altLang="en-US" sz="16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请在此添加文字说明请在此添加文字说明</a:t>
              </a:r>
              <a:endParaRPr kumimoji="0" lang="en-US" altLang="zh-CN" sz="16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611252" y="4391349"/>
            <a:ext cx="3554126" cy="1025281"/>
            <a:chOff x="1127698" y="4121858"/>
            <a:chExt cx="3084393" cy="1025281"/>
          </a:xfrm>
        </p:grpSpPr>
        <p:sp>
          <p:nvSpPr>
            <p:cNvPr id="16" name="TextBox 76"/>
            <p:cNvSpPr txBox="1"/>
            <p:nvPr/>
          </p:nvSpPr>
          <p:spPr>
            <a:xfrm>
              <a:off x="2478421" y="4121858"/>
              <a:ext cx="1733670" cy="461665"/>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添加标题</a:t>
              </a:r>
            </a:p>
          </p:txBody>
        </p:sp>
        <p:sp>
          <p:nvSpPr>
            <p:cNvPr id="17" name="文本框 16"/>
            <p:cNvSpPr txBox="1"/>
            <p:nvPr/>
          </p:nvSpPr>
          <p:spPr>
            <a:xfrm>
              <a:off x="1127698" y="4521968"/>
              <a:ext cx="3084393" cy="625171"/>
            </a:xfrm>
            <a:prstGeom prst="rect">
              <a:avLst/>
            </a:prstGeom>
            <a:noFill/>
            <a:effectLst/>
          </p:spPr>
          <p:txBody>
            <a:bodyPr wrap="square" rtlCol="0">
              <a:spAutoFit/>
            </a:bodyPr>
            <a:lstStyle/>
            <a:p>
              <a:pPr algn="r">
                <a:lnSpc>
                  <a:spcPct val="130000"/>
                </a:lnSpc>
              </a:pPr>
              <a:r>
                <a:rPr lang="zh-CN" altLang="en-US" sz="1400">
                  <a:solidFill>
                    <a:schemeClr val="bg1"/>
                  </a:solidFill>
                  <a:latin typeface="微软雅黑" panose="020B0503020204020204" pitchFamily="34" charset="-122"/>
                  <a:ea typeface="微软雅黑" panose="020B0503020204020204" pitchFamily="34" charset="-122"/>
                  <a:sym typeface="Arial" panose="020B0604020202020204" pitchFamily="34" charset="0"/>
                </a:rPr>
                <a:t>请在此添加文字说明请在此添加文字说明请在此添加文字说明请在此添</a:t>
              </a:r>
              <a:endParaRPr lang="en-US" altLang="zh-CN" sz="14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8" name="组合 17"/>
          <p:cNvGrpSpPr/>
          <p:nvPr/>
        </p:nvGrpSpPr>
        <p:grpSpPr>
          <a:xfrm>
            <a:off x="1080984" y="1939049"/>
            <a:ext cx="3084393" cy="1101456"/>
            <a:chOff x="1127698" y="1669558"/>
            <a:chExt cx="3084393" cy="1101456"/>
          </a:xfrm>
        </p:grpSpPr>
        <p:sp>
          <p:nvSpPr>
            <p:cNvPr id="19" name="TextBox 76"/>
            <p:cNvSpPr txBox="1"/>
            <p:nvPr/>
          </p:nvSpPr>
          <p:spPr>
            <a:xfrm>
              <a:off x="2478421" y="1669558"/>
              <a:ext cx="1733670" cy="461665"/>
            </a:xfrm>
            <a:prstGeom prst="rect">
              <a:avLst/>
            </a:prstGeom>
            <a:noFill/>
            <a:effectLst/>
          </p:spPr>
          <p:txBody>
            <a:bodyPr wrap="square" rtlCol="0">
              <a:spAutoFit/>
            </a:bodyPr>
            <a:lstStyle/>
            <a:p>
              <a:pPr algn="r"/>
              <a:r>
                <a:rPr lang="zh-CN" altLang="en-US" sz="2400" b="1">
                  <a:solidFill>
                    <a:schemeClr val="bg1"/>
                  </a:solidFill>
                  <a:latin typeface="微软雅黑" panose="020B0503020204020204" pitchFamily="34" charset="-122"/>
                  <a:ea typeface="微软雅黑" panose="020B0503020204020204" pitchFamily="34" charset="-122"/>
                  <a:sym typeface="Arial" panose="020B0604020202020204" pitchFamily="34" charset="0"/>
                </a:rPr>
                <a:t>添加标题</a:t>
              </a:r>
            </a:p>
          </p:txBody>
        </p:sp>
        <p:sp>
          <p:nvSpPr>
            <p:cNvPr id="20" name="文本框 19"/>
            <p:cNvSpPr txBox="1"/>
            <p:nvPr/>
          </p:nvSpPr>
          <p:spPr>
            <a:xfrm>
              <a:off x="1127698" y="2069668"/>
              <a:ext cx="3084393" cy="701346"/>
            </a:xfrm>
            <a:prstGeom prst="rect">
              <a:avLst/>
            </a:prstGeom>
            <a:noFill/>
            <a:effectLst/>
          </p:spPr>
          <p:txBody>
            <a:bodyPr wrap="square" rtlCol="0">
              <a:spAutoFit/>
            </a:bodyPr>
            <a:lstStyle/>
            <a:p>
              <a:pPr algn="r">
                <a:lnSpc>
                  <a:spcPct val="130000"/>
                </a:lnSpc>
              </a:pPr>
              <a:r>
                <a:rPr lang="zh-CN" altLang="en-US" sz="1600">
                  <a:solidFill>
                    <a:schemeClr val="bg1"/>
                  </a:solidFill>
                  <a:latin typeface="微软雅黑" panose="020B0503020204020204" pitchFamily="34" charset="-122"/>
                  <a:ea typeface="微软雅黑" panose="020B0503020204020204" pitchFamily="34" charset="-122"/>
                  <a:sym typeface="Arial" panose="020B0604020202020204" pitchFamily="34" charset="0"/>
                </a:rPr>
                <a:t>请在此添加文字说明请在此添加文字说明</a:t>
              </a:r>
              <a:endParaRPr lang="en-US" altLang="zh-CN" sz="16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3" presetClass="entr" presetSubtype="16" dur="5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p:stCondLst>
                              <p:cond delay="0"/>
                            </p:stCondLst>
                            <p:childTnLst>
                              <p:par>
                                <p:cTn id="12" presetID="2" presetClass="entr" presetSubtype="8" dur="50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0-#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par>
                                <p:cTn id="16" presetID="2" presetClass="entr" presetSubtype="2" dur="50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2" presetClass="entr" presetSubtype="8" dur="500" fill="hold" nodeType="withEffect">
                                  <p:stCondLst>
                                    <p:cond delay="50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par>
                                <p:cTn id="24" presetID="2" presetClass="entr" presetSubtype="2" dur="500" fill="hold" nodeType="withEffect">
                                  <p:stCondLst>
                                    <p:cond delay="50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771991" y="1449619"/>
            <a:ext cx="3496961" cy="4529579"/>
          </a:xfrm>
          <a:custGeom>
            <a:avLst/>
            <a:gdLst>
              <a:gd name="connsiteX0" fmla="*/ 0 w 3496962"/>
              <a:gd name="connsiteY0" fmla="*/ 0 h 4529579"/>
              <a:gd name="connsiteX1" fmla="*/ 3496962 w 3496962"/>
              <a:gd name="connsiteY1" fmla="*/ 0 h 4529579"/>
              <a:gd name="connsiteX2" fmla="*/ 3496962 w 3496962"/>
              <a:gd name="connsiteY2" fmla="*/ 4529579 h 4529579"/>
              <a:gd name="connsiteX3" fmla="*/ 0 w 3496962"/>
              <a:gd name="connsiteY3" fmla="*/ 4529579 h 4529579"/>
            </a:gdLst>
            <a:ahLst/>
            <a:cxnLst>
              <a:cxn ang="0">
                <a:pos x="connsiteX0" y="connsiteY0"/>
              </a:cxn>
              <a:cxn ang="0">
                <a:pos x="connsiteX1" y="connsiteY1"/>
              </a:cxn>
              <a:cxn ang="0">
                <a:pos x="connsiteX2" y="connsiteY2"/>
              </a:cxn>
              <a:cxn ang="0">
                <a:pos x="connsiteX3" y="connsiteY3"/>
              </a:cxn>
            </a:cxnLst>
            <a:rect l="l" t="t" r="r" b="b"/>
            <a:pathLst>
              <a:path w="3496962" h="4529579">
                <a:moveTo>
                  <a:pt x="0" y="0"/>
                </a:moveTo>
                <a:lnTo>
                  <a:pt x="3496962" y="0"/>
                </a:lnTo>
                <a:lnTo>
                  <a:pt x="3496962" y="4529579"/>
                </a:lnTo>
                <a:lnTo>
                  <a:pt x="0" y="4529579"/>
                </a:lnTo>
                <a:close/>
              </a:path>
            </a:pathLst>
          </a:custGeom>
        </p:spPr>
      </p:pic>
      <p:grpSp>
        <p:nvGrpSpPr>
          <p:cNvPr id="8" name="组合 7"/>
          <p:cNvGrpSpPr/>
          <p:nvPr/>
        </p:nvGrpSpPr>
        <p:grpSpPr>
          <a:xfrm>
            <a:off x="5182906" y="3831797"/>
            <a:ext cx="4178644" cy="1977082"/>
            <a:chOff x="5055906" y="3742897"/>
            <a:chExt cx="4178644" cy="1977082"/>
          </a:xfrm>
        </p:grpSpPr>
        <p:sp>
          <p:nvSpPr>
            <p:cNvPr id="9" name="对角圆角矩形 3"/>
            <p:cNvSpPr/>
            <p:nvPr/>
          </p:nvSpPr>
          <p:spPr>
            <a:xfrm>
              <a:off x="5055906" y="3742897"/>
              <a:ext cx="1977082" cy="1977082"/>
            </a:xfrm>
            <a:prstGeom prst="round2DiagRect">
              <a:avLst/>
            </a:prstGeom>
            <a:gradFill>
              <a:gsLst>
                <a:gs pos="26000">
                  <a:srgbClr val="333DFF"/>
                </a:gs>
                <a:gs pos="100000">
                  <a:srgbClr val="F71C4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0" name="对角圆角矩形 4"/>
            <p:cNvSpPr/>
            <p:nvPr/>
          </p:nvSpPr>
          <p:spPr>
            <a:xfrm>
              <a:off x="7257468" y="3742897"/>
              <a:ext cx="1977082" cy="1977082"/>
            </a:xfrm>
            <a:prstGeom prst="round2DiagRect">
              <a:avLst/>
            </a:prstGeom>
            <a:gradFill>
              <a:gsLst>
                <a:gs pos="26000">
                  <a:srgbClr val="333DFF"/>
                </a:gs>
                <a:gs pos="100000">
                  <a:srgbClr val="F71C4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11" name="그룹 315"/>
            <p:cNvGrpSpPr/>
            <p:nvPr/>
          </p:nvGrpSpPr>
          <p:grpSpPr>
            <a:xfrm>
              <a:off x="7976220" y="4411330"/>
              <a:ext cx="564292" cy="496798"/>
              <a:chOff x="8134139" y="5587537"/>
              <a:chExt cx="386624" cy="340381"/>
            </a:xfrm>
            <a:solidFill>
              <a:schemeClr val="bg1"/>
            </a:solidFill>
          </p:grpSpPr>
          <p:sp>
            <p:nvSpPr>
              <p:cNvPr id="17" name="자유형: 도형 316"/>
              <p:cNvSpPr/>
              <p:nvPr/>
            </p:nvSpPr>
            <p:spPr>
              <a:xfrm>
                <a:off x="8358838" y="5699318"/>
                <a:ext cx="161925" cy="228600"/>
              </a:xfrm>
              <a:custGeom>
                <a:avLst/>
                <a:gdLst>
                  <a:gd name="connsiteX0" fmla="*/ 90685 w 161925"/>
                  <a:gd name="connsiteY0" fmla="*/ 8537 h 228600"/>
                  <a:gd name="connsiteX1" fmla="*/ 74112 w 161925"/>
                  <a:gd name="connsiteY1" fmla="*/ 18348 h 228600"/>
                  <a:gd name="connsiteX2" fmla="*/ 74112 w 161925"/>
                  <a:gd name="connsiteY2" fmla="*/ 141316 h 228600"/>
                  <a:gd name="connsiteX3" fmla="*/ 52109 w 161925"/>
                  <a:gd name="connsiteY3" fmla="*/ 141316 h 228600"/>
                  <a:gd name="connsiteX4" fmla="*/ 7628 w 161925"/>
                  <a:gd name="connsiteY4" fmla="*/ 179225 h 228600"/>
                  <a:gd name="connsiteX5" fmla="*/ 51729 w 161925"/>
                  <a:gd name="connsiteY5" fmla="*/ 230470 h 228600"/>
                  <a:gd name="connsiteX6" fmla="*/ 52109 w 161925"/>
                  <a:gd name="connsiteY6" fmla="*/ 230470 h 228600"/>
                  <a:gd name="connsiteX7" fmla="*/ 96496 w 161925"/>
                  <a:gd name="connsiteY7" fmla="*/ 186083 h 228600"/>
                  <a:gd name="connsiteX8" fmla="*/ 96496 w 161925"/>
                  <a:gd name="connsiteY8" fmla="*/ 36731 h 228600"/>
                  <a:gd name="connsiteX9" fmla="*/ 141073 w 161925"/>
                  <a:gd name="connsiteY9" fmla="*/ 94072 h 228600"/>
                  <a:gd name="connsiteX10" fmla="*/ 141073 w 161925"/>
                  <a:gd name="connsiteY10" fmla="*/ 118170 h 228600"/>
                  <a:gd name="connsiteX11" fmla="*/ 150979 w 161925"/>
                  <a:gd name="connsiteY11" fmla="*/ 129505 h 228600"/>
                  <a:gd name="connsiteX12" fmla="*/ 163361 w 161925"/>
                  <a:gd name="connsiteY12" fmla="*/ 118456 h 228600"/>
                  <a:gd name="connsiteX13" fmla="*/ 163361 w 161925"/>
                  <a:gd name="connsiteY13" fmla="*/ 94262 h 228600"/>
                  <a:gd name="connsiteX14" fmla="*/ 90685 w 161925"/>
                  <a:gd name="connsiteY14" fmla="*/ 8537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925" h="228600">
                    <a:moveTo>
                      <a:pt x="90685" y="8537"/>
                    </a:moveTo>
                    <a:cubicBezTo>
                      <a:pt x="83256" y="4442"/>
                      <a:pt x="74112" y="9871"/>
                      <a:pt x="74112" y="18348"/>
                    </a:cubicBezTo>
                    <a:lnTo>
                      <a:pt x="74112" y="141316"/>
                    </a:lnTo>
                    <a:lnTo>
                      <a:pt x="52109" y="141316"/>
                    </a:lnTo>
                    <a:cubicBezTo>
                      <a:pt x="30011" y="141316"/>
                      <a:pt x="10771" y="157318"/>
                      <a:pt x="7628" y="179225"/>
                    </a:cubicBezTo>
                    <a:cubicBezTo>
                      <a:pt x="3627" y="206752"/>
                      <a:pt x="24963" y="230470"/>
                      <a:pt x="51729" y="230470"/>
                    </a:cubicBezTo>
                    <a:lnTo>
                      <a:pt x="52109" y="230470"/>
                    </a:lnTo>
                    <a:cubicBezTo>
                      <a:pt x="76589" y="230470"/>
                      <a:pt x="96496" y="210563"/>
                      <a:pt x="96496" y="186083"/>
                    </a:cubicBezTo>
                    <a:lnTo>
                      <a:pt x="96496" y="36731"/>
                    </a:lnTo>
                    <a:cubicBezTo>
                      <a:pt x="110879" y="44637"/>
                      <a:pt x="141073" y="56924"/>
                      <a:pt x="141073" y="94072"/>
                    </a:cubicBezTo>
                    <a:lnTo>
                      <a:pt x="141073" y="118170"/>
                    </a:lnTo>
                    <a:cubicBezTo>
                      <a:pt x="141073" y="123885"/>
                      <a:pt x="145264" y="128933"/>
                      <a:pt x="150979" y="129505"/>
                    </a:cubicBezTo>
                    <a:cubicBezTo>
                      <a:pt x="157742" y="130267"/>
                      <a:pt x="163361" y="125028"/>
                      <a:pt x="163361" y="118456"/>
                    </a:cubicBezTo>
                    <a:lnTo>
                      <a:pt x="163361" y="94262"/>
                    </a:lnTo>
                    <a:cubicBezTo>
                      <a:pt x="163267" y="41113"/>
                      <a:pt x="120213" y="24730"/>
                      <a:pt x="90685" y="8537"/>
                    </a:cubicBezTo>
                    <a:close/>
                  </a:path>
                </a:pathLst>
              </a:custGeom>
              <a:solidFill>
                <a:srgbClr val="FFFFFF"/>
              </a:solidFill>
              <a:ln w="9525" cap="flat">
                <a:noFill/>
                <a:prstDash val="solid"/>
                <a:miter/>
              </a:ln>
            </p:spPr>
            <p:txBody>
              <a:bodyPr rtlCol="0" anchor="ctr"/>
              <a:lstStyle/>
              <a:p>
                <a:endParaRPr lang="ko-KR" altLang="en-US">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8" name="자유형: 도형 317"/>
              <p:cNvSpPr/>
              <p:nvPr/>
            </p:nvSpPr>
            <p:spPr>
              <a:xfrm>
                <a:off x="8276548" y="5665374"/>
                <a:ext cx="114300" cy="161925"/>
              </a:xfrm>
              <a:custGeom>
                <a:avLst/>
                <a:gdLst>
                  <a:gd name="connsiteX0" fmla="*/ 112587 w 114300"/>
                  <a:gd name="connsiteY0" fmla="*/ 109538 h 161925"/>
                  <a:gd name="connsiteX1" fmla="*/ 112301 w 114300"/>
                  <a:gd name="connsiteY1" fmla="*/ 7144 h 161925"/>
                  <a:gd name="connsiteX2" fmla="*/ 90298 w 114300"/>
                  <a:gd name="connsiteY2" fmla="*/ 11621 h 161925"/>
                  <a:gd name="connsiteX3" fmla="*/ 90298 w 114300"/>
                  <a:gd name="connsiteY3" fmla="*/ 56388 h 161925"/>
                  <a:gd name="connsiteX4" fmla="*/ 61056 w 114300"/>
                  <a:gd name="connsiteY4" fmla="*/ 56388 h 161925"/>
                  <a:gd name="connsiteX5" fmla="*/ 7145 w 114300"/>
                  <a:gd name="connsiteY5" fmla="*/ 109156 h 161925"/>
                  <a:gd name="connsiteX6" fmla="*/ 60009 w 114300"/>
                  <a:gd name="connsiteY6" fmla="*/ 162687 h 161925"/>
                  <a:gd name="connsiteX7" fmla="*/ 112587 w 114300"/>
                  <a:gd name="connsiteY7" fmla="*/ 10953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161925">
                    <a:moveTo>
                      <a:pt x="112587" y="109538"/>
                    </a:moveTo>
                    <a:cubicBezTo>
                      <a:pt x="112587" y="95726"/>
                      <a:pt x="112301" y="40767"/>
                      <a:pt x="112301" y="7144"/>
                    </a:cubicBezTo>
                    <a:lnTo>
                      <a:pt x="90298" y="11621"/>
                    </a:lnTo>
                    <a:lnTo>
                      <a:pt x="90298" y="56388"/>
                    </a:lnTo>
                    <a:lnTo>
                      <a:pt x="61056" y="56388"/>
                    </a:lnTo>
                    <a:cubicBezTo>
                      <a:pt x="31720" y="56388"/>
                      <a:pt x="7431" y="79820"/>
                      <a:pt x="7145" y="109156"/>
                    </a:cubicBezTo>
                    <a:cubicBezTo>
                      <a:pt x="6954" y="138208"/>
                      <a:pt x="30005" y="162687"/>
                      <a:pt x="60009" y="162687"/>
                    </a:cubicBezTo>
                    <a:cubicBezTo>
                      <a:pt x="89060" y="162687"/>
                      <a:pt x="112587" y="138874"/>
                      <a:pt x="112587" y="109538"/>
                    </a:cubicBezTo>
                    <a:close/>
                  </a:path>
                </a:pathLst>
              </a:custGeom>
              <a:solidFill>
                <a:srgbClr val="FFFFFF"/>
              </a:solidFill>
              <a:ln w="9525" cap="flat">
                <a:noFill/>
                <a:prstDash val="solid"/>
                <a:miter/>
              </a:ln>
            </p:spPr>
            <p:txBody>
              <a:bodyPr rtlCol="0" anchor="ctr"/>
              <a:lstStyle/>
              <a:p>
                <a:endParaRPr lang="ko-KR" altLang="en-US">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9" name="자유형: 도형 318"/>
              <p:cNvSpPr/>
              <p:nvPr/>
            </p:nvSpPr>
            <p:spPr>
              <a:xfrm>
                <a:off x="8134139" y="5693664"/>
                <a:ext cx="114300" cy="161925"/>
              </a:xfrm>
              <a:custGeom>
                <a:avLst/>
                <a:gdLst>
                  <a:gd name="connsiteX0" fmla="*/ 91546 w 114300"/>
                  <a:gd name="connsiteY0" fmla="*/ 56293 h 161925"/>
                  <a:gd name="connsiteX1" fmla="*/ 60971 w 114300"/>
                  <a:gd name="connsiteY1" fmla="*/ 56293 h 161925"/>
                  <a:gd name="connsiteX2" fmla="*/ 7250 w 114300"/>
                  <a:gd name="connsiteY2" fmla="*/ 106203 h 161925"/>
                  <a:gd name="connsiteX3" fmla="*/ 60590 w 114300"/>
                  <a:gd name="connsiteY3" fmla="*/ 162687 h 161925"/>
                  <a:gd name="connsiteX4" fmla="*/ 113740 w 114300"/>
                  <a:gd name="connsiteY4" fmla="*/ 109538 h 161925"/>
                  <a:gd name="connsiteX5" fmla="*/ 113740 w 114300"/>
                  <a:gd name="connsiteY5" fmla="*/ 7144 h 161925"/>
                  <a:gd name="connsiteX6" fmla="*/ 91451 w 114300"/>
                  <a:gd name="connsiteY6" fmla="*/ 11621 h 161925"/>
                  <a:gd name="connsiteX7" fmla="*/ 91451 w 114300"/>
                  <a:gd name="connsiteY7" fmla="*/ 5629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161925">
                    <a:moveTo>
                      <a:pt x="91546" y="56293"/>
                    </a:moveTo>
                    <a:lnTo>
                      <a:pt x="60971" y="56293"/>
                    </a:lnTo>
                    <a:cubicBezTo>
                      <a:pt x="32777" y="56293"/>
                      <a:pt x="8965" y="78010"/>
                      <a:pt x="7250" y="106203"/>
                    </a:cubicBezTo>
                    <a:cubicBezTo>
                      <a:pt x="5345" y="136493"/>
                      <a:pt x="29253" y="162687"/>
                      <a:pt x="60590" y="162687"/>
                    </a:cubicBezTo>
                    <a:cubicBezTo>
                      <a:pt x="89927" y="162687"/>
                      <a:pt x="113740" y="138875"/>
                      <a:pt x="113740" y="109538"/>
                    </a:cubicBezTo>
                    <a:cubicBezTo>
                      <a:pt x="113740" y="109347"/>
                      <a:pt x="113740" y="8668"/>
                      <a:pt x="113740" y="7144"/>
                    </a:cubicBezTo>
                    <a:lnTo>
                      <a:pt x="91451" y="11621"/>
                    </a:lnTo>
                    <a:lnTo>
                      <a:pt x="91451" y="56293"/>
                    </a:lnTo>
                    <a:close/>
                  </a:path>
                </a:pathLst>
              </a:custGeom>
              <a:solidFill>
                <a:srgbClr val="FFFFFF"/>
              </a:solidFill>
              <a:ln w="9525" cap="flat">
                <a:noFill/>
                <a:prstDash val="solid"/>
                <a:miter/>
              </a:ln>
            </p:spPr>
            <p:txBody>
              <a:bodyPr rtlCol="0" anchor="ctr"/>
              <a:lstStyle/>
              <a:p>
                <a:endParaRPr lang="ko-KR" altLang="en-US">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0" name="자유형: 도형 319"/>
              <p:cNvSpPr/>
              <p:nvPr/>
            </p:nvSpPr>
            <p:spPr>
              <a:xfrm>
                <a:off x="8218542" y="5587537"/>
                <a:ext cx="171450" cy="95250"/>
              </a:xfrm>
              <a:custGeom>
                <a:avLst/>
                <a:gdLst>
                  <a:gd name="connsiteX0" fmla="*/ 169831 w 171450"/>
                  <a:gd name="connsiteY0" fmla="*/ 18306 h 95250"/>
                  <a:gd name="connsiteX1" fmla="*/ 156496 w 171450"/>
                  <a:gd name="connsiteY1" fmla="*/ 7352 h 95250"/>
                  <a:gd name="connsiteX2" fmla="*/ 16097 w 171450"/>
                  <a:gd name="connsiteY2" fmla="*/ 35355 h 95250"/>
                  <a:gd name="connsiteX3" fmla="*/ 7144 w 171450"/>
                  <a:gd name="connsiteY3" fmla="*/ 46309 h 95250"/>
                  <a:gd name="connsiteX4" fmla="*/ 7144 w 171450"/>
                  <a:gd name="connsiteY4" fmla="*/ 94696 h 95250"/>
                  <a:gd name="connsiteX5" fmla="*/ 169831 w 171450"/>
                  <a:gd name="connsiteY5" fmla="*/ 62216 h 95250"/>
                  <a:gd name="connsiteX6" fmla="*/ 169831 w 171450"/>
                  <a:gd name="connsiteY6" fmla="*/ 183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50" h="95250">
                    <a:moveTo>
                      <a:pt x="169831" y="18306"/>
                    </a:moveTo>
                    <a:cubicBezTo>
                      <a:pt x="169831" y="11257"/>
                      <a:pt x="163449" y="6018"/>
                      <a:pt x="156496" y="7352"/>
                    </a:cubicBezTo>
                    <a:lnTo>
                      <a:pt x="16097" y="35355"/>
                    </a:lnTo>
                    <a:cubicBezTo>
                      <a:pt x="10859" y="36403"/>
                      <a:pt x="7144" y="40975"/>
                      <a:pt x="7144" y="46309"/>
                    </a:cubicBezTo>
                    <a:lnTo>
                      <a:pt x="7144" y="94696"/>
                    </a:lnTo>
                    <a:lnTo>
                      <a:pt x="169831" y="62216"/>
                    </a:lnTo>
                    <a:lnTo>
                      <a:pt x="169831" y="18306"/>
                    </a:lnTo>
                    <a:close/>
                  </a:path>
                </a:pathLst>
              </a:custGeom>
              <a:solidFill>
                <a:srgbClr val="FFFFFF"/>
              </a:solidFill>
              <a:ln w="9525" cap="flat">
                <a:noFill/>
                <a:prstDash val="solid"/>
                <a:miter/>
              </a:ln>
            </p:spPr>
            <p:txBody>
              <a:bodyPr rtlCol="0" anchor="ctr"/>
              <a:lstStyle/>
              <a:p>
                <a:endParaRPr lang="ko-KR" altLang="en-US">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grpSp>
          <p:nvGrpSpPr>
            <p:cNvPr id="12" name="그룹 488"/>
            <p:cNvGrpSpPr/>
            <p:nvPr/>
          </p:nvGrpSpPr>
          <p:grpSpPr>
            <a:xfrm>
              <a:off x="5853715" y="4341527"/>
              <a:ext cx="568228" cy="568115"/>
              <a:chOff x="4778017" y="4901660"/>
              <a:chExt cx="389321" cy="389244"/>
            </a:xfrm>
            <a:solidFill>
              <a:schemeClr val="bg1"/>
            </a:solidFill>
          </p:grpSpPr>
          <p:sp>
            <p:nvSpPr>
              <p:cNvPr id="15" name="자유형: 도형 489"/>
              <p:cNvSpPr/>
              <p:nvPr/>
            </p:nvSpPr>
            <p:spPr>
              <a:xfrm>
                <a:off x="4778017" y="5014679"/>
                <a:ext cx="209550" cy="276225"/>
              </a:xfrm>
              <a:custGeom>
                <a:avLst/>
                <a:gdLst>
                  <a:gd name="connsiteX0" fmla="*/ 152019 w 209550"/>
                  <a:gd name="connsiteY0" fmla="*/ 140823 h 276225"/>
                  <a:gd name="connsiteX1" fmla="*/ 140875 w 209550"/>
                  <a:gd name="connsiteY1" fmla="*/ 140823 h 276225"/>
                  <a:gd name="connsiteX2" fmla="*/ 140875 w 209550"/>
                  <a:gd name="connsiteY2" fmla="*/ 129488 h 276225"/>
                  <a:gd name="connsiteX3" fmla="*/ 163163 w 209550"/>
                  <a:gd name="connsiteY3" fmla="*/ 85101 h 276225"/>
                  <a:gd name="connsiteX4" fmla="*/ 163163 w 209550"/>
                  <a:gd name="connsiteY4" fmla="*/ 65194 h 276225"/>
                  <a:gd name="connsiteX5" fmla="*/ 116681 w 209550"/>
                  <a:gd name="connsiteY5" fmla="*/ 7853 h 276225"/>
                  <a:gd name="connsiteX6" fmla="*/ 71342 w 209550"/>
                  <a:gd name="connsiteY6" fmla="*/ 20331 h 276225"/>
                  <a:gd name="connsiteX7" fmla="*/ 51721 w 209550"/>
                  <a:gd name="connsiteY7" fmla="*/ 62813 h 276225"/>
                  <a:gd name="connsiteX8" fmla="*/ 51721 w 209550"/>
                  <a:gd name="connsiteY8" fmla="*/ 85101 h 276225"/>
                  <a:gd name="connsiteX9" fmla="*/ 74009 w 209550"/>
                  <a:gd name="connsiteY9" fmla="*/ 129488 h 276225"/>
                  <a:gd name="connsiteX10" fmla="*/ 74009 w 209550"/>
                  <a:gd name="connsiteY10" fmla="*/ 140823 h 276225"/>
                  <a:gd name="connsiteX11" fmla="*/ 62865 w 209550"/>
                  <a:gd name="connsiteY11" fmla="*/ 140823 h 276225"/>
                  <a:gd name="connsiteX12" fmla="*/ 7144 w 209550"/>
                  <a:gd name="connsiteY12" fmla="*/ 196544 h 276225"/>
                  <a:gd name="connsiteX13" fmla="*/ 7144 w 209550"/>
                  <a:gd name="connsiteY13" fmla="*/ 263409 h 276225"/>
                  <a:gd name="connsiteX14" fmla="*/ 18288 w 209550"/>
                  <a:gd name="connsiteY14" fmla="*/ 274553 h 276225"/>
                  <a:gd name="connsiteX15" fmla="*/ 196596 w 209550"/>
                  <a:gd name="connsiteY15" fmla="*/ 274553 h 276225"/>
                  <a:gd name="connsiteX16" fmla="*/ 207740 w 209550"/>
                  <a:gd name="connsiteY16" fmla="*/ 263409 h 276225"/>
                  <a:gd name="connsiteX17" fmla="*/ 207740 w 209550"/>
                  <a:gd name="connsiteY17" fmla="*/ 196544 h 276225"/>
                  <a:gd name="connsiteX18" fmla="*/ 152019 w 209550"/>
                  <a:gd name="connsiteY18" fmla="*/ 14082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9550" h="276225">
                    <a:moveTo>
                      <a:pt x="152019" y="140823"/>
                    </a:moveTo>
                    <a:lnTo>
                      <a:pt x="140875" y="140823"/>
                    </a:lnTo>
                    <a:lnTo>
                      <a:pt x="140875" y="129488"/>
                    </a:lnTo>
                    <a:cubicBezTo>
                      <a:pt x="154781" y="119010"/>
                      <a:pt x="163163" y="102532"/>
                      <a:pt x="163163" y="85101"/>
                    </a:cubicBezTo>
                    <a:lnTo>
                      <a:pt x="163163" y="65194"/>
                    </a:lnTo>
                    <a:cubicBezTo>
                      <a:pt x="163163" y="36809"/>
                      <a:pt x="143161" y="12140"/>
                      <a:pt x="116681" y="7853"/>
                    </a:cubicBezTo>
                    <a:cubicBezTo>
                      <a:pt x="100298" y="5282"/>
                      <a:pt x="83820" y="9758"/>
                      <a:pt x="71342" y="20331"/>
                    </a:cubicBezTo>
                    <a:cubicBezTo>
                      <a:pt x="58864" y="30904"/>
                      <a:pt x="51721" y="46430"/>
                      <a:pt x="51721" y="62813"/>
                    </a:cubicBezTo>
                    <a:lnTo>
                      <a:pt x="51721" y="85101"/>
                    </a:lnTo>
                    <a:cubicBezTo>
                      <a:pt x="51721" y="102532"/>
                      <a:pt x="60103" y="119010"/>
                      <a:pt x="74009" y="129488"/>
                    </a:cubicBezTo>
                    <a:lnTo>
                      <a:pt x="74009" y="140823"/>
                    </a:lnTo>
                    <a:lnTo>
                      <a:pt x="62865" y="140823"/>
                    </a:lnTo>
                    <a:cubicBezTo>
                      <a:pt x="32099" y="140823"/>
                      <a:pt x="7144" y="165778"/>
                      <a:pt x="7144" y="196544"/>
                    </a:cubicBezTo>
                    <a:lnTo>
                      <a:pt x="7144" y="263409"/>
                    </a:lnTo>
                    <a:cubicBezTo>
                      <a:pt x="7144" y="269600"/>
                      <a:pt x="12097" y="274553"/>
                      <a:pt x="18288" y="274553"/>
                    </a:cubicBezTo>
                    <a:lnTo>
                      <a:pt x="196596" y="274553"/>
                    </a:lnTo>
                    <a:cubicBezTo>
                      <a:pt x="202787" y="274553"/>
                      <a:pt x="207740" y="269600"/>
                      <a:pt x="207740" y="263409"/>
                    </a:cubicBezTo>
                    <a:lnTo>
                      <a:pt x="207740" y="196544"/>
                    </a:lnTo>
                    <a:cubicBezTo>
                      <a:pt x="207740" y="165778"/>
                      <a:pt x="182785" y="140823"/>
                      <a:pt x="152019" y="140823"/>
                    </a:cubicBezTo>
                    <a:close/>
                  </a:path>
                </a:pathLst>
              </a:custGeom>
              <a:grpFill/>
              <a:ln w="9525" cap="flat">
                <a:noFill/>
                <a:prstDash val="solid"/>
                <a:miter/>
              </a:ln>
            </p:spPr>
            <p:txBody>
              <a:bodyPr rtlCol="0" anchor="ctr"/>
              <a:lstStyle/>
              <a:p>
                <a:endParaRPr lang="ko-KR" altLang="en-US">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6" name="자유형: 도형 490"/>
              <p:cNvSpPr/>
              <p:nvPr/>
            </p:nvSpPr>
            <p:spPr>
              <a:xfrm>
                <a:off x="4957788" y="4901660"/>
                <a:ext cx="209550" cy="209550"/>
              </a:xfrm>
              <a:custGeom>
                <a:avLst/>
                <a:gdLst>
                  <a:gd name="connsiteX0" fmla="*/ 107503 w 209550"/>
                  <a:gd name="connsiteY0" fmla="*/ 7144 h 209550"/>
                  <a:gd name="connsiteX1" fmla="*/ 7205 w 209550"/>
                  <a:gd name="connsiteY1" fmla="*/ 107442 h 209550"/>
                  <a:gd name="connsiteX2" fmla="*/ 25683 w 209550"/>
                  <a:gd name="connsiteY2" fmla="*/ 165450 h 209550"/>
                  <a:gd name="connsiteX3" fmla="*/ 9014 w 209550"/>
                  <a:gd name="connsiteY3" fmla="*/ 190405 h 209550"/>
                  <a:gd name="connsiteX4" fmla="*/ 8443 w 209550"/>
                  <a:gd name="connsiteY4" fmla="*/ 201835 h 209550"/>
                  <a:gd name="connsiteX5" fmla="*/ 18253 w 209550"/>
                  <a:gd name="connsiteY5" fmla="*/ 207741 h 209550"/>
                  <a:gd name="connsiteX6" fmla="*/ 107407 w 209550"/>
                  <a:gd name="connsiteY6" fmla="*/ 207741 h 209550"/>
                  <a:gd name="connsiteX7" fmla="*/ 207706 w 209550"/>
                  <a:gd name="connsiteY7" fmla="*/ 107442 h 209550"/>
                  <a:gd name="connsiteX8" fmla="*/ 107503 w 209550"/>
                  <a:gd name="connsiteY8" fmla="*/ 7144 h 209550"/>
                  <a:gd name="connsiteX9" fmla="*/ 107503 w 209550"/>
                  <a:gd name="connsiteY9" fmla="*/ 174308 h 209550"/>
                  <a:gd name="connsiteX10" fmla="*/ 96358 w 209550"/>
                  <a:gd name="connsiteY10" fmla="*/ 163163 h 209550"/>
                  <a:gd name="connsiteX11" fmla="*/ 107503 w 209550"/>
                  <a:gd name="connsiteY11" fmla="*/ 152019 h 209550"/>
                  <a:gd name="connsiteX12" fmla="*/ 118647 w 209550"/>
                  <a:gd name="connsiteY12" fmla="*/ 163163 h 209550"/>
                  <a:gd name="connsiteX13" fmla="*/ 107503 w 209550"/>
                  <a:gd name="connsiteY13" fmla="*/ 174308 h 209550"/>
                  <a:gd name="connsiteX14" fmla="*/ 123028 w 209550"/>
                  <a:gd name="connsiteY14" fmla="*/ 114776 h 209550"/>
                  <a:gd name="connsiteX15" fmla="*/ 118647 w 209550"/>
                  <a:gd name="connsiteY15" fmla="*/ 123635 h 209550"/>
                  <a:gd name="connsiteX16" fmla="*/ 118647 w 209550"/>
                  <a:gd name="connsiteY16" fmla="*/ 129731 h 209550"/>
                  <a:gd name="connsiteX17" fmla="*/ 107503 w 209550"/>
                  <a:gd name="connsiteY17" fmla="*/ 140875 h 209550"/>
                  <a:gd name="connsiteX18" fmla="*/ 96358 w 209550"/>
                  <a:gd name="connsiteY18" fmla="*/ 129731 h 209550"/>
                  <a:gd name="connsiteX19" fmla="*/ 96358 w 209550"/>
                  <a:gd name="connsiteY19" fmla="*/ 123635 h 209550"/>
                  <a:gd name="connsiteX20" fmla="*/ 112646 w 209550"/>
                  <a:gd name="connsiteY20" fmla="*/ 95060 h 209550"/>
                  <a:gd name="connsiteX21" fmla="*/ 118647 w 209550"/>
                  <a:gd name="connsiteY21" fmla="*/ 85154 h 209550"/>
                  <a:gd name="connsiteX22" fmla="*/ 107503 w 209550"/>
                  <a:gd name="connsiteY22" fmla="*/ 74009 h 209550"/>
                  <a:gd name="connsiteX23" fmla="*/ 96358 w 209550"/>
                  <a:gd name="connsiteY23" fmla="*/ 85154 h 209550"/>
                  <a:gd name="connsiteX24" fmla="*/ 85214 w 209550"/>
                  <a:gd name="connsiteY24" fmla="*/ 96298 h 209550"/>
                  <a:gd name="connsiteX25" fmla="*/ 74070 w 209550"/>
                  <a:gd name="connsiteY25" fmla="*/ 85154 h 209550"/>
                  <a:gd name="connsiteX26" fmla="*/ 107503 w 209550"/>
                  <a:gd name="connsiteY26" fmla="*/ 51721 h 209550"/>
                  <a:gd name="connsiteX27" fmla="*/ 140935 w 209550"/>
                  <a:gd name="connsiteY27" fmla="*/ 85154 h 209550"/>
                  <a:gd name="connsiteX28" fmla="*/ 123028 w 209550"/>
                  <a:gd name="connsiteY28" fmla="*/ 114776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9550" h="209550">
                    <a:moveTo>
                      <a:pt x="107503" y="7144"/>
                    </a:moveTo>
                    <a:cubicBezTo>
                      <a:pt x="52162" y="7144"/>
                      <a:pt x="7205" y="52102"/>
                      <a:pt x="7205" y="107442"/>
                    </a:cubicBezTo>
                    <a:cubicBezTo>
                      <a:pt x="7205" y="128302"/>
                      <a:pt x="13681" y="148590"/>
                      <a:pt x="25683" y="165450"/>
                    </a:cubicBezTo>
                    <a:lnTo>
                      <a:pt x="9014" y="190405"/>
                    </a:lnTo>
                    <a:cubicBezTo>
                      <a:pt x="6728" y="193834"/>
                      <a:pt x="6538" y="198216"/>
                      <a:pt x="8443" y="201835"/>
                    </a:cubicBezTo>
                    <a:cubicBezTo>
                      <a:pt x="10348" y="205454"/>
                      <a:pt x="14158" y="207741"/>
                      <a:pt x="18253" y="207741"/>
                    </a:cubicBezTo>
                    <a:lnTo>
                      <a:pt x="107407" y="207741"/>
                    </a:lnTo>
                    <a:cubicBezTo>
                      <a:pt x="162748" y="207741"/>
                      <a:pt x="207706" y="162783"/>
                      <a:pt x="207706" y="107442"/>
                    </a:cubicBezTo>
                    <a:cubicBezTo>
                      <a:pt x="207801" y="52102"/>
                      <a:pt x="162748" y="7144"/>
                      <a:pt x="107503" y="7144"/>
                    </a:cubicBezTo>
                    <a:close/>
                    <a:moveTo>
                      <a:pt x="107503" y="174308"/>
                    </a:moveTo>
                    <a:cubicBezTo>
                      <a:pt x="101311" y="174308"/>
                      <a:pt x="96358" y="169355"/>
                      <a:pt x="96358" y="163163"/>
                    </a:cubicBezTo>
                    <a:cubicBezTo>
                      <a:pt x="96358" y="156972"/>
                      <a:pt x="101311" y="152019"/>
                      <a:pt x="107503" y="152019"/>
                    </a:cubicBezTo>
                    <a:cubicBezTo>
                      <a:pt x="113694" y="152019"/>
                      <a:pt x="118647" y="156972"/>
                      <a:pt x="118647" y="163163"/>
                    </a:cubicBezTo>
                    <a:cubicBezTo>
                      <a:pt x="118647" y="169355"/>
                      <a:pt x="113599" y="174308"/>
                      <a:pt x="107503" y="174308"/>
                    </a:cubicBezTo>
                    <a:close/>
                    <a:moveTo>
                      <a:pt x="123028" y="114776"/>
                    </a:moveTo>
                    <a:cubicBezTo>
                      <a:pt x="120361" y="116205"/>
                      <a:pt x="118647" y="119729"/>
                      <a:pt x="118647" y="123635"/>
                    </a:cubicBezTo>
                    <a:lnTo>
                      <a:pt x="118647" y="129731"/>
                    </a:lnTo>
                    <a:cubicBezTo>
                      <a:pt x="118647" y="135922"/>
                      <a:pt x="113694" y="140875"/>
                      <a:pt x="107503" y="140875"/>
                    </a:cubicBezTo>
                    <a:cubicBezTo>
                      <a:pt x="101311" y="140875"/>
                      <a:pt x="96358" y="135922"/>
                      <a:pt x="96358" y="129731"/>
                    </a:cubicBezTo>
                    <a:lnTo>
                      <a:pt x="96358" y="123635"/>
                    </a:lnTo>
                    <a:cubicBezTo>
                      <a:pt x="96358" y="111252"/>
                      <a:pt x="102645" y="100299"/>
                      <a:pt x="112646" y="95060"/>
                    </a:cubicBezTo>
                    <a:cubicBezTo>
                      <a:pt x="116361" y="93155"/>
                      <a:pt x="118647" y="89345"/>
                      <a:pt x="118647" y="85154"/>
                    </a:cubicBezTo>
                    <a:cubicBezTo>
                      <a:pt x="118647" y="78962"/>
                      <a:pt x="113694" y="74009"/>
                      <a:pt x="107503" y="74009"/>
                    </a:cubicBezTo>
                    <a:cubicBezTo>
                      <a:pt x="101311" y="74009"/>
                      <a:pt x="96358" y="78962"/>
                      <a:pt x="96358" y="85154"/>
                    </a:cubicBezTo>
                    <a:cubicBezTo>
                      <a:pt x="96358" y="91345"/>
                      <a:pt x="91405" y="96298"/>
                      <a:pt x="85214" y="96298"/>
                    </a:cubicBezTo>
                    <a:cubicBezTo>
                      <a:pt x="79023" y="96298"/>
                      <a:pt x="74070" y="91345"/>
                      <a:pt x="74070" y="85154"/>
                    </a:cubicBezTo>
                    <a:cubicBezTo>
                      <a:pt x="74070" y="66675"/>
                      <a:pt x="89024" y="51721"/>
                      <a:pt x="107503" y="51721"/>
                    </a:cubicBezTo>
                    <a:cubicBezTo>
                      <a:pt x="125981" y="51721"/>
                      <a:pt x="140935" y="66675"/>
                      <a:pt x="140935" y="85154"/>
                    </a:cubicBezTo>
                    <a:cubicBezTo>
                      <a:pt x="140935" y="97631"/>
                      <a:pt x="134077" y="108966"/>
                      <a:pt x="123028" y="114776"/>
                    </a:cubicBezTo>
                    <a:close/>
                  </a:path>
                </a:pathLst>
              </a:custGeom>
              <a:grpFill/>
              <a:ln w="9525" cap="flat">
                <a:noFill/>
                <a:prstDash val="solid"/>
                <a:miter/>
              </a:ln>
            </p:spPr>
            <p:txBody>
              <a:bodyPr rtlCol="0" anchor="ctr"/>
              <a:lstStyle/>
              <a:p>
                <a:endParaRPr lang="ko-KR" altLang="en-US">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13" name="文本框 12"/>
            <p:cNvSpPr txBox="1"/>
            <p:nvPr/>
          </p:nvSpPr>
          <p:spPr>
            <a:xfrm>
              <a:off x="5303330" y="5045100"/>
              <a:ext cx="1406615" cy="461665"/>
            </a:xfrm>
            <a:prstGeom prst="rect">
              <a:avLst/>
            </a:prstGeom>
            <a:noFill/>
          </p:spPr>
          <p:txBody>
            <a:bodyPr wrap="square" rtlCol="0">
              <a:spAutoFit/>
            </a:bodyPr>
            <a:lstStyle/>
            <a:p>
              <a:pPr algn="dist"/>
              <a:r>
                <a:rPr kumimoji="1" lang="zh-CN" altLang="en-US" sz="2400" b="1" dirty="0">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主要标题</a:t>
              </a:r>
            </a:p>
          </p:txBody>
        </p:sp>
        <p:sp>
          <p:nvSpPr>
            <p:cNvPr id="14" name="文本框 13"/>
            <p:cNvSpPr txBox="1"/>
            <p:nvPr/>
          </p:nvSpPr>
          <p:spPr>
            <a:xfrm>
              <a:off x="7464451" y="5074726"/>
              <a:ext cx="1406615" cy="461665"/>
            </a:xfrm>
            <a:prstGeom prst="rect">
              <a:avLst/>
            </a:prstGeom>
            <a:noFill/>
          </p:spPr>
          <p:txBody>
            <a:bodyPr wrap="square" rtlCol="0">
              <a:spAutoFit/>
            </a:bodyPr>
            <a:lstStyle/>
            <a:p>
              <a:pPr algn="dist"/>
              <a:r>
                <a:rPr kumimoji="1" lang="zh-CN" altLang="en-US" sz="2400" b="1">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主要标题</a:t>
              </a:r>
            </a:p>
          </p:txBody>
        </p:sp>
      </p:grpSp>
      <p:sp>
        <p:nvSpPr>
          <p:cNvPr id="21" name="文本框 20"/>
          <p:cNvSpPr txBox="1"/>
          <p:nvPr/>
        </p:nvSpPr>
        <p:spPr>
          <a:xfrm>
            <a:off x="721627" y="1978098"/>
            <a:ext cx="6827106" cy="787523"/>
          </a:xfrm>
          <a:prstGeom prst="rect">
            <a:avLst/>
          </a:prstGeom>
          <a:noFill/>
        </p:spPr>
        <p:txBody>
          <a:bodyPr wrap="square" rtlCol="0">
            <a:spAutoFit/>
          </a:bodyPr>
          <a:lstStyle/>
          <a:p>
            <a:pPr>
              <a:lnSpc>
                <a:spcPct val="150000"/>
              </a:lnSpc>
            </a:pPr>
            <a:r>
              <a:rPr kumimoji="1" lang="zh-CN" altLang="en-US" sz="1600" dirty="0">
                <a:solidFill>
                  <a:schemeClr val="bg1"/>
                </a:solidFill>
                <a:latin typeface="微软雅黑" panose="020B0503020204020204" pitchFamily="34" charset="-122"/>
                <a:ea typeface="微软雅黑" panose="020B0503020204020204" pitchFamily="34" charset="-122"/>
                <a:cs typeface="+mn-ea"/>
                <a:sym typeface="思源黑体" panose="020B0500000000000000" pitchFamily="34" charset="-122"/>
              </a:rPr>
              <a:t>感谢您使用我们的</a:t>
            </a:r>
            <a:r>
              <a:rPr kumimoji="1" lang="en-US" altLang="zh-CN" sz="1600" dirty="0">
                <a:solidFill>
                  <a:schemeClr val="bg1"/>
                </a:solidFill>
                <a:latin typeface="微软雅黑" panose="020B0503020204020204" pitchFamily="34" charset="-122"/>
                <a:ea typeface="微软雅黑" panose="020B0503020204020204" pitchFamily="34" charset="-122"/>
                <a:cs typeface="+mn-ea"/>
                <a:sym typeface="思源黑体" panose="020B0500000000000000" pitchFamily="34" charset="-122"/>
              </a:rPr>
              <a:t>PPT</a:t>
            </a:r>
            <a:r>
              <a:rPr kumimoji="1" lang="zh-CN" altLang="en-US" sz="1600" dirty="0">
                <a:solidFill>
                  <a:schemeClr val="bg1"/>
                </a:solidFill>
                <a:latin typeface="微软雅黑" panose="020B0503020204020204" pitchFamily="34" charset="-122"/>
                <a:ea typeface="微软雅黑" panose="020B0503020204020204" pitchFamily="34" charset="-122"/>
                <a:cs typeface="+mn-ea"/>
                <a:sym typeface="思源黑体" panose="020B0500000000000000" pitchFamily="34" charset="-122"/>
              </a:rPr>
              <a:t>模板，请在此输入您需要的文字内容，感谢您使用我们的</a:t>
            </a:r>
            <a:r>
              <a:rPr kumimoji="1" lang="en-US" altLang="zh-CN" sz="1600" dirty="0">
                <a:solidFill>
                  <a:schemeClr val="bg1"/>
                </a:solidFill>
                <a:latin typeface="微软雅黑" panose="020B0503020204020204" pitchFamily="34" charset="-122"/>
                <a:ea typeface="微软雅黑" panose="020B0503020204020204" pitchFamily="34" charset="-122"/>
                <a:cs typeface="+mn-ea"/>
                <a:sym typeface="思源黑体" panose="020B0500000000000000" pitchFamily="34" charset="-122"/>
              </a:rPr>
              <a:t>PPT</a:t>
            </a:r>
            <a:r>
              <a:rPr kumimoji="1" lang="zh-CN" altLang="en-US" sz="1600" dirty="0">
                <a:solidFill>
                  <a:schemeClr val="bg1"/>
                </a:solidFill>
                <a:latin typeface="微软雅黑" panose="020B0503020204020204" pitchFamily="34" charset="-122"/>
                <a:ea typeface="微软雅黑" panose="020B0503020204020204" pitchFamily="34" charset="-122"/>
                <a:cs typeface="+mn-ea"/>
                <a:sym typeface="思源黑体" panose="020B0500000000000000" pitchFamily="34" charset="-122"/>
              </a:rPr>
              <a:t>模板。感谢您使用我们的</a:t>
            </a:r>
            <a:r>
              <a:rPr kumimoji="1" lang="en-US" altLang="zh-CN" sz="1600" dirty="0">
                <a:solidFill>
                  <a:schemeClr val="bg1"/>
                </a:solidFill>
                <a:latin typeface="微软雅黑" panose="020B0503020204020204" pitchFamily="34" charset="-122"/>
                <a:ea typeface="微软雅黑" panose="020B0503020204020204" pitchFamily="34" charset="-122"/>
                <a:cs typeface="+mn-ea"/>
                <a:sym typeface="思源黑体" panose="020B0500000000000000" pitchFamily="34" charset="-122"/>
              </a:rPr>
              <a:t>PPT</a:t>
            </a:r>
            <a:r>
              <a:rPr kumimoji="1" lang="zh-CN" altLang="en-US" sz="1600" dirty="0">
                <a:solidFill>
                  <a:schemeClr val="bg1"/>
                </a:solidFill>
                <a:latin typeface="微软雅黑" panose="020B0503020204020204" pitchFamily="34" charset="-122"/>
                <a:ea typeface="微软雅黑" panose="020B0503020204020204" pitchFamily="34" charset="-122"/>
                <a:cs typeface="+mn-ea"/>
                <a:sym typeface="思源黑体" panose="020B0500000000000000" pitchFamily="34" charset="-122"/>
              </a:rPr>
              <a:t>模板</a:t>
            </a:r>
          </a:p>
        </p:txBody>
      </p:sp>
      <p:sp>
        <p:nvSpPr>
          <p:cNvPr id="22" name="文本框 21"/>
          <p:cNvSpPr txBox="1"/>
          <p:nvPr/>
        </p:nvSpPr>
        <p:spPr>
          <a:xfrm>
            <a:off x="736848" y="1547352"/>
            <a:ext cx="1415772" cy="461665"/>
          </a:xfrm>
          <a:prstGeom prst="rect">
            <a:avLst/>
          </a:prstGeom>
          <a:noFill/>
        </p:spPr>
        <p:txBody>
          <a:bodyPr wrap="none" rtlCol="0">
            <a:spAutoFit/>
          </a:bodyPr>
          <a:lstStyle/>
          <a:p>
            <a:r>
              <a:rPr kumimoji="1" lang="zh-CN" altLang="en-US" sz="2400" b="1">
                <a:solidFill>
                  <a:schemeClr val="bg1"/>
                </a:solidFill>
                <a:latin typeface="微软雅黑" panose="020B0503020204020204" pitchFamily="34" charset="-122"/>
                <a:ea typeface="微软雅黑" panose="020B0503020204020204" pitchFamily="34" charset="-122"/>
                <a:sym typeface="思源黑体" panose="020B0500000000000000" pitchFamily="34" charset="-122"/>
              </a:rPr>
              <a:t>输入标题</a:t>
            </a:r>
          </a:p>
        </p:txBody>
      </p:sp>
      <p:sp>
        <p:nvSpPr>
          <p:cNvPr id="23" name="文本框 22"/>
          <p:cNvSpPr txBox="1"/>
          <p:nvPr/>
        </p:nvSpPr>
        <p:spPr>
          <a:xfrm>
            <a:off x="1497129" y="3368737"/>
            <a:ext cx="3295873" cy="1156855"/>
          </a:xfrm>
          <a:prstGeom prst="rect">
            <a:avLst/>
          </a:prstGeom>
          <a:noFill/>
        </p:spPr>
        <p:txBody>
          <a:bodyPr wrap="square" rtlCol="0">
            <a:spAutoFit/>
          </a:bodyPr>
          <a:lstStyle/>
          <a:p>
            <a:pPr>
              <a:lnSpc>
                <a:spcPct val="150000"/>
              </a:lnSpc>
            </a:pPr>
            <a:r>
              <a:rPr kumimoji="1" lang="zh-CN" altLang="en-US" sz="1600" dirty="0">
                <a:solidFill>
                  <a:schemeClr val="bg1"/>
                </a:solidFill>
                <a:latin typeface="微软雅黑" panose="020B0503020204020204" pitchFamily="34" charset="-122"/>
                <a:ea typeface="微软雅黑" panose="020B0503020204020204" pitchFamily="34" charset="-122"/>
                <a:cs typeface="+mn-ea"/>
                <a:sym typeface="思源黑体" panose="020B0500000000000000" pitchFamily="34" charset="-122"/>
              </a:rPr>
              <a:t>感谢使用我们的</a:t>
            </a:r>
            <a:r>
              <a:rPr kumimoji="1" lang="en-US" altLang="zh-CN" sz="1600" dirty="0">
                <a:solidFill>
                  <a:schemeClr val="bg1"/>
                </a:solidFill>
                <a:latin typeface="微软雅黑" panose="020B0503020204020204" pitchFamily="34" charset="-122"/>
                <a:ea typeface="微软雅黑" panose="020B0503020204020204" pitchFamily="34" charset="-122"/>
                <a:cs typeface="+mn-ea"/>
                <a:sym typeface="思源黑体" panose="020B0500000000000000" pitchFamily="34" charset="-122"/>
              </a:rPr>
              <a:t>PPT</a:t>
            </a:r>
            <a:r>
              <a:rPr kumimoji="1" lang="zh-CN" altLang="en-US" sz="1600" dirty="0">
                <a:solidFill>
                  <a:schemeClr val="bg1"/>
                </a:solidFill>
                <a:latin typeface="微软雅黑" panose="020B0503020204020204" pitchFamily="34" charset="-122"/>
                <a:ea typeface="微软雅黑" panose="020B0503020204020204" pitchFamily="34" charset="-122"/>
                <a:cs typeface="+mn-ea"/>
                <a:sym typeface="思源黑体" panose="020B0500000000000000" pitchFamily="34" charset="-122"/>
              </a:rPr>
              <a:t>模板，请在此输入您需要的文字内容，感谢使用我们的</a:t>
            </a:r>
            <a:r>
              <a:rPr kumimoji="1" lang="en-US" altLang="zh-CN" sz="1600" dirty="0">
                <a:solidFill>
                  <a:schemeClr val="bg1"/>
                </a:solidFill>
                <a:latin typeface="微软雅黑" panose="020B0503020204020204" pitchFamily="34" charset="-122"/>
                <a:ea typeface="微软雅黑" panose="020B0503020204020204" pitchFamily="34" charset="-122"/>
                <a:cs typeface="+mn-ea"/>
                <a:sym typeface="思源黑体" panose="020B0500000000000000" pitchFamily="34" charset="-122"/>
              </a:rPr>
              <a:t>PPT</a:t>
            </a:r>
            <a:r>
              <a:rPr kumimoji="1" lang="zh-CN" altLang="en-US" sz="1600" dirty="0">
                <a:solidFill>
                  <a:schemeClr val="bg1"/>
                </a:solidFill>
                <a:latin typeface="微软雅黑" panose="020B0503020204020204" pitchFamily="34" charset="-122"/>
                <a:ea typeface="微软雅黑" panose="020B0503020204020204" pitchFamily="34" charset="-122"/>
                <a:cs typeface="+mn-ea"/>
                <a:sym typeface="思源黑体" panose="020B0500000000000000" pitchFamily="34" charset="-122"/>
              </a:rPr>
              <a:t>模板。</a:t>
            </a:r>
          </a:p>
        </p:txBody>
      </p:sp>
      <p:sp>
        <p:nvSpPr>
          <p:cNvPr id="24" name="燕尾形 19"/>
          <p:cNvSpPr/>
          <p:nvPr/>
        </p:nvSpPr>
        <p:spPr>
          <a:xfrm>
            <a:off x="1061563" y="3536283"/>
            <a:ext cx="352459" cy="352459"/>
          </a:xfrm>
          <a:prstGeom prst="chevron">
            <a:avLst/>
          </a:prstGeom>
          <a:gradFill>
            <a:gsLst>
              <a:gs pos="26000">
                <a:srgbClr val="333DFF"/>
              </a:gs>
              <a:gs pos="100000">
                <a:srgbClr val="F71C4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5" name="文本框 24"/>
          <p:cNvSpPr txBox="1"/>
          <p:nvPr/>
        </p:nvSpPr>
        <p:spPr>
          <a:xfrm>
            <a:off x="1497129" y="4808154"/>
            <a:ext cx="3295873" cy="1156855"/>
          </a:xfrm>
          <a:prstGeom prst="rect">
            <a:avLst/>
          </a:prstGeom>
          <a:noFill/>
        </p:spPr>
        <p:txBody>
          <a:bodyPr wrap="square" rtlCol="0">
            <a:spAutoFit/>
          </a:bodyPr>
          <a:lstStyle/>
          <a:p>
            <a:pPr>
              <a:lnSpc>
                <a:spcPct val="150000"/>
              </a:lnSpc>
            </a:pPr>
            <a:r>
              <a:rPr kumimoji="1" lang="zh-CN" altLang="en-US" sz="1600" dirty="0">
                <a:solidFill>
                  <a:schemeClr val="bg1"/>
                </a:solidFill>
                <a:latin typeface="微软雅黑" panose="020B0503020204020204" pitchFamily="34" charset="-122"/>
                <a:ea typeface="微软雅黑" panose="020B0503020204020204" pitchFamily="34" charset="-122"/>
                <a:cs typeface="+mn-ea"/>
                <a:sym typeface="思源黑体" panose="020B0500000000000000" pitchFamily="34" charset="-122"/>
              </a:rPr>
              <a:t>感谢使用我们的</a:t>
            </a:r>
            <a:r>
              <a:rPr kumimoji="1" lang="en-US" altLang="zh-CN" sz="1600" dirty="0">
                <a:solidFill>
                  <a:schemeClr val="bg1"/>
                </a:solidFill>
                <a:latin typeface="微软雅黑" panose="020B0503020204020204" pitchFamily="34" charset="-122"/>
                <a:ea typeface="微软雅黑" panose="020B0503020204020204" pitchFamily="34" charset="-122"/>
                <a:cs typeface="+mn-ea"/>
                <a:sym typeface="思源黑体" panose="020B0500000000000000" pitchFamily="34" charset="-122"/>
              </a:rPr>
              <a:t>PPT</a:t>
            </a:r>
            <a:r>
              <a:rPr kumimoji="1" lang="zh-CN" altLang="en-US" sz="1600" dirty="0">
                <a:solidFill>
                  <a:schemeClr val="bg1"/>
                </a:solidFill>
                <a:latin typeface="微软雅黑" panose="020B0503020204020204" pitchFamily="34" charset="-122"/>
                <a:ea typeface="微软雅黑" panose="020B0503020204020204" pitchFamily="34" charset="-122"/>
                <a:cs typeface="+mn-ea"/>
                <a:sym typeface="思源黑体" panose="020B0500000000000000" pitchFamily="34" charset="-122"/>
              </a:rPr>
              <a:t>模板，请在此输入您需要的文字内容，感谢使用我们的</a:t>
            </a:r>
            <a:r>
              <a:rPr kumimoji="1" lang="en-US" altLang="zh-CN" sz="1600" dirty="0">
                <a:solidFill>
                  <a:schemeClr val="bg1"/>
                </a:solidFill>
                <a:latin typeface="微软雅黑" panose="020B0503020204020204" pitchFamily="34" charset="-122"/>
                <a:ea typeface="微软雅黑" panose="020B0503020204020204" pitchFamily="34" charset="-122"/>
                <a:cs typeface="+mn-ea"/>
                <a:sym typeface="思源黑体" panose="020B0500000000000000" pitchFamily="34" charset="-122"/>
              </a:rPr>
              <a:t>PPT</a:t>
            </a:r>
            <a:r>
              <a:rPr kumimoji="1" lang="zh-CN" altLang="en-US" sz="1600" dirty="0">
                <a:solidFill>
                  <a:schemeClr val="bg1"/>
                </a:solidFill>
                <a:latin typeface="微软雅黑" panose="020B0503020204020204" pitchFamily="34" charset="-122"/>
                <a:ea typeface="微软雅黑" panose="020B0503020204020204" pitchFamily="34" charset="-122"/>
                <a:cs typeface="+mn-ea"/>
                <a:sym typeface="思源黑体" panose="020B0500000000000000" pitchFamily="34" charset="-122"/>
              </a:rPr>
              <a:t>模板。</a:t>
            </a:r>
          </a:p>
        </p:txBody>
      </p:sp>
      <p:sp>
        <p:nvSpPr>
          <p:cNvPr id="26" name="燕尾形 23"/>
          <p:cNvSpPr/>
          <p:nvPr/>
        </p:nvSpPr>
        <p:spPr>
          <a:xfrm>
            <a:off x="1061563" y="4975700"/>
            <a:ext cx="352459" cy="352459"/>
          </a:xfrm>
          <a:prstGeom prst="chevron">
            <a:avLst/>
          </a:prstGeom>
          <a:gradFill>
            <a:gsLst>
              <a:gs pos="26000">
                <a:srgbClr val="333DFF"/>
              </a:gs>
              <a:gs pos="100000">
                <a:srgbClr val="F71C4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latin typeface="思源黑体" panose="020B0500000000000000" pitchFamily="34" charset="-122"/>
              <a:ea typeface="思源黑体" panose="020B0500000000000000" pitchFamily="34" charset="-122"/>
              <a:sym typeface="思源黑体" panose="020B05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dur="50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dur="5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500"/>
                            </p:stCondLst>
                            <p:childTnLst>
                              <p:par>
                                <p:cTn id="16" presetID="2" presetClass="entr" presetSubtype="8" dur="50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0-#ppt_w/2"/>
                                          </p:val>
                                        </p:tav>
                                        <p:tav tm="100000">
                                          <p:val>
                                            <p:strVal val="#ppt_x"/>
                                          </p:val>
                                        </p:tav>
                                      </p:tavLst>
                                    </p:anim>
                                    <p:anim calcmode="lin" valueType="num">
                                      <p:cBhvr additive="base">
                                        <p:cTn id="19" dur="500" fill="hold"/>
                                        <p:tgtEl>
                                          <p:spTgt spid="23"/>
                                        </p:tgtEl>
                                        <p:attrNameLst>
                                          <p:attrName>ppt_y</p:attrName>
                                        </p:attrNameLst>
                                      </p:cBhvr>
                                      <p:tavLst>
                                        <p:tav tm="0">
                                          <p:val>
                                            <p:strVal val="#ppt_y"/>
                                          </p:val>
                                        </p:tav>
                                        <p:tav tm="100000">
                                          <p:val>
                                            <p:strVal val="#ppt_y"/>
                                          </p:val>
                                        </p:tav>
                                      </p:tavLst>
                                    </p:anim>
                                  </p:childTnLst>
                                </p:cTn>
                              </p:par>
                              <p:par>
                                <p:cTn id="20" presetID="2" presetClass="entr" presetSubtype="8" dur="50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0-#ppt_w/2"/>
                                          </p:val>
                                        </p:tav>
                                        <p:tav tm="100000">
                                          <p:val>
                                            <p:strVal val="#ppt_x"/>
                                          </p:val>
                                        </p:tav>
                                      </p:tavLst>
                                    </p:anim>
                                    <p:anim calcmode="lin" valueType="num">
                                      <p:cBhvr additive="base">
                                        <p:cTn id="23" dur="500" fill="hold"/>
                                        <p:tgtEl>
                                          <p:spTgt spid="24"/>
                                        </p:tgtEl>
                                        <p:attrNameLst>
                                          <p:attrName>ppt_y</p:attrName>
                                        </p:attrNameLst>
                                      </p:cBhvr>
                                      <p:tavLst>
                                        <p:tav tm="0">
                                          <p:val>
                                            <p:strVal val="#ppt_y"/>
                                          </p:val>
                                        </p:tav>
                                        <p:tav tm="100000">
                                          <p:val>
                                            <p:strVal val="#ppt_y"/>
                                          </p:val>
                                        </p:tav>
                                      </p:tavLst>
                                    </p:anim>
                                  </p:childTnLst>
                                </p:cTn>
                              </p:par>
                              <p:par>
                                <p:cTn id="24" presetID="2" presetClass="entr" presetSubtype="8" dur="50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0-#ppt_w/2"/>
                                          </p:val>
                                        </p:tav>
                                        <p:tav tm="100000">
                                          <p:val>
                                            <p:strVal val="#ppt_x"/>
                                          </p:val>
                                        </p:tav>
                                      </p:tavLst>
                                    </p:anim>
                                    <p:anim calcmode="lin" valueType="num">
                                      <p:cBhvr additive="base">
                                        <p:cTn id="27" dur="500" fill="hold"/>
                                        <p:tgtEl>
                                          <p:spTgt spid="25"/>
                                        </p:tgtEl>
                                        <p:attrNameLst>
                                          <p:attrName>ppt_y</p:attrName>
                                        </p:attrNameLst>
                                      </p:cBhvr>
                                      <p:tavLst>
                                        <p:tav tm="0">
                                          <p:val>
                                            <p:strVal val="#ppt_y"/>
                                          </p:val>
                                        </p:tav>
                                        <p:tav tm="100000">
                                          <p:val>
                                            <p:strVal val="#ppt_y"/>
                                          </p:val>
                                        </p:tav>
                                      </p:tavLst>
                                    </p:anim>
                                  </p:childTnLst>
                                </p:cTn>
                              </p:par>
                              <p:par>
                                <p:cTn id="28" presetID="2" presetClass="entr" presetSubtype="8" dur="50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0-#ppt_w/2"/>
                                          </p:val>
                                        </p:tav>
                                        <p:tav tm="100000">
                                          <p:val>
                                            <p:strVal val="#ppt_x"/>
                                          </p:val>
                                        </p:tav>
                                      </p:tavLst>
                                    </p:anim>
                                    <p:anim calcmode="lin" valueType="num">
                                      <p:cBhvr additive="base">
                                        <p:cTn id="31" dur="500" fill="hold"/>
                                        <p:tgtEl>
                                          <p:spTgt spid="26"/>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1000"/>
                            </p:stCondLst>
                            <p:childTnLst>
                              <p:par>
                                <p:cTn id="33" presetID="42" presetClass="entr" presetSubtype="0" dur="50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ppt_x</p:attrName>
                                        </p:attrNameLst>
                                      </p:cBhvr>
                                      <p:tavLst>
                                        <p:tav tm="0">
                                          <p:val>
                                            <p:strVal val="#ppt_x"/>
                                          </p:val>
                                        </p:tav>
                                        <p:tav tm="100000">
                                          <p:val>
                                            <p:strVal val="#ppt_x"/>
                                          </p:val>
                                        </p:tav>
                                      </p:tavLst>
                                    </p:anim>
                                    <p:anim calcmode="lin" valueType="num">
                                      <p:cBhvr>
                                        <p:cTn id="37" dur="500" fill="hold"/>
                                        <p:tgtEl>
                                          <p:spTgt spid="7"/>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1500"/>
                            </p:stCondLst>
                            <p:childTnLst>
                              <p:par>
                                <p:cTn id="39" presetID="53" presetClass="entr" presetSubtype="16" dur="50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animBg="1"/>
      <p:bldP spid="25" grpId="0"/>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76930" y="2398321"/>
            <a:ext cx="3382752" cy="701316"/>
          </a:xfrm>
          <a:prstGeom prst="rect">
            <a:avLst/>
          </a:prstGeom>
        </p:spPr>
        <p:txBody>
          <a:bodyPr wrap="square" lIns="91412" tIns="45705" rIns="91412" bIns="45705">
            <a:spAutoFit/>
          </a:bodyPr>
          <a:lstStyle/>
          <a:p>
            <a:pPr algn="r">
              <a:lnSpc>
                <a:spcPct val="130000"/>
              </a:lnSpc>
            </a:pPr>
            <a:r>
              <a:rPr lang="zh-CN" altLang="en-US" sz="1600">
                <a:solidFill>
                  <a:schemeClr val="bg1"/>
                </a:solidFill>
                <a:latin typeface="微软雅黑" panose="020B0503020204020204" pitchFamily="34" charset="-122"/>
                <a:ea typeface="微软雅黑" panose="020B0503020204020204" pitchFamily="34" charset="-122"/>
                <a:sym typeface="+mn-lt"/>
              </a:rPr>
              <a:t>请替换文字内容复制你的内容到此请替换文字内容复制你的内容到此</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3" name="矩形 2"/>
          <p:cNvSpPr/>
          <p:nvPr/>
        </p:nvSpPr>
        <p:spPr>
          <a:xfrm>
            <a:off x="3335112" y="1912046"/>
            <a:ext cx="2008495" cy="497927"/>
          </a:xfrm>
          <a:prstGeom prst="rect">
            <a:avLst/>
          </a:prstGeom>
        </p:spPr>
        <p:txBody>
          <a:bodyPr wrap="square" lIns="91412" tIns="45705" rIns="91412" bIns="45705">
            <a:spAutoFit/>
          </a:bodyPr>
          <a:lstStyle/>
          <a:p>
            <a:pPr algn="just">
              <a:lnSpc>
                <a:spcPct val="120000"/>
              </a:lnSpc>
            </a:pPr>
            <a:r>
              <a:rPr lang="zh-CN" altLang="en-US" sz="2400" b="1">
                <a:solidFill>
                  <a:schemeClr val="bg1"/>
                </a:solidFill>
                <a:latin typeface="微软雅黑" panose="020B0503020204020204" pitchFamily="34" charset="-122"/>
                <a:ea typeface="微软雅黑" panose="020B0503020204020204" pitchFamily="34" charset="-122"/>
              </a:rPr>
              <a:t>添加标题</a:t>
            </a:r>
          </a:p>
        </p:txBody>
      </p:sp>
      <p:sp>
        <p:nvSpPr>
          <p:cNvPr id="4" name="矩形 3"/>
          <p:cNvSpPr/>
          <p:nvPr/>
        </p:nvSpPr>
        <p:spPr>
          <a:xfrm>
            <a:off x="570416" y="5198670"/>
            <a:ext cx="3477447" cy="701316"/>
          </a:xfrm>
          <a:prstGeom prst="rect">
            <a:avLst/>
          </a:prstGeom>
        </p:spPr>
        <p:txBody>
          <a:bodyPr wrap="square" lIns="91412" tIns="45705" rIns="91412" bIns="45705">
            <a:spAutoFit/>
          </a:bodyPr>
          <a:lstStyle/>
          <a:p>
            <a:pPr lvl="0" algn="r">
              <a:lnSpc>
                <a:spcPct val="130000"/>
              </a:lnSpc>
            </a:pPr>
            <a:r>
              <a:rPr lang="zh-CN" altLang="en-US" sz="1600">
                <a:solidFill>
                  <a:schemeClr val="bg1"/>
                </a:solidFill>
                <a:latin typeface="微软雅黑" panose="020B0503020204020204" pitchFamily="34" charset="-122"/>
                <a:ea typeface="微软雅黑" panose="020B0503020204020204" pitchFamily="34" charset="-122"/>
                <a:sym typeface="+mn-lt"/>
              </a:rPr>
              <a:t>请替换文字内容复制你的内容到此请替换文字内容复制你的内容到此</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12289" y="4682899"/>
            <a:ext cx="2008495" cy="497927"/>
          </a:xfrm>
          <a:prstGeom prst="rect">
            <a:avLst/>
          </a:prstGeom>
        </p:spPr>
        <p:txBody>
          <a:bodyPr wrap="square" lIns="91412" tIns="45705" rIns="91412" bIns="45705">
            <a:spAutoFit/>
          </a:bodyPr>
          <a:lstStyle/>
          <a:p>
            <a:pPr lvl="0" algn="just">
              <a:lnSpc>
                <a:spcPct val="120000"/>
              </a:lnSpc>
            </a:pPr>
            <a:r>
              <a:rPr lang="zh-CN" altLang="en-US" sz="2400" b="1">
                <a:solidFill>
                  <a:schemeClr val="bg1"/>
                </a:solidFill>
                <a:latin typeface="微软雅黑" panose="020B0503020204020204" pitchFamily="34" charset="-122"/>
                <a:ea typeface="微软雅黑" panose="020B0503020204020204" pitchFamily="34" charset="-122"/>
              </a:rPr>
              <a:t>添加标题</a:t>
            </a:r>
          </a:p>
        </p:txBody>
      </p:sp>
      <p:sp>
        <p:nvSpPr>
          <p:cNvPr id="6" name="矩形 5"/>
          <p:cNvSpPr/>
          <p:nvPr/>
        </p:nvSpPr>
        <p:spPr>
          <a:xfrm>
            <a:off x="7934422" y="1490725"/>
            <a:ext cx="3382752" cy="701316"/>
          </a:xfrm>
          <a:prstGeom prst="rect">
            <a:avLst/>
          </a:prstGeom>
        </p:spPr>
        <p:txBody>
          <a:bodyPr wrap="square" lIns="91412" tIns="45705" rIns="91412" bIns="45705">
            <a:spAutoFit/>
          </a:bodyPr>
          <a:lstStyle/>
          <a:p>
            <a:pPr lvl="0" algn="r">
              <a:lnSpc>
                <a:spcPct val="130000"/>
              </a:lnSpc>
            </a:pPr>
            <a:r>
              <a:rPr lang="zh-CN" altLang="en-US" sz="1600">
                <a:solidFill>
                  <a:schemeClr val="bg1"/>
                </a:solidFill>
                <a:latin typeface="微软雅黑" panose="020B0503020204020204" pitchFamily="34" charset="-122"/>
                <a:ea typeface="微软雅黑" panose="020B0503020204020204" pitchFamily="34" charset="-122"/>
                <a:sym typeface="+mn-lt"/>
              </a:rPr>
              <a:t>请替换文字内容复制你的内容到此请替换文字内容复制你的内容到此</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8111403" y="974956"/>
            <a:ext cx="2008495" cy="497927"/>
          </a:xfrm>
          <a:prstGeom prst="rect">
            <a:avLst/>
          </a:prstGeom>
        </p:spPr>
        <p:txBody>
          <a:bodyPr wrap="square" lIns="91412" tIns="45705" rIns="91412" bIns="45705">
            <a:spAutoFit/>
          </a:bodyPr>
          <a:lstStyle/>
          <a:p>
            <a:pPr lvl="0" algn="just">
              <a:lnSpc>
                <a:spcPct val="120000"/>
              </a:lnSpc>
            </a:pPr>
            <a:r>
              <a:rPr lang="zh-CN" altLang="en-US" sz="2400" b="1">
                <a:solidFill>
                  <a:schemeClr val="bg1"/>
                </a:solidFill>
                <a:latin typeface="微软雅黑" panose="020B0503020204020204" pitchFamily="34" charset="-122"/>
                <a:ea typeface="微软雅黑" panose="020B0503020204020204" pitchFamily="34" charset="-122"/>
              </a:rPr>
              <a:t>添加标题</a:t>
            </a:r>
          </a:p>
        </p:txBody>
      </p:sp>
      <p:sp>
        <p:nvSpPr>
          <p:cNvPr id="8" name="矩形 7"/>
          <p:cNvSpPr/>
          <p:nvPr/>
        </p:nvSpPr>
        <p:spPr>
          <a:xfrm>
            <a:off x="6883186" y="5597567"/>
            <a:ext cx="3382752" cy="701316"/>
          </a:xfrm>
          <a:prstGeom prst="rect">
            <a:avLst/>
          </a:prstGeom>
        </p:spPr>
        <p:txBody>
          <a:bodyPr wrap="square" lIns="91412" tIns="45705" rIns="91412" bIns="45705">
            <a:spAutoFit/>
          </a:bodyPr>
          <a:lstStyle/>
          <a:p>
            <a:pPr lvl="0" algn="r">
              <a:lnSpc>
                <a:spcPct val="130000"/>
              </a:lnSpc>
            </a:pPr>
            <a:r>
              <a:rPr lang="zh-CN" altLang="en-US" sz="1600">
                <a:solidFill>
                  <a:schemeClr val="bg1"/>
                </a:solidFill>
                <a:latin typeface="微软雅黑" panose="020B0503020204020204" pitchFamily="34" charset="-122"/>
                <a:ea typeface="微软雅黑" panose="020B0503020204020204" pitchFamily="34" charset="-122"/>
                <a:sym typeface="+mn-lt"/>
              </a:rPr>
              <a:t>请替换文字内容复制你的内容到此请替换文字内容复制你的内容到此</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7060167" y="5170286"/>
            <a:ext cx="2008495" cy="497927"/>
          </a:xfrm>
          <a:prstGeom prst="rect">
            <a:avLst/>
          </a:prstGeom>
        </p:spPr>
        <p:txBody>
          <a:bodyPr wrap="square" lIns="91412" tIns="45705" rIns="91412" bIns="45705">
            <a:spAutoFit/>
          </a:bodyPr>
          <a:lstStyle/>
          <a:p>
            <a:pPr lvl="0" algn="just">
              <a:lnSpc>
                <a:spcPct val="120000"/>
              </a:lnSpc>
            </a:pPr>
            <a:r>
              <a:rPr lang="zh-CN" altLang="en-US" sz="2400" b="1">
                <a:solidFill>
                  <a:schemeClr val="bg1"/>
                </a:solidFill>
                <a:latin typeface="微软雅黑" panose="020B0503020204020204" pitchFamily="34" charset="-122"/>
                <a:ea typeface="微软雅黑" panose="020B0503020204020204" pitchFamily="34" charset="-122"/>
              </a:rPr>
              <a:t>添加标题</a:t>
            </a:r>
          </a:p>
        </p:txBody>
      </p:sp>
      <p:grpSp>
        <p:nvGrpSpPr>
          <p:cNvPr id="25" name="组合 24"/>
          <p:cNvGrpSpPr/>
          <p:nvPr/>
        </p:nvGrpSpPr>
        <p:grpSpPr>
          <a:xfrm>
            <a:off x="4250457" y="2303192"/>
            <a:ext cx="5076442" cy="3769238"/>
            <a:chOff x="4250457" y="2303192"/>
            <a:chExt cx="5076442" cy="3769238"/>
          </a:xfrm>
        </p:grpSpPr>
        <p:sp>
          <p:nvSpPr>
            <p:cNvPr id="10" name="椭圆 9"/>
            <p:cNvSpPr/>
            <p:nvPr/>
          </p:nvSpPr>
          <p:spPr>
            <a:xfrm>
              <a:off x="4250457" y="4233470"/>
              <a:ext cx="1838392" cy="1838960"/>
            </a:xfrm>
            <a:prstGeom prst="ellipse">
              <a:avLst/>
            </a:prstGeom>
            <a:gradFill>
              <a:gsLst>
                <a:gs pos="26000">
                  <a:srgbClr val="333DFF"/>
                </a:gs>
                <a:gs pos="100000">
                  <a:srgbClr val="F71C4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5" rIns="91412" bIns="45705" numCol="1" spcCol="0" rtlCol="0" fromWordArt="0" anchor="ctr" anchorCtr="0" forceAA="0" compatLnSpc="1">
              <a:noAutofit/>
            </a:bodyPr>
            <a:lstStyle/>
            <a:p>
              <a:pPr algn="ct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1" name="椭圆 10"/>
            <p:cNvSpPr/>
            <p:nvPr/>
          </p:nvSpPr>
          <p:spPr>
            <a:xfrm>
              <a:off x="6071102" y="3929504"/>
              <a:ext cx="989065" cy="989371"/>
            </a:xfrm>
            <a:prstGeom prst="ellipse">
              <a:avLst/>
            </a:prstGeom>
            <a:gradFill>
              <a:gsLst>
                <a:gs pos="26000">
                  <a:srgbClr val="333DFF"/>
                </a:gs>
                <a:gs pos="100000">
                  <a:srgbClr val="F71C4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5" rIns="91412" bIns="45705" numCol="1" spcCol="0" rtlCol="0" fromWordArt="0" anchor="ctr" anchorCtr="0" forceAA="0" compatLnSpc="1">
              <a:noAutofit/>
            </a:bodyPr>
            <a:lstStyle/>
            <a:p>
              <a:pPr algn="ct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2" name="椭圆 11"/>
            <p:cNvSpPr/>
            <p:nvPr/>
          </p:nvSpPr>
          <p:spPr>
            <a:xfrm>
              <a:off x="6984063" y="2362798"/>
              <a:ext cx="2342836" cy="2343560"/>
            </a:xfrm>
            <a:prstGeom prst="ellipse">
              <a:avLst/>
            </a:prstGeom>
            <a:gradFill>
              <a:gsLst>
                <a:gs pos="26000">
                  <a:srgbClr val="333DFF"/>
                </a:gs>
                <a:gs pos="100000">
                  <a:srgbClr val="F71C4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5" rIns="91412" bIns="45705" numCol="1" spcCol="0" rtlCol="0" fromWordArt="0" anchor="ctr" anchorCtr="0" forceAA="0" compatLnSpc="1">
              <a:noAutofit/>
            </a:bodyPr>
            <a:lstStyle/>
            <a:p>
              <a:pPr algn="ct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3" name="椭圆 12"/>
            <p:cNvSpPr/>
            <p:nvPr/>
          </p:nvSpPr>
          <p:spPr>
            <a:xfrm>
              <a:off x="5094389" y="2995102"/>
              <a:ext cx="1206169" cy="1206540"/>
            </a:xfrm>
            <a:prstGeom prst="ellipse">
              <a:avLst/>
            </a:prstGeom>
            <a:gradFill>
              <a:gsLst>
                <a:gs pos="26000">
                  <a:srgbClr val="333DFF"/>
                </a:gs>
                <a:gs pos="100000">
                  <a:srgbClr val="F71C4C"/>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5" rIns="91412" bIns="45705" numCol="1" spcCol="0" rtlCol="0" fromWordArt="0" anchor="ctr" anchorCtr="0" forceAA="0" compatLnSpc="1">
              <a:noAutofit/>
            </a:bodyPr>
            <a:lstStyle/>
            <a:p>
              <a:pPr algn="ct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4" name="椭圆 13"/>
            <p:cNvSpPr/>
            <p:nvPr/>
          </p:nvSpPr>
          <p:spPr>
            <a:xfrm>
              <a:off x="6465351" y="2303192"/>
              <a:ext cx="518713" cy="518873"/>
            </a:xfrm>
            <a:prstGeom prst="ellipse">
              <a:avLst/>
            </a:prstGeom>
            <a:noFill/>
            <a:ln w="38100">
              <a:gradFill>
                <a:gsLst>
                  <a:gs pos="0">
                    <a:srgbClr val="333DFF"/>
                  </a:gs>
                  <a:gs pos="74000">
                    <a:srgbClr val="F71C4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5" rIns="91412" bIns="45705" numCol="1" spcCol="0" rtlCol="0" fromWordArt="0" anchor="ctr" anchorCtr="0" forceAA="0" compatLnSpc="1">
              <a:noAutofit/>
            </a:bodyPr>
            <a:lstStyle/>
            <a:p>
              <a:pPr algn="ct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5" name="椭圆 14"/>
            <p:cNvSpPr/>
            <p:nvPr/>
          </p:nvSpPr>
          <p:spPr>
            <a:xfrm>
              <a:off x="6362996" y="3066123"/>
              <a:ext cx="386140" cy="386259"/>
            </a:xfrm>
            <a:prstGeom prst="ellipse">
              <a:avLst/>
            </a:prstGeom>
            <a:noFill/>
            <a:ln w="38100">
              <a:gradFill>
                <a:gsLst>
                  <a:gs pos="0">
                    <a:srgbClr val="333DFF"/>
                  </a:gs>
                  <a:gs pos="74000">
                    <a:srgbClr val="F71C4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5" rIns="91412" bIns="45705" numCol="1" spcCol="0" rtlCol="0" fromWordArt="0" anchor="ctr" anchorCtr="0" forceAA="0" compatLnSpc="1">
              <a:noAutofit/>
            </a:bodyPr>
            <a:lstStyle/>
            <a:p>
              <a:pPr algn="ct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6" name="椭圆 15"/>
            <p:cNvSpPr/>
            <p:nvPr/>
          </p:nvSpPr>
          <p:spPr>
            <a:xfrm>
              <a:off x="7158094" y="4629392"/>
              <a:ext cx="386140" cy="386259"/>
            </a:xfrm>
            <a:prstGeom prst="ellipse">
              <a:avLst/>
            </a:prstGeom>
            <a:noFill/>
            <a:ln w="38100">
              <a:gradFill>
                <a:gsLst>
                  <a:gs pos="0">
                    <a:srgbClr val="333DFF"/>
                  </a:gs>
                  <a:gs pos="74000">
                    <a:srgbClr val="F71C4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5" rIns="91412" bIns="45705" numCol="1" spcCol="0" rtlCol="0" fromWordArt="0" anchor="ctr" anchorCtr="0" forceAA="0" compatLnSpc="1">
              <a:noAutofit/>
            </a:bodyPr>
            <a:lstStyle/>
            <a:p>
              <a:pPr algn="ctr"/>
              <a:endParaRPr lang="zh-CN" altLang="en-US" sz="2400">
                <a:solidFill>
                  <a:schemeClr val="bg1"/>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5473666" y="3369442"/>
              <a:ext cx="514179" cy="457860"/>
              <a:chOff x="6699251" y="2735263"/>
              <a:chExt cx="404812" cy="360362"/>
            </a:xfrm>
            <a:solidFill>
              <a:schemeClr val="bg1"/>
            </a:solidFill>
          </p:grpSpPr>
          <p:sp>
            <p:nvSpPr>
              <p:cNvPr id="18" name="Freeform 27"/>
              <p:cNvSpPr/>
              <p:nvPr/>
            </p:nvSpPr>
            <p:spPr bwMode="auto">
              <a:xfrm>
                <a:off x="6980238" y="2746375"/>
                <a:ext cx="123825" cy="338137"/>
              </a:xfrm>
              <a:custGeom>
                <a:avLst/>
                <a:gdLst>
                  <a:gd name="T0" fmla="*/ 9 w 11"/>
                  <a:gd name="T1" fmla="*/ 15 h 30"/>
                  <a:gd name="T2" fmla="*/ 1 w 11"/>
                  <a:gd name="T3" fmla="*/ 1 h 30"/>
                  <a:gd name="T4" fmla="*/ 2 w 11"/>
                  <a:gd name="T5" fmla="*/ 0 h 30"/>
                  <a:gd name="T6" fmla="*/ 11 w 11"/>
                  <a:gd name="T7" fmla="*/ 15 h 30"/>
                  <a:gd name="T8" fmla="*/ 1 w 11"/>
                  <a:gd name="T9" fmla="*/ 30 h 30"/>
                  <a:gd name="T10" fmla="*/ 0 w 11"/>
                  <a:gd name="T11" fmla="*/ 28 h 30"/>
                  <a:gd name="T12" fmla="*/ 9 w 11"/>
                  <a:gd name="T13" fmla="*/ 15 h 30"/>
                </a:gdLst>
                <a:ahLst/>
                <a:cxnLst>
                  <a:cxn ang="0">
                    <a:pos x="T0" y="T1"/>
                  </a:cxn>
                  <a:cxn ang="0">
                    <a:pos x="T2" y="T3"/>
                  </a:cxn>
                  <a:cxn ang="0">
                    <a:pos x="T4" y="T5"/>
                  </a:cxn>
                  <a:cxn ang="0">
                    <a:pos x="T6" y="T7"/>
                  </a:cxn>
                  <a:cxn ang="0">
                    <a:pos x="T8" y="T9"/>
                  </a:cxn>
                  <a:cxn ang="0">
                    <a:pos x="T10" y="T11"/>
                  </a:cxn>
                  <a:cxn ang="0">
                    <a:pos x="T12" y="T13"/>
                  </a:cxn>
                </a:cxnLst>
                <a:rect l="0" t="0" r="r" b="b"/>
                <a:pathLst>
                  <a:path w="11" h="30">
                    <a:moveTo>
                      <a:pt x="9" y="15"/>
                    </a:moveTo>
                    <a:cubicBezTo>
                      <a:pt x="9" y="9"/>
                      <a:pt x="6" y="4"/>
                      <a:pt x="1" y="1"/>
                    </a:cubicBezTo>
                    <a:cubicBezTo>
                      <a:pt x="2" y="0"/>
                      <a:pt x="2" y="0"/>
                      <a:pt x="2" y="0"/>
                    </a:cubicBezTo>
                    <a:cubicBezTo>
                      <a:pt x="7" y="2"/>
                      <a:pt x="11" y="8"/>
                      <a:pt x="11" y="15"/>
                    </a:cubicBezTo>
                    <a:cubicBezTo>
                      <a:pt x="11" y="21"/>
                      <a:pt x="7" y="27"/>
                      <a:pt x="1" y="30"/>
                    </a:cubicBezTo>
                    <a:cubicBezTo>
                      <a:pt x="0" y="28"/>
                      <a:pt x="0" y="28"/>
                      <a:pt x="0" y="28"/>
                    </a:cubicBezTo>
                    <a:cubicBezTo>
                      <a:pt x="5" y="25"/>
                      <a:pt x="9" y="20"/>
                      <a:pt x="9" y="15"/>
                    </a:cubicBezTo>
                    <a:close/>
                  </a:path>
                </a:pathLst>
              </a:custGeom>
              <a:grpFill/>
              <a:ln>
                <a:noFill/>
              </a:ln>
            </p:spPr>
            <p:txBody>
              <a:bodyPr vert="horz" wrap="square" lIns="121883" tIns="60941" rIns="121883" bIns="60941" numCol="1" anchor="t" anchorCtr="0" compatLnSpc="1"/>
              <a:lstStyle/>
              <a:p>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9" name="Freeform 28"/>
              <p:cNvSpPr/>
              <p:nvPr/>
            </p:nvSpPr>
            <p:spPr bwMode="auto">
              <a:xfrm>
                <a:off x="6946901" y="2768600"/>
                <a:ext cx="101600" cy="282575"/>
              </a:xfrm>
              <a:custGeom>
                <a:avLst/>
                <a:gdLst>
                  <a:gd name="T0" fmla="*/ 7 w 9"/>
                  <a:gd name="T1" fmla="*/ 13 h 25"/>
                  <a:gd name="T2" fmla="*/ 0 w 9"/>
                  <a:gd name="T3" fmla="*/ 2 h 25"/>
                  <a:gd name="T4" fmla="*/ 1 w 9"/>
                  <a:gd name="T5" fmla="*/ 0 h 25"/>
                  <a:gd name="T6" fmla="*/ 9 w 9"/>
                  <a:gd name="T7" fmla="*/ 13 h 25"/>
                  <a:gd name="T8" fmla="*/ 1 w 9"/>
                  <a:gd name="T9" fmla="*/ 25 h 25"/>
                  <a:gd name="T10" fmla="*/ 0 w 9"/>
                  <a:gd name="T11" fmla="*/ 23 h 25"/>
                  <a:gd name="T12" fmla="*/ 7 w 9"/>
                  <a:gd name="T13" fmla="*/ 13 h 25"/>
                </a:gdLst>
                <a:ahLst/>
                <a:cxnLst>
                  <a:cxn ang="0">
                    <a:pos x="T0" y="T1"/>
                  </a:cxn>
                  <a:cxn ang="0">
                    <a:pos x="T2" y="T3"/>
                  </a:cxn>
                  <a:cxn ang="0">
                    <a:pos x="T4" y="T5"/>
                  </a:cxn>
                  <a:cxn ang="0">
                    <a:pos x="T6" y="T7"/>
                  </a:cxn>
                  <a:cxn ang="0">
                    <a:pos x="T8" y="T9"/>
                  </a:cxn>
                  <a:cxn ang="0">
                    <a:pos x="T10" y="T11"/>
                  </a:cxn>
                  <a:cxn ang="0">
                    <a:pos x="T12" y="T13"/>
                  </a:cxn>
                </a:cxnLst>
                <a:rect l="0" t="0" r="r" b="b"/>
                <a:pathLst>
                  <a:path w="9" h="25">
                    <a:moveTo>
                      <a:pt x="7" y="13"/>
                    </a:moveTo>
                    <a:cubicBezTo>
                      <a:pt x="7" y="8"/>
                      <a:pt x="4" y="4"/>
                      <a:pt x="0" y="2"/>
                    </a:cubicBezTo>
                    <a:cubicBezTo>
                      <a:pt x="1" y="0"/>
                      <a:pt x="1" y="0"/>
                      <a:pt x="1" y="0"/>
                    </a:cubicBezTo>
                    <a:cubicBezTo>
                      <a:pt x="6" y="2"/>
                      <a:pt x="9" y="7"/>
                      <a:pt x="9" y="13"/>
                    </a:cubicBezTo>
                    <a:cubicBezTo>
                      <a:pt x="9" y="18"/>
                      <a:pt x="6" y="23"/>
                      <a:pt x="1" y="25"/>
                    </a:cubicBezTo>
                    <a:cubicBezTo>
                      <a:pt x="0" y="23"/>
                      <a:pt x="0" y="23"/>
                      <a:pt x="0" y="23"/>
                    </a:cubicBezTo>
                    <a:cubicBezTo>
                      <a:pt x="4" y="21"/>
                      <a:pt x="7" y="17"/>
                      <a:pt x="7" y="13"/>
                    </a:cubicBezTo>
                    <a:close/>
                  </a:path>
                </a:pathLst>
              </a:custGeom>
              <a:grpFill/>
              <a:ln>
                <a:noFill/>
              </a:ln>
            </p:spPr>
            <p:txBody>
              <a:bodyPr vert="horz" wrap="square" lIns="121883" tIns="60941" rIns="121883" bIns="60941" numCol="1" anchor="t" anchorCtr="0" compatLnSpc="1"/>
              <a:lstStyle/>
              <a:p>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20" name="Freeform 29"/>
              <p:cNvSpPr/>
              <p:nvPr/>
            </p:nvSpPr>
            <p:spPr bwMode="auto">
              <a:xfrm>
                <a:off x="6789738" y="2735263"/>
                <a:ext cx="123825" cy="360362"/>
              </a:xfrm>
              <a:custGeom>
                <a:avLst/>
                <a:gdLst>
                  <a:gd name="T0" fmla="*/ 0 w 78"/>
                  <a:gd name="T1" fmla="*/ 64 h 227"/>
                  <a:gd name="T2" fmla="*/ 0 w 78"/>
                  <a:gd name="T3" fmla="*/ 156 h 227"/>
                  <a:gd name="T4" fmla="*/ 49 w 78"/>
                  <a:gd name="T5" fmla="*/ 199 h 227"/>
                  <a:gd name="T6" fmla="*/ 49 w 78"/>
                  <a:gd name="T7" fmla="*/ 114 h 227"/>
                  <a:gd name="T8" fmla="*/ 56 w 78"/>
                  <a:gd name="T9" fmla="*/ 114 h 227"/>
                  <a:gd name="T10" fmla="*/ 56 w 78"/>
                  <a:gd name="T11" fmla="*/ 206 h 227"/>
                  <a:gd name="T12" fmla="*/ 78 w 78"/>
                  <a:gd name="T13" fmla="*/ 227 h 227"/>
                  <a:gd name="T14" fmla="*/ 78 w 78"/>
                  <a:gd name="T15" fmla="*/ 0 h 227"/>
                  <a:gd name="T16" fmla="*/ 0 w 78"/>
                  <a:gd name="T17" fmla="*/ 6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226">
                    <a:moveTo>
                      <a:pt x="0" y="64"/>
                    </a:moveTo>
                    <a:lnTo>
                      <a:pt x="0" y="156"/>
                    </a:lnTo>
                    <a:lnTo>
                      <a:pt x="49" y="199"/>
                    </a:lnTo>
                    <a:lnTo>
                      <a:pt x="49" y="114"/>
                    </a:lnTo>
                    <a:lnTo>
                      <a:pt x="56" y="114"/>
                    </a:lnTo>
                    <a:lnTo>
                      <a:pt x="56" y="206"/>
                    </a:lnTo>
                    <a:lnTo>
                      <a:pt x="78" y="227"/>
                    </a:lnTo>
                    <a:lnTo>
                      <a:pt x="78" y="0"/>
                    </a:lnTo>
                    <a:lnTo>
                      <a:pt x="0" y="64"/>
                    </a:lnTo>
                    <a:close/>
                  </a:path>
                </a:pathLst>
              </a:custGeom>
              <a:grpFill/>
              <a:ln>
                <a:noFill/>
              </a:ln>
            </p:spPr>
            <p:txBody>
              <a:bodyPr vert="horz" wrap="square" lIns="121883" tIns="60941" rIns="121883" bIns="60941" numCol="1" anchor="t" anchorCtr="0" compatLnSpc="1"/>
              <a:lstStyle/>
              <a:p>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21" name="Freeform 30"/>
              <p:cNvSpPr/>
              <p:nvPr/>
            </p:nvSpPr>
            <p:spPr bwMode="auto">
              <a:xfrm>
                <a:off x="6699251" y="2847975"/>
                <a:ext cx="66675" cy="134937"/>
              </a:xfrm>
              <a:custGeom>
                <a:avLst/>
                <a:gdLst>
                  <a:gd name="T0" fmla="*/ 0 w 42"/>
                  <a:gd name="T1" fmla="*/ 0 h 85"/>
                  <a:gd name="T2" fmla="*/ 0 w 42"/>
                  <a:gd name="T3" fmla="*/ 85 h 85"/>
                  <a:gd name="T4" fmla="*/ 28 w 42"/>
                  <a:gd name="T5" fmla="*/ 85 h 85"/>
                  <a:gd name="T6" fmla="*/ 28 w 42"/>
                  <a:gd name="T7" fmla="*/ 35 h 85"/>
                  <a:gd name="T8" fmla="*/ 35 w 42"/>
                  <a:gd name="T9" fmla="*/ 35 h 85"/>
                  <a:gd name="T10" fmla="*/ 35 w 42"/>
                  <a:gd name="T11" fmla="*/ 85 h 85"/>
                  <a:gd name="T12" fmla="*/ 42 w 42"/>
                  <a:gd name="T13" fmla="*/ 85 h 85"/>
                  <a:gd name="T14" fmla="*/ 42 w 42"/>
                  <a:gd name="T15" fmla="*/ 0 h 85"/>
                  <a:gd name="T16" fmla="*/ 0 w 42"/>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85">
                    <a:moveTo>
                      <a:pt x="0" y="0"/>
                    </a:moveTo>
                    <a:lnTo>
                      <a:pt x="0" y="85"/>
                    </a:lnTo>
                    <a:lnTo>
                      <a:pt x="28" y="85"/>
                    </a:lnTo>
                    <a:lnTo>
                      <a:pt x="28" y="35"/>
                    </a:lnTo>
                    <a:lnTo>
                      <a:pt x="35" y="35"/>
                    </a:lnTo>
                    <a:lnTo>
                      <a:pt x="35" y="85"/>
                    </a:lnTo>
                    <a:lnTo>
                      <a:pt x="42" y="85"/>
                    </a:lnTo>
                    <a:lnTo>
                      <a:pt x="42" y="0"/>
                    </a:lnTo>
                    <a:lnTo>
                      <a:pt x="0" y="0"/>
                    </a:lnTo>
                    <a:close/>
                  </a:path>
                </a:pathLst>
              </a:custGeom>
              <a:grpFill/>
              <a:ln>
                <a:noFill/>
              </a:ln>
            </p:spPr>
            <p:txBody>
              <a:bodyPr vert="horz" wrap="square" lIns="121883" tIns="60941" rIns="121883" bIns="60941" numCol="1" anchor="t" anchorCtr="0" compatLnSpc="1"/>
              <a:lstStyle/>
              <a:p>
                <a:endParaRPr lang="zh-CN" altLang="en-US" sz="2400">
                  <a:solidFill>
                    <a:schemeClr val="bg1"/>
                  </a:solidFill>
                  <a:latin typeface="微软雅黑" panose="020B0503020204020204" pitchFamily="34" charset="-122"/>
                  <a:ea typeface="微软雅黑" panose="020B0503020204020204" pitchFamily="34" charset="-122"/>
                </a:endParaRPr>
              </a:p>
            </p:txBody>
          </p:sp>
        </p:grpSp>
        <p:sp>
          <p:nvSpPr>
            <p:cNvPr id="22" name="KSO_Shape"/>
            <p:cNvSpPr/>
            <p:nvPr/>
          </p:nvSpPr>
          <p:spPr>
            <a:xfrm>
              <a:off x="7662096" y="3083267"/>
              <a:ext cx="1016271" cy="803097"/>
            </a:xfrm>
            <a:custGeom>
              <a:avLst/>
              <a:gdLst/>
              <a:ahLst/>
              <a:cxnLst/>
              <a:rect l="l" t="t" r="r" b="b"/>
              <a:pathLst>
                <a:path w="936104" h="739561">
                  <a:moveTo>
                    <a:pt x="282640" y="667561"/>
                  </a:moveTo>
                  <a:lnTo>
                    <a:pt x="653465" y="667561"/>
                  </a:lnTo>
                  <a:lnTo>
                    <a:pt x="684077" y="739561"/>
                  </a:lnTo>
                  <a:lnTo>
                    <a:pt x="252028" y="739561"/>
                  </a:lnTo>
                  <a:close/>
                  <a:moveTo>
                    <a:pt x="54052" y="52175"/>
                  </a:moveTo>
                  <a:lnTo>
                    <a:pt x="54052" y="520175"/>
                  </a:lnTo>
                  <a:lnTo>
                    <a:pt x="882052" y="520175"/>
                  </a:lnTo>
                  <a:lnTo>
                    <a:pt x="882052" y="52175"/>
                  </a:lnTo>
                  <a:close/>
                  <a:moveTo>
                    <a:pt x="0" y="0"/>
                  </a:moveTo>
                  <a:lnTo>
                    <a:pt x="936104" y="0"/>
                  </a:lnTo>
                  <a:lnTo>
                    <a:pt x="936104" y="648000"/>
                  </a:lnTo>
                  <a:lnTo>
                    <a:pt x="0" y="64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5" rIns="91412" bIns="323900" anchor="ctr"/>
            <a:lstStyle/>
            <a:p>
              <a:pPr algn="ctr">
                <a:defRPr/>
              </a:pP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23" name="KSO_Shape"/>
            <p:cNvSpPr/>
            <p:nvPr/>
          </p:nvSpPr>
          <p:spPr bwMode="auto">
            <a:xfrm>
              <a:off x="6359642" y="4233470"/>
              <a:ext cx="405889" cy="376239"/>
            </a:xfrm>
            <a:custGeom>
              <a:avLst/>
              <a:gdLst>
                <a:gd name="T0" fmla="*/ 2147483646 w 5982"/>
                <a:gd name="T1" fmla="*/ 0 h 5544"/>
                <a:gd name="T2" fmla="*/ 2147483646 w 5982"/>
                <a:gd name="T3" fmla="*/ 2147483646 h 5544"/>
                <a:gd name="T4" fmla="*/ 2147483646 w 5982"/>
                <a:gd name="T5" fmla="*/ 2147483646 h 5544"/>
                <a:gd name="T6" fmla="*/ 2147483646 w 5982"/>
                <a:gd name="T7" fmla="*/ 2147483646 h 5544"/>
                <a:gd name="T8" fmla="*/ 2147483646 w 5982"/>
                <a:gd name="T9" fmla="*/ 2147483646 h 5544"/>
                <a:gd name="T10" fmla="*/ 1840863726 w 5982"/>
                <a:gd name="T11" fmla="*/ 2147483646 h 5544"/>
                <a:gd name="T12" fmla="*/ 904306876 w 5982"/>
                <a:gd name="T13" fmla="*/ 2147483646 h 5544"/>
                <a:gd name="T14" fmla="*/ 290651983 w 5982"/>
                <a:gd name="T15" fmla="*/ 2147483646 h 5544"/>
                <a:gd name="T16" fmla="*/ 0 w 5982"/>
                <a:gd name="T17" fmla="*/ 2147483646 h 5544"/>
                <a:gd name="T18" fmla="*/ 2147483646 w 5982"/>
                <a:gd name="T19" fmla="*/ 2147483646 h 5544"/>
                <a:gd name="T20" fmla="*/ 2147483646 w 5982"/>
                <a:gd name="T21" fmla="*/ 2147483646 h 5544"/>
                <a:gd name="T22" fmla="*/ 2147483646 w 5982"/>
                <a:gd name="T23" fmla="*/ 2147483646 h 5544"/>
                <a:gd name="T24" fmla="*/ 2147483646 w 5982"/>
                <a:gd name="T25" fmla="*/ 2147483646 h 5544"/>
                <a:gd name="T26" fmla="*/ 2147483646 w 5982"/>
                <a:gd name="T27" fmla="*/ 2147483646 h 5544"/>
                <a:gd name="T28" fmla="*/ 2147483646 w 5982"/>
                <a:gd name="T29" fmla="*/ 2147483646 h 5544"/>
                <a:gd name="T30" fmla="*/ 2147483646 w 5982"/>
                <a:gd name="T31" fmla="*/ 2147483646 h 5544"/>
                <a:gd name="T32" fmla="*/ 2147483646 w 5982"/>
                <a:gd name="T33" fmla="*/ 2147483646 h 5544"/>
                <a:gd name="T34" fmla="*/ 2147483646 w 5982"/>
                <a:gd name="T35" fmla="*/ 2147483646 h 5544"/>
                <a:gd name="T36" fmla="*/ 2147483646 w 5982"/>
                <a:gd name="T37" fmla="*/ 2147483646 h 5544"/>
                <a:gd name="T38" fmla="*/ 2147483646 w 5982"/>
                <a:gd name="T39" fmla="*/ 2147483646 h 5544"/>
                <a:gd name="T40" fmla="*/ 2147483646 w 5982"/>
                <a:gd name="T41" fmla="*/ 2147483646 h 5544"/>
                <a:gd name="T42" fmla="*/ 2147483646 w 5982"/>
                <a:gd name="T43" fmla="*/ 2147483646 h 5544"/>
                <a:gd name="T44" fmla="*/ 2147483646 w 5982"/>
                <a:gd name="T45" fmla="*/ 2147483646 h 5544"/>
                <a:gd name="T46" fmla="*/ 2147483646 w 5982"/>
                <a:gd name="T47" fmla="*/ 2147483646 h 5544"/>
                <a:gd name="T48" fmla="*/ 2147483646 w 5982"/>
                <a:gd name="T49" fmla="*/ 2147483646 h 5544"/>
                <a:gd name="T50" fmla="*/ 2147483646 w 5982"/>
                <a:gd name="T51" fmla="*/ 2147483646 h 5544"/>
                <a:gd name="T52" fmla="*/ 2147483646 w 5982"/>
                <a:gd name="T53" fmla="*/ 2147483646 h 5544"/>
                <a:gd name="T54" fmla="*/ 2147483646 w 5982"/>
                <a:gd name="T55" fmla="*/ 2147483646 h 5544"/>
                <a:gd name="T56" fmla="*/ 2147483646 w 5982"/>
                <a:gd name="T57" fmla="*/ 2147483646 h 5544"/>
                <a:gd name="T58" fmla="*/ 2147483646 w 5982"/>
                <a:gd name="T59" fmla="*/ 2147483646 h 5544"/>
                <a:gd name="T60" fmla="*/ 2147483646 w 5982"/>
                <a:gd name="T61" fmla="*/ 2147483646 h 5544"/>
                <a:gd name="T62" fmla="*/ 2147483646 w 5982"/>
                <a:gd name="T63" fmla="*/ 2147483646 h 5544"/>
                <a:gd name="T64" fmla="*/ 2147483646 w 5982"/>
                <a:gd name="T65" fmla="*/ 2147483646 h 5544"/>
                <a:gd name="T66" fmla="*/ 2147483646 w 5982"/>
                <a:gd name="T67" fmla="*/ 2147483646 h 5544"/>
                <a:gd name="T68" fmla="*/ 2147483646 w 5982"/>
                <a:gd name="T69" fmla="*/ 2147483646 h 5544"/>
                <a:gd name="T70" fmla="*/ 2147483646 w 5982"/>
                <a:gd name="T71" fmla="*/ 2147483646 h 5544"/>
                <a:gd name="T72" fmla="*/ 2147483646 w 5982"/>
                <a:gd name="T73" fmla="*/ 2147483646 h 5544"/>
                <a:gd name="T74" fmla="*/ 2147483646 w 5982"/>
                <a:gd name="T75" fmla="*/ 2147483646 h 5544"/>
                <a:gd name="T76" fmla="*/ 2147483646 w 5982"/>
                <a:gd name="T77" fmla="*/ 2147483646 h 5544"/>
                <a:gd name="T78" fmla="*/ 2147483646 w 5982"/>
                <a:gd name="T79" fmla="*/ 2147483646 h 5544"/>
                <a:gd name="T80" fmla="*/ 2147483646 w 5982"/>
                <a:gd name="T81" fmla="*/ 2147483646 h 5544"/>
                <a:gd name="T82" fmla="*/ 2147483646 w 5982"/>
                <a:gd name="T83" fmla="*/ 2147483646 h 5544"/>
                <a:gd name="T84" fmla="*/ 2147483646 w 5982"/>
                <a:gd name="T85" fmla="*/ 2147483646 h 5544"/>
                <a:gd name="T86" fmla="*/ 2147483646 w 5982"/>
                <a:gd name="T87" fmla="*/ 2147483646 h 5544"/>
                <a:gd name="T88" fmla="*/ 2147483646 w 5982"/>
                <a:gd name="T89" fmla="*/ 2147483646 h 5544"/>
                <a:gd name="T90" fmla="*/ 2147483646 w 5982"/>
                <a:gd name="T91" fmla="*/ 2147483646 h 5544"/>
                <a:gd name="T92" fmla="*/ 2147483646 w 5982"/>
                <a:gd name="T93" fmla="*/ 2147483646 h 5544"/>
                <a:gd name="T94" fmla="*/ 2147483646 w 5982"/>
                <a:gd name="T95" fmla="*/ 2147483646 h 5544"/>
                <a:gd name="T96" fmla="*/ 2147483646 w 5982"/>
                <a:gd name="T97" fmla="*/ 2147483646 h 5544"/>
                <a:gd name="T98" fmla="*/ 2147483646 w 5982"/>
                <a:gd name="T99" fmla="*/ 2147483646 h 5544"/>
                <a:gd name="T100" fmla="*/ 2147483646 w 5982"/>
                <a:gd name="T101" fmla="*/ 2147483646 h 5544"/>
                <a:gd name="T102" fmla="*/ 2147483646 w 5982"/>
                <a:gd name="T103" fmla="*/ 2147483646 h 5544"/>
                <a:gd name="T104" fmla="*/ 2147483646 w 5982"/>
                <a:gd name="T105" fmla="*/ 2147483646 h 5544"/>
                <a:gd name="T106" fmla="*/ 2147483646 w 5982"/>
                <a:gd name="T107" fmla="*/ 2147483646 h 5544"/>
                <a:gd name="T108" fmla="*/ 2147483646 w 5982"/>
                <a:gd name="T109" fmla="*/ 2147483646 h 5544"/>
                <a:gd name="T110" fmla="*/ 2147483646 w 5982"/>
                <a:gd name="T111" fmla="*/ 2147483646 h 5544"/>
                <a:gd name="T112" fmla="*/ 2147483646 w 5982"/>
                <a:gd name="T113" fmla="*/ 2147483646 h 5544"/>
                <a:gd name="T114" fmla="*/ 2147483646 w 5982"/>
                <a:gd name="T115" fmla="*/ 2147483646 h 5544"/>
                <a:gd name="T116" fmla="*/ 2147483646 w 5982"/>
                <a:gd name="T117" fmla="*/ 2147483646 h 5544"/>
                <a:gd name="T118" fmla="*/ 2147483646 w 5982"/>
                <a:gd name="T119" fmla="*/ 2147483646 h 5544"/>
                <a:gd name="T120" fmla="*/ 2147483646 w 5982"/>
                <a:gd name="T121" fmla="*/ 2147483646 h 5544"/>
                <a:gd name="T122" fmla="*/ 2147483646 w 5982"/>
                <a:gd name="T123" fmla="*/ 2147483646 h 5544"/>
                <a:gd name="T124" fmla="*/ 2147483646 w 5982"/>
                <a:gd name="T125" fmla="*/ 2147483646 h 55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82" h="5544">
                  <a:moveTo>
                    <a:pt x="5691" y="1008"/>
                  </a:moveTo>
                  <a:lnTo>
                    <a:pt x="4765" y="1008"/>
                  </a:lnTo>
                  <a:lnTo>
                    <a:pt x="4765" y="0"/>
                  </a:lnTo>
                  <a:lnTo>
                    <a:pt x="1217" y="0"/>
                  </a:lnTo>
                  <a:lnTo>
                    <a:pt x="1217" y="1008"/>
                  </a:lnTo>
                  <a:lnTo>
                    <a:pt x="291" y="1008"/>
                  </a:lnTo>
                  <a:lnTo>
                    <a:pt x="275" y="1008"/>
                  </a:lnTo>
                  <a:lnTo>
                    <a:pt x="261" y="1009"/>
                  </a:lnTo>
                  <a:lnTo>
                    <a:pt x="246" y="1012"/>
                  </a:lnTo>
                  <a:lnTo>
                    <a:pt x="232" y="1014"/>
                  </a:lnTo>
                  <a:lnTo>
                    <a:pt x="217" y="1017"/>
                  </a:lnTo>
                  <a:lnTo>
                    <a:pt x="204" y="1021"/>
                  </a:lnTo>
                  <a:lnTo>
                    <a:pt x="190" y="1026"/>
                  </a:lnTo>
                  <a:lnTo>
                    <a:pt x="177" y="1031"/>
                  </a:lnTo>
                  <a:lnTo>
                    <a:pt x="164" y="1037"/>
                  </a:lnTo>
                  <a:lnTo>
                    <a:pt x="151" y="1043"/>
                  </a:lnTo>
                  <a:lnTo>
                    <a:pt x="139" y="1051"/>
                  </a:lnTo>
                  <a:lnTo>
                    <a:pt x="128" y="1057"/>
                  </a:lnTo>
                  <a:lnTo>
                    <a:pt x="116" y="1066"/>
                  </a:lnTo>
                  <a:lnTo>
                    <a:pt x="106" y="1074"/>
                  </a:lnTo>
                  <a:lnTo>
                    <a:pt x="84" y="1093"/>
                  </a:lnTo>
                  <a:lnTo>
                    <a:pt x="65" y="1114"/>
                  </a:lnTo>
                  <a:lnTo>
                    <a:pt x="57" y="1125"/>
                  </a:lnTo>
                  <a:lnTo>
                    <a:pt x="49" y="1137"/>
                  </a:lnTo>
                  <a:lnTo>
                    <a:pt x="41" y="1148"/>
                  </a:lnTo>
                  <a:lnTo>
                    <a:pt x="34" y="1160"/>
                  </a:lnTo>
                  <a:lnTo>
                    <a:pt x="28" y="1173"/>
                  </a:lnTo>
                  <a:lnTo>
                    <a:pt x="22" y="1186"/>
                  </a:lnTo>
                  <a:lnTo>
                    <a:pt x="16" y="1199"/>
                  </a:lnTo>
                  <a:lnTo>
                    <a:pt x="12" y="1212"/>
                  </a:lnTo>
                  <a:lnTo>
                    <a:pt x="9" y="1227"/>
                  </a:lnTo>
                  <a:lnTo>
                    <a:pt x="5" y="1240"/>
                  </a:lnTo>
                  <a:lnTo>
                    <a:pt x="3" y="1255"/>
                  </a:lnTo>
                  <a:lnTo>
                    <a:pt x="1" y="1269"/>
                  </a:lnTo>
                  <a:lnTo>
                    <a:pt x="0" y="1284"/>
                  </a:lnTo>
                  <a:lnTo>
                    <a:pt x="0" y="1299"/>
                  </a:lnTo>
                  <a:lnTo>
                    <a:pt x="0" y="3772"/>
                  </a:lnTo>
                  <a:lnTo>
                    <a:pt x="1217" y="3772"/>
                  </a:lnTo>
                  <a:lnTo>
                    <a:pt x="1217" y="4194"/>
                  </a:lnTo>
                  <a:lnTo>
                    <a:pt x="2567" y="5544"/>
                  </a:lnTo>
                  <a:lnTo>
                    <a:pt x="4765" y="5544"/>
                  </a:lnTo>
                  <a:lnTo>
                    <a:pt x="4765" y="3787"/>
                  </a:lnTo>
                  <a:lnTo>
                    <a:pt x="5982" y="3787"/>
                  </a:lnTo>
                  <a:lnTo>
                    <a:pt x="5982" y="1299"/>
                  </a:lnTo>
                  <a:lnTo>
                    <a:pt x="5982" y="1284"/>
                  </a:lnTo>
                  <a:lnTo>
                    <a:pt x="5981" y="1269"/>
                  </a:lnTo>
                  <a:lnTo>
                    <a:pt x="5979" y="1255"/>
                  </a:lnTo>
                  <a:lnTo>
                    <a:pt x="5976" y="1240"/>
                  </a:lnTo>
                  <a:lnTo>
                    <a:pt x="5973" y="1227"/>
                  </a:lnTo>
                  <a:lnTo>
                    <a:pt x="5969" y="1212"/>
                  </a:lnTo>
                  <a:lnTo>
                    <a:pt x="5964" y="1199"/>
                  </a:lnTo>
                  <a:lnTo>
                    <a:pt x="5959" y="1186"/>
                  </a:lnTo>
                  <a:lnTo>
                    <a:pt x="5953" y="1173"/>
                  </a:lnTo>
                  <a:lnTo>
                    <a:pt x="5946" y="1160"/>
                  </a:lnTo>
                  <a:lnTo>
                    <a:pt x="5940" y="1148"/>
                  </a:lnTo>
                  <a:lnTo>
                    <a:pt x="5932" y="1137"/>
                  </a:lnTo>
                  <a:lnTo>
                    <a:pt x="5924" y="1125"/>
                  </a:lnTo>
                  <a:lnTo>
                    <a:pt x="5915" y="1114"/>
                  </a:lnTo>
                  <a:lnTo>
                    <a:pt x="5896" y="1093"/>
                  </a:lnTo>
                  <a:lnTo>
                    <a:pt x="5876" y="1074"/>
                  </a:lnTo>
                  <a:lnTo>
                    <a:pt x="5865" y="1066"/>
                  </a:lnTo>
                  <a:lnTo>
                    <a:pt x="5854" y="1057"/>
                  </a:lnTo>
                  <a:lnTo>
                    <a:pt x="5841" y="1051"/>
                  </a:lnTo>
                  <a:lnTo>
                    <a:pt x="5829" y="1043"/>
                  </a:lnTo>
                  <a:lnTo>
                    <a:pt x="5817" y="1037"/>
                  </a:lnTo>
                  <a:lnTo>
                    <a:pt x="5804" y="1031"/>
                  </a:lnTo>
                  <a:lnTo>
                    <a:pt x="5791" y="1026"/>
                  </a:lnTo>
                  <a:lnTo>
                    <a:pt x="5777" y="1021"/>
                  </a:lnTo>
                  <a:lnTo>
                    <a:pt x="5763" y="1017"/>
                  </a:lnTo>
                  <a:lnTo>
                    <a:pt x="5749" y="1014"/>
                  </a:lnTo>
                  <a:lnTo>
                    <a:pt x="5735" y="1012"/>
                  </a:lnTo>
                  <a:lnTo>
                    <a:pt x="5720" y="1009"/>
                  </a:lnTo>
                  <a:lnTo>
                    <a:pt x="5705" y="1008"/>
                  </a:lnTo>
                  <a:lnTo>
                    <a:pt x="5691" y="1008"/>
                  </a:lnTo>
                  <a:close/>
                  <a:moveTo>
                    <a:pt x="1559" y="342"/>
                  </a:moveTo>
                  <a:lnTo>
                    <a:pt x="4423" y="342"/>
                  </a:lnTo>
                  <a:lnTo>
                    <a:pt x="4423" y="1008"/>
                  </a:lnTo>
                  <a:lnTo>
                    <a:pt x="1559" y="1008"/>
                  </a:lnTo>
                  <a:lnTo>
                    <a:pt x="1559" y="342"/>
                  </a:lnTo>
                  <a:close/>
                  <a:moveTo>
                    <a:pt x="5104" y="3310"/>
                  </a:moveTo>
                  <a:lnTo>
                    <a:pt x="4765" y="3310"/>
                  </a:lnTo>
                  <a:lnTo>
                    <a:pt x="4765" y="2632"/>
                  </a:lnTo>
                  <a:lnTo>
                    <a:pt x="4423" y="2632"/>
                  </a:lnTo>
                  <a:lnTo>
                    <a:pt x="4423" y="5202"/>
                  </a:lnTo>
                  <a:lnTo>
                    <a:pt x="3016" y="5202"/>
                  </a:lnTo>
                  <a:lnTo>
                    <a:pt x="2992" y="5201"/>
                  </a:lnTo>
                  <a:lnTo>
                    <a:pt x="2970" y="5198"/>
                  </a:lnTo>
                  <a:lnTo>
                    <a:pt x="2949" y="5194"/>
                  </a:lnTo>
                  <a:lnTo>
                    <a:pt x="2929" y="5188"/>
                  </a:lnTo>
                  <a:lnTo>
                    <a:pt x="2910" y="5181"/>
                  </a:lnTo>
                  <a:lnTo>
                    <a:pt x="2892" y="5172"/>
                  </a:lnTo>
                  <a:lnTo>
                    <a:pt x="2874" y="5162"/>
                  </a:lnTo>
                  <a:lnTo>
                    <a:pt x="2859" y="5150"/>
                  </a:lnTo>
                  <a:lnTo>
                    <a:pt x="2843" y="5136"/>
                  </a:lnTo>
                  <a:lnTo>
                    <a:pt x="2829" y="5123"/>
                  </a:lnTo>
                  <a:lnTo>
                    <a:pt x="2815" y="5107"/>
                  </a:lnTo>
                  <a:lnTo>
                    <a:pt x="2803" y="5090"/>
                  </a:lnTo>
                  <a:lnTo>
                    <a:pt x="2791" y="5073"/>
                  </a:lnTo>
                  <a:lnTo>
                    <a:pt x="2779" y="5054"/>
                  </a:lnTo>
                  <a:lnTo>
                    <a:pt x="2769" y="5034"/>
                  </a:lnTo>
                  <a:lnTo>
                    <a:pt x="2759" y="5012"/>
                  </a:lnTo>
                  <a:lnTo>
                    <a:pt x="2752" y="4991"/>
                  </a:lnTo>
                  <a:lnTo>
                    <a:pt x="2743" y="4969"/>
                  </a:lnTo>
                  <a:lnTo>
                    <a:pt x="2736" y="4945"/>
                  </a:lnTo>
                  <a:lnTo>
                    <a:pt x="2729" y="4922"/>
                  </a:lnTo>
                  <a:lnTo>
                    <a:pt x="2723" y="4896"/>
                  </a:lnTo>
                  <a:lnTo>
                    <a:pt x="2718" y="4872"/>
                  </a:lnTo>
                  <a:lnTo>
                    <a:pt x="2709" y="4819"/>
                  </a:lnTo>
                  <a:lnTo>
                    <a:pt x="2701" y="4766"/>
                  </a:lnTo>
                  <a:lnTo>
                    <a:pt x="2697" y="4710"/>
                  </a:lnTo>
                  <a:lnTo>
                    <a:pt x="2695" y="4654"/>
                  </a:lnTo>
                  <a:lnTo>
                    <a:pt x="2694" y="4598"/>
                  </a:lnTo>
                  <a:lnTo>
                    <a:pt x="2694" y="4542"/>
                  </a:lnTo>
                  <a:lnTo>
                    <a:pt x="2695" y="4485"/>
                  </a:lnTo>
                  <a:lnTo>
                    <a:pt x="2698" y="4430"/>
                  </a:lnTo>
                  <a:lnTo>
                    <a:pt x="2701" y="4377"/>
                  </a:lnTo>
                  <a:lnTo>
                    <a:pt x="2706" y="4324"/>
                  </a:lnTo>
                  <a:lnTo>
                    <a:pt x="2710" y="4274"/>
                  </a:lnTo>
                  <a:lnTo>
                    <a:pt x="2721" y="4183"/>
                  </a:lnTo>
                  <a:lnTo>
                    <a:pt x="2733" y="4106"/>
                  </a:lnTo>
                  <a:lnTo>
                    <a:pt x="2743" y="4047"/>
                  </a:lnTo>
                  <a:lnTo>
                    <a:pt x="2752" y="3994"/>
                  </a:lnTo>
                  <a:lnTo>
                    <a:pt x="2701" y="4005"/>
                  </a:lnTo>
                  <a:lnTo>
                    <a:pt x="2643" y="4018"/>
                  </a:lnTo>
                  <a:lnTo>
                    <a:pt x="2567" y="4031"/>
                  </a:lnTo>
                  <a:lnTo>
                    <a:pt x="2478" y="4044"/>
                  </a:lnTo>
                  <a:lnTo>
                    <a:pt x="2429" y="4051"/>
                  </a:lnTo>
                  <a:lnTo>
                    <a:pt x="2379" y="4057"/>
                  </a:lnTo>
                  <a:lnTo>
                    <a:pt x="2325" y="4061"/>
                  </a:lnTo>
                  <a:lnTo>
                    <a:pt x="2272" y="4065"/>
                  </a:lnTo>
                  <a:lnTo>
                    <a:pt x="2217" y="4069"/>
                  </a:lnTo>
                  <a:lnTo>
                    <a:pt x="2161" y="4070"/>
                  </a:lnTo>
                  <a:lnTo>
                    <a:pt x="2106" y="4070"/>
                  </a:lnTo>
                  <a:lnTo>
                    <a:pt x="2051" y="4068"/>
                  </a:lnTo>
                  <a:lnTo>
                    <a:pt x="1996" y="4064"/>
                  </a:lnTo>
                  <a:lnTo>
                    <a:pt x="1943" y="4058"/>
                  </a:lnTo>
                  <a:lnTo>
                    <a:pt x="1917" y="4054"/>
                  </a:lnTo>
                  <a:lnTo>
                    <a:pt x="1891" y="4050"/>
                  </a:lnTo>
                  <a:lnTo>
                    <a:pt x="1867" y="4044"/>
                  </a:lnTo>
                  <a:lnTo>
                    <a:pt x="1842" y="4039"/>
                  </a:lnTo>
                  <a:lnTo>
                    <a:pt x="1819" y="4032"/>
                  </a:lnTo>
                  <a:lnTo>
                    <a:pt x="1796" y="4025"/>
                  </a:lnTo>
                  <a:lnTo>
                    <a:pt x="1773" y="4016"/>
                  </a:lnTo>
                  <a:lnTo>
                    <a:pt x="1752" y="4007"/>
                  </a:lnTo>
                  <a:lnTo>
                    <a:pt x="1731" y="3999"/>
                  </a:lnTo>
                  <a:lnTo>
                    <a:pt x="1712" y="3987"/>
                  </a:lnTo>
                  <a:lnTo>
                    <a:pt x="1693" y="3976"/>
                  </a:lnTo>
                  <a:lnTo>
                    <a:pt x="1675" y="3964"/>
                  </a:lnTo>
                  <a:lnTo>
                    <a:pt x="1658" y="3952"/>
                  </a:lnTo>
                  <a:lnTo>
                    <a:pt x="1643" y="3937"/>
                  </a:lnTo>
                  <a:lnTo>
                    <a:pt x="1628" y="3923"/>
                  </a:lnTo>
                  <a:lnTo>
                    <a:pt x="1615" y="3906"/>
                  </a:lnTo>
                  <a:lnTo>
                    <a:pt x="1603" y="3889"/>
                  </a:lnTo>
                  <a:lnTo>
                    <a:pt x="1593" y="3871"/>
                  </a:lnTo>
                  <a:lnTo>
                    <a:pt x="1583" y="3852"/>
                  </a:lnTo>
                  <a:lnTo>
                    <a:pt x="1575" y="3832"/>
                  </a:lnTo>
                  <a:lnTo>
                    <a:pt x="1569" y="3811"/>
                  </a:lnTo>
                  <a:lnTo>
                    <a:pt x="1564" y="3789"/>
                  </a:lnTo>
                  <a:lnTo>
                    <a:pt x="1561" y="3765"/>
                  </a:lnTo>
                  <a:lnTo>
                    <a:pt x="1559" y="3741"/>
                  </a:lnTo>
                  <a:lnTo>
                    <a:pt x="1559" y="2632"/>
                  </a:lnTo>
                  <a:lnTo>
                    <a:pt x="1217" y="2632"/>
                  </a:lnTo>
                  <a:lnTo>
                    <a:pt x="1217" y="3296"/>
                  </a:lnTo>
                  <a:lnTo>
                    <a:pt x="876" y="3296"/>
                  </a:lnTo>
                  <a:lnTo>
                    <a:pt x="876" y="2141"/>
                  </a:lnTo>
                  <a:lnTo>
                    <a:pt x="5104" y="2141"/>
                  </a:lnTo>
                  <a:lnTo>
                    <a:pt x="5104" y="3310"/>
                  </a:lnTo>
                  <a:close/>
                  <a:moveTo>
                    <a:pt x="5350" y="1722"/>
                  </a:moveTo>
                  <a:lnTo>
                    <a:pt x="5350" y="1722"/>
                  </a:lnTo>
                  <a:lnTo>
                    <a:pt x="5325" y="1721"/>
                  </a:lnTo>
                  <a:lnTo>
                    <a:pt x="5303" y="1718"/>
                  </a:lnTo>
                  <a:lnTo>
                    <a:pt x="5280" y="1712"/>
                  </a:lnTo>
                  <a:lnTo>
                    <a:pt x="5258" y="1704"/>
                  </a:lnTo>
                  <a:lnTo>
                    <a:pt x="5238" y="1694"/>
                  </a:lnTo>
                  <a:lnTo>
                    <a:pt x="5219" y="1682"/>
                  </a:lnTo>
                  <a:lnTo>
                    <a:pt x="5201" y="1669"/>
                  </a:lnTo>
                  <a:lnTo>
                    <a:pt x="5184" y="1654"/>
                  </a:lnTo>
                  <a:lnTo>
                    <a:pt x="5169" y="1637"/>
                  </a:lnTo>
                  <a:lnTo>
                    <a:pt x="5155" y="1619"/>
                  </a:lnTo>
                  <a:lnTo>
                    <a:pt x="5144" y="1601"/>
                  </a:lnTo>
                  <a:lnTo>
                    <a:pt x="5134" y="1579"/>
                  </a:lnTo>
                  <a:lnTo>
                    <a:pt x="5126" y="1558"/>
                  </a:lnTo>
                  <a:lnTo>
                    <a:pt x="5121" y="1536"/>
                  </a:lnTo>
                  <a:lnTo>
                    <a:pt x="5117" y="1512"/>
                  </a:lnTo>
                  <a:lnTo>
                    <a:pt x="5116" y="1489"/>
                  </a:lnTo>
                  <a:lnTo>
                    <a:pt x="5117" y="1466"/>
                  </a:lnTo>
                  <a:lnTo>
                    <a:pt x="5121" y="1442"/>
                  </a:lnTo>
                  <a:lnTo>
                    <a:pt x="5126" y="1420"/>
                  </a:lnTo>
                  <a:lnTo>
                    <a:pt x="5134" y="1399"/>
                  </a:lnTo>
                  <a:lnTo>
                    <a:pt x="5144" y="1379"/>
                  </a:lnTo>
                  <a:lnTo>
                    <a:pt x="5155" y="1359"/>
                  </a:lnTo>
                  <a:lnTo>
                    <a:pt x="5169" y="1341"/>
                  </a:lnTo>
                  <a:lnTo>
                    <a:pt x="5184" y="1324"/>
                  </a:lnTo>
                  <a:lnTo>
                    <a:pt x="5201" y="1309"/>
                  </a:lnTo>
                  <a:lnTo>
                    <a:pt x="5219" y="1296"/>
                  </a:lnTo>
                  <a:lnTo>
                    <a:pt x="5238" y="1284"/>
                  </a:lnTo>
                  <a:lnTo>
                    <a:pt x="5258" y="1275"/>
                  </a:lnTo>
                  <a:lnTo>
                    <a:pt x="5280" y="1267"/>
                  </a:lnTo>
                  <a:lnTo>
                    <a:pt x="5303" y="1261"/>
                  </a:lnTo>
                  <a:lnTo>
                    <a:pt x="5325" y="1257"/>
                  </a:lnTo>
                  <a:lnTo>
                    <a:pt x="5350" y="1256"/>
                  </a:lnTo>
                  <a:lnTo>
                    <a:pt x="5373" y="1257"/>
                  </a:lnTo>
                  <a:lnTo>
                    <a:pt x="5396" y="1261"/>
                  </a:lnTo>
                  <a:lnTo>
                    <a:pt x="5419" y="1267"/>
                  </a:lnTo>
                  <a:lnTo>
                    <a:pt x="5440" y="1275"/>
                  </a:lnTo>
                  <a:lnTo>
                    <a:pt x="5460" y="1284"/>
                  </a:lnTo>
                  <a:lnTo>
                    <a:pt x="5479" y="1296"/>
                  </a:lnTo>
                  <a:lnTo>
                    <a:pt x="5497" y="1309"/>
                  </a:lnTo>
                  <a:lnTo>
                    <a:pt x="5513" y="1324"/>
                  </a:lnTo>
                  <a:lnTo>
                    <a:pt x="5529" y="1341"/>
                  </a:lnTo>
                  <a:lnTo>
                    <a:pt x="5542" y="1359"/>
                  </a:lnTo>
                  <a:lnTo>
                    <a:pt x="5554" y="1379"/>
                  </a:lnTo>
                  <a:lnTo>
                    <a:pt x="5564" y="1399"/>
                  </a:lnTo>
                  <a:lnTo>
                    <a:pt x="5571" y="1420"/>
                  </a:lnTo>
                  <a:lnTo>
                    <a:pt x="5577" y="1442"/>
                  </a:lnTo>
                  <a:lnTo>
                    <a:pt x="5580" y="1466"/>
                  </a:lnTo>
                  <a:lnTo>
                    <a:pt x="5582" y="1489"/>
                  </a:lnTo>
                  <a:lnTo>
                    <a:pt x="5580" y="1512"/>
                  </a:lnTo>
                  <a:lnTo>
                    <a:pt x="5577" y="1536"/>
                  </a:lnTo>
                  <a:lnTo>
                    <a:pt x="5571" y="1558"/>
                  </a:lnTo>
                  <a:lnTo>
                    <a:pt x="5564" y="1579"/>
                  </a:lnTo>
                  <a:lnTo>
                    <a:pt x="5554" y="1601"/>
                  </a:lnTo>
                  <a:lnTo>
                    <a:pt x="5542" y="1619"/>
                  </a:lnTo>
                  <a:lnTo>
                    <a:pt x="5529" y="1637"/>
                  </a:lnTo>
                  <a:lnTo>
                    <a:pt x="5513" y="1654"/>
                  </a:lnTo>
                  <a:lnTo>
                    <a:pt x="5497" y="1669"/>
                  </a:lnTo>
                  <a:lnTo>
                    <a:pt x="5479" y="1682"/>
                  </a:lnTo>
                  <a:lnTo>
                    <a:pt x="5460" y="1694"/>
                  </a:lnTo>
                  <a:lnTo>
                    <a:pt x="5440" y="1704"/>
                  </a:lnTo>
                  <a:lnTo>
                    <a:pt x="5419" y="1712"/>
                  </a:lnTo>
                  <a:lnTo>
                    <a:pt x="5396" y="1718"/>
                  </a:lnTo>
                  <a:lnTo>
                    <a:pt x="5373" y="1721"/>
                  </a:lnTo>
                  <a:lnTo>
                    <a:pt x="5350" y="1722"/>
                  </a:lnTo>
                  <a:close/>
                  <a:moveTo>
                    <a:pt x="4016" y="2679"/>
                  </a:moveTo>
                  <a:lnTo>
                    <a:pt x="2045" y="2679"/>
                  </a:lnTo>
                  <a:lnTo>
                    <a:pt x="2045" y="3023"/>
                  </a:lnTo>
                  <a:lnTo>
                    <a:pt x="4016" y="3023"/>
                  </a:lnTo>
                  <a:lnTo>
                    <a:pt x="4016" y="2679"/>
                  </a:lnTo>
                  <a:close/>
                  <a:moveTo>
                    <a:pt x="2045" y="3695"/>
                  </a:moveTo>
                  <a:lnTo>
                    <a:pt x="4016" y="3695"/>
                  </a:lnTo>
                  <a:lnTo>
                    <a:pt x="4016" y="3352"/>
                  </a:lnTo>
                  <a:lnTo>
                    <a:pt x="2045" y="3352"/>
                  </a:lnTo>
                  <a:lnTo>
                    <a:pt x="2045" y="3695"/>
                  </a:lnTo>
                  <a:close/>
                </a:path>
              </a:pathLst>
            </a:custGeom>
            <a:solidFill>
              <a:srgbClr val="FFFFFF"/>
            </a:solidFill>
            <a:ln>
              <a:noFill/>
            </a:ln>
          </p:spPr>
          <p:txBody>
            <a:bodyPr lIns="91412" tIns="45705" rIns="91412" bIns="45705" anchor="ctr">
              <a:scene3d>
                <a:camera prst="orthographicFront"/>
                <a:lightRig rig="threePt" dir="t"/>
              </a:scene3d>
            </a:bodyPr>
            <a:lstStyle/>
            <a:p>
              <a:pPr algn="ctr">
                <a:defRPr/>
              </a:pP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24" name="KSO_Shape"/>
            <p:cNvSpPr/>
            <p:nvPr/>
          </p:nvSpPr>
          <p:spPr bwMode="auto">
            <a:xfrm>
              <a:off x="4810262" y="4747037"/>
              <a:ext cx="753927" cy="747876"/>
            </a:xfrm>
            <a:custGeom>
              <a:avLst/>
              <a:gdLst>
                <a:gd name="T0" fmla="*/ 0 w 1438275"/>
                <a:gd name="T1" fmla="*/ 2252360 h 1425575"/>
                <a:gd name="T2" fmla="*/ 365180 w 1438275"/>
                <a:gd name="T3" fmla="*/ 2252360 h 1425575"/>
                <a:gd name="T4" fmla="*/ 365180 w 1438275"/>
                <a:gd name="T5" fmla="*/ 2946274 h 1425575"/>
                <a:gd name="T6" fmla="*/ 2979731 w 1438275"/>
                <a:gd name="T7" fmla="*/ 2946274 h 1425575"/>
                <a:gd name="T8" fmla="*/ 2979731 w 1438275"/>
                <a:gd name="T9" fmla="*/ 2252360 h 1425575"/>
                <a:gd name="T10" fmla="*/ 3341959 w 1438275"/>
                <a:gd name="T11" fmla="*/ 2252360 h 1425575"/>
                <a:gd name="T12" fmla="*/ 3341959 w 1438275"/>
                <a:gd name="T13" fmla="*/ 3315771 h 1425575"/>
                <a:gd name="T14" fmla="*/ 0 w 1438275"/>
                <a:gd name="T15" fmla="*/ 3315771 h 1425575"/>
                <a:gd name="T16" fmla="*/ 1209893 w 1438275"/>
                <a:gd name="T17" fmla="*/ 0 h 1425575"/>
                <a:gd name="T18" fmla="*/ 2154199 w 1438275"/>
                <a:gd name="T19" fmla="*/ 0 h 1425575"/>
                <a:gd name="T20" fmla="*/ 2154199 w 1438275"/>
                <a:gd name="T21" fmla="*/ 1183932 h 1425575"/>
                <a:gd name="T22" fmla="*/ 2725946 w 1438275"/>
                <a:gd name="T23" fmla="*/ 1183932 h 1425575"/>
                <a:gd name="T24" fmla="*/ 1682783 w 1438275"/>
                <a:gd name="T25" fmla="*/ 2632679 h 1425575"/>
                <a:gd name="T26" fmla="*/ 1681307 w 1438275"/>
                <a:gd name="T27" fmla="*/ 2632679 h 1425575"/>
                <a:gd name="T28" fmla="*/ 638144 w 1438275"/>
                <a:gd name="T29" fmla="*/ 1183932 h 1425575"/>
                <a:gd name="T30" fmla="*/ 1209893 w 1438275"/>
                <a:gd name="T31" fmla="*/ 1183932 h 14255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38275" h="1425575">
                  <a:moveTo>
                    <a:pt x="0" y="968375"/>
                  </a:moveTo>
                  <a:lnTo>
                    <a:pt x="157162" y="968375"/>
                  </a:lnTo>
                  <a:lnTo>
                    <a:pt x="157162" y="1266715"/>
                  </a:lnTo>
                  <a:lnTo>
                    <a:pt x="1282383" y="1266715"/>
                  </a:lnTo>
                  <a:lnTo>
                    <a:pt x="1282383" y="968375"/>
                  </a:lnTo>
                  <a:lnTo>
                    <a:pt x="1438275" y="968375"/>
                  </a:lnTo>
                  <a:lnTo>
                    <a:pt x="1438275" y="1425575"/>
                  </a:lnTo>
                  <a:lnTo>
                    <a:pt x="0" y="1425575"/>
                  </a:lnTo>
                  <a:lnTo>
                    <a:pt x="0" y="968375"/>
                  </a:lnTo>
                  <a:close/>
                  <a:moveTo>
                    <a:pt x="520700" y="0"/>
                  </a:moveTo>
                  <a:lnTo>
                    <a:pt x="927100" y="0"/>
                  </a:lnTo>
                  <a:lnTo>
                    <a:pt x="927100" y="509017"/>
                  </a:lnTo>
                  <a:lnTo>
                    <a:pt x="1173162" y="509017"/>
                  </a:lnTo>
                  <a:lnTo>
                    <a:pt x="724217" y="1131888"/>
                  </a:lnTo>
                  <a:lnTo>
                    <a:pt x="723582" y="1131888"/>
                  </a:lnTo>
                  <a:lnTo>
                    <a:pt x="274637" y="509017"/>
                  </a:lnTo>
                  <a:lnTo>
                    <a:pt x="520700" y="509017"/>
                  </a:lnTo>
                  <a:lnTo>
                    <a:pt x="520700" y="0"/>
                  </a:lnTo>
                  <a:close/>
                </a:path>
              </a:pathLst>
            </a:custGeom>
            <a:solidFill>
              <a:srgbClr val="FFFFFF"/>
            </a:solidFill>
            <a:ln>
              <a:noFill/>
            </a:ln>
          </p:spPr>
          <p:txBody>
            <a:bodyPr lIns="91412" tIns="45705" rIns="91412" bIns="45705" anchor="ctr">
              <a:scene3d>
                <a:camera prst="orthographicFront"/>
                <a:lightRig rig="threePt" dir="t"/>
              </a:scene3d>
            </a:bodyPr>
            <a:lstStyle/>
            <a:p>
              <a:pPr algn="ctr">
                <a:defRPr/>
              </a:pPr>
              <a:endParaRPr lang="zh-CN" altLang="en-US" sz="2400">
                <a:solidFill>
                  <a:schemeClr val="bg1"/>
                </a:solidFill>
                <a:latin typeface="微软雅黑" panose="020B0503020204020204" pitchFamily="34" charset="-122"/>
                <a:ea typeface="微软雅黑" panose="020B0503020204020204" pitchFamily="34" charset="-122"/>
              </a:endParaRPr>
            </a:p>
          </p:txBody>
        </p:sp>
      </p:grpSp>
      <p:sp>
        <p:nvSpPr>
          <p:cNvPr id="26" name="TextBox 4"/>
          <p:cNvSpPr txBox="1"/>
          <p:nvPr/>
        </p:nvSpPr>
        <p:spPr>
          <a:xfrm>
            <a:off x="0" y="5"/>
            <a:ext cx="604867" cy="13324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r>
              <a:rPr lang="zh-CN" altLang="en-US" sz="135">
                <a:solidFill>
                  <a:schemeClr val="tx1">
                    <a:alpha val="0"/>
                  </a:schemeClr>
                </a:solidFill>
                <a:latin typeface="微软雅黑" panose="020B0503020204020204" pitchFamily="34" charset="-122"/>
                <a:ea typeface="微软雅黑" panose="020B0503020204020204" pitchFamily="34" charset="-122"/>
              </a:rPr>
              <a:t>行业</a:t>
            </a:r>
            <a:r>
              <a:rPr lang="en-US" altLang="zh-CN" sz="135">
                <a:solidFill>
                  <a:schemeClr val="tx1">
                    <a:alpha val="0"/>
                  </a:schemeClr>
                </a:solidFill>
                <a:latin typeface="微软雅黑" panose="020B0503020204020204" pitchFamily="34" charset="-122"/>
                <a:ea typeface="微软雅黑" panose="020B0503020204020204" pitchFamily="34" charset="-122"/>
              </a:rPr>
              <a:t>PPT</a:t>
            </a:r>
            <a:r>
              <a:rPr lang="zh-CN" altLang="en-US" sz="135">
                <a:solidFill>
                  <a:schemeClr val="tx1">
                    <a:alpha val="0"/>
                  </a:schemeClr>
                </a:solidFill>
                <a:latin typeface="微软雅黑" panose="020B0503020204020204" pitchFamily="34" charset="-122"/>
                <a:ea typeface="微软雅黑" panose="020B0503020204020204" pitchFamily="34" charset="-122"/>
              </a:rPr>
              <a:t>模板</a:t>
            </a:r>
            <a:r>
              <a:rPr lang="en-US" altLang="zh-CN" sz="135">
                <a:solidFill>
                  <a:schemeClr val="tx1">
                    <a:alpha val="0"/>
                  </a:schemeClr>
                </a:solidFill>
                <a:latin typeface="微软雅黑" panose="020B0503020204020204" pitchFamily="34" charset="-122"/>
                <a:ea typeface="微软雅黑" panose="020B0503020204020204" pitchFamily="34" charset="-122"/>
              </a:rPr>
              <a:t>http://www.1ppt.com/hangye/</a:t>
            </a:r>
          </a:p>
        </p:txBody>
      </p:sp>
    </p:spTree>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dur="5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41" presetClass="entr" presetSubtype="0" dur="250" fill="hold" grpId="0" nodeType="withEffect">
                                  <p:stCondLst>
                                    <p:cond delay="250"/>
                                  </p:stCondLst>
                                  <p:iterate type="lt">
                                    <p:tmPct val="10000"/>
                                  </p:iterate>
                                  <p:childTnLst>
                                    <p:set>
                                      <p:cBhvr>
                                        <p:cTn id="9" dur="1" fill="hold">
                                          <p:stCondLst>
                                            <p:cond delay="0"/>
                                          </p:stCondLst>
                                        </p:cTn>
                                        <p:tgtEl>
                                          <p:spTgt spid="2"/>
                                        </p:tgtEl>
                                        <p:attrNameLst>
                                          <p:attrName>style.visibility</p:attrName>
                                        </p:attrNameLst>
                                      </p:cBhvr>
                                      <p:to>
                                        <p:strVal val="visible"/>
                                      </p:to>
                                    </p:set>
                                    <p:anim calcmode="lin" valueType="num">
                                      <p:cBhvr>
                                        <p:cTn id="10"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1" dur="250" fill="hold"/>
                                        <p:tgtEl>
                                          <p:spTgt spid="2"/>
                                        </p:tgtEl>
                                        <p:attrNameLst>
                                          <p:attrName>ppt_y</p:attrName>
                                        </p:attrNameLst>
                                      </p:cBhvr>
                                      <p:tavLst>
                                        <p:tav tm="0">
                                          <p:val>
                                            <p:strVal val="#ppt_y"/>
                                          </p:val>
                                        </p:tav>
                                        <p:tav tm="100000">
                                          <p:val>
                                            <p:strVal val="#ppt_y"/>
                                          </p:val>
                                        </p:tav>
                                      </p:tavLst>
                                    </p:anim>
                                    <p:anim calcmode="lin" valueType="num">
                                      <p:cBhvr>
                                        <p:cTn id="12"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3"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4" dur="250" tmFilter="0,0; .5, 1; 1, 1"/>
                                        <p:tgtEl>
                                          <p:spTgt spid="2"/>
                                        </p:tgtEl>
                                      </p:cBhvr>
                                    </p:animEffect>
                                  </p:childTnLst>
                                </p:cTn>
                              </p:par>
                              <p:par>
                                <p:cTn id="15" presetID="41" presetClass="entr" presetSubtype="0" dur="250" fill="hold" grpId="0" nodeType="withEffect">
                                  <p:stCondLst>
                                    <p:cond delay="25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250" fill="hold"/>
                                        <p:tgtEl>
                                          <p:spTgt spid="3"/>
                                        </p:tgtEl>
                                        <p:attrNameLst>
                                          <p:attrName>ppt_y</p:attrName>
                                        </p:attrNameLst>
                                      </p:cBhvr>
                                      <p:tavLst>
                                        <p:tav tm="0">
                                          <p:val>
                                            <p:strVal val="#ppt_y"/>
                                          </p:val>
                                        </p:tav>
                                        <p:tav tm="100000">
                                          <p:val>
                                            <p:strVal val="#ppt_y"/>
                                          </p:val>
                                        </p:tav>
                                      </p:tavLst>
                                    </p:anim>
                                    <p:anim calcmode="lin" valueType="num">
                                      <p:cBhvr>
                                        <p:cTn id="19"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250" tmFilter="0,0; .5, 1; 1, 1"/>
                                        <p:tgtEl>
                                          <p:spTgt spid="3"/>
                                        </p:tgtEl>
                                      </p:cBhvr>
                                    </p:animEffect>
                                  </p:childTnLst>
                                </p:cTn>
                              </p:par>
                              <p:par>
                                <p:cTn id="22" presetID="41" presetClass="entr" presetSubtype="0" dur="250" fill="hold" grpId="0" nodeType="withEffect">
                                  <p:stCondLst>
                                    <p:cond delay="250"/>
                                  </p:stCondLst>
                                  <p:iterate type="lt">
                                    <p:tmPct val="10000"/>
                                  </p:iterate>
                                  <p:childTnLst>
                                    <p:set>
                                      <p:cBhvr>
                                        <p:cTn id="23" dur="1" fill="hold">
                                          <p:stCondLst>
                                            <p:cond delay="0"/>
                                          </p:stCondLst>
                                        </p:cTn>
                                        <p:tgtEl>
                                          <p:spTgt spid="4"/>
                                        </p:tgtEl>
                                        <p:attrNameLst>
                                          <p:attrName>style.visibility</p:attrName>
                                        </p:attrNameLst>
                                      </p:cBhvr>
                                      <p:to>
                                        <p:strVal val="visible"/>
                                      </p:to>
                                    </p:set>
                                    <p:anim calcmode="lin" valueType="num">
                                      <p:cBhvr>
                                        <p:cTn id="24"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5" dur="250" fill="hold"/>
                                        <p:tgtEl>
                                          <p:spTgt spid="4"/>
                                        </p:tgtEl>
                                        <p:attrNameLst>
                                          <p:attrName>ppt_y</p:attrName>
                                        </p:attrNameLst>
                                      </p:cBhvr>
                                      <p:tavLst>
                                        <p:tav tm="0">
                                          <p:val>
                                            <p:strVal val="#ppt_y"/>
                                          </p:val>
                                        </p:tav>
                                        <p:tav tm="100000">
                                          <p:val>
                                            <p:strVal val="#ppt_y"/>
                                          </p:val>
                                        </p:tav>
                                      </p:tavLst>
                                    </p:anim>
                                    <p:anim calcmode="lin" valueType="num">
                                      <p:cBhvr>
                                        <p:cTn id="26"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7"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8" dur="250" tmFilter="0,0; .5, 1; 1, 1"/>
                                        <p:tgtEl>
                                          <p:spTgt spid="4"/>
                                        </p:tgtEl>
                                      </p:cBhvr>
                                    </p:animEffect>
                                  </p:childTnLst>
                                </p:cTn>
                              </p:par>
                              <p:par>
                                <p:cTn id="29" presetID="41" presetClass="entr" presetSubtype="0" dur="250" fill="hold" grpId="0" nodeType="withEffect">
                                  <p:stCondLst>
                                    <p:cond delay="250"/>
                                  </p:stCondLst>
                                  <p:iterate type="lt">
                                    <p:tmPct val="10000"/>
                                  </p:iterate>
                                  <p:childTnLst>
                                    <p:set>
                                      <p:cBhvr>
                                        <p:cTn id="30" dur="1" fill="hold">
                                          <p:stCondLst>
                                            <p:cond delay="0"/>
                                          </p:stCondLst>
                                        </p:cTn>
                                        <p:tgtEl>
                                          <p:spTgt spid="5"/>
                                        </p:tgtEl>
                                        <p:attrNameLst>
                                          <p:attrName>style.visibility</p:attrName>
                                        </p:attrNameLst>
                                      </p:cBhvr>
                                      <p:to>
                                        <p:strVal val="visible"/>
                                      </p:to>
                                    </p:set>
                                    <p:anim calcmode="lin" valueType="num">
                                      <p:cBhvr>
                                        <p:cTn id="31"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2" dur="250" fill="hold"/>
                                        <p:tgtEl>
                                          <p:spTgt spid="5"/>
                                        </p:tgtEl>
                                        <p:attrNameLst>
                                          <p:attrName>ppt_y</p:attrName>
                                        </p:attrNameLst>
                                      </p:cBhvr>
                                      <p:tavLst>
                                        <p:tav tm="0">
                                          <p:val>
                                            <p:strVal val="#ppt_y"/>
                                          </p:val>
                                        </p:tav>
                                        <p:tav tm="100000">
                                          <p:val>
                                            <p:strVal val="#ppt_y"/>
                                          </p:val>
                                        </p:tav>
                                      </p:tavLst>
                                    </p:anim>
                                    <p:anim calcmode="lin" valueType="num">
                                      <p:cBhvr>
                                        <p:cTn id="33"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4"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5" dur="250" tmFilter="0,0; .5, 1; 1, 1"/>
                                        <p:tgtEl>
                                          <p:spTgt spid="5"/>
                                        </p:tgtEl>
                                      </p:cBhvr>
                                    </p:animEffect>
                                  </p:childTnLst>
                                </p:cTn>
                              </p:par>
                              <p:par>
                                <p:cTn id="36" presetID="41" presetClass="entr" presetSubtype="0" dur="250" fill="hold" grpId="0" nodeType="withEffect">
                                  <p:stCondLst>
                                    <p:cond delay="250"/>
                                  </p:stCondLst>
                                  <p:iterate type="lt">
                                    <p:tmPct val="10000"/>
                                  </p:iterate>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9" dur="250" fill="hold"/>
                                        <p:tgtEl>
                                          <p:spTgt spid="6"/>
                                        </p:tgtEl>
                                        <p:attrNameLst>
                                          <p:attrName>ppt_y</p:attrName>
                                        </p:attrNameLst>
                                      </p:cBhvr>
                                      <p:tavLst>
                                        <p:tav tm="0">
                                          <p:val>
                                            <p:strVal val="#ppt_y"/>
                                          </p:val>
                                        </p:tav>
                                        <p:tav tm="100000">
                                          <p:val>
                                            <p:strVal val="#ppt_y"/>
                                          </p:val>
                                        </p:tav>
                                      </p:tavLst>
                                    </p:anim>
                                    <p:anim calcmode="lin" valueType="num">
                                      <p:cBhvr>
                                        <p:cTn id="40" dur="2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41" dur="2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50" tmFilter="0,0; .5, 1; 1, 1"/>
                                        <p:tgtEl>
                                          <p:spTgt spid="6"/>
                                        </p:tgtEl>
                                      </p:cBhvr>
                                    </p:animEffect>
                                  </p:childTnLst>
                                </p:cTn>
                              </p:par>
                              <p:par>
                                <p:cTn id="43" presetID="41" presetClass="entr" presetSubtype="0" dur="250" fill="hold" grpId="0" nodeType="withEffect">
                                  <p:stCondLst>
                                    <p:cond delay="250"/>
                                  </p:stCondLst>
                                  <p:iterate type="lt">
                                    <p:tmPct val="10000"/>
                                  </p:iterate>
                                  <p:childTnLst>
                                    <p:set>
                                      <p:cBhvr>
                                        <p:cTn id="44" dur="1" fill="hold">
                                          <p:stCondLst>
                                            <p:cond delay="0"/>
                                          </p:stCondLst>
                                        </p:cTn>
                                        <p:tgtEl>
                                          <p:spTgt spid="7"/>
                                        </p:tgtEl>
                                        <p:attrNameLst>
                                          <p:attrName>style.visibility</p:attrName>
                                        </p:attrNameLst>
                                      </p:cBhvr>
                                      <p:to>
                                        <p:strVal val="visible"/>
                                      </p:to>
                                    </p:set>
                                    <p:anim calcmode="lin" valueType="num">
                                      <p:cBhvr>
                                        <p:cTn id="45" dur="2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46" dur="250" fill="hold"/>
                                        <p:tgtEl>
                                          <p:spTgt spid="7"/>
                                        </p:tgtEl>
                                        <p:attrNameLst>
                                          <p:attrName>ppt_y</p:attrName>
                                        </p:attrNameLst>
                                      </p:cBhvr>
                                      <p:tavLst>
                                        <p:tav tm="0">
                                          <p:val>
                                            <p:strVal val="#ppt_y"/>
                                          </p:val>
                                        </p:tav>
                                        <p:tav tm="100000">
                                          <p:val>
                                            <p:strVal val="#ppt_y"/>
                                          </p:val>
                                        </p:tav>
                                      </p:tavLst>
                                    </p:anim>
                                    <p:anim calcmode="lin" valueType="num">
                                      <p:cBhvr>
                                        <p:cTn id="47" dur="2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8" dur="2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9" dur="250" tmFilter="0,0; .5, 1; 1, 1"/>
                                        <p:tgtEl>
                                          <p:spTgt spid="7"/>
                                        </p:tgtEl>
                                      </p:cBhvr>
                                    </p:animEffect>
                                  </p:childTnLst>
                                </p:cTn>
                              </p:par>
                              <p:par>
                                <p:cTn id="50" presetID="41" presetClass="entr" presetSubtype="0" dur="250" fill="hold" grpId="0" nodeType="withEffect">
                                  <p:stCondLst>
                                    <p:cond delay="250"/>
                                  </p:stCondLst>
                                  <p:iterate type="lt">
                                    <p:tmPct val="10000"/>
                                  </p:iterate>
                                  <p:childTnLst>
                                    <p:set>
                                      <p:cBhvr>
                                        <p:cTn id="51" dur="1" fill="hold">
                                          <p:stCondLst>
                                            <p:cond delay="0"/>
                                          </p:stCondLst>
                                        </p:cTn>
                                        <p:tgtEl>
                                          <p:spTgt spid="8"/>
                                        </p:tgtEl>
                                        <p:attrNameLst>
                                          <p:attrName>style.visibility</p:attrName>
                                        </p:attrNameLst>
                                      </p:cBhvr>
                                      <p:to>
                                        <p:strVal val="visible"/>
                                      </p:to>
                                    </p:set>
                                    <p:anim calcmode="lin" valueType="num">
                                      <p:cBhvr>
                                        <p:cTn id="52"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53" dur="250" fill="hold"/>
                                        <p:tgtEl>
                                          <p:spTgt spid="8"/>
                                        </p:tgtEl>
                                        <p:attrNameLst>
                                          <p:attrName>ppt_y</p:attrName>
                                        </p:attrNameLst>
                                      </p:cBhvr>
                                      <p:tavLst>
                                        <p:tav tm="0">
                                          <p:val>
                                            <p:strVal val="#ppt_y"/>
                                          </p:val>
                                        </p:tav>
                                        <p:tav tm="100000">
                                          <p:val>
                                            <p:strVal val="#ppt_y"/>
                                          </p:val>
                                        </p:tav>
                                      </p:tavLst>
                                    </p:anim>
                                    <p:anim calcmode="lin" valueType="num">
                                      <p:cBhvr>
                                        <p:cTn id="54"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55"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56" dur="250" tmFilter="0,0; .5, 1; 1, 1"/>
                                        <p:tgtEl>
                                          <p:spTgt spid="8"/>
                                        </p:tgtEl>
                                      </p:cBhvr>
                                    </p:animEffect>
                                  </p:childTnLst>
                                </p:cTn>
                              </p:par>
                              <p:par>
                                <p:cTn id="57" presetID="41" presetClass="entr" presetSubtype="0" dur="250" fill="hold" grpId="0" nodeType="withEffect">
                                  <p:stCondLst>
                                    <p:cond delay="250"/>
                                  </p:stCondLst>
                                  <p:iterate type="lt">
                                    <p:tmPct val="10000"/>
                                  </p:iterate>
                                  <p:childTnLst>
                                    <p:set>
                                      <p:cBhvr>
                                        <p:cTn id="58" dur="1" fill="hold">
                                          <p:stCondLst>
                                            <p:cond delay="0"/>
                                          </p:stCondLst>
                                        </p:cTn>
                                        <p:tgtEl>
                                          <p:spTgt spid="9"/>
                                        </p:tgtEl>
                                        <p:attrNameLst>
                                          <p:attrName>style.visibility</p:attrName>
                                        </p:attrNameLst>
                                      </p:cBhvr>
                                      <p:to>
                                        <p:strVal val="visible"/>
                                      </p:to>
                                    </p:set>
                                    <p:anim calcmode="lin" valueType="num">
                                      <p:cBhvr>
                                        <p:cTn id="59"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60" dur="250" fill="hold"/>
                                        <p:tgtEl>
                                          <p:spTgt spid="9"/>
                                        </p:tgtEl>
                                        <p:attrNameLst>
                                          <p:attrName>ppt_y</p:attrName>
                                        </p:attrNameLst>
                                      </p:cBhvr>
                                      <p:tavLst>
                                        <p:tav tm="0">
                                          <p:val>
                                            <p:strVal val="#ppt_y"/>
                                          </p:val>
                                        </p:tav>
                                        <p:tav tm="100000">
                                          <p:val>
                                            <p:strVal val="#ppt_y"/>
                                          </p:val>
                                        </p:tav>
                                      </p:tavLst>
                                    </p:anim>
                                    <p:anim calcmode="lin" valueType="num">
                                      <p:cBhvr>
                                        <p:cTn id="61"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62"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63" dur="25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4" name="任意多边形: 形状 33"/>
          <p:cNvSpPr/>
          <p:nvPr/>
        </p:nvSpPr>
        <p:spPr>
          <a:xfrm>
            <a:off x="7772017" y="1757933"/>
            <a:ext cx="3808082" cy="1350211"/>
          </a:xfrm>
          <a:custGeom>
            <a:avLst/>
            <a:gdLst>
              <a:gd name="connsiteX0" fmla="*/ 862867 w 3493653"/>
              <a:gd name="connsiteY0" fmla="*/ 1030329 h 1238726"/>
              <a:gd name="connsiteX1" fmla="*/ 862867 w 3493653"/>
              <a:gd name="connsiteY1" fmla="*/ 1135256 h 1238726"/>
              <a:gd name="connsiteX2" fmla="*/ 1725604 w 3493653"/>
              <a:gd name="connsiteY2" fmla="*/ 1135256 h 1238726"/>
              <a:gd name="connsiteX3" fmla="*/ 1725604 w 3493653"/>
              <a:gd name="connsiteY3" fmla="*/ 1030329 h 1238726"/>
              <a:gd name="connsiteX4" fmla="*/ 862867 w 3493653"/>
              <a:gd name="connsiteY4" fmla="*/ 826303 h 1238726"/>
              <a:gd name="connsiteX5" fmla="*/ 862867 w 3493653"/>
              <a:gd name="connsiteY5" fmla="*/ 929773 h 1238726"/>
              <a:gd name="connsiteX6" fmla="*/ 1725604 w 3493653"/>
              <a:gd name="connsiteY6" fmla="*/ 929773 h 1238726"/>
              <a:gd name="connsiteX7" fmla="*/ 1725604 w 3493653"/>
              <a:gd name="connsiteY7" fmla="*/ 826303 h 1238726"/>
              <a:gd name="connsiteX8" fmla="*/ 2371513 w 3493653"/>
              <a:gd name="connsiteY8" fmla="*/ 781126 h 1238726"/>
              <a:gd name="connsiteX9" fmla="*/ 2371513 w 3493653"/>
              <a:gd name="connsiteY9" fmla="*/ 909371 h 1238726"/>
              <a:gd name="connsiteX10" fmla="*/ 2620716 w 3493653"/>
              <a:gd name="connsiteY10" fmla="*/ 909371 h 1238726"/>
              <a:gd name="connsiteX11" fmla="*/ 2620716 w 3493653"/>
              <a:gd name="connsiteY11" fmla="*/ 781126 h 1238726"/>
              <a:gd name="connsiteX12" fmla="*/ 619494 w 3493653"/>
              <a:gd name="connsiteY12" fmla="*/ 725748 h 1238726"/>
              <a:gd name="connsiteX13" fmla="*/ 1968977 w 3493653"/>
              <a:gd name="connsiteY13" fmla="*/ 725748 h 1238726"/>
              <a:gd name="connsiteX14" fmla="*/ 1968977 w 3493653"/>
              <a:gd name="connsiteY14" fmla="*/ 1235812 h 1238726"/>
              <a:gd name="connsiteX15" fmla="*/ 619494 w 3493653"/>
              <a:gd name="connsiteY15" fmla="*/ 1235812 h 1238726"/>
              <a:gd name="connsiteX16" fmla="*/ 2929669 w 3493653"/>
              <a:gd name="connsiteY16" fmla="*/ 652882 h 1238726"/>
              <a:gd name="connsiteX17" fmla="*/ 3161383 w 3493653"/>
              <a:gd name="connsiteY17" fmla="*/ 652882 h 1238726"/>
              <a:gd name="connsiteX18" fmla="*/ 3161383 w 3493653"/>
              <a:gd name="connsiteY18" fmla="*/ 727205 h 1238726"/>
              <a:gd name="connsiteX19" fmla="*/ 3493653 w 3493653"/>
              <a:gd name="connsiteY19" fmla="*/ 693687 h 1238726"/>
              <a:gd name="connsiteX20" fmla="*/ 3493653 w 3493653"/>
              <a:gd name="connsiteY20" fmla="*/ 794242 h 1238726"/>
              <a:gd name="connsiteX21" fmla="*/ 3161383 w 3493653"/>
              <a:gd name="connsiteY21" fmla="*/ 826303 h 1238726"/>
              <a:gd name="connsiteX22" fmla="*/ 3161383 w 3493653"/>
              <a:gd name="connsiteY22" fmla="*/ 1133799 h 1238726"/>
              <a:gd name="connsiteX23" fmla="*/ 3493653 w 3493653"/>
              <a:gd name="connsiteY23" fmla="*/ 1133799 h 1238726"/>
              <a:gd name="connsiteX24" fmla="*/ 3493653 w 3493653"/>
              <a:gd name="connsiteY24" fmla="*/ 1234354 h 1238726"/>
              <a:gd name="connsiteX25" fmla="*/ 2929669 w 3493653"/>
              <a:gd name="connsiteY25" fmla="*/ 1234354 h 1238726"/>
              <a:gd name="connsiteX26" fmla="*/ 2371513 w 3493653"/>
              <a:gd name="connsiteY26" fmla="*/ 552326 h 1238726"/>
              <a:gd name="connsiteX27" fmla="*/ 2371513 w 3493653"/>
              <a:gd name="connsiteY27" fmla="*/ 680571 h 1238726"/>
              <a:gd name="connsiteX28" fmla="*/ 2620716 w 3493653"/>
              <a:gd name="connsiteY28" fmla="*/ 680571 h 1238726"/>
              <a:gd name="connsiteX29" fmla="*/ 2620716 w 3493653"/>
              <a:gd name="connsiteY29" fmla="*/ 552326 h 1238726"/>
              <a:gd name="connsiteX30" fmla="*/ 2141256 w 3493653"/>
              <a:gd name="connsiteY30" fmla="*/ 451771 h 1238726"/>
              <a:gd name="connsiteX31" fmla="*/ 2850973 w 3493653"/>
              <a:gd name="connsiteY31" fmla="*/ 451771 h 1238726"/>
              <a:gd name="connsiteX32" fmla="*/ 2850973 w 3493653"/>
              <a:gd name="connsiteY32" fmla="*/ 1238726 h 1238726"/>
              <a:gd name="connsiteX33" fmla="*/ 2620716 w 3493653"/>
              <a:gd name="connsiteY33" fmla="*/ 1238726 h 1238726"/>
              <a:gd name="connsiteX34" fmla="*/ 2620716 w 3493653"/>
              <a:gd name="connsiteY34" fmla="*/ 1008469 h 1238726"/>
              <a:gd name="connsiteX35" fmla="*/ 2371513 w 3493653"/>
              <a:gd name="connsiteY35" fmla="*/ 1008469 h 1238726"/>
              <a:gd name="connsiteX36" fmla="*/ 2371513 w 3493653"/>
              <a:gd name="connsiteY36" fmla="*/ 1238726 h 1238726"/>
              <a:gd name="connsiteX37" fmla="*/ 2141256 w 3493653"/>
              <a:gd name="connsiteY37" fmla="*/ 1238726 h 1238726"/>
              <a:gd name="connsiteX38" fmla="*/ 319615 w 3493653"/>
              <a:gd name="connsiteY38" fmla="*/ 265510 h 1238726"/>
              <a:gd name="connsiteX39" fmla="*/ 410632 w 3493653"/>
              <a:gd name="connsiteY39" fmla="*/ 266209 h 1238726"/>
              <a:gd name="connsiteX40" fmla="*/ 410632 w 3493653"/>
              <a:gd name="connsiteY40" fmla="*/ 366072 h 1238726"/>
              <a:gd name="connsiteX41" fmla="*/ 319615 w 3493653"/>
              <a:gd name="connsiteY41" fmla="*/ 365120 h 1238726"/>
              <a:gd name="connsiteX42" fmla="*/ 165099 w 3493653"/>
              <a:gd name="connsiteY42" fmla="*/ 264323 h 1238726"/>
              <a:gd name="connsiteX43" fmla="*/ 256115 w 3493653"/>
              <a:gd name="connsiteY43" fmla="*/ 265022 h 1238726"/>
              <a:gd name="connsiteX44" fmla="*/ 256115 w 3493653"/>
              <a:gd name="connsiteY44" fmla="*/ 364456 h 1238726"/>
              <a:gd name="connsiteX45" fmla="*/ 165099 w 3493653"/>
              <a:gd name="connsiteY45" fmla="*/ 363504 h 1238726"/>
              <a:gd name="connsiteX46" fmla="*/ 0 w 3493653"/>
              <a:gd name="connsiteY46" fmla="*/ 263054 h 1238726"/>
              <a:gd name="connsiteX47" fmla="*/ 101599 w 3493653"/>
              <a:gd name="connsiteY47" fmla="*/ 263835 h 1238726"/>
              <a:gd name="connsiteX48" fmla="*/ 101599 w 3493653"/>
              <a:gd name="connsiteY48" fmla="*/ 362840 h 1238726"/>
              <a:gd name="connsiteX49" fmla="*/ 0 w 3493653"/>
              <a:gd name="connsiteY49" fmla="*/ 361777 h 1238726"/>
              <a:gd name="connsiteX50" fmla="*/ 1619219 w 3493653"/>
              <a:gd name="connsiteY50" fmla="*/ 104927 h 1238726"/>
              <a:gd name="connsiteX51" fmla="*/ 1619219 w 3493653"/>
              <a:gd name="connsiteY51" fmla="*/ 565442 h 1238726"/>
              <a:gd name="connsiteX52" fmla="*/ 1735805 w 3493653"/>
              <a:gd name="connsiteY52" fmla="*/ 565442 h 1238726"/>
              <a:gd name="connsiteX53" fmla="*/ 1735805 w 3493653"/>
              <a:gd name="connsiteY53" fmla="*/ 104927 h 1238726"/>
              <a:gd name="connsiteX54" fmla="*/ 1384590 w 3493653"/>
              <a:gd name="connsiteY54" fmla="*/ 4372 h 1238726"/>
              <a:gd name="connsiteX55" fmla="*/ 1970434 w 3493653"/>
              <a:gd name="connsiteY55" fmla="*/ 4372 h 1238726"/>
              <a:gd name="connsiteX56" fmla="*/ 1970434 w 3493653"/>
              <a:gd name="connsiteY56" fmla="*/ 665998 h 1238726"/>
              <a:gd name="connsiteX57" fmla="*/ 1384590 w 3493653"/>
              <a:gd name="connsiteY57" fmla="*/ 665998 h 1238726"/>
              <a:gd name="connsiteX58" fmla="*/ 2929669 w 3493653"/>
              <a:gd name="connsiteY58" fmla="*/ 0 h 1238726"/>
              <a:gd name="connsiteX59" fmla="*/ 3161383 w 3493653"/>
              <a:gd name="connsiteY59" fmla="*/ 0 h 1238726"/>
              <a:gd name="connsiteX60" fmla="*/ 3161383 w 3493653"/>
              <a:gd name="connsiteY60" fmla="*/ 74323 h 1238726"/>
              <a:gd name="connsiteX61" fmla="*/ 3493653 w 3493653"/>
              <a:gd name="connsiteY61" fmla="*/ 40805 h 1238726"/>
              <a:gd name="connsiteX62" fmla="*/ 3493653 w 3493653"/>
              <a:gd name="connsiteY62" fmla="*/ 141360 h 1238726"/>
              <a:gd name="connsiteX63" fmla="*/ 3161383 w 3493653"/>
              <a:gd name="connsiteY63" fmla="*/ 174879 h 1238726"/>
              <a:gd name="connsiteX64" fmla="*/ 3161383 w 3493653"/>
              <a:gd name="connsiteY64" fmla="*/ 483832 h 1238726"/>
              <a:gd name="connsiteX65" fmla="*/ 3493653 w 3493653"/>
              <a:gd name="connsiteY65" fmla="*/ 483832 h 1238726"/>
              <a:gd name="connsiteX66" fmla="*/ 3493653 w 3493653"/>
              <a:gd name="connsiteY66" fmla="*/ 584387 h 1238726"/>
              <a:gd name="connsiteX67" fmla="*/ 2929669 w 3493653"/>
              <a:gd name="connsiteY67" fmla="*/ 584387 h 1238726"/>
              <a:gd name="connsiteX68" fmla="*/ 2182061 w 3493653"/>
              <a:gd name="connsiteY68" fmla="*/ 0 h 1238726"/>
              <a:gd name="connsiteX69" fmla="*/ 2413775 w 3493653"/>
              <a:gd name="connsiteY69" fmla="*/ 0 h 1238726"/>
              <a:gd name="connsiteX70" fmla="*/ 2364227 w 3493653"/>
              <a:gd name="connsiteY70" fmla="*/ 288550 h 1238726"/>
              <a:gd name="connsiteX71" fmla="*/ 2646947 w 3493653"/>
              <a:gd name="connsiteY71" fmla="*/ 288550 h 1238726"/>
              <a:gd name="connsiteX72" fmla="*/ 2620716 w 3493653"/>
              <a:gd name="connsiteY72" fmla="*/ 0 h 1238726"/>
              <a:gd name="connsiteX73" fmla="*/ 2842229 w 3493653"/>
              <a:gd name="connsiteY73" fmla="*/ 0 h 1238726"/>
              <a:gd name="connsiteX74" fmla="*/ 2877205 w 3493653"/>
              <a:gd name="connsiteY74" fmla="*/ 387648 h 1238726"/>
              <a:gd name="connsiteX75" fmla="*/ 2132512 w 3493653"/>
              <a:gd name="connsiteY75" fmla="*/ 387648 h 1238726"/>
              <a:gd name="connsiteX76" fmla="*/ 2132512 w 3493653"/>
              <a:gd name="connsiteY76" fmla="*/ 288550 h 1238726"/>
              <a:gd name="connsiteX77" fmla="*/ 618037 w 3493653"/>
              <a:gd name="connsiteY77" fmla="*/ 0 h 1238726"/>
              <a:gd name="connsiteX78" fmla="*/ 852666 w 3493653"/>
              <a:gd name="connsiteY78" fmla="*/ 0 h 1238726"/>
              <a:gd name="connsiteX79" fmla="*/ 852666 w 3493653"/>
              <a:gd name="connsiteY79" fmla="*/ 32061 h 1238726"/>
              <a:gd name="connsiteX80" fmla="*/ 1339413 w 3493653"/>
              <a:gd name="connsiteY80" fmla="*/ 32061 h 1238726"/>
              <a:gd name="connsiteX81" fmla="*/ 1339413 w 3493653"/>
              <a:gd name="connsiteY81" fmla="*/ 132617 h 1238726"/>
              <a:gd name="connsiteX82" fmla="*/ 1096039 w 3493653"/>
              <a:gd name="connsiteY82" fmla="*/ 132617 h 1238726"/>
              <a:gd name="connsiteX83" fmla="*/ 1096039 w 3493653"/>
              <a:gd name="connsiteY83" fmla="*/ 269605 h 1238726"/>
              <a:gd name="connsiteX84" fmla="*/ 1339413 w 3493653"/>
              <a:gd name="connsiteY84" fmla="*/ 269605 h 1238726"/>
              <a:gd name="connsiteX85" fmla="*/ 1339413 w 3493653"/>
              <a:gd name="connsiteY85" fmla="*/ 370161 h 1238726"/>
              <a:gd name="connsiteX86" fmla="*/ 1148503 w 3493653"/>
              <a:gd name="connsiteY86" fmla="*/ 370161 h 1238726"/>
              <a:gd name="connsiteX87" fmla="*/ 1285492 w 3493653"/>
              <a:gd name="connsiteY87" fmla="*/ 566899 h 1238726"/>
              <a:gd name="connsiteX88" fmla="*/ 1339413 w 3493653"/>
              <a:gd name="connsiteY88" fmla="*/ 566899 h 1238726"/>
              <a:gd name="connsiteX89" fmla="*/ 1339413 w 3493653"/>
              <a:gd name="connsiteY89" fmla="*/ 665998 h 1238726"/>
              <a:gd name="connsiteX90" fmla="*/ 1093125 w 3493653"/>
              <a:gd name="connsiteY90" fmla="*/ 665998 h 1238726"/>
              <a:gd name="connsiteX91" fmla="*/ 973624 w 3493653"/>
              <a:gd name="connsiteY91" fmla="*/ 496948 h 1238726"/>
              <a:gd name="connsiteX92" fmla="*/ 857038 w 3493653"/>
              <a:gd name="connsiteY92" fmla="*/ 665998 h 1238726"/>
              <a:gd name="connsiteX93" fmla="*/ 609293 w 3493653"/>
              <a:gd name="connsiteY93" fmla="*/ 665998 h 1238726"/>
              <a:gd name="connsiteX94" fmla="*/ 609293 w 3493653"/>
              <a:gd name="connsiteY94" fmla="*/ 566899 h 1238726"/>
              <a:gd name="connsiteX95" fmla="*/ 664671 w 3493653"/>
              <a:gd name="connsiteY95" fmla="*/ 566899 h 1238726"/>
              <a:gd name="connsiteX96" fmla="*/ 801660 w 3493653"/>
              <a:gd name="connsiteY96" fmla="*/ 370161 h 1238726"/>
              <a:gd name="connsiteX97" fmla="*/ 474132 w 3493653"/>
              <a:gd name="connsiteY97" fmla="*/ 366736 h 1238726"/>
              <a:gd name="connsiteX98" fmla="*/ 474132 w 3493653"/>
              <a:gd name="connsiteY98" fmla="*/ 266697 h 1238726"/>
              <a:gd name="connsiteX99" fmla="*/ 852666 w 3493653"/>
              <a:gd name="connsiteY99" fmla="*/ 269605 h 1238726"/>
              <a:gd name="connsiteX100" fmla="*/ 852666 w 3493653"/>
              <a:gd name="connsiteY100" fmla="*/ 132617 h 1238726"/>
              <a:gd name="connsiteX101" fmla="*/ 618037 w 3493653"/>
              <a:gd name="connsiteY101" fmla="*/ 132617 h 12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493653" h="1238726">
                <a:moveTo>
                  <a:pt x="862867" y="1030329"/>
                </a:moveTo>
                <a:lnTo>
                  <a:pt x="862867" y="1135256"/>
                </a:lnTo>
                <a:lnTo>
                  <a:pt x="1725604" y="1135256"/>
                </a:lnTo>
                <a:lnTo>
                  <a:pt x="1725604" y="1030329"/>
                </a:lnTo>
                <a:close/>
                <a:moveTo>
                  <a:pt x="862867" y="826303"/>
                </a:moveTo>
                <a:lnTo>
                  <a:pt x="862867" y="929773"/>
                </a:lnTo>
                <a:lnTo>
                  <a:pt x="1725604" y="929773"/>
                </a:lnTo>
                <a:lnTo>
                  <a:pt x="1725604" y="826303"/>
                </a:lnTo>
                <a:close/>
                <a:moveTo>
                  <a:pt x="2371513" y="781126"/>
                </a:moveTo>
                <a:lnTo>
                  <a:pt x="2371513" y="909371"/>
                </a:lnTo>
                <a:lnTo>
                  <a:pt x="2620716" y="909371"/>
                </a:lnTo>
                <a:lnTo>
                  <a:pt x="2620716" y="781126"/>
                </a:lnTo>
                <a:close/>
                <a:moveTo>
                  <a:pt x="619494" y="725748"/>
                </a:moveTo>
                <a:lnTo>
                  <a:pt x="1968977" y="725748"/>
                </a:lnTo>
                <a:lnTo>
                  <a:pt x="1968977" y="1235812"/>
                </a:lnTo>
                <a:lnTo>
                  <a:pt x="619494" y="1235812"/>
                </a:lnTo>
                <a:close/>
                <a:moveTo>
                  <a:pt x="2929669" y="652882"/>
                </a:moveTo>
                <a:lnTo>
                  <a:pt x="3161383" y="652882"/>
                </a:lnTo>
                <a:lnTo>
                  <a:pt x="3161383" y="727205"/>
                </a:lnTo>
                <a:lnTo>
                  <a:pt x="3493653" y="693687"/>
                </a:lnTo>
                <a:lnTo>
                  <a:pt x="3493653" y="794242"/>
                </a:lnTo>
                <a:lnTo>
                  <a:pt x="3161383" y="826303"/>
                </a:lnTo>
                <a:lnTo>
                  <a:pt x="3161383" y="1133799"/>
                </a:lnTo>
                <a:lnTo>
                  <a:pt x="3493653" y="1133799"/>
                </a:lnTo>
                <a:lnTo>
                  <a:pt x="3493653" y="1234354"/>
                </a:lnTo>
                <a:lnTo>
                  <a:pt x="2929669" y="1234354"/>
                </a:lnTo>
                <a:close/>
                <a:moveTo>
                  <a:pt x="2371513" y="552326"/>
                </a:moveTo>
                <a:lnTo>
                  <a:pt x="2371513" y="680571"/>
                </a:lnTo>
                <a:lnTo>
                  <a:pt x="2620716" y="680571"/>
                </a:lnTo>
                <a:lnTo>
                  <a:pt x="2620716" y="552326"/>
                </a:lnTo>
                <a:close/>
                <a:moveTo>
                  <a:pt x="2141256" y="451771"/>
                </a:moveTo>
                <a:lnTo>
                  <a:pt x="2850973" y="451771"/>
                </a:lnTo>
                <a:lnTo>
                  <a:pt x="2850973" y="1238726"/>
                </a:lnTo>
                <a:lnTo>
                  <a:pt x="2620716" y="1238726"/>
                </a:lnTo>
                <a:lnTo>
                  <a:pt x="2620716" y="1008469"/>
                </a:lnTo>
                <a:lnTo>
                  <a:pt x="2371513" y="1008469"/>
                </a:lnTo>
                <a:lnTo>
                  <a:pt x="2371513" y="1238726"/>
                </a:lnTo>
                <a:lnTo>
                  <a:pt x="2141256" y="1238726"/>
                </a:lnTo>
                <a:close/>
                <a:moveTo>
                  <a:pt x="319615" y="265510"/>
                </a:moveTo>
                <a:lnTo>
                  <a:pt x="410632" y="266209"/>
                </a:lnTo>
                <a:lnTo>
                  <a:pt x="410632" y="366072"/>
                </a:lnTo>
                <a:lnTo>
                  <a:pt x="319615" y="365120"/>
                </a:lnTo>
                <a:close/>
                <a:moveTo>
                  <a:pt x="165099" y="264323"/>
                </a:moveTo>
                <a:lnTo>
                  <a:pt x="256115" y="265022"/>
                </a:lnTo>
                <a:lnTo>
                  <a:pt x="256115" y="364456"/>
                </a:lnTo>
                <a:lnTo>
                  <a:pt x="165099" y="363504"/>
                </a:lnTo>
                <a:close/>
                <a:moveTo>
                  <a:pt x="0" y="263054"/>
                </a:moveTo>
                <a:lnTo>
                  <a:pt x="101599" y="263835"/>
                </a:lnTo>
                <a:lnTo>
                  <a:pt x="101599" y="362840"/>
                </a:lnTo>
                <a:lnTo>
                  <a:pt x="0" y="361777"/>
                </a:lnTo>
                <a:close/>
                <a:moveTo>
                  <a:pt x="1619219" y="104927"/>
                </a:moveTo>
                <a:lnTo>
                  <a:pt x="1619219" y="565442"/>
                </a:lnTo>
                <a:lnTo>
                  <a:pt x="1735805" y="565442"/>
                </a:lnTo>
                <a:lnTo>
                  <a:pt x="1735805" y="104927"/>
                </a:lnTo>
                <a:close/>
                <a:moveTo>
                  <a:pt x="1384590" y="4372"/>
                </a:moveTo>
                <a:lnTo>
                  <a:pt x="1970434" y="4372"/>
                </a:lnTo>
                <a:lnTo>
                  <a:pt x="1970434" y="665998"/>
                </a:lnTo>
                <a:lnTo>
                  <a:pt x="1384590" y="665998"/>
                </a:lnTo>
                <a:close/>
                <a:moveTo>
                  <a:pt x="2929669" y="0"/>
                </a:moveTo>
                <a:lnTo>
                  <a:pt x="3161383" y="0"/>
                </a:lnTo>
                <a:lnTo>
                  <a:pt x="3161383" y="74323"/>
                </a:lnTo>
                <a:lnTo>
                  <a:pt x="3493653" y="40805"/>
                </a:lnTo>
                <a:lnTo>
                  <a:pt x="3493653" y="141360"/>
                </a:lnTo>
                <a:lnTo>
                  <a:pt x="3161383" y="174879"/>
                </a:lnTo>
                <a:lnTo>
                  <a:pt x="3161383" y="483832"/>
                </a:lnTo>
                <a:lnTo>
                  <a:pt x="3493653" y="483832"/>
                </a:lnTo>
                <a:lnTo>
                  <a:pt x="3493653" y="584387"/>
                </a:lnTo>
                <a:lnTo>
                  <a:pt x="2929669" y="584387"/>
                </a:lnTo>
                <a:close/>
                <a:moveTo>
                  <a:pt x="2182061" y="0"/>
                </a:moveTo>
                <a:lnTo>
                  <a:pt x="2413775" y="0"/>
                </a:lnTo>
                <a:lnTo>
                  <a:pt x="2364227" y="288550"/>
                </a:lnTo>
                <a:lnTo>
                  <a:pt x="2646947" y="288550"/>
                </a:lnTo>
                <a:lnTo>
                  <a:pt x="2620716" y="0"/>
                </a:lnTo>
                <a:lnTo>
                  <a:pt x="2842229" y="0"/>
                </a:lnTo>
                <a:lnTo>
                  <a:pt x="2877205" y="387648"/>
                </a:lnTo>
                <a:lnTo>
                  <a:pt x="2132512" y="387648"/>
                </a:lnTo>
                <a:lnTo>
                  <a:pt x="2132512" y="288550"/>
                </a:lnTo>
                <a:close/>
                <a:moveTo>
                  <a:pt x="618037" y="0"/>
                </a:moveTo>
                <a:lnTo>
                  <a:pt x="852666" y="0"/>
                </a:lnTo>
                <a:lnTo>
                  <a:pt x="852666" y="32061"/>
                </a:lnTo>
                <a:lnTo>
                  <a:pt x="1339413" y="32061"/>
                </a:lnTo>
                <a:lnTo>
                  <a:pt x="1339413" y="132617"/>
                </a:lnTo>
                <a:lnTo>
                  <a:pt x="1096039" y="132617"/>
                </a:lnTo>
                <a:lnTo>
                  <a:pt x="1096039" y="269605"/>
                </a:lnTo>
                <a:lnTo>
                  <a:pt x="1339413" y="269605"/>
                </a:lnTo>
                <a:lnTo>
                  <a:pt x="1339413" y="370161"/>
                </a:lnTo>
                <a:lnTo>
                  <a:pt x="1148503" y="370161"/>
                </a:lnTo>
                <a:lnTo>
                  <a:pt x="1285492" y="566899"/>
                </a:lnTo>
                <a:lnTo>
                  <a:pt x="1339413" y="566899"/>
                </a:lnTo>
                <a:lnTo>
                  <a:pt x="1339413" y="665998"/>
                </a:lnTo>
                <a:lnTo>
                  <a:pt x="1093125" y="665998"/>
                </a:lnTo>
                <a:lnTo>
                  <a:pt x="973624" y="496948"/>
                </a:lnTo>
                <a:lnTo>
                  <a:pt x="857038" y="665998"/>
                </a:lnTo>
                <a:lnTo>
                  <a:pt x="609293" y="665998"/>
                </a:lnTo>
                <a:lnTo>
                  <a:pt x="609293" y="566899"/>
                </a:lnTo>
                <a:lnTo>
                  <a:pt x="664671" y="566899"/>
                </a:lnTo>
                <a:lnTo>
                  <a:pt x="801660" y="370161"/>
                </a:lnTo>
                <a:lnTo>
                  <a:pt x="474132" y="366736"/>
                </a:lnTo>
                <a:lnTo>
                  <a:pt x="474132" y="266697"/>
                </a:lnTo>
                <a:lnTo>
                  <a:pt x="852666" y="269605"/>
                </a:lnTo>
                <a:lnTo>
                  <a:pt x="852666" y="132617"/>
                </a:lnTo>
                <a:lnTo>
                  <a:pt x="618037" y="132617"/>
                </a:lnTo>
                <a:close/>
              </a:path>
            </a:pathLst>
          </a:custGeom>
          <a:gradFill flip="none" rotWithShape="1">
            <a:gsLst>
              <a:gs pos="0">
                <a:srgbClr val="F71C4C"/>
              </a:gs>
              <a:gs pos="71000">
                <a:srgbClr val="333DFF"/>
              </a:gs>
            </a:gsLst>
            <a:lin ang="27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99670" tIns="49835" rIns="99670" bIns="49835" rtlCol="0" anchor="ctr">
            <a:noAutofit/>
          </a:bodyPr>
          <a:lstStyle/>
          <a:p>
            <a:pPr algn="ctr"/>
            <a:endParaRPr lang="zh-CN" altLang="en-US" sz="1960" dirty="0">
              <a:latin typeface="微软雅黑" panose="020B0503020204020204" pitchFamily="34" charset="-122"/>
              <a:ea typeface="微软雅黑" panose="020B0503020204020204" pitchFamily="34" charset="-122"/>
            </a:endParaRPr>
          </a:p>
        </p:txBody>
      </p:sp>
      <p:sp>
        <p:nvSpPr>
          <p:cNvPr id="45" name="任意多边形: 形状 44"/>
          <p:cNvSpPr/>
          <p:nvPr/>
        </p:nvSpPr>
        <p:spPr>
          <a:xfrm>
            <a:off x="5972094" y="3368579"/>
            <a:ext cx="3891475" cy="1359363"/>
          </a:xfrm>
          <a:custGeom>
            <a:avLst/>
            <a:gdLst>
              <a:gd name="connsiteX0" fmla="*/ 3504813 w 3570160"/>
              <a:gd name="connsiteY0" fmla="*/ 1144908 h 1247122"/>
              <a:gd name="connsiteX1" fmla="*/ 3570160 w 3570160"/>
              <a:gd name="connsiteY1" fmla="*/ 1145592 h 1247122"/>
              <a:gd name="connsiteX2" fmla="*/ 3570160 w 3570160"/>
              <a:gd name="connsiteY2" fmla="*/ 1247122 h 1247122"/>
              <a:gd name="connsiteX3" fmla="*/ 3504813 w 3570160"/>
              <a:gd name="connsiteY3" fmla="*/ 1246533 h 1247122"/>
              <a:gd name="connsiteX4" fmla="*/ 3357493 w 3570160"/>
              <a:gd name="connsiteY4" fmla="*/ 1143366 h 1247122"/>
              <a:gd name="connsiteX5" fmla="*/ 3428613 w 3570160"/>
              <a:gd name="connsiteY5" fmla="*/ 1144110 h 1247122"/>
              <a:gd name="connsiteX6" fmla="*/ 3428613 w 3570160"/>
              <a:gd name="connsiteY6" fmla="*/ 1245846 h 1247122"/>
              <a:gd name="connsiteX7" fmla="*/ 3357493 w 3570160"/>
              <a:gd name="connsiteY7" fmla="*/ 1245205 h 1247122"/>
              <a:gd name="connsiteX8" fmla="*/ 3215253 w 3570160"/>
              <a:gd name="connsiteY8" fmla="*/ 1141877 h 1247122"/>
              <a:gd name="connsiteX9" fmla="*/ 3281293 w 3570160"/>
              <a:gd name="connsiteY9" fmla="*/ 1142568 h 1247122"/>
              <a:gd name="connsiteX10" fmla="*/ 3281293 w 3570160"/>
              <a:gd name="connsiteY10" fmla="*/ 1244518 h 1247122"/>
              <a:gd name="connsiteX11" fmla="*/ 3215253 w 3570160"/>
              <a:gd name="connsiteY11" fmla="*/ 1243923 h 1247122"/>
              <a:gd name="connsiteX12" fmla="*/ 1588227 w 3570160"/>
              <a:gd name="connsiteY12" fmla="*/ 657254 h 1247122"/>
              <a:gd name="connsiteX13" fmla="*/ 2889618 w 3570160"/>
              <a:gd name="connsiteY13" fmla="*/ 657254 h 1247122"/>
              <a:gd name="connsiteX14" fmla="*/ 2889618 w 3570160"/>
              <a:gd name="connsiteY14" fmla="*/ 757809 h 1247122"/>
              <a:gd name="connsiteX15" fmla="*/ 2452420 w 3570160"/>
              <a:gd name="connsiteY15" fmla="*/ 995353 h 1247122"/>
              <a:gd name="connsiteX16" fmla="*/ 2722026 w 3570160"/>
              <a:gd name="connsiteY16" fmla="*/ 1136713 h 1247122"/>
              <a:gd name="connsiteX17" fmla="*/ 3139053 w 3570160"/>
              <a:gd name="connsiteY17" fmla="*/ 1141079 h 1247122"/>
              <a:gd name="connsiteX18" fmla="*/ 3139053 w 3570160"/>
              <a:gd name="connsiteY18" fmla="*/ 1243236 h 1247122"/>
              <a:gd name="connsiteX19" fmla="*/ 2477195 w 3570160"/>
              <a:gd name="connsiteY19" fmla="*/ 1237269 h 1247122"/>
              <a:gd name="connsiteX20" fmla="*/ 2236736 w 3570160"/>
              <a:gd name="connsiteY20" fmla="*/ 1111939 h 1247122"/>
              <a:gd name="connsiteX21" fmla="*/ 2007936 w 3570160"/>
              <a:gd name="connsiteY21" fmla="*/ 1237269 h 1247122"/>
              <a:gd name="connsiteX22" fmla="*/ 1543050 w 3570160"/>
              <a:gd name="connsiteY22" fmla="*/ 1237269 h 1247122"/>
              <a:gd name="connsiteX23" fmla="*/ 1543050 w 3570160"/>
              <a:gd name="connsiteY23" fmla="*/ 1136713 h 1247122"/>
              <a:gd name="connsiteX24" fmla="*/ 1751447 w 3570160"/>
              <a:gd name="connsiteY24" fmla="*/ 1136713 h 1247122"/>
              <a:gd name="connsiteX25" fmla="*/ 2012308 w 3570160"/>
              <a:gd name="connsiteY25" fmla="*/ 995353 h 1247122"/>
              <a:gd name="connsiteX26" fmla="*/ 1680039 w 3570160"/>
              <a:gd name="connsiteY26" fmla="*/ 821931 h 1247122"/>
              <a:gd name="connsiteX27" fmla="*/ 2121608 w 3570160"/>
              <a:gd name="connsiteY27" fmla="*/ 821931 h 1247122"/>
              <a:gd name="connsiteX28" fmla="*/ 2227992 w 3570160"/>
              <a:gd name="connsiteY28" fmla="*/ 877310 h 1247122"/>
              <a:gd name="connsiteX29" fmla="*/ 2448048 w 3570160"/>
              <a:gd name="connsiteY29" fmla="*/ 757809 h 1247122"/>
              <a:gd name="connsiteX30" fmla="*/ 1588227 w 3570160"/>
              <a:gd name="connsiteY30" fmla="*/ 757809 h 1247122"/>
              <a:gd name="connsiteX31" fmla="*/ 2583580 w 3570160"/>
              <a:gd name="connsiteY31" fmla="*/ 205483 h 1247122"/>
              <a:gd name="connsiteX32" fmla="*/ 2818209 w 3570160"/>
              <a:gd name="connsiteY32" fmla="*/ 205483 h 1247122"/>
              <a:gd name="connsiteX33" fmla="*/ 2847356 w 3570160"/>
              <a:gd name="connsiteY33" fmla="*/ 498405 h 1247122"/>
              <a:gd name="connsiteX34" fmla="*/ 2889618 w 3570160"/>
              <a:gd name="connsiteY34" fmla="*/ 498405 h 1247122"/>
              <a:gd name="connsiteX35" fmla="*/ 2889618 w 3570160"/>
              <a:gd name="connsiteY35" fmla="*/ 597503 h 1247122"/>
              <a:gd name="connsiteX36" fmla="*/ 2617098 w 3570160"/>
              <a:gd name="connsiteY36" fmla="*/ 597503 h 1247122"/>
              <a:gd name="connsiteX37" fmla="*/ 1637776 w 3570160"/>
              <a:gd name="connsiteY37" fmla="*/ 205483 h 1247122"/>
              <a:gd name="connsiteX38" fmla="*/ 1872405 w 3570160"/>
              <a:gd name="connsiteY38" fmla="*/ 205483 h 1247122"/>
              <a:gd name="connsiteX39" fmla="*/ 1838887 w 3570160"/>
              <a:gd name="connsiteY39" fmla="*/ 597503 h 1247122"/>
              <a:gd name="connsiteX40" fmla="*/ 1566367 w 3570160"/>
              <a:gd name="connsiteY40" fmla="*/ 597503 h 1247122"/>
              <a:gd name="connsiteX41" fmla="*/ 1566367 w 3570160"/>
              <a:gd name="connsiteY41" fmla="*/ 498405 h 1247122"/>
              <a:gd name="connsiteX42" fmla="*/ 1608630 w 3570160"/>
              <a:gd name="connsiteY42" fmla="*/ 498405 h 1247122"/>
              <a:gd name="connsiteX43" fmla="*/ 677656 w 3570160"/>
              <a:gd name="connsiteY43" fmla="*/ 205483 h 1247122"/>
              <a:gd name="connsiteX44" fmla="*/ 921029 w 3570160"/>
              <a:gd name="connsiteY44" fmla="*/ 205483 h 1247122"/>
              <a:gd name="connsiteX45" fmla="*/ 1014298 w 3570160"/>
              <a:gd name="connsiteY45" fmla="*/ 419710 h 1247122"/>
              <a:gd name="connsiteX46" fmla="*/ 1107567 w 3570160"/>
              <a:gd name="connsiteY46" fmla="*/ 205483 h 1247122"/>
              <a:gd name="connsiteX47" fmla="*/ 1349483 w 3570160"/>
              <a:gd name="connsiteY47" fmla="*/ 205483 h 1247122"/>
              <a:gd name="connsiteX48" fmla="*/ 1133799 w 3570160"/>
              <a:gd name="connsiteY48" fmla="*/ 696601 h 1247122"/>
              <a:gd name="connsiteX49" fmla="*/ 1320336 w 3570160"/>
              <a:gd name="connsiteY49" fmla="*/ 1122140 h 1247122"/>
              <a:gd name="connsiteX50" fmla="*/ 1369886 w 3570160"/>
              <a:gd name="connsiteY50" fmla="*/ 1122140 h 1247122"/>
              <a:gd name="connsiteX51" fmla="*/ 1369886 w 3570160"/>
              <a:gd name="connsiteY51" fmla="*/ 1222696 h 1247122"/>
              <a:gd name="connsiteX52" fmla="*/ 1123598 w 3570160"/>
              <a:gd name="connsiteY52" fmla="*/ 1222696 h 1247122"/>
              <a:gd name="connsiteX53" fmla="*/ 1012841 w 3570160"/>
              <a:gd name="connsiteY53" fmla="*/ 972036 h 1247122"/>
              <a:gd name="connsiteX54" fmla="*/ 903541 w 3570160"/>
              <a:gd name="connsiteY54" fmla="*/ 1222696 h 1247122"/>
              <a:gd name="connsiteX55" fmla="*/ 657254 w 3570160"/>
              <a:gd name="connsiteY55" fmla="*/ 1222696 h 1247122"/>
              <a:gd name="connsiteX56" fmla="*/ 657254 w 3570160"/>
              <a:gd name="connsiteY56" fmla="*/ 1122140 h 1247122"/>
              <a:gd name="connsiteX57" fmla="*/ 706803 w 3570160"/>
              <a:gd name="connsiteY57" fmla="*/ 1122140 h 1247122"/>
              <a:gd name="connsiteX58" fmla="*/ 891883 w 3570160"/>
              <a:gd name="connsiteY58" fmla="*/ 696601 h 1247122"/>
              <a:gd name="connsiteX59" fmla="*/ 0 w 3570160"/>
              <a:gd name="connsiteY59" fmla="*/ 4372 h 1247122"/>
              <a:gd name="connsiteX60" fmla="*/ 596046 w 3570160"/>
              <a:gd name="connsiteY60" fmla="*/ 4372 h 1247122"/>
              <a:gd name="connsiteX61" fmla="*/ 596046 w 3570160"/>
              <a:gd name="connsiteY61" fmla="*/ 597503 h 1247122"/>
              <a:gd name="connsiteX62" fmla="*/ 231715 w 3570160"/>
              <a:gd name="connsiteY62" fmla="*/ 597503 h 1247122"/>
              <a:gd name="connsiteX63" fmla="*/ 231715 w 3570160"/>
              <a:gd name="connsiteY63" fmla="*/ 1122140 h 1247122"/>
              <a:gd name="connsiteX64" fmla="*/ 584387 w 3570160"/>
              <a:gd name="connsiteY64" fmla="*/ 1122140 h 1247122"/>
              <a:gd name="connsiteX65" fmla="*/ 584387 w 3570160"/>
              <a:gd name="connsiteY65" fmla="*/ 1222696 h 1247122"/>
              <a:gd name="connsiteX66" fmla="*/ 8744 w 3570160"/>
              <a:gd name="connsiteY66" fmla="*/ 1222696 h 1247122"/>
              <a:gd name="connsiteX67" fmla="*/ 8744 w 3570160"/>
              <a:gd name="connsiteY67" fmla="*/ 498405 h 1247122"/>
              <a:gd name="connsiteX68" fmla="*/ 354130 w 3570160"/>
              <a:gd name="connsiteY68" fmla="*/ 498405 h 1247122"/>
              <a:gd name="connsiteX69" fmla="*/ 354130 w 3570160"/>
              <a:gd name="connsiteY69" fmla="*/ 104927 h 1247122"/>
              <a:gd name="connsiteX70" fmla="*/ 0 w 3570160"/>
              <a:gd name="connsiteY70" fmla="*/ 104927 h 1247122"/>
              <a:gd name="connsiteX71" fmla="*/ 2102663 w 3570160"/>
              <a:gd name="connsiteY71" fmla="*/ 0 h 1247122"/>
              <a:gd name="connsiteX72" fmla="*/ 2353322 w 3570160"/>
              <a:gd name="connsiteY72" fmla="*/ 0 h 1247122"/>
              <a:gd name="connsiteX73" fmla="*/ 2353322 w 3570160"/>
              <a:gd name="connsiteY73" fmla="*/ 45177 h 1247122"/>
              <a:gd name="connsiteX74" fmla="*/ 2912935 w 3570160"/>
              <a:gd name="connsiteY74" fmla="*/ 45177 h 1247122"/>
              <a:gd name="connsiteX75" fmla="*/ 2912935 w 3570160"/>
              <a:gd name="connsiteY75" fmla="*/ 145732 h 1247122"/>
              <a:gd name="connsiteX76" fmla="*/ 2516543 w 3570160"/>
              <a:gd name="connsiteY76" fmla="*/ 145732 h 1247122"/>
              <a:gd name="connsiteX77" fmla="*/ 2516543 w 3570160"/>
              <a:gd name="connsiteY77" fmla="*/ 593131 h 1247122"/>
              <a:gd name="connsiteX78" fmla="*/ 2281914 w 3570160"/>
              <a:gd name="connsiteY78" fmla="*/ 593131 h 1247122"/>
              <a:gd name="connsiteX79" fmla="*/ 2281914 w 3570160"/>
              <a:gd name="connsiteY79" fmla="*/ 145732 h 1247122"/>
              <a:gd name="connsiteX80" fmla="*/ 2174072 w 3570160"/>
              <a:gd name="connsiteY80" fmla="*/ 145732 h 1247122"/>
              <a:gd name="connsiteX81" fmla="*/ 2174072 w 3570160"/>
              <a:gd name="connsiteY81" fmla="*/ 593131 h 1247122"/>
              <a:gd name="connsiteX82" fmla="*/ 1939442 w 3570160"/>
              <a:gd name="connsiteY82" fmla="*/ 593131 h 1247122"/>
              <a:gd name="connsiteX83" fmla="*/ 1939442 w 3570160"/>
              <a:gd name="connsiteY83" fmla="*/ 145732 h 1247122"/>
              <a:gd name="connsiteX84" fmla="*/ 1543050 w 3570160"/>
              <a:gd name="connsiteY84" fmla="*/ 145732 h 1247122"/>
              <a:gd name="connsiteX85" fmla="*/ 1543050 w 3570160"/>
              <a:gd name="connsiteY85" fmla="*/ 45177 h 1247122"/>
              <a:gd name="connsiteX86" fmla="*/ 2102663 w 3570160"/>
              <a:gd name="connsiteY86" fmla="*/ 45177 h 1247122"/>
              <a:gd name="connsiteX87" fmla="*/ 645595 w 3570160"/>
              <a:gd name="connsiteY87" fmla="*/ 0 h 1247122"/>
              <a:gd name="connsiteX88" fmla="*/ 888968 w 3570160"/>
              <a:gd name="connsiteY88" fmla="*/ 0 h 1247122"/>
              <a:gd name="connsiteX89" fmla="*/ 888968 w 3570160"/>
              <a:gd name="connsiteY89" fmla="*/ 40805 h 1247122"/>
              <a:gd name="connsiteX90" fmla="*/ 1369886 w 3570160"/>
              <a:gd name="connsiteY90" fmla="*/ 40805 h 1247122"/>
              <a:gd name="connsiteX91" fmla="*/ 1369886 w 3570160"/>
              <a:gd name="connsiteY91" fmla="*/ 141360 h 1247122"/>
              <a:gd name="connsiteX92" fmla="*/ 645595 w 3570160"/>
              <a:gd name="connsiteY92" fmla="*/ 141360 h 124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570160" h="1247122">
                <a:moveTo>
                  <a:pt x="3504813" y="1144908"/>
                </a:moveTo>
                <a:lnTo>
                  <a:pt x="3570160" y="1145592"/>
                </a:lnTo>
                <a:lnTo>
                  <a:pt x="3570160" y="1247122"/>
                </a:lnTo>
                <a:lnTo>
                  <a:pt x="3504813" y="1246533"/>
                </a:lnTo>
                <a:close/>
                <a:moveTo>
                  <a:pt x="3357493" y="1143366"/>
                </a:moveTo>
                <a:lnTo>
                  <a:pt x="3428613" y="1144110"/>
                </a:lnTo>
                <a:lnTo>
                  <a:pt x="3428613" y="1245846"/>
                </a:lnTo>
                <a:lnTo>
                  <a:pt x="3357493" y="1245205"/>
                </a:lnTo>
                <a:close/>
                <a:moveTo>
                  <a:pt x="3215253" y="1141877"/>
                </a:moveTo>
                <a:lnTo>
                  <a:pt x="3281293" y="1142568"/>
                </a:lnTo>
                <a:lnTo>
                  <a:pt x="3281293" y="1244518"/>
                </a:lnTo>
                <a:lnTo>
                  <a:pt x="3215253" y="1243923"/>
                </a:lnTo>
                <a:close/>
                <a:moveTo>
                  <a:pt x="1588227" y="657254"/>
                </a:moveTo>
                <a:lnTo>
                  <a:pt x="2889618" y="657254"/>
                </a:lnTo>
                <a:lnTo>
                  <a:pt x="2889618" y="757809"/>
                </a:lnTo>
                <a:lnTo>
                  <a:pt x="2452420" y="995353"/>
                </a:lnTo>
                <a:lnTo>
                  <a:pt x="2722026" y="1136713"/>
                </a:lnTo>
                <a:lnTo>
                  <a:pt x="3139053" y="1141079"/>
                </a:lnTo>
                <a:lnTo>
                  <a:pt x="3139053" y="1243236"/>
                </a:lnTo>
                <a:lnTo>
                  <a:pt x="2477195" y="1237269"/>
                </a:lnTo>
                <a:lnTo>
                  <a:pt x="2236736" y="1111939"/>
                </a:lnTo>
                <a:lnTo>
                  <a:pt x="2007936" y="1237269"/>
                </a:lnTo>
                <a:lnTo>
                  <a:pt x="1543050" y="1237269"/>
                </a:lnTo>
                <a:lnTo>
                  <a:pt x="1543050" y="1136713"/>
                </a:lnTo>
                <a:lnTo>
                  <a:pt x="1751447" y="1136713"/>
                </a:lnTo>
                <a:lnTo>
                  <a:pt x="2012308" y="995353"/>
                </a:lnTo>
                <a:lnTo>
                  <a:pt x="1680039" y="821931"/>
                </a:lnTo>
                <a:lnTo>
                  <a:pt x="2121608" y="821931"/>
                </a:lnTo>
                <a:lnTo>
                  <a:pt x="2227992" y="877310"/>
                </a:lnTo>
                <a:lnTo>
                  <a:pt x="2448048" y="757809"/>
                </a:lnTo>
                <a:lnTo>
                  <a:pt x="1588227" y="757809"/>
                </a:lnTo>
                <a:close/>
                <a:moveTo>
                  <a:pt x="2583580" y="205483"/>
                </a:moveTo>
                <a:lnTo>
                  <a:pt x="2818209" y="205483"/>
                </a:lnTo>
                <a:lnTo>
                  <a:pt x="2847356" y="498405"/>
                </a:lnTo>
                <a:lnTo>
                  <a:pt x="2889618" y="498405"/>
                </a:lnTo>
                <a:lnTo>
                  <a:pt x="2889618" y="597503"/>
                </a:lnTo>
                <a:lnTo>
                  <a:pt x="2617098" y="597503"/>
                </a:lnTo>
                <a:close/>
                <a:moveTo>
                  <a:pt x="1637776" y="205483"/>
                </a:moveTo>
                <a:lnTo>
                  <a:pt x="1872405" y="205483"/>
                </a:lnTo>
                <a:lnTo>
                  <a:pt x="1838887" y="597503"/>
                </a:lnTo>
                <a:lnTo>
                  <a:pt x="1566367" y="597503"/>
                </a:lnTo>
                <a:lnTo>
                  <a:pt x="1566367" y="498405"/>
                </a:lnTo>
                <a:lnTo>
                  <a:pt x="1608630" y="498405"/>
                </a:lnTo>
                <a:close/>
                <a:moveTo>
                  <a:pt x="677656" y="205483"/>
                </a:moveTo>
                <a:lnTo>
                  <a:pt x="921029" y="205483"/>
                </a:lnTo>
                <a:lnTo>
                  <a:pt x="1014298" y="419710"/>
                </a:lnTo>
                <a:lnTo>
                  <a:pt x="1107567" y="205483"/>
                </a:lnTo>
                <a:lnTo>
                  <a:pt x="1349483" y="205483"/>
                </a:lnTo>
                <a:lnTo>
                  <a:pt x="1133799" y="696601"/>
                </a:lnTo>
                <a:lnTo>
                  <a:pt x="1320336" y="1122140"/>
                </a:lnTo>
                <a:lnTo>
                  <a:pt x="1369886" y="1122140"/>
                </a:lnTo>
                <a:lnTo>
                  <a:pt x="1369886" y="1222696"/>
                </a:lnTo>
                <a:lnTo>
                  <a:pt x="1123598" y="1222696"/>
                </a:lnTo>
                <a:lnTo>
                  <a:pt x="1012841" y="972036"/>
                </a:lnTo>
                <a:lnTo>
                  <a:pt x="903541" y="1222696"/>
                </a:lnTo>
                <a:lnTo>
                  <a:pt x="657254" y="1222696"/>
                </a:lnTo>
                <a:lnTo>
                  <a:pt x="657254" y="1122140"/>
                </a:lnTo>
                <a:lnTo>
                  <a:pt x="706803" y="1122140"/>
                </a:lnTo>
                <a:lnTo>
                  <a:pt x="891883" y="696601"/>
                </a:lnTo>
                <a:close/>
                <a:moveTo>
                  <a:pt x="0" y="4372"/>
                </a:moveTo>
                <a:lnTo>
                  <a:pt x="596046" y="4372"/>
                </a:lnTo>
                <a:lnTo>
                  <a:pt x="596046" y="597503"/>
                </a:lnTo>
                <a:lnTo>
                  <a:pt x="231715" y="597503"/>
                </a:lnTo>
                <a:lnTo>
                  <a:pt x="231715" y="1122140"/>
                </a:lnTo>
                <a:lnTo>
                  <a:pt x="584387" y="1122140"/>
                </a:lnTo>
                <a:lnTo>
                  <a:pt x="584387" y="1222696"/>
                </a:lnTo>
                <a:lnTo>
                  <a:pt x="8744" y="1222696"/>
                </a:lnTo>
                <a:lnTo>
                  <a:pt x="8744" y="498405"/>
                </a:lnTo>
                <a:lnTo>
                  <a:pt x="354130" y="498405"/>
                </a:lnTo>
                <a:lnTo>
                  <a:pt x="354130" y="104927"/>
                </a:lnTo>
                <a:lnTo>
                  <a:pt x="0" y="104927"/>
                </a:lnTo>
                <a:close/>
                <a:moveTo>
                  <a:pt x="2102663" y="0"/>
                </a:moveTo>
                <a:lnTo>
                  <a:pt x="2353322" y="0"/>
                </a:lnTo>
                <a:lnTo>
                  <a:pt x="2353322" y="45177"/>
                </a:lnTo>
                <a:lnTo>
                  <a:pt x="2912935" y="45177"/>
                </a:lnTo>
                <a:lnTo>
                  <a:pt x="2912935" y="145732"/>
                </a:lnTo>
                <a:lnTo>
                  <a:pt x="2516543" y="145732"/>
                </a:lnTo>
                <a:lnTo>
                  <a:pt x="2516543" y="593131"/>
                </a:lnTo>
                <a:lnTo>
                  <a:pt x="2281914" y="593131"/>
                </a:lnTo>
                <a:lnTo>
                  <a:pt x="2281914" y="145732"/>
                </a:lnTo>
                <a:lnTo>
                  <a:pt x="2174072" y="145732"/>
                </a:lnTo>
                <a:lnTo>
                  <a:pt x="2174072" y="593131"/>
                </a:lnTo>
                <a:lnTo>
                  <a:pt x="1939442" y="593131"/>
                </a:lnTo>
                <a:lnTo>
                  <a:pt x="1939442" y="145732"/>
                </a:lnTo>
                <a:lnTo>
                  <a:pt x="1543050" y="145732"/>
                </a:lnTo>
                <a:lnTo>
                  <a:pt x="1543050" y="45177"/>
                </a:lnTo>
                <a:lnTo>
                  <a:pt x="2102663" y="45177"/>
                </a:lnTo>
                <a:close/>
                <a:moveTo>
                  <a:pt x="645595" y="0"/>
                </a:moveTo>
                <a:lnTo>
                  <a:pt x="888968" y="0"/>
                </a:lnTo>
                <a:lnTo>
                  <a:pt x="888968" y="40805"/>
                </a:lnTo>
                <a:lnTo>
                  <a:pt x="1369886" y="40805"/>
                </a:lnTo>
                <a:lnTo>
                  <a:pt x="1369886" y="141360"/>
                </a:lnTo>
                <a:lnTo>
                  <a:pt x="645595" y="141360"/>
                </a:lnTo>
                <a:close/>
              </a:path>
            </a:pathLst>
          </a:custGeom>
          <a:gradFill flip="none" rotWithShape="1">
            <a:gsLst>
              <a:gs pos="0">
                <a:srgbClr val="F71C4C"/>
              </a:gs>
              <a:gs pos="81000">
                <a:srgbClr val="333DFF"/>
              </a:gs>
            </a:gsLst>
            <a:lin ang="135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99670" tIns="49835" rIns="99670" bIns="49835" rtlCol="0" anchor="ctr">
            <a:noAutofit/>
          </a:bodyPr>
          <a:lstStyle/>
          <a:p>
            <a:pPr algn="ctr"/>
            <a:endParaRPr lang="zh-CN" altLang="en-US" sz="1960"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5949552" y="2093843"/>
            <a:ext cx="2478831" cy="1442549"/>
          </a:xfrm>
          <a:prstGeom prst="rect">
            <a:avLst/>
          </a:prstGeom>
          <a:noFill/>
          <a:effectLst/>
        </p:spPr>
        <p:txBody>
          <a:bodyPr wrap="square" lIns="99670" tIns="49835" rIns="99670" bIns="49835" rtlCol="0">
            <a:spAutoFit/>
          </a:bodyPr>
          <a:lstStyle/>
          <a:p>
            <a:pPr algn="dist"/>
            <a:r>
              <a:rPr lang="zh-CN" altLang="en-US" sz="8720" dirty="0">
                <a:solidFill>
                  <a:schemeClr val="bg1"/>
                </a:solidFill>
                <a:latin typeface="方正综艺简体" panose="03000509000000000000" pitchFamily="65" charset="-122"/>
                <a:ea typeface="方正综艺简体" panose="03000509000000000000" pitchFamily="65" charset="-122"/>
              </a:rPr>
              <a:t>人工</a:t>
            </a:r>
          </a:p>
        </p:txBody>
      </p:sp>
      <p:sp>
        <p:nvSpPr>
          <p:cNvPr id="46" name="文本框 45"/>
          <p:cNvSpPr txBox="1"/>
          <p:nvPr/>
        </p:nvSpPr>
        <p:spPr>
          <a:xfrm>
            <a:off x="9142508" y="3263889"/>
            <a:ext cx="2492809" cy="1442549"/>
          </a:xfrm>
          <a:prstGeom prst="rect">
            <a:avLst/>
          </a:prstGeom>
          <a:noFill/>
          <a:effectLst/>
        </p:spPr>
        <p:txBody>
          <a:bodyPr wrap="square" lIns="99670" tIns="49835" rIns="99670" bIns="49835" rtlCol="0">
            <a:spAutoFit/>
          </a:bodyPr>
          <a:lstStyle/>
          <a:p>
            <a:pPr algn="dist"/>
            <a:r>
              <a:rPr lang="zh-CN" altLang="en-US" sz="8720" dirty="0">
                <a:solidFill>
                  <a:schemeClr val="bg1"/>
                </a:solidFill>
                <a:latin typeface="方正综艺简体" panose="03000509000000000000" pitchFamily="65" charset="-122"/>
                <a:ea typeface="方正综艺简体" panose="03000509000000000000" pitchFamily="65" charset="-122"/>
              </a:rPr>
              <a:t>未来</a:t>
            </a:r>
          </a:p>
        </p:txBody>
      </p:sp>
      <p:sp>
        <p:nvSpPr>
          <p:cNvPr id="48" name="文本框 47"/>
          <p:cNvSpPr txBox="1"/>
          <p:nvPr/>
        </p:nvSpPr>
        <p:spPr>
          <a:xfrm>
            <a:off x="6282899" y="1943801"/>
            <a:ext cx="1489798" cy="301929"/>
          </a:xfrm>
          <a:prstGeom prst="rect">
            <a:avLst/>
          </a:prstGeom>
          <a:noFill/>
          <a:effectLst/>
        </p:spPr>
        <p:txBody>
          <a:bodyPr wrap="square" lIns="99670" tIns="49835" rIns="99670" bIns="49835">
            <a:spAutoFit/>
          </a:bodyPr>
          <a:lstStyle/>
          <a:p>
            <a:pPr algn="dist"/>
            <a:r>
              <a:rPr lang="zh-CN" altLang="en-US" sz="1310" dirty="0">
                <a:solidFill>
                  <a:schemeClr val="bg1"/>
                </a:solidFill>
                <a:latin typeface="微软雅黑" panose="020B0503020204020204" pitchFamily="34" charset="-122"/>
                <a:ea typeface="微软雅黑" panose="020B0503020204020204" pitchFamily="34" charset="-122"/>
              </a:rPr>
              <a:t>INTELLIGENCE</a:t>
            </a:r>
          </a:p>
        </p:txBody>
      </p:sp>
      <p:sp>
        <p:nvSpPr>
          <p:cNvPr id="49" name="文本框 48"/>
          <p:cNvSpPr txBox="1"/>
          <p:nvPr/>
        </p:nvSpPr>
        <p:spPr>
          <a:xfrm>
            <a:off x="9886110" y="4524521"/>
            <a:ext cx="1485182" cy="310044"/>
          </a:xfrm>
          <a:prstGeom prst="rect">
            <a:avLst/>
          </a:prstGeom>
          <a:noFill/>
          <a:effectLst/>
        </p:spPr>
        <p:txBody>
          <a:bodyPr wrap="square" lIns="99670" tIns="49835" rIns="99670" bIns="49835">
            <a:spAutoFit/>
          </a:bodyPr>
          <a:lstStyle/>
          <a:p>
            <a:pPr algn="dist"/>
            <a:r>
              <a:rPr lang="en-US" altLang="zh-CN" sz="1310" dirty="0">
                <a:solidFill>
                  <a:schemeClr val="bg1"/>
                </a:solidFill>
                <a:latin typeface="微软雅黑" panose="020B0503020204020204" pitchFamily="34" charset="-122"/>
                <a:ea typeface="微软雅黑" panose="020B0503020204020204" pitchFamily="34" charset="-122"/>
              </a:rPr>
              <a:t>CHANGE</a:t>
            </a:r>
            <a:endParaRPr lang="zh-CN" altLang="en-US" sz="1310" dirty="0">
              <a:solidFill>
                <a:schemeClr val="bg1"/>
              </a:solidFill>
              <a:latin typeface="微软雅黑" panose="020B0503020204020204" pitchFamily="34" charset="-122"/>
              <a:ea typeface="微软雅黑" panose="020B0503020204020204" pitchFamily="34" charset="-122"/>
            </a:endParaRPr>
          </a:p>
        </p:txBody>
      </p:sp>
      <p:cxnSp>
        <p:nvCxnSpPr>
          <p:cNvPr id="52" name="直接连接符 51"/>
          <p:cNvCxnSpPr/>
          <p:nvPr/>
        </p:nvCxnSpPr>
        <p:spPr>
          <a:xfrm>
            <a:off x="4045819" y="6506680"/>
            <a:ext cx="6772977" cy="0"/>
          </a:xfrm>
          <a:prstGeom prst="line">
            <a:avLst/>
          </a:prstGeom>
          <a:ln w="25400">
            <a:solidFill>
              <a:srgbClr val="333DFF"/>
            </a:solidFill>
          </a:ln>
        </p:spPr>
        <p:style>
          <a:lnRef idx="1">
            <a:schemeClr val="accent1"/>
          </a:lnRef>
          <a:fillRef idx="0">
            <a:schemeClr val="accent1"/>
          </a:fillRef>
          <a:effectRef idx="0">
            <a:schemeClr val="accent1"/>
          </a:effectRef>
          <a:fontRef idx="minor">
            <a:schemeClr val="tx1"/>
          </a:fontRef>
        </p:style>
      </p:cxnSp>
      <p:grpSp>
        <p:nvGrpSpPr>
          <p:cNvPr id="58" name="组合 57"/>
          <p:cNvGrpSpPr/>
          <p:nvPr/>
        </p:nvGrpSpPr>
        <p:grpSpPr>
          <a:xfrm>
            <a:off x="6702080" y="5153174"/>
            <a:ext cx="4910039" cy="377695"/>
            <a:chOff x="6775607" y="5191674"/>
            <a:chExt cx="4910039" cy="377695"/>
          </a:xfrm>
        </p:grpSpPr>
        <p:sp>
          <p:nvSpPr>
            <p:cNvPr id="56" name="矩形: 圆角 55"/>
            <p:cNvSpPr/>
            <p:nvPr>
              <p:custDataLst>
                <p:tags r:id="rId1"/>
              </p:custDataLst>
            </p:nvPr>
          </p:nvSpPr>
          <p:spPr>
            <a:xfrm>
              <a:off x="6775607" y="5191674"/>
              <a:ext cx="4910039" cy="377695"/>
            </a:xfrm>
            <a:prstGeom prst="roundRect">
              <a:avLst>
                <a:gd name="adj" fmla="val 50000"/>
              </a:avLst>
            </a:prstGeom>
            <a:gradFill flip="none" rotWithShape="1">
              <a:gsLst>
                <a:gs pos="0">
                  <a:srgbClr val="333DFF">
                    <a:alpha val="0"/>
                  </a:srgbClr>
                </a:gs>
                <a:gs pos="100000">
                  <a:srgbClr val="333DFF">
                    <a:alpha val="64000"/>
                  </a:srgbClr>
                </a:gs>
              </a:gsLst>
              <a:lin ang="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9670" tIns="49835" rIns="99670" bIns="49835" rtlCol="0" anchor="ctr"/>
            <a:lstStyle/>
            <a:p>
              <a:pPr algn="ctr"/>
              <a:endParaRPr lang="zh-CN" altLang="en-US" sz="1960" dirty="0">
                <a:latin typeface="微软雅黑" panose="020B0503020204020204" pitchFamily="34" charset="-122"/>
                <a:ea typeface="微软雅黑" panose="020B0503020204020204" pitchFamily="34" charset="-122"/>
              </a:endParaRPr>
            </a:p>
          </p:txBody>
        </p:sp>
        <p:sp>
          <p:nvSpPr>
            <p:cNvPr id="57" name="文本框 56"/>
            <p:cNvSpPr txBox="1"/>
            <p:nvPr/>
          </p:nvSpPr>
          <p:spPr>
            <a:xfrm>
              <a:off x="7677879" y="5233641"/>
              <a:ext cx="3871376" cy="301929"/>
            </a:xfrm>
            <a:prstGeom prst="rect">
              <a:avLst/>
            </a:prstGeom>
            <a:noFill/>
            <a:effectLst/>
          </p:spPr>
          <p:txBody>
            <a:bodyPr wrap="square" lIns="99670" tIns="49835" rIns="99670" bIns="49835" rtlCol="0">
              <a:spAutoFit/>
            </a:bodyPr>
            <a:lstStyle/>
            <a:p>
              <a:pPr algn="dist"/>
              <a:r>
                <a:rPr lang="zh-CN" altLang="en-US" sz="1310" b="1" dirty="0">
                  <a:solidFill>
                    <a:schemeClr val="bg1"/>
                  </a:solidFill>
                  <a:latin typeface="微软雅黑" panose="020B0503020204020204" pitchFamily="34" charset="-122"/>
                  <a:ea typeface="微软雅黑" panose="020B0503020204020204" pitchFamily="34" charset="-122"/>
                </a:rPr>
                <a:t>演示完毕感谢您的欣赏再见</a:t>
              </a:r>
            </a:p>
          </p:txBody>
        </p:sp>
      </p:grpSp>
      <p:sp>
        <p:nvSpPr>
          <p:cNvPr id="61" name="文本框 60"/>
          <p:cNvSpPr txBox="1"/>
          <p:nvPr/>
        </p:nvSpPr>
        <p:spPr>
          <a:xfrm>
            <a:off x="10866920" y="6115068"/>
            <a:ext cx="1126157" cy="558038"/>
          </a:xfrm>
          <a:prstGeom prst="rect">
            <a:avLst/>
          </a:prstGeom>
          <a:noFill/>
        </p:spPr>
        <p:txBody>
          <a:bodyPr wrap="square">
            <a:spAutoFit/>
          </a:bodyPr>
          <a:lstStyle/>
          <a:p>
            <a:pPr algn="r">
              <a:lnSpc>
                <a:spcPct val="150000"/>
              </a:lnSpc>
            </a:pPr>
            <a:r>
              <a:rPr lang="zh-CN" altLang="en-US" sz="700" dirty="0">
                <a:solidFill>
                  <a:schemeClr val="bg1"/>
                </a:solidFill>
                <a:latin typeface="微软雅黑" panose="020B0503020204020204" pitchFamily="34" charset="-122"/>
                <a:ea typeface="微软雅黑" panose="020B0503020204020204" pitchFamily="34" charset="-122"/>
              </a:rPr>
              <a:t>INTRODUCTION TO BIG DATA ARTIFICIAL INTELLIGENCE</a:t>
            </a:r>
          </a:p>
        </p:txBody>
      </p:sp>
      <p:grpSp>
        <p:nvGrpSpPr>
          <p:cNvPr id="66" name="组合 65"/>
          <p:cNvGrpSpPr/>
          <p:nvPr/>
        </p:nvGrpSpPr>
        <p:grpSpPr>
          <a:xfrm>
            <a:off x="10155893" y="365759"/>
            <a:ext cx="1834674" cy="612429"/>
            <a:chOff x="10155893" y="336884"/>
            <a:chExt cx="1834674" cy="612429"/>
          </a:xfrm>
        </p:grpSpPr>
        <p:sp>
          <p:nvSpPr>
            <p:cNvPr id="64" name="文本框 63"/>
            <p:cNvSpPr txBox="1"/>
            <p:nvPr/>
          </p:nvSpPr>
          <p:spPr>
            <a:xfrm>
              <a:off x="11117179" y="336884"/>
              <a:ext cx="873388" cy="369332"/>
            </a:xfrm>
            <a:prstGeom prst="rect">
              <a:avLst/>
            </a:prstGeom>
            <a:noFill/>
          </p:spPr>
          <p:txBody>
            <a:bodyPr wrap="square" rtlCol="0">
              <a:spAutoFit/>
            </a:bodyPr>
            <a:lstStyle/>
            <a:p>
              <a:pPr algn="dist"/>
              <a:r>
                <a:rPr lang="en-US" altLang="zh-CN" b="1">
                  <a:solidFill>
                    <a:schemeClr val="bg1"/>
                  </a:solidFill>
                  <a:latin typeface="微软雅黑" panose="020B0503020204020204" pitchFamily="34" charset="-122"/>
                  <a:ea typeface="微软雅黑" panose="020B0503020204020204" pitchFamily="34" charset="-122"/>
                </a:rPr>
                <a:t>LOGO</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10155893" y="672314"/>
              <a:ext cx="1834674" cy="276999"/>
            </a:xfrm>
            <a:prstGeom prst="rect">
              <a:avLst/>
            </a:prstGeom>
            <a:noFill/>
          </p:spPr>
          <p:txBody>
            <a:bodyPr wrap="square" rtlCol="0">
              <a:spAutoFit/>
            </a:bodyPr>
            <a:lstStyle/>
            <a:p>
              <a:pPr algn="dist"/>
              <a:r>
                <a:rPr lang="zh-CN" altLang="en-US" sz="1200">
                  <a:solidFill>
                    <a:schemeClr val="bg1">
                      <a:alpha val="69000"/>
                    </a:schemeClr>
                  </a:solidFill>
                  <a:latin typeface="微软雅黑" panose="020B0503020204020204" pitchFamily="34" charset="-122"/>
                  <a:ea typeface="微软雅黑" panose="020B0503020204020204" pitchFamily="34" charset="-122"/>
                </a:rPr>
                <a:t>科技创新  智领未来</a:t>
              </a:r>
            </a:p>
          </p:txBody>
        </p:sp>
      </p:grpSp>
    </p:spTree>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9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dur="75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750"/>
                                        <p:tgtEl>
                                          <p:spTgt spid="52"/>
                                        </p:tgtEl>
                                      </p:cBhvr>
                                    </p:animEffect>
                                  </p:childTnLst>
                                </p:cTn>
                              </p:par>
                            </p:childTnLst>
                          </p:cTn>
                        </p:par>
                        <p:par>
                          <p:cTn id="8" fill="hold" nodeType="afterGroup">
                            <p:stCondLst>
                              <p:cond delay="750"/>
                            </p:stCondLst>
                            <p:childTnLst>
                              <p:par>
                                <p:cTn id="9" presetID="42" presetClass="entr" presetSubtype="0" dur="75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750"/>
                                        <p:tgtEl>
                                          <p:spTgt spid="61"/>
                                        </p:tgtEl>
                                      </p:cBhvr>
                                    </p:animEffect>
                                    <p:anim calcmode="lin" valueType="num">
                                      <p:cBhvr>
                                        <p:cTn id="12" dur="750" fill="hold"/>
                                        <p:tgtEl>
                                          <p:spTgt spid="61"/>
                                        </p:tgtEl>
                                        <p:attrNameLst>
                                          <p:attrName>ppt_x</p:attrName>
                                        </p:attrNameLst>
                                      </p:cBhvr>
                                      <p:tavLst>
                                        <p:tav tm="0">
                                          <p:val>
                                            <p:strVal val="#ppt_x"/>
                                          </p:val>
                                        </p:tav>
                                        <p:tav tm="100000">
                                          <p:val>
                                            <p:strVal val="#ppt_x"/>
                                          </p:val>
                                        </p:tav>
                                      </p:tavLst>
                                    </p:anim>
                                    <p:anim calcmode="lin" valueType="num">
                                      <p:cBhvr>
                                        <p:cTn id="13" dur="750" fill="hold"/>
                                        <p:tgtEl>
                                          <p:spTgt spid="61"/>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500"/>
                            </p:stCondLst>
                            <p:childTnLst>
                              <p:par>
                                <p:cTn id="15" presetID="2" presetClass="entr" presetSubtype="2" dur="750" fill="hold" nodeType="afterEffect">
                                  <p:stCondLst>
                                    <p:cond delay="0"/>
                                  </p:stCondLst>
                                  <p:childTnLst>
                                    <p:set>
                                      <p:cBhvr>
                                        <p:cTn id="16" dur="1" fill="hold">
                                          <p:stCondLst>
                                            <p:cond delay="0"/>
                                          </p:stCondLst>
                                        </p:cTn>
                                        <p:tgtEl>
                                          <p:spTgt spid="66"/>
                                        </p:tgtEl>
                                        <p:attrNameLst>
                                          <p:attrName>style.visibility</p:attrName>
                                        </p:attrNameLst>
                                      </p:cBhvr>
                                      <p:to>
                                        <p:strVal val="visible"/>
                                      </p:to>
                                    </p:set>
                                    <p:anim calcmode="lin" valueType="num">
                                      <p:cBhvr additive="base">
                                        <p:cTn id="17" dur="750" fill="hold"/>
                                        <p:tgtEl>
                                          <p:spTgt spid="66"/>
                                        </p:tgtEl>
                                        <p:attrNameLst>
                                          <p:attrName>ppt_x</p:attrName>
                                        </p:attrNameLst>
                                      </p:cBhvr>
                                      <p:tavLst>
                                        <p:tav tm="0">
                                          <p:val>
                                            <p:strVal val="1+#ppt_w/2"/>
                                          </p:val>
                                        </p:tav>
                                        <p:tav tm="100000">
                                          <p:val>
                                            <p:strVal val="#ppt_x"/>
                                          </p:val>
                                        </p:tav>
                                      </p:tavLst>
                                    </p:anim>
                                    <p:anim calcmode="lin" valueType="num">
                                      <p:cBhvr additive="base">
                                        <p:cTn id="18" dur="750" fill="hold"/>
                                        <p:tgtEl>
                                          <p:spTgt spid="6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2250"/>
                            </p:stCondLst>
                            <p:childTnLst>
                              <p:par>
                                <p:cTn id="20" presetID="12" presetClass="entr" presetSubtype="8" dur="75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750"/>
                                        <p:tgtEl>
                                          <p:spTgt spid="15"/>
                                        </p:tgtEl>
                                        <p:attrNameLst>
                                          <p:attrName>ppt_x</p:attrName>
                                        </p:attrNameLst>
                                      </p:cBhvr>
                                      <p:tavLst>
                                        <p:tav tm="0">
                                          <p:val>
                                            <p:strVal val="#ppt_x-#ppt_w*1.125000"/>
                                          </p:val>
                                        </p:tav>
                                        <p:tav tm="100000">
                                          <p:val>
                                            <p:strVal val="#ppt_x"/>
                                          </p:val>
                                        </p:tav>
                                      </p:tavLst>
                                    </p:anim>
                                    <p:animEffect transition="in" filter="wipe(right)">
                                      <p:cBhvr>
                                        <p:cTn id="23" dur="750"/>
                                        <p:tgtEl>
                                          <p:spTgt spid="15"/>
                                        </p:tgtEl>
                                      </p:cBhvr>
                                    </p:animEffect>
                                  </p:childTnLst>
                                </p:cTn>
                              </p:par>
                              <p:par>
                                <p:cTn id="24" presetID="47" presetClass="entr" presetSubtype="0" dur="750" fill="hold" grpId="0" nodeType="withEffect">
                                  <p:stCondLst>
                                    <p:cond delay="25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750"/>
                                        <p:tgtEl>
                                          <p:spTgt spid="34"/>
                                        </p:tgtEl>
                                      </p:cBhvr>
                                    </p:animEffect>
                                    <p:anim calcmode="lin" valueType="num">
                                      <p:cBhvr>
                                        <p:cTn id="27" dur="750" fill="hold"/>
                                        <p:tgtEl>
                                          <p:spTgt spid="34"/>
                                        </p:tgtEl>
                                        <p:attrNameLst>
                                          <p:attrName>ppt_x</p:attrName>
                                        </p:attrNameLst>
                                      </p:cBhvr>
                                      <p:tavLst>
                                        <p:tav tm="0">
                                          <p:val>
                                            <p:strVal val="#ppt_x"/>
                                          </p:val>
                                        </p:tav>
                                        <p:tav tm="100000">
                                          <p:val>
                                            <p:strVal val="#ppt_x"/>
                                          </p:val>
                                        </p:tav>
                                      </p:tavLst>
                                    </p:anim>
                                    <p:anim calcmode="lin" valueType="num">
                                      <p:cBhvr>
                                        <p:cTn id="28" dur="750" fill="hold"/>
                                        <p:tgtEl>
                                          <p:spTgt spid="34"/>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3250"/>
                            </p:stCondLst>
                            <p:childTnLst>
                              <p:par>
                                <p:cTn id="30" presetID="16" presetClass="entr" presetSubtype="21" dur="750"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inVertical)">
                                      <p:cBhvr>
                                        <p:cTn id="32" dur="750"/>
                                        <p:tgtEl>
                                          <p:spTgt spid="48"/>
                                        </p:tgtEl>
                                      </p:cBhvr>
                                    </p:animEffect>
                                  </p:childTnLst>
                                </p:cTn>
                              </p:par>
                            </p:childTnLst>
                          </p:cTn>
                        </p:par>
                        <p:par>
                          <p:cTn id="33" fill="hold" nodeType="afterGroup">
                            <p:stCondLst>
                              <p:cond delay="4000"/>
                            </p:stCondLst>
                            <p:childTnLst>
                              <p:par>
                                <p:cTn id="34" presetID="42" presetClass="entr" presetSubtype="0" dur="750"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750"/>
                                        <p:tgtEl>
                                          <p:spTgt spid="45"/>
                                        </p:tgtEl>
                                      </p:cBhvr>
                                    </p:animEffect>
                                    <p:anim calcmode="lin" valueType="num">
                                      <p:cBhvr>
                                        <p:cTn id="37" dur="750" fill="hold"/>
                                        <p:tgtEl>
                                          <p:spTgt spid="45"/>
                                        </p:tgtEl>
                                        <p:attrNameLst>
                                          <p:attrName>ppt_x</p:attrName>
                                        </p:attrNameLst>
                                      </p:cBhvr>
                                      <p:tavLst>
                                        <p:tav tm="0">
                                          <p:val>
                                            <p:strVal val="#ppt_x"/>
                                          </p:val>
                                        </p:tav>
                                        <p:tav tm="100000">
                                          <p:val>
                                            <p:strVal val="#ppt_x"/>
                                          </p:val>
                                        </p:tav>
                                      </p:tavLst>
                                    </p:anim>
                                    <p:anim calcmode="lin" valueType="num">
                                      <p:cBhvr>
                                        <p:cTn id="38" dur="750" fill="hold"/>
                                        <p:tgtEl>
                                          <p:spTgt spid="45"/>
                                        </p:tgtEl>
                                        <p:attrNameLst>
                                          <p:attrName>ppt_y</p:attrName>
                                        </p:attrNameLst>
                                      </p:cBhvr>
                                      <p:tavLst>
                                        <p:tav tm="0">
                                          <p:val>
                                            <p:strVal val="#ppt_y+.1"/>
                                          </p:val>
                                        </p:tav>
                                        <p:tav tm="100000">
                                          <p:val>
                                            <p:strVal val="#ppt_y"/>
                                          </p:val>
                                        </p:tav>
                                      </p:tavLst>
                                    </p:anim>
                                  </p:childTnLst>
                                </p:cTn>
                              </p:par>
                              <p:par>
                                <p:cTn id="39" presetID="12" presetClass="entr" presetSubtype="2" dur="750" fill="hold" grpId="0" nodeType="withEffect">
                                  <p:stCondLst>
                                    <p:cond delay="25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750"/>
                                        <p:tgtEl>
                                          <p:spTgt spid="46"/>
                                        </p:tgtEl>
                                        <p:attrNameLst>
                                          <p:attrName>ppt_x</p:attrName>
                                        </p:attrNameLst>
                                      </p:cBhvr>
                                      <p:tavLst>
                                        <p:tav tm="0">
                                          <p:val>
                                            <p:strVal val="#ppt_x+#ppt_w*1.125000"/>
                                          </p:val>
                                        </p:tav>
                                        <p:tav tm="100000">
                                          <p:val>
                                            <p:strVal val="#ppt_x"/>
                                          </p:val>
                                        </p:tav>
                                      </p:tavLst>
                                    </p:anim>
                                    <p:animEffect transition="in" filter="wipe(left)">
                                      <p:cBhvr>
                                        <p:cTn id="42" dur="750"/>
                                        <p:tgtEl>
                                          <p:spTgt spid="46"/>
                                        </p:tgtEl>
                                      </p:cBhvr>
                                    </p:animEffect>
                                  </p:childTnLst>
                                </p:cTn>
                              </p:par>
                            </p:childTnLst>
                          </p:cTn>
                        </p:par>
                        <p:par>
                          <p:cTn id="43" fill="hold" nodeType="afterGroup">
                            <p:stCondLst>
                              <p:cond delay="5000"/>
                            </p:stCondLst>
                            <p:childTnLst>
                              <p:par>
                                <p:cTn id="44" presetID="16" presetClass="entr" presetSubtype="21" dur="750" fill="hold" grpId="0" nodeType="after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barn(inVertical)">
                                      <p:cBhvr>
                                        <p:cTn id="46" dur="750"/>
                                        <p:tgtEl>
                                          <p:spTgt spid="49"/>
                                        </p:tgtEl>
                                      </p:cBhvr>
                                    </p:animEffect>
                                  </p:childTnLst>
                                </p:cTn>
                              </p:par>
                            </p:childTnLst>
                          </p:cTn>
                        </p:par>
                        <p:par>
                          <p:cTn id="47" fill="hold" nodeType="afterGroup">
                            <p:stCondLst>
                              <p:cond delay="5750"/>
                            </p:stCondLst>
                            <p:childTnLst>
                              <p:par>
                                <p:cTn id="48" presetID="2" presetClass="entr" presetSubtype="2" dur="750" fill="hold" nodeType="afterEffect">
                                  <p:stCondLst>
                                    <p:cond delay="0"/>
                                  </p:stCondLst>
                                  <p:childTnLst>
                                    <p:set>
                                      <p:cBhvr>
                                        <p:cTn id="49" dur="1" fill="hold">
                                          <p:stCondLst>
                                            <p:cond delay="0"/>
                                          </p:stCondLst>
                                        </p:cTn>
                                        <p:tgtEl>
                                          <p:spTgt spid="58"/>
                                        </p:tgtEl>
                                        <p:attrNameLst>
                                          <p:attrName>style.visibility</p:attrName>
                                        </p:attrNameLst>
                                      </p:cBhvr>
                                      <p:to>
                                        <p:strVal val="visible"/>
                                      </p:to>
                                    </p:set>
                                    <p:anim calcmode="lin" valueType="num">
                                      <p:cBhvr additive="base">
                                        <p:cTn id="50" dur="750" fill="hold"/>
                                        <p:tgtEl>
                                          <p:spTgt spid="58"/>
                                        </p:tgtEl>
                                        <p:attrNameLst>
                                          <p:attrName>ppt_x</p:attrName>
                                        </p:attrNameLst>
                                      </p:cBhvr>
                                      <p:tavLst>
                                        <p:tav tm="0">
                                          <p:val>
                                            <p:strVal val="1+#ppt_w/2"/>
                                          </p:val>
                                        </p:tav>
                                        <p:tav tm="100000">
                                          <p:val>
                                            <p:strVal val="#ppt_x"/>
                                          </p:val>
                                        </p:tav>
                                      </p:tavLst>
                                    </p:anim>
                                    <p:anim calcmode="lin" valueType="num">
                                      <p:cBhvr additive="base">
                                        <p:cTn id="51" dur="75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5" grpId="0" animBg="1"/>
      <p:bldP spid="15" grpId="0"/>
      <p:bldP spid="46" grpId="0"/>
      <p:bldP spid="48" grpId="0"/>
      <p:bldP spid="49" grpId="0"/>
      <p:bldP spid="6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063552" y="4437112"/>
            <a:ext cx="9025003" cy="2160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r>
              <a:rPr lang="en-US" altLang="zh-CN" sz="1465">
                <a:solidFill>
                  <a:srgbClr val="EEECE1">
                    <a:lumMod val="25000"/>
                  </a:srgbClr>
                </a:solidFill>
                <a:latin typeface="微软雅黑" panose="020B0503020204020204" pitchFamily="34" charset="-122"/>
                <a:ea typeface="微软雅黑" panose="020B0503020204020204" pitchFamily="34" charset="-122"/>
              </a:rPr>
              <a:t>PPT</a:t>
            </a:r>
            <a:r>
              <a:rPr lang="zh-CN" altLang="en-US" sz="1465">
                <a:solidFill>
                  <a:srgbClr val="EEECE1">
                    <a:lumMod val="25000"/>
                  </a:srgbClr>
                </a:solidFill>
                <a:latin typeface="微软雅黑" panose="020B0503020204020204" pitchFamily="34" charset="-122"/>
                <a:ea typeface="微软雅黑" panose="020B0503020204020204" pitchFamily="34" charset="-122"/>
              </a:rPr>
              <a:t>模板：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2"/>
              </a:rPr>
              <a:t>www.1ppt.com/moban/</a:t>
            </a:r>
            <a:r>
              <a:rPr lang="en-US" altLang="zh-CN" sz="1465">
                <a:solidFill>
                  <a:srgbClr val="EEECE1">
                    <a:lumMod val="25000"/>
                  </a:srgbClr>
                </a:solidFill>
                <a:latin typeface="微软雅黑" panose="020B0503020204020204" pitchFamily="34" charset="-122"/>
                <a:ea typeface="微软雅黑" panose="020B0503020204020204" pitchFamily="34" charset="-122"/>
              </a:rPr>
              <a:t>                    </a:t>
            </a:r>
            <a:r>
              <a:rPr lang="zh-CN" altLang="en-US" sz="1465">
                <a:solidFill>
                  <a:srgbClr val="EEECE1">
                    <a:lumMod val="25000"/>
                  </a:srgbClr>
                </a:solidFill>
                <a:latin typeface="微软雅黑" panose="020B0503020204020204" pitchFamily="34" charset="-122"/>
                <a:ea typeface="微软雅黑" panose="020B0503020204020204" pitchFamily="34" charset="-122"/>
              </a:rPr>
              <a:t>行业</a:t>
            </a:r>
            <a:r>
              <a:rPr lang="en-US" altLang="zh-CN" sz="1465">
                <a:solidFill>
                  <a:srgbClr val="EEECE1">
                    <a:lumMod val="25000"/>
                  </a:srgbClr>
                </a:solidFill>
                <a:latin typeface="微软雅黑" panose="020B0503020204020204" pitchFamily="34" charset="-122"/>
                <a:ea typeface="微软雅黑" panose="020B0503020204020204" pitchFamily="34" charset="-122"/>
              </a:rPr>
              <a:t>PPT</a:t>
            </a:r>
            <a:r>
              <a:rPr lang="zh-CN" altLang="en-US" sz="1465">
                <a:solidFill>
                  <a:srgbClr val="EEECE1">
                    <a:lumMod val="25000"/>
                  </a:srgbClr>
                </a:solidFill>
                <a:latin typeface="微软雅黑" panose="020B0503020204020204" pitchFamily="34" charset="-122"/>
                <a:ea typeface="微软雅黑" panose="020B0503020204020204" pitchFamily="34" charset="-122"/>
              </a:rPr>
              <a:t>模板：</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3"/>
              </a:rPr>
              <a:t>www.1ppt.com/hangye/</a:t>
            </a:r>
            <a:r>
              <a:rPr lang="en-US" altLang="zh-CN" sz="1465">
                <a:solidFill>
                  <a:srgbClr val="EEECE1">
                    <a:lumMod val="25000"/>
                  </a:srgbClr>
                </a:solidFill>
                <a:latin typeface="微软雅黑" panose="020B0503020204020204" pitchFamily="34" charset="-122"/>
                <a:ea typeface="微软雅黑" panose="020B0503020204020204" pitchFamily="34" charset="-122"/>
              </a:rPr>
              <a:t> </a:t>
            </a:r>
          </a:p>
          <a:p>
            <a:r>
              <a:rPr lang="zh-CN" altLang="en-US" sz="1465">
                <a:solidFill>
                  <a:srgbClr val="EEECE1">
                    <a:lumMod val="25000"/>
                  </a:srgbClr>
                </a:solidFill>
                <a:latin typeface="微软雅黑" panose="020B0503020204020204" pitchFamily="34" charset="-122"/>
                <a:ea typeface="微软雅黑" panose="020B0503020204020204" pitchFamily="34" charset="-122"/>
              </a:rPr>
              <a:t>节日</a:t>
            </a:r>
            <a:r>
              <a:rPr lang="en-US" altLang="zh-CN" sz="1465">
                <a:solidFill>
                  <a:srgbClr val="EEECE1">
                    <a:lumMod val="25000"/>
                  </a:srgbClr>
                </a:solidFill>
                <a:latin typeface="微软雅黑" panose="020B0503020204020204" pitchFamily="34" charset="-122"/>
                <a:ea typeface="微软雅黑" panose="020B0503020204020204" pitchFamily="34" charset="-122"/>
              </a:rPr>
              <a:t>PPT</a:t>
            </a:r>
            <a:r>
              <a:rPr lang="zh-CN" altLang="en-US" sz="1465">
                <a:solidFill>
                  <a:srgbClr val="EEECE1">
                    <a:lumMod val="25000"/>
                  </a:srgbClr>
                </a:solidFill>
                <a:latin typeface="微软雅黑" panose="020B0503020204020204" pitchFamily="34" charset="-122"/>
                <a:ea typeface="微软雅黑" panose="020B0503020204020204" pitchFamily="34" charset="-122"/>
              </a:rPr>
              <a:t>模板：</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4"/>
              </a:rPr>
              <a:t>www.1ppt.com/jieri/</a:t>
            </a:r>
            <a:r>
              <a:rPr lang="en-US" altLang="zh-CN" sz="1465">
                <a:solidFill>
                  <a:srgbClr val="EEECE1">
                    <a:lumMod val="25000"/>
                  </a:srgbClr>
                </a:solidFill>
                <a:latin typeface="微软雅黑" panose="020B0503020204020204" pitchFamily="34" charset="-122"/>
                <a:ea typeface="微软雅黑" panose="020B0503020204020204" pitchFamily="34" charset="-122"/>
              </a:rPr>
              <a:t>                          PPT</a:t>
            </a:r>
            <a:r>
              <a:rPr lang="zh-CN" altLang="en-US" sz="1465">
                <a:solidFill>
                  <a:srgbClr val="EEECE1">
                    <a:lumMod val="25000"/>
                  </a:srgbClr>
                </a:solidFill>
                <a:latin typeface="微软雅黑" panose="020B0503020204020204" pitchFamily="34" charset="-122"/>
                <a:ea typeface="微软雅黑" panose="020B0503020204020204" pitchFamily="34" charset="-122"/>
              </a:rPr>
              <a:t>素材：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5"/>
              </a:rPr>
              <a:t>www.1ppt.com/sucai/</a:t>
            </a:r>
            <a:endParaRPr lang="en-US" altLang="zh-CN" sz="1465">
              <a:solidFill>
                <a:srgbClr val="EEECE1">
                  <a:lumMod val="25000"/>
                </a:srgbClr>
              </a:solidFill>
              <a:latin typeface="微软雅黑" panose="020B0503020204020204" pitchFamily="34" charset="-122"/>
              <a:ea typeface="微软雅黑" panose="020B0503020204020204" pitchFamily="34" charset="-122"/>
            </a:endParaRPr>
          </a:p>
          <a:p>
            <a:r>
              <a:rPr lang="en-US" altLang="zh-CN" sz="1465">
                <a:solidFill>
                  <a:srgbClr val="EEECE1">
                    <a:lumMod val="25000"/>
                  </a:srgbClr>
                </a:solidFill>
                <a:latin typeface="微软雅黑" panose="020B0503020204020204" pitchFamily="34" charset="-122"/>
                <a:ea typeface="微软雅黑" panose="020B0503020204020204" pitchFamily="34" charset="-122"/>
              </a:rPr>
              <a:t>PPT</a:t>
            </a:r>
            <a:r>
              <a:rPr lang="zh-CN" altLang="en-US" sz="1465">
                <a:solidFill>
                  <a:srgbClr val="EEECE1">
                    <a:lumMod val="25000"/>
                  </a:srgbClr>
                </a:solidFill>
                <a:latin typeface="微软雅黑" panose="020B0503020204020204" pitchFamily="34" charset="-122"/>
                <a:ea typeface="微软雅黑" panose="020B0503020204020204" pitchFamily="34" charset="-122"/>
              </a:rPr>
              <a:t>背景图片：</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6"/>
              </a:rPr>
              <a:t>www.1ppt.com/beijing/</a:t>
            </a:r>
            <a:r>
              <a:rPr lang="en-US" altLang="zh-CN" sz="1465">
                <a:solidFill>
                  <a:srgbClr val="EEECE1">
                    <a:lumMod val="25000"/>
                  </a:srgbClr>
                </a:solidFill>
                <a:latin typeface="微软雅黑" panose="020B0503020204020204" pitchFamily="34" charset="-122"/>
                <a:ea typeface="微软雅黑" panose="020B0503020204020204" pitchFamily="34" charset="-122"/>
              </a:rPr>
              <a:t>                     PPT</a:t>
            </a:r>
            <a:r>
              <a:rPr lang="zh-CN" altLang="en-US" sz="1465">
                <a:solidFill>
                  <a:srgbClr val="EEECE1">
                    <a:lumMod val="25000"/>
                  </a:srgbClr>
                </a:solidFill>
                <a:latin typeface="微软雅黑" panose="020B0503020204020204" pitchFamily="34" charset="-122"/>
                <a:ea typeface="微软雅黑" panose="020B0503020204020204" pitchFamily="34" charset="-122"/>
              </a:rPr>
              <a:t>图表：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7"/>
              </a:rPr>
              <a:t>www.1ppt.com/tubiao/</a:t>
            </a:r>
            <a:r>
              <a:rPr lang="en-US" altLang="zh-CN" sz="1465">
                <a:solidFill>
                  <a:srgbClr val="EEECE1">
                    <a:lumMod val="25000"/>
                  </a:srgbClr>
                </a:solidFill>
                <a:latin typeface="微软雅黑" panose="020B0503020204020204" pitchFamily="34" charset="-122"/>
                <a:ea typeface="微软雅黑" panose="020B0503020204020204" pitchFamily="34" charset="-122"/>
              </a:rPr>
              <a:t>      </a:t>
            </a:r>
          </a:p>
          <a:p>
            <a:r>
              <a:rPr lang="zh-CN" altLang="en-US" sz="1465">
                <a:solidFill>
                  <a:srgbClr val="EEECE1">
                    <a:lumMod val="25000"/>
                  </a:srgbClr>
                </a:solidFill>
                <a:latin typeface="微软雅黑" panose="020B0503020204020204" pitchFamily="34" charset="-122"/>
                <a:ea typeface="微软雅黑" panose="020B0503020204020204" pitchFamily="34" charset="-122"/>
              </a:rPr>
              <a:t>优秀</a:t>
            </a:r>
            <a:r>
              <a:rPr lang="en-US" altLang="zh-CN" sz="1465">
                <a:solidFill>
                  <a:srgbClr val="EEECE1">
                    <a:lumMod val="25000"/>
                  </a:srgbClr>
                </a:solidFill>
                <a:latin typeface="微软雅黑" panose="020B0503020204020204" pitchFamily="34" charset="-122"/>
                <a:ea typeface="微软雅黑" panose="020B0503020204020204" pitchFamily="34" charset="-122"/>
              </a:rPr>
              <a:t>PPT</a:t>
            </a:r>
            <a:r>
              <a:rPr lang="zh-CN" altLang="en-US" sz="1465">
                <a:solidFill>
                  <a:srgbClr val="EEECE1">
                    <a:lumMod val="25000"/>
                  </a:srgbClr>
                </a:solidFill>
                <a:latin typeface="微软雅黑" panose="020B0503020204020204" pitchFamily="34" charset="-122"/>
                <a:ea typeface="微软雅黑" panose="020B0503020204020204" pitchFamily="34" charset="-122"/>
              </a:rPr>
              <a:t>下载：</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8"/>
              </a:rPr>
              <a:t>www.1ppt.com/xiazai/</a:t>
            </a:r>
            <a:r>
              <a:rPr lang="en-US" altLang="zh-CN" sz="1465">
                <a:solidFill>
                  <a:srgbClr val="EEECE1">
                    <a:lumMod val="25000"/>
                  </a:srgbClr>
                </a:solidFill>
                <a:latin typeface="微软雅黑" panose="020B0503020204020204" pitchFamily="34" charset="-122"/>
                <a:ea typeface="微软雅黑" panose="020B0503020204020204" pitchFamily="34" charset="-122"/>
              </a:rPr>
              <a:t>                       PPT</a:t>
            </a:r>
            <a:r>
              <a:rPr lang="zh-CN" altLang="en-US" sz="1465">
                <a:solidFill>
                  <a:srgbClr val="EEECE1">
                    <a:lumMod val="25000"/>
                  </a:srgbClr>
                </a:solidFill>
                <a:latin typeface="微软雅黑" panose="020B0503020204020204" pitchFamily="34" charset="-122"/>
                <a:ea typeface="微软雅黑" panose="020B0503020204020204" pitchFamily="34" charset="-122"/>
              </a:rPr>
              <a:t>教程：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9"/>
              </a:rPr>
              <a:t>www.1ppt.com/powerpoint/</a:t>
            </a:r>
            <a:r>
              <a:rPr lang="en-US" altLang="zh-CN" sz="1465">
                <a:solidFill>
                  <a:srgbClr val="EEECE1">
                    <a:lumMod val="25000"/>
                  </a:srgbClr>
                </a:solidFill>
                <a:latin typeface="微软雅黑" panose="020B0503020204020204" pitchFamily="34" charset="-122"/>
                <a:ea typeface="微软雅黑" panose="020B0503020204020204" pitchFamily="34" charset="-122"/>
              </a:rPr>
              <a:t>      </a:t>
            </a:r>
          </a:p>
          <a:p>
            <a:r>
              <a:rPr lang="en-US" altLang="zh-CN" sz="1465">
                <a:solidFill>
                  <a:srgbClr val="EEECE1">
                    <a:lumMod val="25000"/>
                  </a:srgbClr>
                </a:solidFill>
                <a:latin typeface="微软雅黑" panose="020B0503020204020204" pitchFamily="34" charset="-122"/>
                <a:ea typeface="微软雅黑" panose="020B0503020204020204" pitchFamily="34" charset="-122"/>
              </a:rPr>
              <a:t>Word</a:t>
            </a:r>
            <a:r>
              <a:rPr lang="zh-CN" altLang="en-US" sz="1465">
                <a:solidFill>
                  <a:srgbClr val="EEECE1">
                    <a:lumMod val="25000"/>
                  </a:srgbClr>
                </a:solidFill>
                <a:latin typeface="微软雅黑" panose="020B0503020204020204" pitchFamily="34" charset="-122"/>
                <a:ea typeface="微软雅黑" panose="020B0503020204020204" pitchFamily="34" charset="-122"/>
              </a:rPr>
              <a:t>模板：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10"/>
              </a:rPr>
              <a:t>www.1ppt.com/word/</a:t>
            </a:r>
            <a:r>
              <a:rPr lang="en-US" altLang="zh-CN" sz="1465">
                <a:solidFill>
                  <a:srgbClr val="EEECE1">
                    <a:lumMod val="25000"/>
                  </a:srgbClr>
                </a:solidFill>
                <a:latin typeface="微软雅黑" panose="020B0503020204020204" pitchFamily="34" charset="-122"/>
                <a:ea typeface="微软雅黑" panose="020B0503020204020204" pitchFamily="34" charset="-122"/>
              </a:rPr>
              <a:t>                        Excel</a:t>
            </a:r>
            <a:r>
              <a:rPr lang="zh-CN" altLang="en-US" sz="1465">
                <a:solidFill>
                  <a:srgbClr val="EEECE1">
                    <a:lumMod val="25000"/>
                  </a:srgbClr>
                </a:solidFill>
                <a:latin typeface="微软雅黑" panose="020B0503020204020204" pitchFamily="34" charset="-122"/>
                <a:ea typeface="微软雅黑" panose="020B0503020204020204" pitchFamily="34" charset="-122"/>
              </a:rPr>
              <a:t>模板：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11"/>
              </a:rPr>
              <a:t>www.1ppt.com/excel/</a:t>
            </a:r>
            <a:r>
              <a:rPr lang="en-US" altLang="zh-CN" sz="1465">
                <a:solidFill>
                  <a:srgbClr val="EEECE1">
                    <a:lumMod val="25000"/>
                  </a:srgbClr>
                </a:solidFill>
                <a:latin typeface="微软雅黑" panose="020B0503020204020204" pitchFamily="34" charset="-122"/>
                <a:ea typeface="微软雅黑" panose="020B0503020204020204" pitchFamily="34" charset="-122"/>
              </a:rPr>
              <a:t>  </a:t>
            </a:r>
          </a:p>
          <a:p>
            <a:r>
              <a:rPr lang="zh-CN" altLang="en-US" sz="1465">
                <a:solidFill>
                  <a:srgbClr val="EEECE1">
                    <a:lumMod val="25000"/>
                  </a:srgbClr>
                </a:solidFill>
                <a:latin typeface="微软雅黑" panose="020B0503020204020204" pitchFamily="34" charset="-122"/>
                <a:ea typeface="微软雅黑" panose="020B0503020204020204" pitchFamily="34" charset="-122"/>
              </a:rPr>
              <a:t>个人简历：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12"/>
              </a:rPr>
              <a:t>www.1ppt.com/jianli/</a:t>
            </a:r>
            <a:r>
              <a:rPr lang="en-US" altLang="zh-CN" sz="1465">
                <a:solidFill>
                  <a:srgbClr val="EEECE1">
                    <a:lumMod val="25000"/>
                  </a:srgbClr>
                </a:solidFill>
                <a:latin typeface="微软雅黑" panose="020B0503020204020204" pitchFamily="34" charset="-122"/>
                <a:ea typeface="微软雅黑" panose="020B0503020204020204" pitchFamily="34" charset="-122"/>
              </a:rPr>
              <a:t>                         PPT</a:t>
            </a:r>
            <a:r>
              <a:rPr lang="zh-CN" altLang="en-US" sz="1465">
                <a:solidFill>
                  <a:srgbClr val="EEECE1">
                    <a:lumMod val="25000"/>
                  </a:srgbClr>
                </a:solidFill>
                <a:latin typeface="微软雅黑" panose="020B0503020204020204" pitchFamily="34" charset="-122"/>
                <a:ea typeface="微软雅黑" panose="020B0503020204020204" pitchFamily="34" charset="-122"/>
              </a:rPr>
              <a:t>课件：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13"/>
              </a:rPr>
              <a:t>www.1ppt.com/kejian/</a:t>
            </a:r>
            <a:r>
              <a:rPr lang="en-US" altLang="zh-CN" sz="1465">
                <a:solidFill>
                  <a:srgbClr val="EEECE1">
                    <a:lumMod val="25000"/>
                  </a:srgbClr>
                </a:solidFill>
                <a:latin typeface="微软雅黑" panose="020B0503020204020204" pitchFamily="34" charset="-122"/>
                <a:ea typeface="微软雅黑" panose="020B0503020204020204" pitchFamily="34" charset="-122"/>
              </a:rPr>
              <a:t> </a:t>
            </a:r>
          </a:p>
          <a:p>
            <a:r>
              <a:rPr lang="zh-CN" altLang="en-US" sz="1465">
                <a:solidFill>
                  <a:srgbClr val="EEECE1">
                    <a:lumMod val="25000"/>
                  </a:srgbClr>
                </a:solidFill>
                <a:latin typeface="微软雅黑" panose="020B0503020204020204" pitchFamily="34" charset="-122"/>
                <a:ea typeface="微软雅黑" panose="020B0503020204020204" pitchFamily="34" charset="-122"/>
              </a:rPr>
              <a:t>手抄报：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14"/>
              </a:rPr>
              <a:t>www.1ppt.com/shouchaobao/</a:t>
            </a:r>
            <a:r>
              <a:rPr lang="en-US" altLang="zh-CN" sz="1465">
                <a:solidFill>
                  <a:srgbClr val="EEECE1">
                    <a:lumMod val="25000"/>
                  </a:srgbClr>
                </a:solidFill>
                <a:latin typeface="微软雅黑" panose="020B0503020204020204" pitchFamily="34" charset="-122"/>
                <a:ea typeface="微软雅黑" panose="020B0503020204020204" pitchFamily="34" charset="-122"/>
              </a:rPr>
              <a:t>          </a:t>
            </a:r>
            <a:r>
              <a:rPr lang="zh-CN" altLang="en-US" sz="1465">
                <a:solidFill>
                  <a:srgbClr val="EEECE1">
                    <a:lumMod val="25000"/>
                  </a:srgbClr>
                </a:solidFill>
                <a:latin typeface="微软雅黑" panose="020B0503020204020204" pitchFamily="34" charset="-122"/>
                <a:ea typeface="微软雅黑" panose="020B0503020204020204" pitchFamily="34" charset="-122"/>
              </a:rPr>
              <a:t>试题下载：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15"/>
              </a:rPr>
              <a:t>www.1ppt.com/shiti/</a:t>
            </a:r>
            <a:r>
              <a:rPr lang="en-US" altLang="zh-CN" sz="1465">
                <a:solidFill>
                  <a:srgbClr val="EEECE1">
                    <a:lumMod val="25000"/>
                  </a:srgbClr>
                </a:solidFill>
                <a:latin typeface="微软雅黑" panose="020B0503020204020204" pitchFamily="34" charset="-122"/>
                <a:ea typeface="微软雅黑" panose="020B0503020204020204" pitchFamily="34" charset="-122"/>
              </a:rPr>
              <a:t>  </a:t>
            </a:r>
          </a:p>
          <a:p>
            <a:r>
              <a:rPr lang="zh-CN" altLang="en-US" sz="1465">
                <a:solidFill>
                  <a:srgbClr val="EEECE1">
                    <a:lumMod val="25000"/>
                  </a:srgbClr>
                </a:solidFill>
                <a:latin typeface="微软雅黑" panose="020B0503020204020204" pitchFamily="34" charset="-122"/>
                <a:ea typeface="微软雅黑" panose="020B0503020204020204" pitchFamily="34" charset="-122"/>
              </a:rPr>
              <a:t>教案下载：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16"/>
              </a:rPr>
              <a:t>www.1ppt.com/jiaoan/</a:t>
            </a:r>
            <a:r>
              <a:rPr lang="en-US" altLang="zh-CN" sz="1465">
                <a:solidFill>
                  <a:srgbClr val="EEECE1">
                    <a:lumMod val="25000"/>
                  </a:srgbClr>
                </a:solidFill>
                <a:latin typeface="微软雅黑" panose="020B0503020204020204" pitchFamily="34" charset="-122"/>
                <a:ea typeface="微软雅黑" panose="020B0503020204020204" pitchFamily="34" charset="-122"/>
              </a:rPr>
              <a:t>                       </a:t>
            </a:r>
            <a:r>
              <a:rPr lang="zh-CN" altLang="en-US" sz="1465">
                <a:solidFill>
                  <a:srgbClr val="EEECE1">
                    <a:lumMod val="25000"/>
                  </a:srgbClr>
                </a:solidFill>
                <a:latin typeface="微软雅黑" panose="020B0503020204020204" pitchFamily="34" charset="-122"/>
                <a:ea typeface="微软雅黑" panose="020B0503020204020204" pitchFamily="34" charset="-122"/>
              </a:rPr>
              <a:t>字体下载：      </a:t>
            </a:r>
            <a:r>
              <a:rPr lang="en-US" altLang="zh-CN" sz="1465">
                <a:solidFill>
                  <a:srgbClr val="EEECE1">
                    <a:lumMod val="25000"/>
                  </a:srgbClr>
                </a:solidFill>
                <a:latin typeface="微软雅黑" panose="020B0503020204020204" pitchFamily="34" charset="-122"/>
                <a:ea typeface="微软雅黑" panose="020B0503020204020204" pitchFamily="34" charset="-122"/>
                <a:hlinkClick r:id="rId17"/>
              </a:rPr>
              <a:t>www.1ppt.com/ziti/</a:t>
            </a:r>
            <a:r>
              <a:rPr lang="en-US" altLang="zh-CN" sz="1465">
                <a:solidFill>
                  <a:srgbClr val="EEECE1">
                    <a:lumMod val="25000"/>
                  </a:srgbClr>
                </a:solidFill>
                <a:latin typeface="微软雅黑" panose="020B0503020204020204" pitchFamily="34" charset="-122"/>
                <a:ea typeface="微软雅黑" panose="020B0503020204020204" pitchFamily="34" charset="-122"/>
              </a:rPr>
              <a:t>              </a:t>
            </a:r>
            <a:endParaRPr lang="zh-CN" altLang="en-US" sz="1465">
              <a:solidFill>
                <a:srgbClr val="EEECE1">
                  <a:lumMod val="25000"/>
                </a:srgbClr>
              </a:solidFill>
              <a:latin typeface="微软雅黑" panose="020B0503020204020204" pitchFamily="34" charset="-122"/>
              <a:ea typeface="微软雅黑" panose="020B0503020204020204" pitchFamily="34" charset="-122"/>
            </a:endParaRPr>
          </a:p>
        </p:txBody>
      </p:sp>
      <p:sp>
        <p:nvSpPr>
          <p:cNvPr id="3" name="Rectangle 17"/>
          <p:cNvSpPr>
            <a:spLocks noChangeArrowheads="1"/>
          </p:cNvSpPr>
          <p:nvPr/>
        </p:nvSpPr>
        <p:spPr bwMode="gray">
          <a:xfrm>
            <a:off x="0" y="2998276"/>
            <a:ext cx="12192000" cy="1366829"/>
          </a:xfrm>
          <a:prstGeom prst="rect">
            <a:avLst/>
          </a:prstGeom>
          <a:solidFill>
            <a:schemeClr val="tx2">
              <a:lumMod val="75000"/>
            </a:schemeClr>
          </a:solidFill>
          <a:ln w="9525">
            <a:noFill/>
            <a:miter lim="800000"/>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400" kern="0">
              <a:solidFill>
                <a:srgbClr val="005397"/>
              </a:solidFill>
              <a:latin typeface="Arial"/>
              <a:ea typeface="微软雅黑" panose="020B0503020204020204" pitchFamily="34" charset="-122"/>
            </a:endParaRPr>
          </a:p>
        </p:txBody>
      </p:sp>
      <p:sp>
        <p:nvSpPr>
          <p:cNvPr id="15" name="Rectangle 3"/>
          <p:cNvSpPr>
            <a:spLocks noChangeArrowheads="1"/>
          </p:cNvSpPr>
          <p:nvPr/>
        </p:nvSpPr>
        <p:spPr bwMode="auto">
          <a:xfrm>
            <a:off x="540251" y="3097353"/>
            <a:ext cx="5471583" cy="1195751"/>
          </a:xfrm>
          <a:prstGeom prst="rect">
            <a:avLst/>
          </a:prstGeom>
          <a:noFill/>
          <a:ln w="3175" algn="ctr">
            <a:noFill/>
            <a:prstDash val="dash"/>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buClr>
                <a:srgbClr val="5B8CC1"/>
              </a:buClr>
              <a:buFont typeface="Wingdings" panose="05000000000000000000" pitchFamily="2" charset="2"/>
              <a:buNone/>
              <a:defRPr/>
            </a:pPr>
            <a:r>
              <a:rPr lang="zh-CN" altLang="en-US" sz="2400" b="1" kern="0">
                <a:solidFill>
                  <a:prstClr val="white"/>
                </a:solidFill>
                <a:latin typeface="微软雅黑" panose="020B0503020204020204" pitchFamily="34" charset="-122"/>
                <a:ea typeface="微软雅黑" panose="020B0503020204020204" pitchFamily="34" charset="-122"/>
              </a:rPr>
              <a:t>可以在下列情况使用</a:t>
            </a:r>
            <a:endParaRPr lang="zh-CN" altLang="en-US" sz="1465" kern="0">
              <a:solidFill>
                <a:prstClr val="white"/>
              </a:solidFill>
              <a:latin typeface="微软雅黑" panose="020B0503020204020204" pitchFamily="34" charset="-122"/>
              <a:ea typeface="微软雅黑" panose="020B0503020204020204" pitchFamily="34" charset="-122"/>
            </a:endParaRPr>
          </a:p>
          <a:p>
            <a:pPr>
              <a:lnSpc>
                <a:spcPct val="150000"/>
              </a:lnSpc>
              <a:buClr>
                <a:srgbClr val="5B8CC1"/>
              </a:buClr>
              <a:buFont typeface="Wingdings" panose="05000000000000000000" pitchFamily="2" charset="2"/>
              <a:buChar char="n"/>
              <a:defRPr/>
            </a:pPr>
            <a:r>
              <a:rPr lang="zh-CN" altLang="en-US" sz="1465" kern="0">
                <a:solidFill>
                  <a:prstClr val="white"/>
                </a:solidFill>
                <a:latin typeface="微软雅黑" panose="020B0503020204020204" pitchFamily="34" charset="-122"/>
                <a:ea typeface="微软雅黑" panose="020B0503020204020204" pitchFamily="34" charset="-122"/>
              </a:rPr>
              <a:t>个人学习、研究。</a:t>
            </a:r>
          </a:p>
          <a:p>
            <a:pPr>
              <a:lnSpc>
                <a:spcPct val="150000"/>
              </a:lnSpc>
              <a:buClr>
                <a:srgbClr val="5B8CC1"/>
              </a:buClr>
              <a:buFont typeface="Wingdings" panose="05000000000000000000" pitchFamily="2" charset="2"/>
              <a:buChar char="n"/>
              <a:defRPr/>
            </a:pPr>
            <a:r>
              <a:rPr lang="zh-CN" altLang="en-US" sz="1465" kern="0">
                <a:solidFill>
                  <a:prstClr val="white"/>
                </a:solidFill>
                <a:latin typeface="微软雅黑" panose="020B0503020204020204" pitchFamily="34" charset="-122"/>
                <a:ea typeface="微软雅黑" panose="020B0503020204020204" pitchFamily="34" charset="-122"/>
              </a:rPr>
              <a:t>拷贝模板中的内容用于其它幻灯片母版中使用。</a:t>
            </a:r>
          </a:p>
        </p:txBody>
      </p:sp>
      <p:sp>
        <p:nvSpPr>
          <p:cNvPr id="16" name="Rectangle 4"/>
          <p:cNvSpPr>
            <a:spLocks noChangeArrowheads="1"/>
          </p:cNvSpPr>
          <p:nvPr/>
        </p:nvSpPr>
        <p:spPr bwMode="auto">
          <a:xfrm>
            <a:off x="6107840" y="3097353"/>
            <a:ext cx="5471584" cy="1195751"/>
          </a:xfrm>
          <a:prstGeom prst="rect">
            <a:avLst/>
          </a:prstGeom>
          <a:noFill/>
          <a:ln w="3175" algn="ctr">
            <a:noFill/>
            <a:prstDash val="dash"/>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buClr>
                <a:srgbClr val="5B8CC1"/>
              </a:buClr>
              <a:buFont typeface="Wingdings" panose="05000000000000000000" pitchFamily="2" charset="2"/>
              <a:buNone/>
              <a:defRPr/>
            </a:pPr>
            <a:r>
              <a:rPr lang="zh-CN" altLang="en-US" sz="2400" b="1" kern="0">
                <a:solidFill>
                  <a:prstClr val="white"/>
                </a:solidFill>
                <a:latin typeface="微软雅黑" panose="020B0503020204020204" pitchFamily="34" charset="-122"/>
                <a:ea typeface="微软雅黑" panose="020B0503020204020204" pitchFamily="34" charset="-122"/>
              </a:rPr>
              <a:t>不可以在以下情况使用</a:t>
            </a:r>
            <a:endParaRPr lang="zh-CN" altLang="en-US" sz="1335" b="1" kern="0">
              <a:solidFill>
                <a:prstClr val="white"/>
              </a:solidFill>
              <a:latin typeface="微软雅黑" panose="020B0503020204020204" pitchFamily="34" charset="-122"/>
              <a:ea typeface="微软雅黑" panose="020B0503020204020204" pitchFamily="34" charset="-122"/>
            </a:endParaRPr>
          </a:p>
          <a:p>
            <a:pPr>
              <a:lnSpc>
                <a:spcPct val="150000"/>
              </a:lnSpc>
              <a:buClr>
                <a:srgbClr val="5B8CC1"/>
              </a:buClr>
              <a:buFont typeface="Wingdings" panose="05000000000000000000" pitchFamily="2" charset="2"/>
              <a:buChar char="n"/>
              <a:defRPr/>
            </a:pPr>
            <a:r>
              <a:rPr lang="zh-CN" altLang="en-US" sz="1465" kern="0">
                <a:solidFill>
                  <a:prstClr val="white"/>
                </a:solidFill>
                <a:latin typeface="微软雅黑" panose="020B0503020204020204" pitchFamily="34" charset="-122"/>
                <a:ea typeface="微软雅黑" panose="020B0503020204020204" pitchFamily="34" charset="-122"/>
              </a:rPr>
              <a:t>任何形式的在线付费下载。</a:t>
            </a:r>
          </a:p>
          <a:p>
            <a:pPr>
              <a:lnSpc>
                <a:spcPct val="150000"/>
              </a:lnSpc>
              <a:buClr>
                <a:srgbClr val="5B8CC1"/>
              </a:buClr>
              <a:buFont typeface="Wingdings" panose="05000000000000000000" pitchFamily="2" charset="2"/>
              <a:buChar char="n"/>
              <a:defRPr/>
            </a:pPr>
            <a:r>
              <a:rPr lang="zh-CN" altLang="en-US" sz="1465" kern="0">
                <a:solidFill>
                  <a:prstClr val="white"/>
                </a:solidFill>
                <a:latin typeface="微软雅黑" panose="020B0503020204020204" pitchFamily="34" charset="-122"/>
                <a:ea typeface="微软雅黑" panose="020B0503020204020204" pitchFamily="34" charset="-122"/>
              </a:rPr>
              <a:t>网络转载、线上线下传播。</a:t>
            </a:r>
            <a:endParaRPr lang="zh-CN" altLang="en-GB" sz="1465" kern="0">
              <a:solidFill>
                <a:prstClr val="white"/>
              </a:solidFill>
              <a:latin typeface="微软雅黑" panose="020B0503020204020204" pitchFamily="34" charset="-122"/>
              <a:ea typeface="微软雅黑" panose="020B0503020204020204" pitchFamily="34" charset="-122"/>
            </a:endParaRPr>
          </a:p>
        </p:txBody>
      </p:sp>
      <p:pic>
        <p:nvPicPr>
          <p:cNvPr id="1027" name="Picture 3"/>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1947382" y="-404505"/>
            <a:ext cx="7893049" cy="3402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墨迹 6"/>
          <p:cNvPicPr/>
          <p:nvPr/>
        </p:nvPicPr>
        <p:blipFill>
          <a:blip r:embed="rId19" cstate="screen">
            <a:extLst>
              <a:ext uri="{28A0092B-C50C-407E-A947-70E740481C1C}">
                <a14:useLocalDpi xmlns:a14="http://schemas.microsoft.com/office/drawing/2010/main"/>
              </a:ext>
            </a:extLst>
          </a:blip>
          <a:stretch>
            <a:fillRect/>
          </a:stretch>
        </p:blipFill>
        <p:spPr>
          <a:xfrm>
            <a:off x="-1715569" y="629060"/>
            <a:ext cx="48000" cy="216000"/>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H="1">
            <a:off x="2819400" y="12560"/>
            <a:ext cx="9372600" cy="6832879"/>
          </a:xfrm>
          <a:custGeom>
            <a:avLst/>
            <a:gdLst>
              <a:gd name="connsiteX0" fmla="*/ 9372600 w 9372600"/>
              <a:gd name="connsiteY0" fmla="*/ 0 h 6832879"/>
              <a:gd name="connsiteX1" fmla="*/ 0 w 9372600"/>
              <a:gd name="connsiteY1" fmla="*/ 0 h 6832879"/>
              <a:gd name="connsiteX2" fmla="*/ 0 w 9372600"/>
              <a:gd name="connsiteY2" fmla="*/ 6832879 h 6832879"/>
              <a:gd name="connsiteX3" fmla="*/ 9372600 w 9372600"/>
              <a:gd name="connsiteY3" fmla="*/ 6832879 h 6832879"/>
            </a:gdLst>
            <a:ahLst/>
            <a:cxnLst>
              <a:cxn ang="0">
                <a:pos x="connsiteX0" y="connsiteY0"/>
              </a:cxn>
              <a:cxn ang="0">
                <a:pos x="connsiteX1" y="connsiteY1"/>
              </a:cxn>
              <a:cxn ang="0">
                <a:pos x="connsiteX2" y="connsiteY2"/>
              </a:cxn>
              <a:cxn ang="0">
                <a:pos x="connsiteX3" y="connsiteY3"/>
              </a:cxn>
            </a:cxnLst>
            <a:rect l="l" t="t" r="r" b="b"/>
            <a:pathLst>
              <a:path w="9372600" h="6832879">
                <a:moveTo>
                  <a:pt x="9372600" y="0"/>
                </a:moveTo>
                <a:lnTo>
                  <a:pt x="0" y="0"/>
                </a:lnTo>
                <a:lnTo>
                  <a:pt x="0" y="6832879"/>
                </a:lnTo>
                <a:lnTo>
                  <a:pt x="9372600" y="6832879"/>
                </a:lnTo>
                <a:close/>
              </a:path>
            </a:pathLst>
          </a:custGeom>
        </p:spPr>
      </p:pic>
      <p:sp>
        <p:nvSpPr>
          <p:cNvPr id="10" name="矩形 9"/>
          <p:cNvSpPr/>
          <p:nvPr/>
        </p:nvSpPr>
        <p:spPr>
          <a:xfrm>
            <a:off x="0" y="12560"/>
            <a:ext cx="5664200" cy="6858000"/>
          </a:xfrm>
          <a:prstGeom prst="rect">
            <a:avLst/>
          </a:prstGeom>
          <a:gradFill flip="none" rotWithShape="1">
            <a:gsLst>
              <a:gs pos="63000">
                <a:srgbClr val="16192E"/>
              </a:gs>
              <a:gs pos="8000">
                <a:srgbClr val="16192E"/>
              </a:gs>
              <a:gs pos="100000">
                <a:srgbClr val="16192E">
                  <a:alpha val="0"/>
                </a:srgb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矩形: 剪去对角 12"/>
          <p:cNvSpPr/>
          <p:nvPr/>
        </p:nvSpPr>
        <p:spPr>
          <a:xfrm>
            <a:off x="914400" y="2795471"/>
            <a:ext cx="8039100" cy="2565400"/>
          </a:xfrm>
          <a:prstGeom prst="snip2DiagRect">
            <a:avLst/>
          </a:prstGeom>
          <a:gradFill flip="none" rotWithShape="1">
            <a:gsLst>
              <a:gs pos="18000">
                <a:srgbClr val="333DFF">
                  <a:alpha val="20000"/>
                </a:srgbClr>
              </a:gs>
              <a:gs pos="100000">
                <a:srgbClr val="333DFF">
                  <a:alpha val="0"/>
                </a:srgbClr>
              </a:gs>
            </a:gsLst>
            <a:lin ang="0" scaled="1"/>
          </a:gradFill>
          <a:ln w="11811">
            <a:gradFill flip="none" rotWithShape="1">
              <a:gsLst>
                <a:gs pos="18000">
                  <a:srgbClr val="333DFF"/>
                </a:gs>
                <a:gs pos="100000">
                  <a:srgbClr val="F71C4C">
                    <a:alpha val="0"/>
                  </a:srgbClr>
                </a:gs>
              </a:gsLst>
              <a:lin ang="0" scaled="1"/>
            </a:gradFill>
          </a:ln>
          <a:effectLst/>
        </p:spPr>
        <p:style>
          <a:lnRef idx="2">
            <a:schemeClr val="accent1">
              <a:shade val="15000"/>
            </a:schemeClr>
          </a:lnRef>
          <a:fillRef idx="1">
            <a:schemeClr val="accent1"/>
          </a:fillRef>
          <a:effectRef idx="0">
            <a:schemeClr val="accent1"/>
          </a:effectRef>
          <a:fontRef idx="minor">
            <a:schemeClr val="lt1"/>
          </a:fontRef>
        </p:style>
        <p:txBody>
          <a:bodyPr lIns="85039" tIns="42520" rIns="85039" bIns="42520" rtlCol="0" anchor="ctr"/>
          <a:lstStyle/>
          <a:p>
            <a:pPr algn="ctr"/>
            <a:endParaRPr lang="zh-CN" altLang="en-US" sz="1675"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1319967" y="3163942"/>
            <a:ext cx="4814534" cy="1940259"/>
          </a:xfrm>
          <a:prstGeom prst="rect">
            <a:avLst/>
          </a:prstGeom>
          <a:noFill/>
          <a:effectLst/>
        </p:spPr>
        <p:txBody>
          <a:bodyPr wrap="square" lIns="92693" tIns="46347" rIns="92693" bIns="46347" rtlCol="0">
            <a:spAutoFit/>
          </a:bodyPr>
          <a:lstStyle/>
          <a:p>
            <a:r>
              <a:rPr lang="zh-CN" altLang="en-US" sz="6000" dirty="0">
                <a:solidFill>
                  <a:schemeClr val="bg1"/>
                </a:solidFill>
                <a:latin typeface="方正综艺简体" panose="03000509000000000000" pitchFamily="65" charset="-122"/>
                <a:ea typeface="方正综艺简体" panose="03000509000000000000" pitchFamily="65" charset="-122"/>
              </a:rPr>
              <a:t>大数据与人工智能</a:t>
            </a:r>
          </a:p>
        </p:txBody>
      </p:sp>
      <p:grpSp>
        <p:nvGrpSpPr>
          <p:cNvPr id="23" name="组合 22"/>
          <p:cNvGrpSpPr/>
          <p:nvPr/>
        </p:nvGrpSpPr>
        <p:grpSpPr>
          <a:xfrm>
            <a:off x="1281466" y="1828799"/>
            <a:ext cx="2833334" cy="571501"/>
            <a:chOff x="1281466" y="1727199"/>
            <a:chExt cx="2833334" cy="571501"/>
          </a:xfrm>
        </p:grpSpPr>
        <p:sp>
          <p:nvSpPr>
            <p:cNvPr id="21" name="矩形: 圆角 20"/>
            <p:cNvSpPr/>
            <p:nvPr/>
          </p:nvSpPr>
          <p:spPr>
            <a:xfrm>
              <a:off x="1281466" y="1727199"/>
              <a:ext cx="2833334" cy="571501"/>
            </a:xfrm>
            <a:prstGeom prst="roundRect">
              <a:avLst>
                <a:gd name="adj" fmla="val 50000"/>
              </a:avLst>
            </a:prstGeom>
            <a:gradFill flip="none" rotWithShape="1">
              <a:gsLst>
                <a:gs pos="23000">
                  <a:srgbClr val="333DFF"/>
                </a:gs>
                <a:gs pos="100000">
                  <a:srgbClr val="F71C4C"/>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 name="文本框 21"/>
            <p:cNvSpPr txBox="1"/>
            <p:nvPr/>
          </p:nvSpPr>
          <p:spPr>
            <a:xfrm>
              <a:off x="1780687" y="1765774"/>
              <a:ext cx="1834893" cy="494350"/>
            </a:xfrm>
            <a:prstGeom prst="rect">
              <a:avLst/>
            </a:prstGeom>
            <a:noFill/>
            <a:effectLst/>
          </p:spPr>
          <p:txBody>
            <a:bodyPr wrap="square" lIns="92693" tIns="46347" rIns="92693" bIns="46347" rtlCol="0">
              <a:spAutoFit/>
            </a:bodyPr>
            <a:lstStyle/>
            <a:p>
              <a:pPr algn="dist"/>
              <a:r>
                <a:rPr lang="en-US" altLang="zh-CN" sz="2605" b="1" dirty="0">
                  <a:solidFill>
                    <a:schemeClr val="bg1"/>
                  </a:solidFill>
                  <a:latin typeface="微软雅黑" panose="020B0503020204020204" pitchFamily="34" charset="-122"/>
                  <a:ea typeface="微软雅黑" panose="020B0503020204020204" pitchFamily="34" charset="-122"/>
                </a:rPr>
                <a:t>PART  01</a:t>
              </a:r>
              <a:endParaRPr lang="zh-CN" altLang="en-US" sz="2605" b="1" dirty="0">
                <a:solidFill>
                  <a:schemeClr val="bg1"/>
                </a:solidFill>
                <a:latin typeface="微软雅黑" panose="020B0503020204020204" pitchFamily="34" charset="-122"/>
                <a:ea typeface="微软雅黑" panose="020B0503020204020204" pitchFamily="34" charset="-122"/>
              </a:endParaRPr>
            </a:p>
          </p:txBody>
        </p:sp>
      </p:grpSp>
      <p:sp>
        <p:nvSpPr>
          <p:cNvPr id="24" name="文本框 23"/>
          <p:cNvSpPr txBox="1"/>
          <p:nvPr/>
        </p:nvSpPr>
        <p:spPr>
          <a:xfrm>
            <a:off x="304800" y="6261941"/>
            <a:ext cx="3568700" cy="301917"/>
          </a:xfrm>
          <a:prstGeom prst="rect">
            <a:avLst/>
          </a:prstGeom>
          <a:noFill/>
          <a:effectLst/>
        </p:spPr>
        <p:txBody>
          <a:bodyPr wrap="square" lIns="99670" tIns="49835" rIns="99670" bIns="49835" rtlCol="0">
            <a:spAutoFit/>
          </a:bodyPr>
          <a:lstStyle/>
          <a:p>
            <a:pPr algn="dist"/>
            <a:r>
              <a:rPr lang="zh-CN" altLang="en-US" sz="1310" b="1" dirty="0">
                <a:solidFill>
                  <a:schemeClr val="bg1"/>
                </a:solidFill>
                <a:latin typeface="微软雅黑" panose="020B0503020204020204" pitchFamily="34" charset="-122"/>
                <a:ea typeface="微软雅黑" panose="020B0503020204020204" pitchFamily="34" charset="-122"/>
              </a:rPr>
              <a:t>互联网公司大数据人工智能介绍</a:t>
            </a:r>
          </a:p>
        </p:txBody>
      </p:sp>
      <p:cxnSp>
        <p:nvCxnSpPr>
          <p:cNvPr id="25" name="直接连接符 24"/>
          <p:cNvCxnSpPr/>
          <p:nvPr/>
        </p:nvCxnSpPr>
        <p:spPr>
          <a:xfrm>
            <a:off x="4000500" y="6443180"/>
            <a:ext cx="7518400" cy="0"/>
          </a:xfrm>
          <a:prstGeom prst="line">
            <a:avLst/>
          </a:prstGeom>
          <a:ln w="25400">
            <a:solidFill>
              <a:srgbClr val="333DFF"/>
            </a:solidFill>
          </a:ln>
        </p:spPr>
        <p:style>
          <a:lnRef idx="1">
            <a:schemeClr val="accent1"/>
          </a:lnRef>
          <a:fillRef idx="0">
            <a:schemeClr val="accent1"/>
          </a:fillRef>
          <a:effectRef idx="0">
            <a:schemeClr val="accent1"/>
          </a:effectRef>
          <a:fontRef idx="minor">
            <a:schemeClr val="tx1"/>
          </a:fontRef>
        </p:style>
      </p:cxnSp>
      <p:pic>
        <p:nvPicPr>
          <p:cNvPr id="27" name="图片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061" y="462509"/>
            <a:ext cx="1208239" cy="628409"/>
          </a:xfrm>
          <a:prstGeom prst="rect">
            <a:avLst/>
          </a:prstGeom>
          <a:effectLst/>
        </p:spPr>
      </p:pic>
    </p:spTree>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dur="75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750" fill="hold"/>
                                        <p:tgtEl>
                                          <p:spTgt spid="27"/>
                                        </p:tgtEl>
                                        <p:attrNameLst>
                                          <p:attrName>ppt_w</p:attrName>
                                        </p:attrNameLst>
                                      </p:cBhvr>
                                      <p:tavLst>
                                        <p:tav tm="0">
                                          <p:val>
                                            <p:fltVal val="0"/>
                                          </p:val>
                                        </p:tav>
                                        <p:tav tm="100000">
                                          <p:val>
                                            <p:strVal val="#ppt_w"/>
                                          </p:val>
                                        </p:tav>
                                      </p:tavLst>
                                    </p:anim>
                                    <p:anim calcmode="lin" valueType="num">
                                      <p:cBhvr>
                                        <p:cTn id="8" dur="750" fill="hold"/>
                                        <p:tgtEl>
                                          <p:spTgt spid="27"/>
                                        </p:tgtEl>
                                        <p:attrNameLst>
                                          <p:attrName>ppt_h</p:attrName>
                                        </p:attrNameLst>
                                      </p:cBhvr>
                                      <p:tavLst>
                                        <p:tav tm="0">
                                          <p:val>
                                            <p:fltVal val="0"/>
                                          </p:val>
                                        </p:tav>
                                        <p:tav tm="100000">
                                          <p:val>
                                            <p:strVal val="#ppt_h"/>
                                          </p:val>
                                        </p:tav>
                                      </p:tavLst>
                                    </p:anim>
                                    <p:animEffect transition="in" filter="fade">
                                      <p:cBhvr>
                                        <p:cTn id="9" dur="750"/>
                                        <p:tgtEl>
                                          <p:spTgt spid="27"/>
                                        </p:tgtEl>
                                      </p:cBhvr>
                                    </p:animEffect>
                                  </p:childTnLst>
                                </p:cTn>
                              </p:par>
                            </p:childTnLst>
                          </p:cTn>
                        </p:par>
                        <p:par>
                          <p:cTn id="10" fill="hold" nodeType="afterGroup">
                            <p:stCondLst>
                              <p:cond delay="750"/>
                            </p:stCondLst>
                            <p:childTnLst>
                              <p:par>
                                <p:cTn id="11" presetID="22" presetClass="entr" presetSubtype="2" dur="75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right)">
                                      <p:cBhvr>
                                        <p:cTn id="13" dur="750"/>
                                        <p:tgtEl>
                                          <p:spTgt spid="25"/>
                                        </p:tgtEl>
                                      </p:cBhvr>
                                    </p:animEffect>
                                  </p:childTnLst>
                                </p:cTn>
                              </p:par>
                            </p:childTnLst>
                          </p:cTn>
                        </p:par>
                        <p:par>
                          <p:cTn id="14" fill="hold" nodeType="afterGroup">
                            <p:stCondLst>
                              <p:cond delay="1500"/>
                            </p:stCondLst>
                            <p:childTnLst>
                              <p:par>
                                <p:cTn id="15" presetID="16" presetClass="entr" presetSubtype="21" dur="75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750"/>
                                        <p:tgtEl>
                                          <p:spTgt spid="24"/>
                                        </p:tgtEl>
                                      </p:cBhvr>
                                    </p:animEffect>
                                  </p:childTnLst>
                                </p:cTn>
                              </p:par>
                            </p:childTnLst>
                          </p:cTn>
                        </p:par>
                        <p:par>
                          <p:cTn id="18" fill="hold" nodeType="afterGroup">
                            <p:stCondLst>
                              <p:cond delay="2250"/>
                            </p:stCondLst>
                            <p:childTnLst>
                              <p:par>
                                <p:cTn id="19" presetID="22" presetClass="entr" presetSubtype="8" dur="75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750"/>
                                        <p:tgtEl>
                                          <p:spTgt spid="13"/>
                                        </p:tgtEl>
                                      </p:cBhvr>
                                    </p:animEffect>
                                  </p:childTnLst>
                                </p:cTn>
                              </p:par>
                            </p:childTnLst>
                          </p:cTn>
                        </p:par>
                        <p:par>
                          <p:cTn id="22" fill="hold" nodeType="afterGroup">
                            <p:stCondLst>
                              <p:cond delay="3000"/>
                            </p:stCondLst>
                            <p:childTnLst>
                              <p:par>
                                <p:cTn id="23" presetID="12" presetClass="entr" presetSubtype="4" dur="75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750"/>
                                        <p:tgtEl>
                                          <p:spTgt spid="23"/>
                                        </p:tgtEl>
                                        <p:attrNameLst>
                                          <p:attrName>ppt_y</p:attrName>
                                        </p:attrNameLst>
                                      </p:cBhvr>
                                      <p:tavLst>
                                        <p:tav tm="0">
                                          <p:val>
                                            <p:strVal val="#ppt_y+#ppt_h*1.125000"/>
                                          </p:val>
                                        </p:tav>
                                        <p:tav tm="100000">
                                          <p:val>
                                            <p:strVal val="#ppt_y"/>
                                          </p:val>
                                        </p:tav>
                                      </p:tavLst>
                                    </p:anim>
                                    <p:animEffect transition="in" filter="wipe(up)">
                                      <p:cBhvr>
                                        <p:cTn id="26" dur="750"/>
                                        <p:tgtEl>
                                          <p:spTgt spid="23"/>
                                        </p:tgtEl>
                                      </p:cBhvr>
                                    </p:animEffect>
                                  </p:childTnLst>
                                </p:cTn>
                              </p:par>
                            </p:childTnLst>
                          </p:cTn>
                        </p:par>
                        <p:par>
                          <p:cTn id="27" fill="hold" nodeType="afterGroup">
                            <p:stCondLst>
                              <p:cond delay="3750"/>
                            </p:stCondLst>
                            <p:childTnLst>
                              <p:par>
                                <p:cTn id="28" presetID="41" presetClass="entr" presetSubtype="0" dur="750" fill="hold" nodeType="afterEffect">
                                  <p:stCondLst>
                                    <p:cond delay="0"/>
                                  </p:stCondLst>
                                  <p:iterate type="lt">
                                    <p:tmPct val="6000"/>
                                  </p:iterate>
                                  <p:childTnLst>
                                    <p:set>
                                      <p:cBhvr>
                                        <p:cTn id="29" dur="1" fill="hold">
                                          <p:stCondLst>
                                            <p:cond delay="0"/>
                                          </p:stCondLst>
                                        </p:cTn>
                                        <p:tgtEl>
                                          <p:spTgt spid="20">
                                            <p:txEl>
                                              <p:pRg st="0" end="0"/>
                                            </p:txEl>
                                          </p:spTgt>
                                        </p:tgtEl>
                                        <p:attrNameLst>
                                          <p:attrName>style.visibility</p:attrName>
                                        </p:attrNameLst>
                                      </p:cBhvr>
                                      <p:to>
                                        <p:strVal val="visible"/>
                                      </p:to>
                                    </p:set>
                                    <p:anim calcmode="lin" valueType="num">
                                      <p:cBhvr>
                                        <p:cTn id="30" dur="75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75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32" dur="75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75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75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3"/>
          <p:cNvSpPr/>
          <p:nvPr/>
        </p:nvSpPr>
        <p:spPr>
          <a:xfrm>
            <a:off x="6101941" y="1798252"/>
            <a:ext cx="4006215" cy="461665"/>
          </a:xfrm>
          <a:prstGeom prst="rect">
            <a:avLst/>
          </a:prstGeom>
          <a:noFill/>
          <a:ln w="9525">
            <a:noFill/>
          </a:ln>
        </p:spPr>
        <p:txBody>
          <a:bodyPr wrap="square">
            <a:spAutoFit/>
          </a:bodyPr>
          <a:lstStyle/>
          <a:p>
            <a:pPr lvl="0">
              <a:buSzPct val="25000"/>
              <a:defRPr/>
            </a:pPr>
            <a:r>
              <a:rPr lang="zh-CN" altLang="en-US" sz="2400" b="1" cap="all" dirty="0">
                <a:solidFill>
                  <a:schemeClr val="bg1"/>
                </a:solidFill>
                <a:latin typeface="微软雅黑" panose="020B0503020204020204" pitchFamily="34" charset="-122"/>
                <a:ea typeface="微软雅黑" panose="020B0503020204020204" pitchFamily="34" charset="-122"/>
                <a:cs typeface="+mn-ea"/>
                <a:sym typeface="+mn-lt"/>
              </a:rPr>
              <a:t>请您在此处输入相关小标题</a:t>
            </a:r>
          </a:p>
        </p:txBody>
      </p:sp>
      <p:sp>
        <p:nvSpPr>
          <p:cNvPr id="3" name="Rectangle 114"/>
          <p:cNvSpPr/>
          <p:nvPr/>
        </p:nvSpPr>
        <p:spPr>
          <a:xfrm>
            <a:off x="6105752" y="2410725"/>
            <a:ext cx="5039995" cy="2634183"/>
          </a:xfrm>
          <a:prstGeom prst="rect">
            <a:avLst/>
          </a:prstGeom>
        </p:spPr>
        <p:txBody>
          <a:bodyPr wrap="square">
            <a:spAutoFit/>
          </a:bodyPr>
          <a:lstStyle/>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点击输入标题点击输入相关标题。点击输入标题点击输入相关标题。点击输入标题。点击输入标题点击输入相关标题。</a:t>
            </a:r>
            <a:endParaRPr lang="en-US" altLang="zh-CN" sz="1600" dirty="0">
              <a:solidFill>
                <a:schemeClr val="bg1"/>
              </a:solidFill>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sz="1600" dirty="0">
              <a:solidFill>
                <a:schemeClr val="bg1"/>
              </a:solidFill>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点击输入标题点击输入相关标题。点击输入标题点击输入相关标题。点击输入标题。点击输入标题点击输入相关标题。</a:t>
            </a:r>
            <a:endParaRPr lang="en-US" altLang="zh-CN" sz="16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 name="矩形 3"/>
          <p:cNvSpPr/>
          <p:nvPr/>
        </p:nvSpPr>
        <p:spPr>
          <a:xfrm>
            <a:off x="1122827" y="4378935"/>
            <a:ext cx="4601845" cy="1241672"/>
          </a:xfrm>
          <a:prstGeom prst="rect">
            <a:avLst/>
          </a:prstGeom>
          <a:gradFill flip="none" rotWithShape="1">
            <a:gsLst>
              <a:gs pos="29000">
                <a:srgbClr val="333DFF"/>
              </a:gs>
              <a:gs pos="100000">
                <a:srgbClr val="F71C4C"/>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 name="矩形 4"/>
          <p:cNvSpPr/>
          <p:nvPr/>
        </p:nvSpPr>
        <p:spPr>
          <a:xfrm>
            <a:off x="1123935" y="1615662"/>
            <a:ext cx="4596303" cy="2690658"/>
          </a:xfrm>
          <a:prstGeom prst="rect">
            <a:avLst/>
          </a:prstGeom>
          <a:solidFill>
            <a:srgbClr val="333DF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 name="Rectangle 113"/>
          <p:cNvSpPr/>
          <p:nvPr/>
        </p:nvSpPr>
        <p:spPr>
          <a:xfrm>
            <a:off x="1297945" y="4481484"/>
            <a:ext cx="2982554" cy="461665"/>
          </a:xfrm>
          <a:prstGeom prst="rect">
            <a:avLst/>
          </a:prstGeom>
          <a:noFill/>
          <a:ln w="9525">
            <a:noFill/>
          </a:ln>
        </p:spPr>
        <p:txBody>
          <a:bodyPr wrap="square">
            <a:spAutoFit/>
          </a:bodyPr>
          <a:lstStyle/>
          <a:p>
            <a:pPr lvl="0">
              <a:buSzPct val="25000"/>
              <a:defRPr/>
            </a:pPr>
            <a:r>
              <a:rPr lang="zh-CN" altLang="en-US" sz="2400" b="1" cap="all" dirty="0">
                <a:solidFill>
                  <a:schemeClr val="bg1"/>
                </a:solidFill>
                <a:latin typeface="微软雅黑" panose="020B0503020204020204" pitchFamily="34" charset="-122"/>
                <a:ea typeface="微软雅黑" panose="020B0503020204020204" pitchFamily="34" charset="-122"/>
                <a:cs typeface="+mn-ea"/>
                <a:sym typeface="+mn-lt"/>
              </a:rPr>
              <a:t>输入小标题</a:t>
            </a:r>
          </a:p>
        </p:txBody>
      </p:sp>
      <p:sp>
        <p:nvSpPr>
          <p:cNvPr id="7" name="Rectangle 114"/>
          <p:cNvSpPr/>
          <p:nvPr/>
        </p:nvSpPr>
        <p:spPr>
          <a:xfrm>
            <a:off x="1297945" y="4809136"/>
            <a:ext cx="4241079" cy="787523"/>
          </a:xfrm>
          <a:prstGeom prst="rect">
            <a:avLst/>
          </a:prstGeom>
        </p:spPr>
        <p:txBody>
          <a:bodyPr wrap="square">
            <a:spAutoFit/>
          </a:bodyPr>
          <a:lstStyle/>
          <a:p>
            <a:pPr lvl="0">
              <a:lnSpc>
                <a:spcPct val="150000"/>
              </a:lnSpc>
            </a:pPr>
            <a:r>
              <a:rPr lang="zh-CN" altLang="en-US" sz="1600" dirty="0">
                <a:solidFill>
                  <a:schemeClr val="bg1"/>
                </a:solidFill>
                <a:latin typeface="微软雅黑" panose="020B0503020204020204" pitchFamily="34" charset="-122"/>
                <a:ea typeface="微软雅黑" panose="020B0503020204020204" pitchFamily="34" charset="-122"/>
                <a:cs typeface="+mn-ea"/>
                <a:sym typeface="+mn-lt"/>
              </a:rPr>
              <a:t>点击输入标题点击输入相关标题。点击输入标题点击输入相关标题。点击输入标题。</a:t>
            </a:r>
            <a:endParaRPr lang="en-US" altLang="zh-CN" sz="16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 name="矩形 7"/>
          <p:cNvSpPr/>
          <p:nvPr/>
        </p:nvSpPr>
        <p:spPr>
          <a:xfrm>
            <a:off x="8800894" y="5418797"/>
            <a:ext cx="1972310" cy="101600"/>
          </a:xfrm>
          <a:prstGeom prst="rect">
            <a:avLst/>
          </a:prstGeom>
          <a:gradFill flip="none" rotWithShape="1">
            <a:gsLst>
              <a:gs pos="18000">
                <a:srgbClr val="333DFF"/>
              </a:gs>
              <a:gs pos="100000">
                <a:srgbClr val="F71C4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9" name="图片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208861" y="1726330"/>
            <a:ext cx="4419244" cy="24801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dur="5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nodeType="afterGroup">
                            <p:stCondLst>
                              <p:cond delay="500"/>
                            </p:stCondLst>
                            <p:childTnLst>
                              <p:par>
                                <p:cTn id="9" presetID="22" presetClass="entr" presetSubtype="4" dur="5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dur="50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dur="5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dur="50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par>
                          <p:cTn id="21" fill="hold" nodeType="afterGroup">
                            <p:stCondLst>
                              <p:cond delay="1000"/>
                            </p:stCondLst>
                            <p:childTnLst>
                              <p:par>
                                <p:cTn id="22" presetID="2" presetClass="entr" presetSubtype="2" dur="50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dur="50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1+#ppt_w/2"/>
                                          </p:val>
                                        </p:tav>
                                        <p:tav tm="100000">
                                          <p:val>
                                            <p:strVal val="#ppt_x"/>
                                          </p:val>
                                        </p:tav>
                                      </p:tavLst>
                                    </p:anim>
                                    <p:anim calcmode="lin" valueType="num">
                                      <p:cBhvr additive="base">
                                        <p:cTn id="29" dur="500" fill="hold"/>
                                        <p:tgtEl>
                                          <p:spTgt spid="3"/>
                                        </p:tgtEl>
                                        <p:attrNameLst>
                                          <p:attrName>ppt_y</p:attrName>
                                        </p:attrNameLst>
                                      </p:cBhvr>
                                      <p:tavLst>
                                        <p:tav tm="0">
                                          <p:val>
                                            <p:strVal val="#ppt_y"/>
                                          </p:val>
                                        </p:tav>
                                        <p:tav tm="100000">
                                          <p:val>
                                            <p:strVal val="#ppt_y"/>
                                          </p:val>
                                        </p:tav>
                                      </p:tavLst>
                                    </p:anim>
                                  </p:childTnLst>
                                </p:cTn>
                              </p:par>
                              <p:par>
                                <p:cTn id="30" presetID="2" presetClass="entr" presetSubtype="2" dur="50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p:bldP spid="7"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359400"/>
            <a:ext cx="12192000" cy="1498600"/>
          </a:xfrm>
          <a:prstGeom prst="rect">
            <a:avLst/>
          </a:prstGeom>
          <a:gradFill>
            <a:gsLst>
              <a:gs pos="18000">
                <a:srgbClr val="333DFF"/>
              </a:gs>
              <a:gs pos="100000">
                <a:srgbClr val="F71C4C"/>
              </a:gs>
            </a:gsLst>
            <a:lin ang="0" scaled="1"/>
          </a:gradFill>
          <a:ln>
            <a:solidFill>
              <a:srgbClr val="1FA94C"/>
            </a:solidFill>
          </a:ln>
          <a:effectLst>
            <a:outerShdw blurRad="584200" dist="203200" dir="5400000" sx="92000" sy="9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微软雅黑" panose="020B0503020204020204" pitchFamily="34" charset="-122"/>
              <a:ea typeface="微软雅黑" panose="020B0503020204020204" pitchFamily="34" charset="-122"/>
              <a:cs typeface="+mn-ea"/>
            </a:endParaRPr>
          </a:p>
        </p:txBody>
      </p:sp>
      <p:grpSp>
        <p:nvGrpSpPr>
          <p:cNvPr id="3" name="组合 2"/>
          <p:cNvGrpSpPr/>
          <p:nvPr/>
        </p:nvGrpSpPr>
        <p:grpSpPr>
          <a:xfrm>
            <a:off x="1136650" y="2499455"/>
            <a:ext cx="2882900" cy="3329845"/>
            <a:chOff x="4654550" y="2067655"/>
            <a:chExt cx="2882900" cy="3990245"/>
          </a:xfrm>
        </p:grpSpPr>
        <p:sp>
          <p:nvSpPr>
            <p:cNvPr id="4" name="矩形 3"/>
            <p:cNvSpPr/>
            <p:nvPr/>
          </p:nvSpPr>
          <p:spPr>
            <a:xfrm>
              <a:off x="4654550" y="2067655"/>
              <a:ext cx="2882900" cy="154845"/>
            </a:xfrm>
            <a:prstGeom prst="rect">
              <a:avLst/>
            </a:prstGeom>
            <a:gradFill flip="none" rotWithShape="1">
              <a:gsLst>
                <a:gs pos="0">
                  <a:srgbClr val="333DFF"/>
                </a:gs>
                <a:gs pos="100000">
                  <a:srgbClr val="F71C4C"/>
                </a:gs>
              </a:gsLst>
              <a:lin ang="0" scaled="1"/>
            </a:gradFill>
            <a:ln>
              <a:noFill/>
            </a:ln>
            <a:effectLst>
              <a:outerShdw blurRad="584200" dist="203200" dir="5400000" sx="92000" sy="9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微软雅黑" panose="020B0503020204020204" pitchFamily="34" charset="-122"/>
                <a:ea typeface="微软雅黑" panose="020B0503020204020204" pitchFamily="34" charset="-122"/>
                <a:cs typeface="+mn-ea"/>
              </a:endParaRPr>
            </a:p>
          </p:txBody>
        </p:sp>
        <p:sp>
          <p:nvSpPr>
            <p:cNvPr id="5" name="矩形 4"/>
            <p:cNvSpPr/>
            <p:nvPr/>
          </p:nvSpPr>
          <p:spPr>
            <a:xfrm>
              <a:off x="4654550" y="2296255"/>
              <a:ext cx="2882900" cy="3761645"/>
            </a:xfrm>
            <a:prstGeom prst="rect">
              <a:avLst/>
            </a:prstGeom>
            <a:solidFill>
              <a:srgbClr val="FFFFFF">
                <a:alpha val="24000"/>
              </a:srgbClr>
            </a:solidFill>
            <a:ln>
              <a:noFill/>
            </a:ln>
            <a:effectLst>
              <a:outerShdw blurRad="584200" dist="203200" dir="5400000" sx="92000" sy="9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微软雅黑" panose="020B0503020204020204" pitchFamily="34" charset="-122"/>
                <a:ea typeface="微软雅黑" panose="020B0503020204020204" pitchFamily="34" charset="-122"/>
                <a:cs typeface="+mn-ea"/>
              </a:endParaRPr>
            </a:p>
          </p:txBody>
        </p:sp>
      </p:grpSp>
      <p:grpSp>
        <p:nvGrpSpPr>
          <p:cNvPr id="6" name="组合 5"/>
          <p:cNvGrpSpPr/>
          <p:nvPr/>
        </p:nvGrpSpPr>
        <p:grpSpPr>
          <a:xfrm>
            <a:off x="4635500" y="2499455"/>
            <a:ext cx="2882900" cy="3329845"/>
            <a:chOff x="4654550" y="2067655"/>
            <a:chExt cx="2882900" cy="3990245"/>
          </a:xfrm>
        </p:grpSpPr>
        <p:sp>
          <p:nvSpPr>
            <p:cNvPr id="7" name="矩形 6"/>
            <p:cNvSpPr/>
            <p:nvPr/>
          </p:nvSpPr>
          <p:spPr>
            <a:xfrm>
              <a:off x="4654550" y="2067655"/>
              <a:ext cx="2882900" cy="154845"/>
            </a:xfrm>
            <a:prstGeom prst="rect">
              <a:avLst/>
            </a:prstGeom>
            <a:gradFill flip="none" rotWithShape="1">
              <a:gsLst>
                <a:gs pos="0">
                  <a:srgbClr val="333DFF"/>
                </a:gs>
                <a:gs pos="100000">
                  <a:srgbClr val="F71C4C"/>
                </a:gs>
              </a:gsLst>
              <a:lin ang="0" scaled="1"/>
            </a:gradFill>
            <a:ln>
              <a:noFill/>
            </a:ln>
            <a:effectLst>
              <a:outerShdw blurRad="584200" dist="203200" dir="5400000" sx="92000" sy="9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微软雅黑" panose="020B0503020204020204" pitchFamily="34" charset="-122"/>
                <a:ea typeface="微软雅黑" panose="020B0503020204020204" pitchFamily="34" charset="-122"/>
                <a:cs typeface="+mn-ea"/>
              </a:endParaRPr>
            </a:p>
          </p:txBody>
        </p:sp>
        <p:sp>
          <p:nvSpPr>
            <p:cNvPr id="8" name="矩形 7"/>
            <p:cNvSpPr/>
            <p:nvPr/>
          </p:nvSpPr>
          <p:spPr>
            <a:xfrm>
              <a:off x="4654550" y="2296255"/>
              <a:ext cx="2882900" cy="3761645"/>
            </a:xfrm>
            <a:prstGeom prst="rect">
              <a:avLst/>
            </a:prstGeom>
            <a:solidFill>
              <a:srgbClr val="FFFFFF">
                <a:alpha val="24000"/>
              </a:srgbClr>
            </a:solidFill>
            <a:ln>
              <a:noFill/>
            </a:ln>
            <a:effectLst>
              <a:outerShdw blurRad="584200" dist="203200" dir="5400000" sx="92000" sy="9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微软雅黑" panose="020B0503020204020204" pitchFamily="34" charset="-122"/>
                <a:ea typeface="微软雅黑" panose="020B0503020204020204" pitchFamily="34" charset="-122"/>
                <a:cs typeface="+mn-ea"/>
              </a:endParaRPr>
            </a:p>
          </p:txBody>
        </p:sp>
      </p:grpSp>
      <p:grpSp>
        <p:nvGrpSpPr>
          <p:cNvPr id="9" name="组合 8"/>
          <p:cNvGrpSpPr/>
          <p:nvPr/>
        </p:nvGrpSpPr>
        <p:grpSpPr>
          <a:xfrm>
            <a:off x="8134350" y="2499455"/>
            <a:ext cx="2882900" cy="3329845"/>
            <a:chOff x="4654550" y="2067655"/>
            <a:chExt cx="2882900" cy="3990245"/>
          </a:xfrm>
        </p:grpSpPr>
        <p:sp>
          <p:nvSpPr>
            <p:cNvPr id="10" name="矩形 9"/>
            <p:cNvSpPr/>
            <p:nvPr/>
          </p:nvSpPr>
          <p:spPr>
            <a:xfrm>
              <a:off x="4654550" y="2067655"/>
              <a:ext cx="2882900" cy="154845"/>
            </a:xfrm>
            <a:prstGeom prst="rect">
              <a:avLst/>
            </a:prstGeom>
            <a:gradFill flip="none" rotWithShape="1">
              <a:gsLst>
                <a:gs pos="0">
                  <a:srgbClr val="333DFF"/>
                </a:gs>
                <a:gs pos="100000">
                  <a:srgbClr val="F71C4C"/>
                </a:gs>
              </a:gsLst>
              <a:lin ang="0" scaled="1"/>
            </a:gradFill>
            <a:ln>
              <a:noFill/>
            </a:ln>
            <a:effectLst>
              <a:outerShdw blurRad="584200" dist="203200" dir="5400000" sx="92000" sy="9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微软雅黑" panose="020B0503020204020204" pitchFamily="34" charset="-122"/>
                <a:ea typeface="微软雅黑" panose="020B0503020204020204" pitchFamily="34" charset="-122"/>
                <a:cs typeface="+mn-ea"/>
              </a:endParaRPr>
            </a:p>
          </p:txBody>
        </p:sp>
        <p:sp>
          <p:nvSpPr>
            <p:cNvPr id="11" name="矩形 10"/>
            <p:cNvSpPr/>
            <p:nvPr/>
          </p:nvSpPr>
          <p:spPr>
            <a:xfrm>
              <a:off x="4654550" y="2296255"/>
              <a:ext cx="2882900" cy="3761645"/>
            </a:xfrm>
            <a:prstGeom prst="rect">
              <a:avLst/>
            </a:prstGeom>
            <a:solidFill>
              <a:srgbClr val="FFFFFF">
                <a:alpha val="24000"/>
              </a:srgbClr>
            </a:solidFill>
            <a:ln>
              <a:noFill/>
            </a:ln>
            <a:effectLst>
              <a:outerShdw blurRad="584200" dist="203200" dir="5400000" sx="92000" sy="92000" algn="ctr"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微软雅黑" panose="020B0503020204020204" pitchFamily="34" charset="-122"/>
                <a:ea typeface="微软雅黑" panose="020B0503020204020204" pitchFamily="34" charset="-122"/>
                <a:cs typeface="+mn-ea"/>
              </a:endParaRPr>
            </a:p>
          </p:txBody>
        </p:sp>
      </p:grpSp>
      <p:sp>
        <p:nvSpPr>
          <p:cNvPr id="12" name="文本框 11"/>
          <p:cNvSpPr txBox="1"/>
          <p:nvPr/>
        </p:nvSpPr>
        <p:spPr>
          <a:xfrm flipH="1">
            <a:off x="5346700" y="1633240"/>
            <a:ext cx="1422400" cy="461665"/>
          </a:xfrm>
          <a:prstGeom prst="rect">
            <a:avLst/>
          </a:prstGeom>
          <a:noFill/>
        </p:spPr>
        <p:txBody>
          <a:bodyPr wrap="square" rtlCol="0">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-02-</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flipH="1">
            <a:off x="1847850" y="1633240"/>
            <a:ext cx="1422400" cy="461665"/>
          </a:xfrm>
          <a:prstGeom prst="rect">
            <a:avLst/>
          </a:prstGeom>
          <a:noFill/>
        </p:spPr>
        <p:txBody>
          <a:bodyPr wrap="square" rtlCol="0">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-01-</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4" name="文本框 13"/>
          <p:cNvSpPr txBox="1"/>
          <p:nvPr/>
        </p:nvSpPr>
        <p:spPr>
          <a:xfrm flipH="1">
            <a:off x="8845550" y="1633240"/>
            <a:ext cx="1422400" cy="461665"/>
          </a:xfrm>
          <a:prstGeom prst="rect">
            <a:avLst/>
          </a:prstGeom>
          <a:noFill/>
        </p:spPr>
        <p:txBody>
          <a:bodyPr wrap="square" rtlCol="0">
            <a:spAutoFit/>
          </a:bodyPr>
          <a:lstStyle/>
          <a:p>
            <a:pPr algn="ctr"/>
            <a:r>
              <a:rPr lang="en-US" altLang="zh-CN" sz="2400">
                <a:solidFill>
                  <a:schemeClr val="bg1"/>
                </a:solidFill>
                <a:latin typeface="微软雅黑" panose="020B0503020204020204" pitchFamily="34" charset="-122"/>
                <a:ea typeface="微软雅黑" panose="020B0503020204020204" pitchFamily="34" charset="-122"/>
              </a:rPr>
              <a:t>-03-</a:t>
            </a:r>
            <a:endParaRPr lang="zh-CN" altLang="en-US" sz="2400">
              <a:solidFill>
                <a:schemeClr val="bg1"/>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1253196" y="2857500"/>
            <a:ext cx="2652983" cy="2715492"/>
            <a:chOff x="3757612" y="1308100"/>
            <a:chExt cx="2108200" cy="2715492"/>
          </a:xfrm>
        </p:grpSpPr>
        <p:sp>
          <p:nvSpPr>
            <p:cNvPr id="16" name="ïṥ1ïde"/>
            <p:cNvSpPr txBox="1"/>
            <p:nvPr/>
          </p:nvSpPr>
          <p:spPr>
            <a:xfrm>
              <a:off x="4035884" y="1845945"/>
              <a:ext cx="1551658" cy="2177647"/>
            </a:xfrm>
            <a:prstGeom prst="rect">
              <a:avLst/>
            </a:prstGeom>
          </p:spPr>
          <p:txBody>
            <a:bodyPr wrap="square" lIns="0" tIns="0" rIns="0" bIns="0" rtlCol="0">
              <a:spAutoFit/>
            </a:bodyPr>
            <a:lstStyle>
              <a:defPPr>
                <a:defRPr lang="zh-CN"/>
              </a:defPPr>
              <a:lvl1pPr>
                <a:lnSpc>
                  <a:spcPts val="1500"/>
                </a:lnSpc>
                <a:defRPr sz="900"/>
              </a:lvl1pPr>
            </a:lstStyle>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sym typeface="思源黑体 CN Regular" panose="020B0500000000000000" pitchFamily="34" charset="-122"/>
                </a:rPr>
                <a:t>或者通过复制您的文本后，在此框中选择粘贴。您的内容打在这里，或者通过复制您的文本后，在此框中选择粘贴。</a:t>
              </a:r>
            </a:p>
          </p:txBody>
        </p:sp>
        <p:sp>
          <p:nvSpPr>
            <p:cNvPr id="17" name="文本框 16"/>
            <p:cNvSpPr txBox="1"/>
            <p:nvPr/>
          </p:nvSpPr>
          <p:spPr>
            <a:xfrm>
              <a:off x="3757612" y="1308100"/>
              <a:ext cx="2108200" cy="461665"/>
            </a:xfrm>
            <a:prstGeom prst="rect">
              <a:avLst/>
            </a:prstGeom>
            <a:noFill/>
          </p:spPr>
          <p:txBody>
            <a:bodyPr wrap="square"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添加标题</a:t>
              </a:r>
            </a:p>
          </p:txBody>
        </p:sp>
      </p:grpSp>
      <p:grpSp>
        <p:nvGrpSpPr>
          <p:cNvPr id="18" name="组合 17"/>
          <p:cNvGrpSpPr/>
          <p:nvPr/>
        </p:nvGrpSpPr>
        <p:grpSpPr>
          <a:xfrm>
            <a:off x="4783796" y="2857500"/>
            <a:ext cx="2652983" cy="2715492"/>
            <a:chOff x="3757612" y="1308100"/>
            <a:chExt cx="2108200" cy="2715492"/>
          </a:xfrm>
        </p:grpSpPr>
        <p:sp>
          <p:nvSpPr>
            <p:cNvPr id="19" name="ïṥ1ïde"/>
            <p:cNvSpPr txBox="1"/>
            <p:nvPr/>
          </p:nvSpPr>
          <p:spPr>
            <a:xfrm>
              <a:off x="4035884" y="1845945"/>
              <a:ext cx="1551658" cy="2177647"/>
            </a:xfrm>
            <a:prstGeom prst="rect">
              <a:avLst/>
            </a:prstGeom>
          </p:spPr>
          <p:txBody>
            <a:bodyPr wrap="square" lIns="0" tIns="0" rIns="0" bIns="0" rtlCol="0">
              <a:spAutoFit/>
            </a:bodyPr>
            <a:lstStyle>
              <a:defPPr>
                <a:defRPr lang="zh-CN"/>
              </a:defPPr>
              <a:lvl1pPr>
                <a:lnSpc>
                  <a:spcPts val="1500"/>
                </a:lnSpc>
                <a:defRPr sz="900"/>
              </a:lvl1pPr>
            </a:lstStyle>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sym typeface="思源黑体 CN Regular" panose="020B0500000000000000" pitchFamily="34" charset="-122"/>
                </a:rPr>
                <a:t>或者通过复制您的文本后，在此框中选择粘贴。您的内容打在这里，或者通过复制您的文本后，在此框中选择粘贴。</a:t>
              </a:r>
            </a:p>
          </p:txBody>
        </p:sp>
        <p:sp>
          <p:nvSpPr>
            <p:cNvPr id="20" name="文本框 19"/>
            <p:cNvSpPr txBox="1"/>
            <p:nvPr/>
          </p:nvSpPr>
          <p:spPr>
            <a:xfrm>
              <a:off x="3757612" y="1308100"/>
              <a:ext cx="2108200" cy="461665"/>
            </a:xfrm>
            <a:prstGeom prst="rect">
              <a:avLst/>
            </a:prstGeom>
            <a:noFill/>
          </p:spPr>
          <p:txBody>
            <a:bodyPr wrap="square"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添加标题</a:t>
              </a:r>
            </a:p>
          </p:txBody>
        </p:sp>
      </p:grpSp>
      <p:grpSp>
        <p:nvGrpSpPr>
          <p:cNvPr id="21" name="组合 20"/>
          <p:cNvGrpSpPr/>
          <p:nvPr/>
        </p:nvGrpSpPr>
        <p:grpSpPr>
          <a:xfrm>
            <a:off x="8339796" y="2857500"/>
            <a:ext cx="2652983" cy="2715492"/>
            <a:chOff x="3757612" y="1308100"/>
            <a:chExt cx="2108200" cy="2715492"/>
          </a:xfrm>
        </p:grpSpPr>
        <p:sp>
          <p:nvSpPr>
            <p:cNvPr id="22" name="ïṥ1ïde"/>
            <p:cNvSpPr txBox="1"/>
            <p:nvPr/>
          </p:nvSpPr>
          <p:spPr>
            <a:xfrm>
              <a:off x="4035884" y="1845945"/>
              <a:ext cx="1551658" cy="2177647"/>
            </a:xfrm>
            <a:prstGeom prst="rect">
              <a:avLst/>
            </a:prstGeom>
          </p:spPr>
          <p:txBody>
            <a:bodyPr wrap="square" lIns="0" tIns="0" rIns="0" bIns="0" rtlCol="0">
              <a:spAutoFit/>
            </a:bodyPr>
            <a:lstStyle>
              <a:defPPr>
                <a:defRPr lang="zh-CN"/>
              </a:defPPr>
              <a:lvl1pPr>
                <a:lnSpc>
                  <a:spcPts val="1500"/>
                </a:lnSpc>
                <a:defRPr sz="900"/>
              </a:lvl1pPr>
            </a:lstStyle>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sym typeface="思源黑体 CN Regular" panose="020B0500000000000000" pitchFamily="34" charset="-122"/>
                </a:rPr>
                <a:t>或者通过复制您的文本后，在此框中选择粘贴。您的内容打在这里，或者通过复制您的文本后，在此框中选择粘贴。</a:t>
              </a:r>
            </a:p>
          </p:txBody>
        </p:sp>
        <p:sp>
          <p:nvSpPr>
            <p:cNvPr id="23" name="文本框 22"/>
            <p:cNvSpPr txBox="1"/>
            <p:nvPr/>
          </p:nvSpPr>
          <p:spPr>
            <a:xfrm>
              <a:off x="3757612" y="1308100"/>
              <a:ext cx="2108200" cy="461665"/>
            </a:xfrm>
            <a:prstGeom prst="rect">
              <a:avLst/>
            </a:prstGeom>
            <a:noFill/>
          </p:spPr>
          <p:txBody>
            <a:bodyPr wrap="square"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添加标题</a:t>
              </a:r>
            </a:p>
          </p:txBody>
        </p:sp>
      </p:gr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dur="50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stCondLst>
                                            <p:cond delay="0"/>
                                          </p:stCondLst>
                                        </p:cTn>
                                        <p:tgtEl>
                                          <p:spTgt spid="2"/>
                                        </p:tgtEl>
                                      </p:cBhvr>
                                    </p:animEffect>
                                    <p:anim to="0" calcmode="lin" valueType="num">
                                      <p:cBhvr>
                                        <p:cTn id="8" dur="500" fill="hold">
                                          <p:stCondLst>
                                            <p:cond delay="0"/>
                                          </p:stCondLst>
                                        </p:cTn>
                                        <p:tgtEl>
                                          <p:spTgt spid="2"/>
                                        </p:tgtEl>
                                        <p:attrNameLst>
                                          <p:attrName>ppt_x</p:attrName>
                                        </p:attrNameLst>
                                      </p:cBhvr>
                                      <p:tavLst>
                                        <p:tav tm="0">
                                          <p:val>
                                            <p:strVal val="#ppt_x-.05"/>
                                          </p:val>
                                        </p:tav>
                                        <p:tav tm="100000">
                                          <p:val>
                                            <p:strVal val="#ppt_x"/>
                                          </p:val>
                                        </p:tav>
                                      </p:tavLst>
                                    </p:anim>
                                  </p:childTnLst>
                                </p:cTn>
                              </p:par>
                              <p:par>
                                <p:cTn id="9" presetID="10" presetClass="entr" presetSubtype="0" dur="500"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stCondLst>
                                            <p:cond delay="0"/>
                                          </p:stCondLst>
                                        </p:cTn>
                                        <p:tgtEl>
                                          <p:spTgt spid="3"/>
                                        </p:tgtEl>
                                      </p:cBhvr>
                                    </p:animEffect>
                                    <p:anim to="0" calcmode="lin" valueType="num">
                                      <p:cBhvr>
                                        <p:cTn id="12" dur="500" fill="hold">
                                          <p:stCondLst>
                                            <p:cond delay="0"/>
                                          </p:stCondLst>
                                        </p:cTn>
                                        <p:tgtEl>
                                          <p:spTgt spid="3"/>
                                        </p:tgtEl>
                                        <p:attrNameLst>
                                          <p:attrName>ppt_x</p:attrName>
                                        </p:attrNameLst>
                                      </p:cBhvr>
                                      <p:tavLst>
                                        <p:tav tm="0">
                                          <p:val>
                                            <p:strVal val="#ppt_x-.05"/>
                                          </p:val>
                                        </p:tav>
                                        <p:tav tm="100000">
                                          <p:val>
                                            <p:strVal val="#ppt_x"/>
                                          </p:val>
                                        </p:tav>
                                      </p:tavLst>
                                    </p:anim>
                                  </p:childTnLst>
                                </p:cTn>
                              </p:par>
                              <p:par>
                                <p:cTn id="13" presetID="10" presetClass="entr" presetSubtype="0" dur="50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stCondLst>
                                            <p:cond delay="0"/>
                                          </p:stCondLst>
                                        </p:cTn>
                                        <p:tgtEl>
                                          <p:spTgt spid="6"/>
                                        </p:tgtEl>
                                      </p:cBhvr>
                                    </p:animEffect>
                                    <p:anim to="0" calcmode="lin" valueType="num">
                                      <p:cBhvr>
                                        <p:cTn id="16" dur="500" fill="hold">
                                          <p:stCondLst>
                                            <p:cond delay="0"/>
                                          </p:stCondLst>
                                        </p:cTn>
                                        <p:tgtEl>
                                          <p:spTgt spid="6"/>
                                        </p:tgtEl>
                                        <p:attrNameLst>
                                          <p:attrName>ppt_x</p:attrName>
                                        </p:attrNameLst>
                                      </p:cBhvr>
                                      <p:tavLst>
                                        <p:tav tm="0">
                                          <p:val>
                                            <p:strVal val="#ppt_x-.05"/>
                                          </p:val>
                                        </p:tav>
                                        <p:tav tm="100000">
                                          <p:val>
                                            <p:strVal val="#ppt_x"/>
                                          </p:val>
                                        </p:tav>
                                      </p:tavLst>
                                    </p:anim>
                                  </p:childTnLst>
                                </p:cTn>
                              </p:par>
                              <p:par>
                                <p:cTn id="17" presetID="10" presetClass="entr" presetSubtype="0" dur="500"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stCondLst>
                                            <p:cond delay="0"/>
                                          </p:stCondLst>
                                        </p:cTn>
                                        <p:tgtEl>
                                          <p:spTgt spid="9"/>
                                        </p:tgtEl>
                                      </p:cBhvr>
                                    </p:animEffect>
                                    <p:anim to="0" calcmode="lin" valueType="num">
                                      <p:cBhvr>
                                        <p:cTn id="20" dur="500" fill="hold">
                                          <p:stCondLst>
                                            <p:cond delay="0"/>
                                          </p:stCondLst>
                                        </p:cTn>
                                        <p:tgtEl>
                                          <p:spTgt spid="9"/>
                                        </p:tgtEl>
                                        <p:attrNameLst>
                                          <p:attrName>ppt_x</p:attrName>
                                        </p:attrNameLst>
                                      </p:cBhvr>
                                      <p:tavLst>
                                        <p:tav tm="0">
                                          <p:val>
                                            <p:strVal val="#ppt_x-.05"/>
                                          </p:val>
                                        </p:tav>
                                        <p:tav tm="100000">
                                          <p:val>
                                            <p:strVal val="#ppt_x"/>
                                          </p:val>
                                        </p:tav>
                                      </p:tavLst>
                                    </p:anim>
                                  </p:childTnLst>
                                </p:cTn>
                              </p:par>
                              <p:par>
                                <p:cTn id="21" presetID="10" presetClass="entr" presetSubtype="0" dur="50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stCondLst>
                                            <p:cond delay="0"/>
                                          </p:stCondLst>
                                        </p:cTn>
                                        <p:tgtEl>
                                          <p:spTgt spid="12"/>
                                        </p:tgtEl>
                                      </p:cBhvr>
                                    </p:animEffect>
                                    <p:anim to="0" calcmode="lin" valueType="num">
                                      <p:cBhvr>
                                        <p:cTn id="24" dur="500" fill="hold">
                                          <p:stCondLst>
                                            <p:cond delay="0"/>
                                          </p:stCondLst>
                                        </p:cTn>
                                        <p:tgtEl>
                                          <p:spTgt spid="12"/>
                                        </p:tgtEl>
                                        <p:attrNameLst>
                                          <p:attrName>ppt_x</p:attrName>
                                        </p:attrNameLst>
                                      </p:cBhvr>
                                      <p:tavLst>
                                        <p:tav tm="0">
                                          <p:val>
                                            <p:strVal val="#ppt_x-.05"/>
                                          </p:val>
                                        </p:tav>
                                        <p:tav tm="100000">
                                          <p:val>
                                            <p:strVal val="#ppt_x"/>
                                          </p:val>
                                        </p:tav>
                                      </p:tavLst>
                                    </p:anim>
                                  </p:childTnLst>
                                </p:cTn>
                              </p:par>
                              <p:par>
                                <p:cTn id="25" presetID="10" presetClass="entr" presetSubtype="0" dur="500" decel="10000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stCondLst>
                                            <p:cond delay="0"/>
                                          </p:stCondLst>
                                        </p:cTn>
                                        <p:tgtEl>
                                          <p:spTgt spid="13"/>
                                        </p:tgtEl>
                                      </p:cBhvr>
                                    </p:animEffect>
                                    <p:anim to="0" calcmode="lin" valueType="num">
                                      <p:cBhvr>
                                        <p:cTn id="28" dur="500" fill="hold">
                                          <p:stCondLst>
                                            <p:cond delay="0"/>
                                          </p:stCondLst>
                                        </p:cTn>
                                        <p:tgtEl>
                                          <p:spTgt spid="13"/>
                                        </p:tgtEl>
                                        <p:attrNameLst>
                                          <p:attrName>ppt_x</p:attrName>
                                        </p:attrNameLst>
                                      </p:cBhvr>
                                      <p:tavLst>
                                        <p:tav tm="0">
                                          <p:val>
                                            <p:strVal val="#ppt_x-.05"/>
                                          </p:val>
                                        </p:tav>
                                        <p:tav tm="100000">
                                          <p:val>
                                            <p:strVal val="#ppt_x"/>
                                          </p:val>
                                        </p:tav>
                                      </p:tavLst>
                                    </p:anim>
                                  </p:childTnLst>
                                </p:cTn>
                              </p:par>
                              <p:par>
                                <p:cTn id="29" presetID="10" presetClass="entr" presetSubtype="0" dur="500" decel="100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stCondLst>
                                            <p:cond delay="0"/>
                                          </p:stCondLst>
                                        </p:cTn>
                                        <p:tgtEl>
                                          <p:spTgt spid="14"/>
                                        </p:tgtEl>
                                      </p:cBhvr>
                                    </p:animEffect>
                                    <p:anim to="0" calcmode="lin" valueType="num">
                                      <p:cBhvr>
                                        <p:cTn id="32" dur="500" fill="hold">
                                          <p:stCondLst>
                                            <p:cond delay="0"/>
                                          </p:stCondLst>
                                        </p:cTn>
                                        <p:tgtEl>
                                          <p:spTgt spid="14"/>
                                        </p:tgtEl>
                                        <p:attrNameLst>
                                          <p:attrName>ppt_x</p:attrName>
                                        </p:attrNameLst>
                                      </p:cBhvr>
                                      <p:tavLst>
                                        <p:tav tm="0">
                                          <p:val>
                                            <p:strVal val="#ppt_x-.05"/>
                                          </p:val>
                                        </p:tav>
                                        <p:tav tm="100000">
                                          <p:val>
                                            <p:strVal val="#ppt_x"/>
                                          </p:val>
                                        </p:tav>
                                      </p:tavLst>
                                    </p:anim>
                                  </p:childTnLst>
                                </p:cTn>
                              </p:par>
                            </p:childTnLst>
                          </p:cTn>
                        </p:par>
                        <p:par>
                          <p:cTn id="33" fill="hold" nodeType="afterGroup">
                            <p:stCondLst>
                              <p:cond delay="500"/>
                            </p:stCondLst>
                            <p:childTnLst>
                              <p:par>
                                <p:cTn id="34" presetID="10" presetClass="entr" presetSubtype="0" dur="500" fill="hold" nodeType="afterEffect">
                                  <p:stCondLst>
                                    <p:cond delay="0"/>
                                  </p:stCondLst>
                                  <p:iterate type="wd">
                                    <p:tmPct val="10000"/>
                                  </p:iterate>
                                  <p:childTnLst>
                                    <p:set>
                                      <p:cBhvr>
                                        <p:cTn id="35" dur="1" fill="hold">
                                          <p:stCondLst>
                                            <p:cond delay="0"/>
                                          </p:stCondLst>
                                        </p:cTn>
                                        <p:tgtEl>
                                          <p:spTgt spid="15"/>
                                        </p:tgtEl>
                                        <p:attrNameLst>
                                          <p:attrName>style.visibility</p:attrName>
                                        </p:attrNameLst>
                                      </p:cBhvr>
                                      <p:to>
                                        <p:strVal val="visible"/>
                                      </p:to>
                                    </p:set>
                                    <p:anim to="0" calcmode="lin" valueType="num">
                                      <p:cBhvr>
                                        <p:cTn id="36" dur="500" decel="100000" fill="hold">
                                          <p:stCondLst>
                                            <p:cond delay="0"/>
                                          </p:stCondLst>
                                        </p:cTn>
                                        <p:tgtEl>
                                          <p:spTgt spid="15"/>
                                        </p:tgtEl>
                                        <p:attrNameLst>
                                          <p:attrName>ppt_y</p:attrName>
                                        </p:attrNameLst>
                                      </p:cBhvr>
                                      <p:tavLst>
                                        <p:tav tm="0">
                                          <p:val>
                                            <p:strVal val="ppt_y+0.02"/>
                                          </p:val>
                                        </p:tav>
                                        <p:tav tm="100000">
                                          <p:val>
                                            <p:strVal val="#ppt_y"/>
                                          </p:val>
                                        </p:tav>
                                      </p:tavLst>
                                    </p:anim>
                                    <p:animEffect transition="in" filter="fade">
                                      <p:cBhvr>
                                        <p:cTn id="37" dur="500">
                                          <p:stCondLst>
                                            <p:cond delay="0"/>
                                          </p:stCondLst>
                                        </p:cTn>
                                        <p:tgtEl>
                                          <p:spTgt spid="15"/>
                                        </p:tgtEl>
                                      </p:cBhvr>
                                    </p:animEffect>
                                    <p:animScale>
                                      <p:cBhvr>
                                        <p:cTn id="38" dur="500" decel="100000" fill="hold">
                                          <p:stCondLst>
                                            <p:cond delay="0"/>
                                          </p:stCondLst>
                                        </p:cTn>
                                        <p:tgtEl>
                                          <p:spTgt spid="15"/>
                                        </p:tgtEl>
                                      </p:cBhvr>
                                      <p:by x="100000" y="100000"/>
                                      <p:from x="110000" y="110000"/>
                                      <p:to x="100000" y="100000"/>
                                    </p:animScale>
                                  </p:childTnLst>
                                </p:cTn>
                              </p:par>
                            </p:childTnLst>
                          </p:cTn>
                        </p:par>
                        <p:par>
                          <p:cTn id="39" fill="hold" nodeType="afterGroup">
                            <p:stCondLst>
                              <p:cond delay="1000"/>
                            </p:stCondLst>
                            <p:childTnLst>
                              <p:par>
                                <p:cTn id="40" presetID="10" presetClass="entr" presetSubtype="0" dur="500" fill="hold" nodeType="afterEffect">
                                  <p:stCondLst>
                                    <p:cond delay="0"/>
                                  </p:stCondLst>
                                  <p:iterate type="wd">
                                    <p:tmPct val="10000"/>
                                  </p:iterate>
                                  <p:childTnLst>
                                    <p:set>
                                      <p:cBhvr>
                                        <p:cTn id="41" dur="1" fill="hold">
                                          <p:stCondLst>
                                            <p:cond delay="0"/>
                                          </p:stCondLst>
                                        </p:cTn>
                                        <p:tgtEl>
                                          <p:spTgt spid="18"/>
                                        </p:tgtEl>
                                        <p:attrNameLst>
                                          <p:attrName>style.visibility</p:attrName>
                                        </p:attrNameLst>
                                      </p:cBhvr>
                                      <p:to>
                                        <p:strVal val="visible"/>
                                      </p:to>
                                    </p:set>
                                    <p:anim to="0" calcmode="lin" valueType="num">
                                      <p:cBhvr>
                                        <p:cTn id="42" dur="500" decel="100000" fill="hold">
                                          <p:stCondLst>
                                            <p:cond delay="0"/>
                                          </p:stCondLst>
                                        </p:cTn>
                                        <p:tgtEl>
                                          <p:spTgt spid="18"/>
                                        </p:tgtEl>
                                        <p:attrNameLst>
                                          <p:attrName>ppt_y</p:attrName>
                                        </p:attrNameLst>
                                      </p:cBhvr>
                                      <p:tavLst>
                                        <p:tav tm="0">
                                          <p:val>
                                            <p:strVal val="ppt_y+0.02"/>
                                          </p:val>
                                        </p:tav>
                                        <p:tav tm="100000">
                                          <p:val>
                                            <p:strVal val="#ppt_y"/>
                                          </p:val>
                                        </p:tav>
                                      </p:tavLst>
                                    </p:anim>
                                    <p:animEffect transition="in" filter="fade">
                                      <p:cBhvr>
                                        <p:cTn id="43" dur="500">
                                          <p:stCondLst>
                                            <p:cond delay="0"/>
                                          </p:stCondLst>
                                        </p:cTn>
                                        <p:tgtEl>
                                          <p:spTgt spid="18"/>
                                        </p:tgtEl>
                                      </p:cBhvr>
                                    </p:animEffect>
                                    <p:animScale>
                                      <p:cBhvr>
                                        <p:cTn id="44" dur="500" decel="100000" fill="hold">
                                          <p:stCondLst>
                                            <p:cond delay="0"/>
                                          </p:stCondLst>
                                        </p:cTn>
                                        <p:tgtEl>
                                          <p:spTgt spid="18"/>
                                        </p:tgtEl>
                                      </p:cBhvr>
                                      <p:by x="100000" y="100000"/>
                                      <p:from x="110000" y="110000"/>
                                      <p:to x="100000" y="100000"/>
                                    </p:animScale>
                                  </p:childTnLst>
                                </p:cTn>
                              </p:par>
                            </p:childTnLst>
                          </p:cTn>
                        </p:par>
                        <p:par>
                          <p:cTn id="45" fill="hold" nodeType="afterGroup">
                            <p:stCondLst>
                              <p:cond delay="1500"/>
                            </p:stCondLst>
                            <p:childTnLst>
                              <p:par>
                                <p:cTn id="46" presetID="10" presetClass="entr" presetSubtype="0" dur="500" fill="hold" nodeType="afterEffect">
                                  <p:stCondLst>
                                    <p:cond delay="0"/>
                                  </p:stCondLst>
                                  <p:iterate type="wd">
                                    <p:tmPct val="10000"/>
                                  </p:iterate>
                                  <p:childTnLst>
                                    <p:set>
                                      <p:cBhvr>
                                        <p:cTn id="47" dur="1" fill="hold">
                                          <p:stCondLst>
                                            <p:cond delay="0"/>
                                          </p:stCondLst>
                                        </p:cTn>
                                        <p:tgtEl>
                                          <p:spTgt spid="21"/>
                                        </p:tgtEl>
                                        <p:attrNameLst>
                                          <p:attrName>style.visibility</p:attrName>
                                        </p:attrNameLst>
                                      </p:cBhvr>
                                      <p:to>
                                        <p:strVal val="visible"/>
                                      </p:to>
                                    </p:set>
                                    <p:anim to="0" calcmode="lin" valueType="num">
                                      <p:cBhvr>
                                        <p:cTn id="48" dur="500" decel="100000" fill="hold">
                                          <p:stCondLst>
                                            <p:cond delay="0"/>
                                          </p:stCondLst>
                                        </p:cTn>
                                        <p:tgtEl>
                                          <p:spTgt spid="21"/>
                                        </p:tgtEl>
                                        <p:attrNameLst>
                                          <p:attrName>ppt_y</p:attrName>
                                        </p:attrNameLst>
                                      </p:cBhvr>
                                      <p:tavLst>
                                        <p:tav tm="0">
                                          <p:val>
                                            <p:strVal val="ppt_y+0.02"/>
                                          </p:val>
                                        </p:tav>
                                        <p:tav tm="100000">
                                          <p:val>
                                            <p:strVal val="#ppt_y"/>
                                          </p:val>
                                        </p:tav>
                                      </p:tavLst>
                                    </p:anim>
                                    <p:animEffect transition="in" filter="fade">
                                      <p:cBhvr>
                                        <p:cTn id="49" dur="500">
                                          <p:stCondLst>
                                            <p:cond delay="0"/>
                                          </p:stCondLst>
                                        </p:cTn>
                                        <p:tgtEl>
                                          <p:spTgt spid="21"/>
                                        </p:tgtEl>
                                      </p:cBhvr>
                                    </p:animEffect>
                                    <p:animScale>
                                      <p:cBhvr>
                                        <p:cTn id="50" dur="500" decel="100000" fill="hold">
                                          <p:stCondLst>
                                            <p:cond delay="0"/>
                                          </p:stCondLst>
                                        </p:cTn>
                                        <p:tgtEl>
                                          <p:spTgt spid="21"/>
                                        </p:tgtEl>
                                      </p:cBhvr>
                                      <p:by x="100000" y="100000"/>
                                      <p:from x="110000" y="11000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310426" y="1316535"/>
            <a:ext cx="4902674" cy="3347720"/>
          </a:xfrm>
          <a:prstGeom prst="rect">
            <a:avLst/>
          </a:prstGeom>
          <a:gradFill flip="none" rotWithShape="1">
            <a:gsLst>
              <a:gs pos="32000">
                <a:srgbClr val="333DFF"/>
              </a:gs>
              <a:gs pos="100000">
                <a:srgbClr val="F71C4C"/>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微软雅黑" panose="020B0503020204020204" pitchFamily="34" charset="-122"/>
              <a:ea typeface="微软雅黑" panose="020B0503020204020204" pitchFamily="34" charset="-122"/>
              <a:cs typeface="字魂59号-创粗黑" panose="00000500000000000000" charset="-122"/>
              <a:sym typeface="Arial" panose="020B0604020202020204" pitchFamily="34" charset="0"/>
            </a:endParaRPr>
          </a:p>
        </p:txBody>
      </p:sp>
      <p:pic>
        <p:nvPicPr>
          <p:cNvPr id="3" name="图片 2"/>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rcRect/>
          <a:stretch>
            <a:fillRect/>
          </a:stretch>
        </p:blipFill>
        <p:spPr>
          <a:xfrm>
            <a:off x="17001" y="1331458"/>
            <a:ext cx="7229492" cy="3332162"/>
          </a:xfrm>
          <a:custGeom>
            <a:avLst/>
            <a:gdLst>
              <a:gd name="connsiteX0" fmla="*/ 0 w 7315200"/>
              <a:gd name="connsiteY0" fmla="*/ 0 h 3371666"/>
              <a:gd name="connsiteX1" fmla="*/ 7315200 w 7315200"/>
              <a:gd name="connsiteY1" fmla="*/ 0 h 3371666"/>
              <a:gd name="connsiteX2" fmla="*/ 7315200 w 7315200"/>
              <a:gd name="connsiteY2" fmla="*/ 3371666 h 3371666"/>
              <a:gd name="connsiteX3" fmla="*/ 0 w 7315200"/>
              <a:gd name="connsiteY3" fmla="*/ 3371666 h 3371666"/>
            </a:gdLst>
            <a:ahLst/>
            <a:cxnLst>
              <a:cxn ang="0">
                <a:pos x="connsiteX0" y="connsiteY0"/>
              </a:cxn>
              <a:cxn ang="0">
                <a:pos x="connsiteX1" y="connsiteY1"/>
              </a:cxn>
              <a:cxn ang="0">
                <a:pos x="connsiteX2" y="connsiteY2"/>
              </a:cxn>
              <a:cxn ang="0">
                <a:pos x="connsiteX3" y="connsiteY3"/>
              </a:cxn>
            </a:cxnLst>
            <a:rect l="l" t="t" r="r" b="b"/>
            <a:pathLst>
              <a:path w="7315200" h="3371666">
                <a:moveTo>
                  <a:pt x="0" y="0"/>
                </a:moveTo>
                <a:lnTo>
                  <a:pt x="7315200" y="0"/>
                </a:lnTo>
                <a:lnTo>
                  <a:pt x="7315200" y="3371666"/>
                </a:lnTo>
                <a:lnTo>
                  <a:pt x="0" y="3371666"/>
                </a:lnTo>
                <a:close/>
              </a:path>
            </a:pathLst>
          </a:custGeom>
        </p:spPr>
      </p:pic>
      <p:sp>
        <p:nvSpPr>
          <p:cNvPr id="4" name="圆角矩形 19"/>
          <p:cNvSpPr>
            <a:spLocks noChangeAspect="1" noChangeArrowheads="1"/>
          </p:cNvSpPr>
          <p:nvPr/>
        </p:nvSpPr>
        <p:spPr bwMode="auto">
          <a:xfrm>
            <a:off x="1422388" y="5189640"/>
            <a:ext cx="720725" cy="719138"/>
          </a:xfrm>
          <a:prstGeom prst="roundRect">
            <a:avLst>
              <a:gd name="adj" fmla="val 30000"/>
            </a:avLst>
          </a:prstGeom>
          <a:gradFill>
            <a:gsLst>
              <a:gs pos="32000">
                <a:srgbClr val="333DFF"/>
              </a:gs>
              <a:gs pos="100000">
                <a:srgbClr val="F71C4C"/>
              </a:gs>
            </a:gsLst>
            <a:lin ang="2700000" scaled="1"/>
          </a:gradFill>
          <a:ln>
            <a:noFill/>
          </a:ln>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dirty="0">
              <a:solidFill>
                <a:schemeClr val="bg1"/>
              </a:solidFill>
              <a:latin typeface="微软雅黑" panose="020B0503020204020204" pitchFamily="34" charset="-122"/>
              <a:cs typeface="+mn-ea"/>
              <a:sym typeface="Arial" panose="020B0604020202020204" pitchFamily="34" charset="0"/>
            </a:endParaRPr>
          </a:p>
        </p:txBody>
      </p:sp>
      <p:sp>
        <p:nvSpPr>
          <p:cNvPr id="5" name="圆角矩形 20"/>
          <p:cNvSpPr>
            <a:spLocks noChangeAspect="1" noChangeArrowheads="1"/>
          </p:cNvSpPr>
          <p:nvPr/>
        </p:nvSpPr>
        <p:spPr bwMode="auto">
          <a:xfrm>
            <a:off x="6678601" y="5189640"/>
            <a:ext cx="720725" cy="719138"/>
          </a:xfrm>
          <a:prstGeom prst="roundRect">
            <a:avLst>
              <a:gd name="adj" fmla="val 30000"/>
            </a:avLst>
          </a:prstGeom>
          <a:gradFill>
            <a:gsLst>
              <a:gs pos="32000">
                <a:srgbClr val="333DFF"/>
              </a:gs>
              <a:gs pos="100000">
                <a:srgbClr val="F71C4C"/>
              </a:gs>
            </a:gsLst>
            <a:lin ang="2700000" scaled="1"/>
          </a:gradFill>
          <a:ln>
            <a:noFill/>
          </a:ln>
        </p:spPr>
        <p:txBody>
          <a:bodyPr anchor="ctr"/>
          <a:lstStyle>
            <a:lvl1pPr>
              <a:defRPr>
                <a:solidFill>
                  <a:schemeClr val="tx1"/>
                </a:solidFill>
                <a:latin typeface="Segoe UI" panose="020B0502040204020203" pitchFamily="34" charset="0"/>
                <a:ea typeface="微软雅黑" panose="020B0503020204020204" pitchFamily="34" charset="-122"/>
              </a:defRPr>
            </a:lvl1pPr>
            <a:lvl2pPr marL="742950" indent="-285750">
              <a:defRPr>
                <a:solidFill>
                  <a:schemeClr val="tx1"/>
                </a:solidFill>
                <a:latin typeface="Segoe UI" panose="020B0502040204020203" pitchFamily="34" charset="0"/>
                <a:ea typeface="微软雅黑" panose="020B0503020204020204" pitchFamily="34" charset="-122"/>
              </a:defRPr>
            </a:lvl2pPr>
            <a:lvl3pPr marL="1143000" indent="-228600">
              <a:defRPr>
                <a:solidFill>
                  <a:schemeClr val="tx1"/>
                </a:solidFill>
                <a:latin typeface="Segoe UI" panose="020B0502040204020203" pitchFamily="34" charset="0"/>
                <a:ea typeface="微软雅黑" panose="020B0503020204020204" pitchFamily="34" charset="-122"/>
              </a:defRPr>
            </a:lvl3pPr>
            <a:lvl4pPr marL="1600200" indent="-228600">
              <a:defRPr>
                <a:solidFill>
                  <a:schemeClr val="tx1"/>
                </a:solidFill>
                <a:latin typeface="Segoe UI" panose="020B0502040204020203" pitchFamily="34" charset="0"/>
                <a:ea typeface="微软雅黑" panose="020B0503020204020204" pitchFamily="34" charset="-122"/>
              </a:defRPr>
            </a:lvl4pPr>
            <a:lvl5pPr marL="2057400" indent="-228600">
              <a:defRPr>
                <a:solidFill>
                  <a:schemeClr val="tx1"/>
                </a:solidFill>
                <a:latin typeface="Segoe UI" panose="020B0502040204020203"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Segoe UI" panose="020B0502040204020203" pitchFamily="34" charset="0"/>
                <a:ea typeface="微软雅黑" panose="020B0503020204020204" pitchFamily="34" charset="-122"/>
              </a:defRPr>
            </a:lvl9pPr>
          </a:lstStyle>
          <a:p>
            <a:pPr algn="ctr" eaLnBrk="1" hangingPunct="1"/>
            <a:endParaRPr lang="zh-CN" altLang="en-US" dirty="0">
              <a:solidFill>
                <a:schemeClr val="bg1"/>
              </a:solidFill>
              <a:latin typeface="微软雅黑" panose="020B0503020204020204" pitchFamily="34" charset="-122"/>
              <a:cs typeface="+mn-ea"/>
              <a:sym typeface="Arial" panose="020B0604020202020204" pitchFamily="34" charset="0"/>
            </a:endParaRPr>
          </a:p>
        </p:txBody>
      </p:sp>
      <p:pic>
        <p:nvPicPr>
          <p:cNvPr id="6" name="Group 4"/>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1514463" y="5283303"/>
            <a:ext cx="5349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oup 5"/>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6769088" y="5270603"/>
            <a:ext cx="541338"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3"/>
          <p:cNvSpPr txBox="1"/>
          <p:nvPr/>
        </p:nvSpPr>
        <p:spPr>
          <a:xfrm>
            <a:off x="7886572" y="2265326"/>
            <a:ext cx="3903564" cy="461665"/>
          </a:xfrm>
          <a:prstGeom prst="rect">
            <a:avLst/>
          </a:prstGeom>
          <a:noFill/>
        </p:spPr>
        <p:txBody>
          <a:bodyPr wrap="square" rtlCol="0">
            <a:spAutoFit/>
          </a:bodyPr>
          <a:lstStyle>
            <a:defPPr>
              <a:defRPr lang="en-US"/>
            </a:defPPr>
            <a:lvl1pPr defTabSz="1219200">
              <a:lnSpc>
                <a:spcPct val="100000"/>
              </a:lnSpc>
              <a:spcBef>
                <a:spcPct val="20000"/>
              </a:spcBef>
              <a:defRPr sz="2800" b="1">
                <a:solidFill>
                  <a:srgbClr val="54578E"/>
                </a:solidFill>
                <a:latin typeface="Arial" panose="020B0604020202020204" pitchFamily="34" charset="0"/>
                <a:ea typeface="微软雅黑" panose="020B0503020204020204" pitchFamily="34" charset="-122"/>
              </a:defRPr>
            </a:lvl1pPr>
          </a:lstStyle>
          <a:p>
            <a:r>
              <a:rPr lang="zh-CN" altLang="en-US" sz="2400" dirty="0">
                <a:solidFill>
                  <a:srgbClr val="FFFFFF"/>
                </a:solidFill>
                <a:latin typeface="微软雅黑" panose="020B0503020204020204" pitchFamily="34" charset="-122"/>
                <a:cs typeface="+mn-ea"/>
                <a:sym typeface="Arial" panose="020B0604020202020204" pitchFamily="34" charset="0"/>
              </a:rPr>
              <a:t>添加标题</a:t>
            </a:r>
          </a:p>
        </p:txBody>
      </p:sp>
      <p:sp>
        <p:nvSpPr>
          <p:cNvPr id="9" name="TextBox 20"/>
          <p:cNvSpPr txBox="1"/>
          <p:nvPr/>
        </p:nvSpPr>
        <p:spPr>
          <a:xfrm>
            <a:off x="7827579" y="2865546"/>
            <a:ext cx="4027826" cy="1295355"/>
          </a:xfrm>
          <a:prstGeom prst="rect">
            <a:avLst/>
          </a:prstGeom>
          <a:noFill/>
        </p:spPr>
        <p:txBody>
          <a:bodyPr wrap="square" rtlCol="0">
            <a:spAutoFit/>
          </a:bodyPr>
          <a:lstStyle/>
          <a:p>
            <a:pPr>
              <a:lnSpc>
                <a:spcPts val="2400"/>
              </a:lnSpc>
            </a:pPr>
            <a:r>
              <a:rPr lang="zh-CN" altLang="en-US" sz="1600" dirty="0">
                <a:solidFill>
                  <a:srgbClr val="FFFFFF"/>
                </a:solidFill>
                <a:latin typeface="微软雅黑" panose="020B0503020204020204" pitchFamily="34" charset="-122"/>
                <a:ea typeface="微软雅黑" panose="020B0503020204020204" pitchFamily="34" charset="-122"/>
                <a:cs typeface="字魂59号-创粗黑" panose="00000500000000000000" charset="-122"/>
                <a:sym typeface="+mn-lt"/>
              </a:rPr>
              <a:t>正文内容，本段适应大段文字章节较多的内容描述比较适合放在这里，请在此修改您的内容，或者将内容粘贴到记事本后</a:t>
            </a:r>
            <a:r>
              <a:rPr lang="en-US" altLang="zh-CN" sz="1600" dirty="0">
                <a:solidFill>
                  <a:srgbClr val="FFFFFF"/>
                </a:solidFill>
                <a:latin typeface="微软雅黑" panose="020B0503020204020204" pitchFamily="34" charset="-122"/>
                <a:ea typeface="微软雅黑" panose="020B0503020204020204" pitchFamily="34" charset="-122"/>
                <a:cs typeface="字魂59号-创粗黑" panose="00000500000000000000" charset="-122"/>
                <a:sym typeface="+mn-lt"/>
              </a:rPr>
              <a:t>...</a:t>
            </a:r>
            <a:r>
              <a:rPr lang="zh-CN" altLang="en-US" sz="1600" dirty="0">
                <a:solidFill>
                  <a:srgbClr val="FFFFFF"/>
                </a:solidFill>
                <a:latin typeface="微软雅黑" panose="020B0503020204020204" pitchFamily="34" charset="-122"/>
                <a:ea typeface="微软雅黑" panose="020B0503020204020204" pitchFamily="34" charset="-122"/>
                <a:cs typeface="字魂59号-创粗黑" panose="00000500000000000000" charset="-122"/>
                <a:sym typeface="+mn-lt"/>
              </a:rPr>
              <a:t>正文内容，本段适应</a:t>
            </a:r>
            <a:endParaRPr lang="en-US" altLang="zh-CN" sz="1600" dirty="0">
              <a:solidFill>
                <a:srgbClr val="FFFFFF"/>
              </a:solidFill>
              <a:latin typeface="微软雅黑" panose="020B0503020204020204" pitchFamily="34" charset="-122"/>
              <a:ea typeface="微软雅黑" panose="020B0503020204020204" pitchFamily="34" charset="-122"/>
              <a:cs typeface="字魂59号-创粗黑" panose="00000500000000000000" charset="-122"/>
              <a:sym typeface="+mn-lt"/>
            </a:endParaRPr>
          </a:p>
        </p:txBody>
      </p:sp>
      <p:sp>
        <p:nvSpPr>
          <p:cNvPr id="10" name="Text Placeholder 33"/>
          <p:cNvSpPr txBox="1"/>
          <p:nvPr/>
        </p:nvSpPr>
        <p:spPr>
          <a:xfrm>
            <a:off x="7577172" y="5076562"/>
            <a:ext cx="1890652" cy="461665"/>
          </a:xfrm>
          <a:prstGeom prst="rect">
            <a:avLst/>
          </a:prstGeom>
          <a:noFill/>
        </p:spPr>
        <p:txBody>
          <a:bodyPr wrap="square" rtlCol="0">
            <a:spAutoFit/>
          </a:bodyPr>
          <a:lstStyle>
            <a:defPPr>
              <a:defRPr lang="en-US"/>
            </a:defPPr>
            <a:lvl1pPr defTabSz="1219200">
              <a:lnSpc>
                <a:spcPct val="100000"/>
              </a:lnSpc>
              <a:spcBef>
                <a:spcPct val="20000"/>
              </a:spcBef>
              <a:defRPr sz="2800" b="1">
                <a:solidFill>
                  <a:srgbClr val="54578E"/>
                </a:solidFill>
                <a:latin typeface="Arial" panose="020B0604020202020204" pitchFamily="34" charset="0"/>
                <a:ea typeface="微软雅黑" panose="020B0503020204020204" pitchFamily="34" charset="-122"/>
              </a:defRPr>
            </a:lvl1pPr>
          </a:lstStyle>
          <a:p>
            <a:pPr lvl="0" defTabSz="914400">
              <a:spcBef>
                <a:spcPct val="0"/>
              </a:spcBef>
            </a:pPr>
            <a:r>
              <a:rPr lang="zh-CN" altLang="en-US" sz="2400" dirty="0">
                <a:solidFill>
                  <a:schemeClr val="bg1"/>
                </a:solidFill>
                <a:latin typeface="微软雅黑" panose="020B0503020204020204" pitchFamily="34" charset="-122"/>
                <a:cs typeface="+mn-ea"/>
                <a:sym typeface="Arial" panose="020B0604020202020204" pitchFamily="34" charset="0"/>
              </a:rPr>
              <a:t>添加标题</a:t>
            </a:r>
          </a:p>
        </p:txBody>
      </p:sp>
      <p:sp>
        <p:nvSpPr>
          <p:cNvPr id="11" name="TextBox 20"/>
          <p:cNvSpPr txBox="1"/>
          <p:nvPr/>
        </p:nvSpPr>
        <p:spPr>
          <a:xfrm>
            <a:off x="7596222" y="5421996"/>
            <a:ext cx="3350138" cy="787523"/>
          </a:xfrm>
          <a:prstGeom prst="rect">
            <a:avLst/>
          </a:prstGeom>
          <a:noFill/>
        </p:spPr>
        <p:txBody>
          <a:bodyPr wrap="square" rtlCol="0">
            <a:spAutoFit/>
          </a:bodyPr>
          <a:lstStyle/>
          <a:p>
            <a:pPr lvl="0">
              <a:lnSpc>
                <a:spcPct val="150000"/>
              </a:lnSpc>
            </a:pPr>
            <a:r>
              <a:rPr lang="zh-CN" altLang="en-US" sz="1600">
                <a:solidFill>
                  <a:schemeClr val="bg1"/>
                </a:solidFill>
                <a:latin typeface="微软雅黑" panose="020B0503020204020204" pitchFamily="34" charset="-122"/>
                <a:ea typeface="微软雅黑" panose="020B0503020204020204" pitchFamily="34" charset="-122"/>
                <a:cs typeface="字魂59号-创粗黑" panose="00000500000000000000" charset="-122"/>
                <a:sym typeface="+mn-lt"/>
              </a:rPr>
              <a:t>正文内容，本段适应大段文字章节较多的内容描述比较</a:t>
            </a:r>
            <a:endParaRPr lang="en-US" altLang="zh-CN" sz="1600">
              <a:solidFill>
                <a:schemeClr val="bg1"/>
              </a:solidFill>
              <a:latin typeface="微软雅黑" panose="020B0503020204020204" pitchFamily="34" charset="-122"/>
              <a:ea typeface="微软雅黑" panose="020B0503020204020204" pitchFamily="34" charset="-122"/>
              <a:cs typeface="字魂59号-创粗黑" panose="00000500000000000000" charset="-122"/>
              <a:sym typeface="+mn-lt"/>
            </a:endParaRPr>
          </a:p>
        </p:txBody>
      </p:sp>
      <p:sp>
        <p:nvSpPr>
          <p:cNvPr id="12" name="Text Placeholder 33"/>
          <p:cNvSpPr txBox="1"/>
          <p:nvPr/>
        </p:nvSpPr>
        <p:spPr>
          <a:xfrm>
            <a:off x="2329669" y="5114662"/>
            <a:ext cx="1890652" cy="461665"/>
          </a:xfrm>
          <a:prstGeom prst="rect">
            <a:avLst/>
          </a:prstGeom>
          <a:noFill/>
        </p:spPr>
        <p:txBody>
          <a:bodyPr wrap="square" rtlCol="0">
            <a:spAutoFit/>
          </a:bodyPr>
          <a:lstStyle>
            <a:defPPr>
              <a:defRPr lang="en-US"/>
            </a:defPPr>
            <a:lvl1pPr defTabSz="1219200">
              <a:lnSpc>
                <a:spcPct val="100000"/>
              </a:lnSpc>
              <a:spcBef>
                <a:spcPct val="20000"/>
              </a:spcBef>
              <a:defRPr sz="2800" b="1">
                <a:solidFill>
                  <a:srgbClr val="54578E"/>
                </a:solidFill>
                <a:latin typeface="Arial" panose="020B0604020202020204" pitchFamily="34" charset="0"/>
                <a:ea typeface="微软雅黑" panose="020B0503020204020204" pitchFamily="34" charset="-122"/>
              </a:defRPr>
            </a:lvl1pPr>
          </a:lstStyle>
          <a:p>
            <a:r>
              <a:rPr lang="zh-CN" altLang="en-US" sz="2400" dirty="0">
                <a:solidFill>
                  <a:schemeClr val="bg1"/>
                </a:solidFill>
                <a:latin typeface="微软雅黑" panose="020B0503020204020204" pitchFamily="34" charset="-122"/>
                <a:cs typeface="+mn-ea"/>
                <a:sym typeface="Arial" panose="020B0604020202020204" pitchFamily="34" charset="0"/>
              </a:rPr>
              <a:t>添加标题</a:t>
            </a:r>
          </a:p>
        </p:txBody>
      </p:sp>
      <p:sp>
        <p:nvSpPr>
          <p:cNvPr id="13" name="TextBox 20"/>
          <p:cNvSpPr txBox="1"/>
          <p:nvPr/>
        </p:nvSpPr>
        <p:spPr>
          <a:xfrm>
            <a:off x="2348719" y="5498196"/>
            <a:ext cx="3350138" cy="787523"/>
          </a:xfrm>
          <a:prstGeom prst="rect">
            <a:avLst/>
          </a:prstGeom>
          <a:noFill/>
        </p:spPr>
        <p:txBody>
          <a:bodyPr wrap="square" rtlCol="0">
            <a:spAutoFit/>
          </a:bodyPr>
          <a:lstStyle/>
          <a:p>
            <a:pPr>
              <a:lnSpc>
                <a:spcPct val="150000"/>
              </a:lnSpc>
            </a:pPr>
            <a:r>
              <a:rPr lang="zh-CN" altLang="en-US" sz="1600">
                <a:solidFill>
                  <a:schemeClr val="bg1"/>
                </a:solidFill>
                <a:latin typeface="微软雅黑" panose="020B0503020204020204" pitchFamily="34" charset="-122"/>
                <a:ea typeface="微软雅黑" panose="020B0503020204020204" pitchFamily="34" charset="-122"/>
                <a:cs typeface="字魂59号-创粗黑" panose="00000500000000000000" charset="-122"/>
                <a:sym typeface="+mn-lt"/>
              </a:rPr>
              <a:t>正文内容，本段适应大段文字章节较多的内容描述比较</a:t>
            </a:r>
            <a:endParaRPr lang="en-US" altLang="zh-CN" sz="1600">
              <a:solidFill>
                <a:schemeClr val="bg1"/>
              </a:solidFill>
              <a:latin typeface="微软雅黑" panose="020B0503020204020204" pitchFamily="34" charset="-122"/>
              <a:ea typeface="微软雅黑" panose="020B0503020204020204" pitchFamily="34" charset="-122"/>
              <a:cs typeface="字魂59号-创粗黑" panose="00000500000000000000" charset="-122"/>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8" presetClass="entr" presetSubtype="12" dur="5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22" presetClass="entr" presetSubtype="4" dur="50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dur="50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dur="50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nodeType="afterGroup">
                            <p:stCondLst>
                              <p:cond delay="500"/>
                            </p:stCondLst>
                            <p:childTnLst>
                              <p:par>
                                <p:cTn id="18" presetID="55" presetClass="entr" presetSubtype="0" dur="50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strVal val="#ppt_w*0.70"/>
                                          </p:val>
                                        </p:tav>
                                        <p:tav tm="100000">
                                          <p:val>
                                            <p:strVal val="#ppt_w"/>
                                          </p:val>
                                        </p:tav>
                                      </p:tavLst>
                                    </p:anim>
                                    <p:anim calcmode="lin" valueType="num">
                                      <p:cBhvr>
                                        <p:cTn id="21" dur="500" fill="hold"/>
                                        <p:tgtEl>
                                          <p:spTgt spid="4"/>
                                        </p:tgtEl>
                                        <p:attrNameLst>
                                          <p:attrName>ppt_h</p:attrName>
                                        </p:attrNameLst>
                                      </p:cBhvr>
                                      <p:tavLst>
                                        <p:tav tm="0">
                                          <p:val>
                                            <p:strVal val="#ppt_h"/>
                                          </p:val>
                                        </p:tav>
                                        <p:tav tm="100000">
                                          <p:val>
                                            <p:strVal val="#ppt_h"/>
                                          </p:val>
                                        </p:tav>
                                      </p:tavLst>
                                    </p:anim>
                                    <p:animEffect transition="in" filter="fade">
                                      <p:cBhvr>
                                        <p:cTn id="22" dur="500"/>
                                        <p:tgtEl>
                                          <p:spTgt spid="4"/>
                                        </p:tgtEl>
                                      </p:cBhvr>
                                    </p:animEffect>
                                  </p:childTnLst>
                                </p:cTn>
                              </p:par>
                              <p:par>
                                <p:cTn id="23" presetID="55" presetClass="entr" presetSubtype="0" dur="50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strVal val="#ppt_w*0.70"/>
                                          </p:val>
                                        </p:tav>
                                        <p:tav tm="100000">
                                          <p:val>
                                            <p:strVal val="#ppt_w"/>
                                          </p:val>
                                        </p:tav>
                                      </p:tavLst>
                                    </p:anim>
                                    <p:anim calcmode="lin" valueType="num">
                                      <p:cBhvr>
                                        <p:cTn id="26" dur="500" fill="hold"/>
                                        <p:tgtEl>
                                          <p:spTgt spid="5"/>
                                        </p:tgtEl>
                                        <p:attrNameLst>
                                          <p:attrName>ppt_h</p:attrName>
                                        </p:attrNameLst>
                                      </p:cBhvr>
                                      <p:tavLst>
                                        <p:tav tm="0">
                                          <p:val>
                                            <p:strVal val="#ppt_h"/>
                                          </p:val>
                                        </p:tav>
                                        <p:tav tm="100000">
                                          <p:val>
                                            <p:strVal val="#ppt_h"/>
                                          </p:val>
                                        </p:tav>
                                      </p:tavLst>
                                    </p:anim>
                                    <p:animEffect transition="in" filter="fade">
                                      <p:cBhvr>
                                        <p:cTn id="27" dur="500"/>
                                        <p:tgtEl>
                                          <p:spTgt spid="5"/>
                                        </p:tgtEl>
                                      </p:cBhvr>
                                    </p:animEffect>
                                  </p:childTnLst>
                                </p:cTn>
                              </p:par>
                              <p:par>
                                <p:cTn id="28" presetID="55" presetClass="entr" presetSubtype="0" dur="50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strVal val="#ppt_w*0.70"/>
                                          </p:val>
                                        </p:tav>
                                        <p:tav tm="100000">
                                          <p:val>
                                            <p:strVal val="#ppt_w"/>
                                          </p:val>
                                        </p:tav>
                                      </p:tavLst>
                                    </p:anim>
                                    <p:anim calcmode="lin" valueType="num">
                                      <p:cBhvr>
                                        <p:cTn id="31" dur="500" fill="hold"/>
                                        <p:tgtEl>
                                          <p:spTgt spid="6"/>
                                        </p:tgtEl>
                                        <p:attrNameLst>
                                          <p:attrName>ppt_h</p:attrName>
                                        </p:attrNameLst>
                                      </p:cBhvr>
                                      <p:tavLst>
                                        <p:tav tm="0">
                                          <p:val>
                                            <p:strVal val="#ppt_h"/>
                                          </p:val>
                                        </p:tav>
                                        <p:tav tm="100000">
                                          <p:val>
                                            <p:strVal val="#ppt_h"/>
                                          </p:val>
                                        </p:tav>
                                      </p:tavLst>
                                    </p:anim>
                                    <p:animEffect transition="in" filter="fade">
                                      <p:cBhvr>
                                        <p:cTn id="32" dur="500"/>
                                        <p:tgtEl>
                                          <p:spTgt spid="6"/>
                                        </p:tgtEl>
                                      </p:cBhvr>
                                    </p:animEffect>
                                  </p:childTnLst>
                                </p:cTn>
                              </p:par>
                              <p:par>
                                <p:cTn id="33" presetID="55" presetClass="entr" presetSubtype="0" dur="50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strVal val="#ppt_w*0.7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animEffect transition="in" filter="fade">
                                      <p:cBhvr>
                                        <p:cTn id="37" dur="500"/>
                                        <p:tgtEl>
                                          <p:spTgt spid="7"/>
                                        </p:tgtEl>
                                      </p:cBhvr>
                                    </p:animEffect>
                                  </p:childTnLst>
                                </p:cTn>
                              </p:par>
                              <p:par>
                                <p:cTn id="38" presetID="55" presetClass="entr" presetSubtype="0" dur="50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strVal val="#ppt_w*0.70"/>
                                          </p:val>
                                        </p:tav>
                                        <p:tav tm="100000">
                                          <p:val>
                                            <p:strVal val="#ppt_w"/>
                                          </p:val>
                                        </p:tav>
                                      </p:tavLst>
                                    </p:anim>
                                    <p:anim calcmode="lin" valueType="num">
                                      <p:cBhvr>
                                        <p:cTn id="41" dur="500" fill="hold"/>
                                        <p:tgtEl>
                                          <p:spTgt spid="10"/>
                                        </p:tgtEl>
                                        <p:attrNameLst>
                                          <p:attrName>ppt_h</p:attrName>
                                        </p:attrNameLst>
                                      </p:cBhvr>
                                      <p:tavLst>
                                        <p:tav tm="0">
                                          <p:val>
                                            <p:strVal val="#ppt_h"/>
                                          </p:val>
                                        </p:tav>
                                        <p:tav tm="100000">
                                          <p:val>
                                            <p:strVal val="#ppt_h"/>
                                          </p:val>
                                        </p:tav>
                                      </p:tavLst>
                                    </p:anim>
                                    <p:animEffect transition="in" filter="fade">
                                      <p:cBhvr>
                                        <p:cTn id="42" dur="500"/>
                                        <p:tgtEl>
                                          <p:spTgt spid="10"/>
                                        </p:tgtEl>
                                      </p:cBhvr>
                                    </p:animEffect>
                                  </p:childTnLst>
                                </p:cTn>
                              </p:par>
                              <p:par>
                                <p:cTn id="43" presetID="55" presetClass="entr" presetSubtype="0" dur="50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strVal val="#ppt_w*0.70"/>
                                          </p:val>
                                        </p:tav>
                                        <p:tav tm="100000">
                                          <p:val>
                                            <p:strVal val="#ppt_w"/>
                                          </p:val>
                                        </p:tav>
                                      </p:tavLst>
                                    </p:anim>
                                    <p:anim calcmode="lin" valueType="num">
                                      <p:cBhvr>
                                        <p:cTn id="46" dur="500" fill="hold"/>
                                        <p:tgtEl>
                                          <p:spTgt spid="11"/>
                                        </p:tgtEl>
                                        <p:attrNameLst>
                                          <p:attrName>ppt_h</p:attrName>
                                        </p:attrNameLst>
                                      </p:cBhvr>
                                      <p:tavLst>
                                        <p:tav tm="0">
                                          <p:val>
                                            <p:strVal val="#ppt_h"/>
                                          </p:val>
                                        </p:tav>
                                        <p:tav tm="100000">
                                          <p:val>
                                            <p:strVal val="#ppt_h"/>
                                          </p:val>
                                        </p:tav>
                                      </p:tavLst>
                                    </p:anim>
                                    <p:animEffect transition="in" filter="fade">
                                      <p:cBhvr>
                                        <p:cTn id="47" dur="500"/>
                                        <p:tgtEl>
                                          <p:spTgt spid="11"/>
                                        </p:tgtEl>
                                      </p:cBhvr>
                                    </p:animEffect>
                                  </p:childTnLst>
                                </p:cTn>
                              </p:par>
                              <p:par>
                                <p:cTn id="48" presetID="55" presetClass="entr" presetSubtype="0" dur="50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strVal val="#ppt_w*0.70"/>
                                          </p:val>
                                        </p:tav>
                                        <p:tav tm="100000">
                                          <p:val>
                                            <p:strVal val="#ppt_w"/>
                                          </p:val>
                                        </p:tav>
                                      </p:tavLst>
                                    </p:anim>
                                    <p:anim calcmode="lin" valueType="num">
                                      <p:cBhvr>
                                        <p:cTn id="51" dur="500" fill="hold"/>
                                        <p:tgtEl>
                                          <p:spTgt spid="12"/>
                                        </p:tgtEl>
                                        <p:attrNameLst>
                                          <p:attrName>ppt_h</p:attrName>
                                        </p:attrNameLst>
                                      </p:cBhvr>
                                      <p:tavLst>
                                        <p:tav tm="0">
                                          <p:val>
                                            <p:strVal val="#ppt_h"/>
                                          </p:val>
                                        </p:tav>
                                        <p:tav tm="100000">
                                          <p:val>
                                            <p:strVal val="#ppt_h"/>
                                          </p:val>
                                        </p:tav>
                                      </p:tavLst>
                                    </p:anim>
                                    <p:animEffect transition="in" filter="fade">
                                      <p:cBhvr>
                                        <p:cTn id="52" dur="500"/>
                                        <p:tgtEl>
                                          <p:spTgt spid="12"/>
                                        </p:tgtEl>
                                      </p:cBhvr>
                                    </p:animEffect>
                                  </p:childTnLst>
                                </p:cTn>
                              </p:par>
                              <p:par>
                                <p:cTn id="53" presetID="55" presetClass="entr" presetSubtype="0" dur="50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strVal val="#ppt_w*0.70"/>
                                          </p:val>
                                        </p:tav>
                                        <p:tav tm="100000">
                                          <p:val>
                                            <p:strVal val="#ppt_w"/>
                                          </p:val>
                                        </p:tav>
                                      </p:tavLst>
                                    </p:anim>
                                    <p:anim calcmode="lin" valueType="num">
                                      <p:cBhvr>
                                        <p:cTn id="56" dur="500" fill="hold"/>
                                        <p:tgtEl>
                                          <p:spTgt spid="13"/>
                                        </p:tgtEl>
                                        <p:attrNameLst>
                                          <p:attrName>ppt_h</p:attrName>
                                        </p:attrNameLst>
                                      </p:cBhvr>
                                      <p:tavLst>
                                        <p:tav tm="0">
                                          <p:val>
                                            <p:strVal val="#ppt_h"/>
                                          </p:val>
                                        </p:tav>
                                        <p:tav tm="100000">
                                          <p:val>
                                            <p:strVal val="#ppt_h"/>
                                          </p:val>
                                        </p:tav>
                                      </p:tavLst>
                                    </p:anim>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p:bldP spid="9" grpId="0"/>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87086" y="1699025"/>
            <a:ext cx="5295900" cy="1847850"/>
            <a:chOff x="676275" y="1914525"/>
            <a:chExt cx="5295900" cy="1847850"/>
          </a:xfrm>
        </p:grpSpPr>
        <p:grpSp>
          <p:nvGrpSpPr>
            <p:cNvPr id="3" name="组合 2"/>
            <p:cNvGrpSpPr/>
            <p:nvPr/>
          </p:nvGrpSpPr>
          <p:grpSpPr>
            <a:xfrm>
              <a:off x="676275" y="1914525"/>
              <a:ext cx="5295900" cy="1847850"/>
              <a:chOff x="676275" y="1914525"/>
              <a:chExt cx="5295900" cy="1847850"/>
            </a:xfrm>
          </p:grpSpPr>
          <p:sp>
            <p:nvSpPr>
              <p:cNvPr id="7" name="矩形: 圆角 6"/>
              <p:cNvSpPr/>
              <p:nvPr/>
            </p:nvSpPr>
            <p:spPr>
              <a:xfrm>
                <a:off x="676275" y="1914525"/>
                <a:ext cx="5295900" cy="1847850"/>
              </a:xfrm>
              <a:prstGeom prst="roundRect">
                <a:avLst>
                  <a:gd name="adj" fmla="val 7971"/>
                </a:avLst>
              </a:prstGeom>
              <a:noFill/>
              <a:ln w="12700" cap="flat" cmpd="sng" algn="ctr">
                <a:solidFill>
                  <a:srgbClr val="333DF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任意多边形: 形状 7"/>
              <p:cNvSpPr/>
              <p:nvPr/>
            </p:nvSpPr>
            <p:spPr>
              <a:xfrm>
                <a:off x="880711" y="1914525"/>
                <a:ext cx="700439" cy="934636"/>
              </a:xfrm>
              <a:custGeom>
                <a:avLst/>
                <a:gdLst>
                  <a:gd name="connsiteX0" fmla="*/ 0 w 986189"/>
                  <a:gd name="connsiteY0" fmla="*/ 0 h 1315928"/>
                  <a:gd name="connsiteX1" fmla="*/ 986189 w 986189"/>
                  <a:gd name="connsiteY1" fmla="*/ 0 h 1315928"/>
                  <a:gd name="connsiteX2" fmla="*/ 986189 w 986189"/>
                  <a:gd name="connsiteY2" fmla="*/ 831400 h 1315928"/>
                  <a:gd name="connsiteX3" fmla="*/ 959140 w 986189"/>
                  <a:gd name="connsiteY3" fmla="*/ 895721 h 1315928"/>
                  <a:gd name="connsiteX4" fmla="*/ 556046 w 986189"/>
                  <a:gd name="connsiteY4" fmla="*/ 1290236 h 1315928"/>
                  <a:gd name="connsiteX5" fmla="*/ 430143 w 986189"/>
                  <a:gd name="connsiteY5" fmla="*/ 1290236 h 1315928"/>
                  <a:gd name="connsiteX6" fmla="*/ 27049 w 986189"/>
                  <a:gd name="connsiteY6" fmla="*/ 895721 h 1315928"/>
                  <a:gd name="connsiteX7" fmla="*/ 0 w 986189"/>
                  <a:gd name="connsiteY7" fmla="*/ 831400 h 131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6189" h="1315928">
                    <a:moveTo>
                      <a:pt x="0" y="0"/>
                    </a:moveTo>
                    <a:lnTo>
                      <a:pt x="986189" y="0"/>
                    </a:lnTo>
                    <a:lnTo>
                      <a:pt x="986189" y="831400"/>
                    </a:lnTo>
                    <a:cubicBezTo>
                      <a:pt x="986189" y="855623"/>
                      <a:pt x="976452" y="878778"/>
                      <a:pt x="959140" y="895721"/>
                    </a:cubicBezTo>
                    <a:lnTo>
                      <a:pt x="556046" y="1290236"/>
                    </a:lnTo>
                    <a:cubicBezTo>
                      <a:pt x="521045" y="1324492"/>
                      <a:pt x="465144" y="1324492"/>
                      <a:pt x="430143" y="1290236"/>
                    </a:cubicBezTo>
                    <a:lnTo>
                      <a:pt x="27049" y="895721"/>
                    </a:lnTo>
                    <a:cubicBezTo>
                      <a:pt x="9737" y="878778"/>
                      <a:pt x="0" y="855623"/>
                      <a:pt x="0" y="831400"/>
                    </a:cubicBezTo>
                    <a:close/>
                  </a:path>
                </a:pathLst>
              </a:custGeom>
              <a:gradFill>
                <a:gsLst>
                  <a:gs pos="32000">
                    <a:srgbClr val="333DFF"/>
                  </a:gs>
                  <a:gs pos="100000">
                    <a:srgbClr val="F71C4C"/>
                  </a:gs>
                </a:gsLst>
                <a:lin ang="27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en-US" altLang="zh-CN" sz="28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rPr>
                  <a:t>01</a:t>
                </a:r>
                <a:endParaRPr kumimoji="0" lang="zh-CN" altLang="en-US" sz="28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4" name="组合 3"/>
            <p:cNvGrpSpPr/>
            <p:nvPr/>
          </p:nvGrpSpPr>
          <p:grpSpPr>
            <a:xfrm>
              <a:off x="1735931" y="1998125"/>
              <a:ext cx="4043361" cy="1621643"/>
              <a:chOff x="1821656" y="1979075"/>
              <a:chExt cx="4043361" cy="1621643"/>
            </a:xfrm>
          </p:grpSpPr>
          <p:sp>
            <p:nvSpPr>
              <p:cNvPr id="5" name="文本框 4"/>
              <p:cNvSpPr txBox="1"/>
              <p:nvPr/>
            </p:nvSpPr>
            <p:spPr>
              <a:xfrm>
                <a:off x="1821657" y="2443735"/>
                <a:ext cx="4043360" cy="1156983"/>
              </a:xfrm>
              <a:prstGeom prst="rect">
                <a:avLst/>
              </a:prstGeom>
              <a:noFill/>
            </p:spPr>
            <p:txBody>
              <a:bodyPr wrap="square">
                <a:spAutoFit/>
              </a:bodyPr>
              <a:lstStyle/>
              <a:p>
                <a:pPr marL="0" marR="0" lvl="0" indent="0" defTabSz="914400" eaLnBrk="1" fontAlgn="auto" latinLnBrk="0" hangingPunct="1">
                  <a:lnSpc>
                    <a:spcPct val="150000"/>
                  </a:lnSpc>
                  <a:spcBef>
                    <a:spcPct val="0"/>
                  </a:spcBef>
                  <a:spcAft>
                    <a:spcPct val="0"/>
                  </a:spcAft>
                  <a:buClrTx/>
                  <a:buSzTx/>
                  <a:buFontTx/>
                  <a:buNone/>
                  <a:defRPr/>
                </a:pPr>
                <a:r>
                  <a:rPr kumimoji="0" lang="zh-CN" altLang="en-US" sz="16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请您单击此处输入文本内容加以解释说明，可根据自己的需要适当地调整文字的颜色或者大小等属性，祝你使用愉快！</a:t>
                </a:r>
              </a:p>
            </p:txBody>
          </p:sp>
          <p:sp>
            <p:nvSpPr>
              <p:cNvPr id="6" name="文本框 5"/>
              <p:cNvSpPr txBox="1"/>
              <p:nvPr/>
            </p:nvSpPr>
            <p:spPr>
              <a:xfrm>
                <a:off x="1821656" y="1979075"/>
                <a:ext cx="1576739" cy="461665"/>
              </a:xfrm>
              <a:prstGeom prst="rect">
                <a:avLst/>
              </a:prstGeom>
              <a:noFill/>
            </p:spPr>
            <p:txBody>
              <a:bodyPr wrap="square">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添加标题</a:t>
                </a:r>
                <a:endParaRPr kumimoji="0" lang="en-US" altLang="zh-CN" sz="24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grpSp>
      </p:grpSp>
      <p:grpSp>
        <p:nvGrpSpPr>
          <p:cNvPr id="9" name="组合 8"/>
          <p:cNvGrpSpPr/>
          <p:nvPr/>
        </p:nvGrpSpPr>
        <p:grpSpPr>
          <a:xfrm>
            <a:off x="687086" y="3918350"/>
            <a:ext cx="5295900" cy="1847850"/>
            <a:chOff x="676275" y="1914525"/>
            <a:chExt cx="5295900" cy="1847850"/>
          </a:xfrm>
        </p:grpSpPr>
        <p:grpSp>
          <p:nvGrpSpPr>
            <p:cNvPr id="10" name="组合 9"/>
            <p:cNvGrpSpPr/>
            <p:nvPr/>
          </p:nvGrpSpPr>
          <p:grpSpPr>
            <a:xfrm>
              <a:off x="676275" y="1914525"/>
              <a:ext cx="5295900" cy="1847850"/>
              <a:chOff x="676275" y="1914525"/>
              <a:chExt cx="5295900" cy="1847850"/>
            </a:xfrm>
          </p:grpSpPr>
          <p:sp>
            <p:nvSpPr>
              <p:cNvPr id="14" name="矩形: 圆角 13"/>
              <p:cNvSpPr/>
              <p:nvPr/>
            </p:nvSpPr>
            <p:spPr>
              <a:xfrm>
                <a:off x="676275" y="1914525"/>
                <a:ext cx="5295900" cy="1847850"/>
              </a:xfrm>
              <a:prstGeom prst="roundRect">
                <a:avLst>
                  <a:gd name="adj" fmla="val 7971"/>
                </a:avLst>
              </a:prstGeom>
              <a:noFill/>
              <a:ln w="12700" cap="flat" cmpd="sng" algn="ctr">
                <a:solidFill>
                  <a:srgbClr val="333DF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任意多边形: 形状 14"/>
              <p:cNvSpPr/>
              <p:nvPr/>
            </p:nvSpPr>
            <p:spPr>
              <a:xfrm>
                <a:off x="880711" y="1914525"/>
                <a:ext cx="700439" cy="934636"/>
              </a:xfrm>
              <a:custGeom>
                <a:avLst/>
                <a:gdLst>
                  <a:gd name="connsiteX0" fmla="*/ 0 w 986189"/>
                  <a:gd name="connsiteY0" fmla="*/ 0 h 1315928"/>
                  <a:gd name="connsiteX1" fmla="*/ 986189 w 986189"/>
                  <a:gd name="connsiteY1" fmla="*/ 0 h 1315928"/>
                  <a:gd name="connsiteX2" fmla="*/ 986189 w 986189"/>
                  <a:gd name="connsiteY2" fmla="*/ 831400 h 1315928"/>
                  <a:gd name="connsiteX3" fmla="*/ 959140 w 986189"/>
                  <a:gd name="connsiteY3" fmla="*/ 895721 h 1315928"/>
                  <a:gd name="connsiteX4" fmla="*/ 556046 w 986189"/>
                  <a:gd name="connsiteY4" fmla="*/ 1290236 h 1315928"/>
                  <a:gd name="connsiteX5" fmla="*/ 430143 w 986189"/>
                  <a:gd name="connsiteY5" fmla="*/ 1290236 h 1315928"/>
                  <a:gd name="connsiteX6" fmla="*/ 27049 w 986189"/>
                  <a:gd name="connsiteY6" fmla="*/ 895721 h 1315928"/>
                  <a:gd name="connsiteX7" fmla="*/ 0 w 986189"/>
                  <a:gd name="connsiteY7" fmla="*/ 831400 h 131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6189" h="1315928">
                    <a:moveTo>
                      <a:pt x="0" y="0"/>
                    </a:moveTo>
                    <a:lnTo>
                      <a:pt x="986189" y="0"/>
                    </a:lnTo>
                    <a:lnTo>
                      <a:pt x="986189" y="831400"/>
                    </a:lnTo>
                    <a:cubicBezTo>
                      <a:pt x="986189" y="855623"/>
                      <a:pt x="976452" y="878778"/>
                      <a:pt x="959140" y="895721"/>
                    </a:cubicBezTo>
                    <a:lnTo>
                      <a:pt x="556046" y="1290236"/>
                    </a:lnTo>
                    <a:cubicBezTo>
                      <a:pt x="521045" y="1324492"/>
                      <a:pt x="465144" y="1324492"/>
                      <a:pt x="430143" y="1290236"/>
                    </a:cubicBezTo>
                    <a:lnTo>
                      <a:pt x="27049" y="895721"/>
                    </a:lnTo>
                    <a:cubicBezTo>
                      <a:pt x="9737" y="878778"/>
                      <a:pt x="0" y="855623"/>
                      <a:pt x="0" y="831400"/>
                    </a:cubicBezTo>
                    <a:close/>
                  </a:path>
                </a:pathLst>
              </a:custGeom>
              <a:gradFill>
                <a:gsLst>
                  <a:gs pos="32000">
                    <a:srgbClr val="333DFF"/>
                  </a:gs>
                  <a:gs pos="100000">
                    <a:srgbClr val="F71C4C"/>
                  </a:gs>
                </a:gsLst>
                <a:lin ang="2700000" scaled="1"/>
              </a:gradFill>
              <a:ln w="12700" cap="flat" cmpd="sng" algn="ctr">
                <a:solidFill>
                  <a:srgbClr val="333DF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en-US" altLang="zh-CN" sz="28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rPr>
                  <a:t>02</a:t>
                </a:r>
                <a:endParaRPr kumimoji="0" lang="zh-CN" altLang="en-US" sz="28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1" name="组合 10"/>
            <p:cNvGrpSpPr/>
            <p:nvPr/>
          </p:nvGrpSpPr>
          <p:grpSpPr>
            <a:xfrm>
              <a:off x="1735932" y="1998125"/>
              <a:ext cx="4043360" cy="1621643"/>
              <a:chOff x="1821657" y="1979075"/>
              <a:chExt cx="4043360" cy="1621643"/>
            </a:xfrm>
          </p:grpSpPr>
          <p:sp>
            <p:nvSpPr>
              <p:cNvPr id="12" name="文本框 11"/>
              <p:cNvSpPr txBox="1"/>
              <p:nvPr/>
            </p:nvSpPr>
            <p:spPr>
              <a:xfrm>
                <a:off x="1821657" y="2443735"/>
                <a:ext cx="4043360" cy="1156983"/>
              </a:xfrm>
              <a:prstGeom prst="rect">
                <a:avLst/>
              </a:prstGeom>
              <a:noFill/>
              <a:ln>
                <a:noFill/>
              </a:ln>
            </p:spPr>
            <p:txBody>
              <a:bodyPr wrap="square">
                <a:spAutoFit/>
              </a:bodyPr>
              <a:lstStyle/>
              <a:p>
                <a:pPr marL="0" marR="0" lvl="0" indent="0" defTabSz="914400" eaLnBrk="1" fontAlgn="auto" latinLnBrk="0" hangingPunct="1">
                  <a:lnSpc>
                    <a:spcPct val="150000"/>
                  </a:lnSpc>
                  <a:spcBef>
                    <a:spcPct val="0"/>
                  </a:spcBef>
                  <a:spcAft>
                    <a:spcPct val="0"/>
                  </a:spcAft>
                  <a:buClrTx/>
                  <a:buSzTx/>
                  <a:buFontTx/>
                  <a:buNone/>
                  <a:defRPr/>
                </a:pPr>
                <a:r>
                  <a:rPr kumimoji="0" lang="zh-CN" altLang="en-US" sz="16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请您单击此处输入文本内容加以解释说明，可根据自己的需要适当地调整文字的颜色或者大小等属性，祝你使用愉快！</a:t>
                </a:r>
              </a:p>
            </p:txBody>
          </p:sp>
          <p:sp>
            <p:nvSpPr>
              <p:cNvPr id="13" name="文本框 12"/>
              <p:cNvSpPr txBox="1"/>
              <p:nvPr/>
            </p:nvSpPr>
            <p:spPr>
              <a:xfrm>
                <a:off x="1821657" y="1979075"/>
                <a:ext cx="1576738" cy="461665"/>
              </a:xfrm>
              <a:prstGeom prst="rect">
                <a:avLst/>
              </a:prstGeom>
              <a:noFill/>
              <a:ln>
                <a:noFill/>
              </a:ln>
            </p:spPr>
            <p:txBody>
              <a:bodyPr wrap="square">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添加标题</a:t>
                </a:r>
                <a:endParaRPr kumimoji="0" lang="en-US" altLang="zh-CN" sz="24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grpSp>
      </p:grpSp>
      <p:grpSp>
        <p:nvGrpSpPr>
          <p:cNvPr id="16" name="组合 15"/>
          <p:cNvGrpSpPr/>
          <p:nvPr/>
        </p:nvGrpSpPr>
        <p:grpSpPr>
          <a:xfrm>
            <a:off x="6202061" y="1699025"/>
            <a:ext cx="5295900" cy="1847850"/>
            <a:chOff x="676275" y="1914525"/>
            <a:chExt cx="5295900" cy="1847850"/>
          </a:xfrm>
        </p:grpSpPr>
        <p:grpSp>
          <p:nvGrpSpPr>
            <p:cNvPr id="17" name="组合 16"/>
            <p:cNvGrpSpPr/>
            <p:nvPr/>
          </p:nvGrpSpPr>
          <p:grpSpPr>
            <a:xfrm>
              <a:off x="676275" y="1914525"/>
              <a:ext cx="5295900" cy="1847850"/>
              <a:chOff x="676275" y="1914525"/>
              <a:chExt cx="5295900" cy="1847850"/>
            </a:xfrm>
          </p:grpSpPr>
          <p:sp>
            <p:nvSpPr>
              <p:cNvPr id="21" name="矩形: 圆角 20"/>
              <p:cNvSpPr/>
              <p:nvPr/>
            </p:nvSpPr>
            <p:spPr>
              <a:xfrm>
                <a:off x="676275" y="1914525"/>
                <a:ext cx="5295900" cy="1847850"/>
              </a:xfrm>
              <a:prstGeom prst="roundRect">
                <a:avLst>
                  <a:gd name="adj" fmla="val 7971"/>
                </a:avLst>
              </a:prstGeom>
              <a:noFill/>
              <a:ln w="12700" cap="flat" cmpd="sng" algn="ctr">
                <a:solidFill>
                  <a:srgbClr val="333DF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任意多边形: 形状 21"/>
              <p:cNvSpPr/>
              <p:nvPr/>
            </p:nvSpPr>
            <p:spPr>
              <a:xfrm>
                <a:off x="880711" y="1914525"/>
                <a:ext cx="700439" cy="934636"/>
              </a:xfrm>
              <a:custGeom>
                <a:avLst/>
                <a:gdLst>
                  <a:gd name="connsiteX0" fmla="*/ 0 w 986189"/>
                  <a:gd name="connsiteY0" fmla="*/ 0 h 1315928"/>
                  <a:gd name="connsiteX1" fmla="*/ 986189 w 986189"/>
                  <a:gd name="connsiteY1" fmla="*/ 0 h 1315928"/>
                  <a:gd name="connsiteX2" fmla="*/ 986189 w 986189"/>
                  <a:gd name="connsiteY2" fmla="*/ 831400 h 1315928"/>
                  <a:gd name="connsiteX3" fmla="*/ 959140 w 986189"/>
                  <a:gd name="connsiteY3" fmla="*/ 895721 h 1315928"/>
                  <a:gd name="connsiteX4" fmla="*/ 556046 w 986189"/>
                  <a:gd name="connsiteY4" fmla="*/ 1290236 h 1315928"/>
                  <a:gd name="connsiteX5" fmla="*/ 430143 w 986189"/>
                  <a:gd name="connsiteY5" fmla="*/ 1290236 h 1315928"/>
                  <a:gd name="connsiteX6" fmla="*/ 27049 w 986189"/>
                  <a:gd name="connsiteY6" fmla="*/ 895721 h 1315928"/>
                  <a:gd name="connsiteX7" fmla="*/ 0 w 986189"/>
                  <a:gd name="connsiteY7" fmla="*/ 831400 h 131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6189" h="1315928">
                    <a:moveTo>
                      <a:pt x="0" y="0"/>
                    </a:moveTo>
                    <a:lnTo>
                      <a:pt x="986189" y="0"/>
                    </a:lnTo>
                    <a:lnTo>
                      <a:pt x="986189" y="831400"/>
                    </a:lnTo>
                    <a:cubicBezTo>
                      <a:pt x="986189" y="855623"/>
                      <a:pt x="976452" y="878778"/>
                      <a:pt x="959140" y="895721"/>
                    </a:cubicBezTo>
                    <a:lnTo>
                      <a:pt x="556046" y="1290236"/>
                    </a:lnTo>
                    <a:cubicBezTo>
                      <a:pt x="521045" y="1324492"/>
                      <a:pt x="465144" y="1324492"/>
                      <a:pt x="430143" y="1290236"/>
                    </a:cubicBezTo>
                    <a:lnTo>
                      <a:pt x="27049" y="895721"/>
                    </a:lnTo>
                    <a:cubicBezTo>
                      <a:pt x="9737" y="878778"/>
                      <a:pt x="0" y="855623"/>
                      <a:pt x="0" y="831400"/>
                    </a:cubicBezTo>
                    <a:close/>
                  </a:path>
                </a:pathLst>
              </a:custGeom>
              <a:gradFill>
                <a:gsLst>
                  <a:gs pos="32000">
                    <a:srgbClr val="333DFF"/>
                  </a:gs>
                  <a:gs pos="100000">
                    <a:srgbClr val="F71C4C"/>
                  </a:gs>
                </a:gsLst>
                <a:lin ang="27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en-US" altLang="zh-CN" sz="28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rPr>
                  <a:t>03</a:t>
                </a:r>
                <a:endParaRPr kumimoji="0" lang="zh-CN" altLang="en-US" sz="28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18" name="组合 17"/>
            <p:cNvGrpSpPr/>
            <p:nvPr/>
          </p:nvGrpSpPr>
          <p:grpSpPr>
            <a:xfrm>
              <a:off x="1735932" y="1998125"/>
              <a:ext cx="4031806" cy="1621643"/>
              <a:chOff x="1821657" y="1979075"/>
              <a:chExt cx="4031806" cy="1621643"/>
            </a:xfrm>
          </p:grpSpPr>
          <p:sp>
            <p:nvSpPr>
              <p:cNvPr id="19" name="文本框 18"/>
              <p:cNvSpPr txBox="1"/>
              <p:nvPr/>
            </p:nvSpPr>
            <p:spPr>
              <a:xfrm>
                <a:off x="1821657" y="2443735"/>
                <a:ext cx="4031806" cy="1156983"/>
              </a:xfrm>
              <a:prstGeom prst="rect">
                <a:avLst/>
              </a:prstGeom>
              <a:noFill/>
            </p:spPr>
            <p:txBody>
              <a:bodyPr wrap="square">
                <a:spAutoFit/>
              </a:bodyPr>
              <a:lstStyle/>
              <a:p>
                <a:pPr marL="0" marR="0" lvl="0" indent="0" defTabSz="914400" eaLnBrk="1" fontAlgn="auto" latinLnBrk="0" hangingPunct="1">
                  <a:lnSpc>
                    <a:spcPct val="150000"/>
                  </a:lnSpc>
                  <a:spcBef>
                    <a:spcPct val="0"/>
                  </a:spcBef>
                  <a:spcAft>
                    <a:spcPct val="0"/>
                  </a:spcAft>
                  <a:buClrTx/>
                  <a:buSzTx/>
                  <a:buFontTx/>
                  <a:buNone/>
                  <a:defRPr/>
                </a:pPr>
                <a:r>
                  <a:rPr kumimoji="0" lang="zh-CN" altLang="en-US" sz="16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请您单击此处输入文本内容加以解释说明，可根据自己的需要适当地调整文字的颜色或者大小等属性，祝你使用愉快！</a:t>
                </a:r>
              </a:p>
            </p:txBody>
          </p:sp>
          <p:sp>
            <p:nvSpPr>
              <p:cNvPr id="20" name="文本框 19"/>
              <p:cNvSpPr txBox="1"/>
              <p:nvPr/>
            </p:nvSpPr>
            <p:spPr>
              <a:xfrm>
                <a:off x="1821657" y="1979075"/>
                <a:ext cx="1590048" cy="461665"/>
              </a:xfrm>
              <a:prstGeom prst="rect">
                <a:avLst/>
              </a:prstGeom>
              <a:noFill/>
            </p:spPr>
            <p:txBody>
              <a:bodyPr wrap="square">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添加标题</a:t>
                </a:r>
                <a:endParaRPr kumimoji="0" lang="en-US" altLang="zh-CN" sz="24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grpSp>
      </p:grpSp>
      <p:grpSp>
        <p:nvGrpSpPr>
          <p:cNvPr id="23" name="组合 22"/>
          <p:cNvGrpSpPr/>
          <p:nvPr/>
        </p:nvGrpSpPr>
        <p:grpSpPr>
          <a:xfrm>
            <a:off x="6202061" y="3918350"/>
            <a:ext cx="5295900" cy="1847850"/>
            <a:chOff x="676275" y="1914525"/>
            <a:chExt cx="5295900" cy="1847850"/>
          </a:xfrm>
        </p:grpSpPr>
        <p:grpSp>
          <p:nvGrpSpPr>
            <p:cNvPr id="24" name="组合 23"/>
            <p:cNvGrpSpPr/>
            <p:nvPr/>
          </p:nvGrpSpPr>
          <p:grpSpPr>
            <a:xfrm>
              <a:off x="676275" y="1914525"/>
              <a:ext cx="5295900" cy="1847850"/>
              <a:chOff x="676275" y="1914525"/>
              <a:chExt cx="5295900" cy="1847850"/>
            </a:xfrm>
          </p:grpSpPr>
          <p:sp>
            <p:nvSpPr>
              <p:cNvPr id="28" name="矩形: 圆角 27"/>
              <p:cNvSpPr/>
              <p:nvPr/>
            </p:nvSpPr>
            <p:spPr>
              <a:xfrm>
                <a:off x="676275" y="1914525"/>
                <a:ext cx="5295900" cy="1847850"/>
              </a:xfrm>
              <a:prstGeom prst="roundRect">
                <a:avLst>
                  <a:gd name="adj" fmla="val 7971"/>
                </a:avLst>
              </a:prstGeom>
              <a:noFill/>
              <a:ln w="12700" cap="flat" cmpd="sng" algn="ctr">
                <a:solidFill>
                  <a:srgbClr val="333DFF"/>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9" name="任意多边形: 形状 28"/>
              <p:cNvSpPr/>
              <p:nvPr/>
            </p:nvSpPr>
            <p:spPr>
              <a:xfrm>
                <a:off x="880711" y="1914525"/>
                <a:ext cx="700439" cy="934636"/>
              </a:xfrm>
              <a:custGeom>
                <a:avLst/>
                <a:gdLst>
                  <a:gd name="connsiteX0" fmla="*/ 0 w 986189"/>
                  <a:gd name="connsiteY0" fmla="*/ 0 h 1315928"/>
                  <a:gd name="connsiteX1" fmla="*/ 986189 w 986189"/>
                  <a:gd name="connsiteY1" fmla="*/ 0 h 1315928"/>
                  <a:gd name="connsiteX2" fmla="*/ 986189 w 986189"/>
                  <a:gd name="connsiteY2" fmla="*/ 831400 h 1315928"/>
                  <a:gd name="connsiteX3" fmla="*/ 959140 w 986189"/>
                  <a:gd name="connsiteY3" fmla="*/ 895721 h 1315928"/>
                  <a:gd name="connsiteX4" fmla="*/ 556046 w 986189"/>
                  <a:gd name="connsiteY4" fmla="*/ 1290236 h 1315928"/>
                  <a:gd name="connsiteX5" fmla="*/ 430143 w 986189"/>
                  <a:gd name="connsiteY5" fmla="*/ 1290236 h 1315928"/>
                  <a:gd name="connsiteX6" fmla="*/ 27049 w 986189"/>
                  <a:gd name="connsiteY6" fmla="*/ 895721 h 1315928"/>
                  <a:gd name="connsiteX7" fmla="*/ 0 w 986189"/>
                  <a:gd name="connsiteY7" fmla="*/ 831400 h 131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6189" h="1315928">
                    <a:moveTo>
                      <a:pt x="0" y="0"/>
                    </a:moveTo>
                    <a:lnTo>
                      <a:pt x="986189" y="0"/>
                    </a:lnTo>
                    <a:lnTo>
                      <a:pt x="986189" y="831400"/>
                    </a:lnTo>
                    <a:cubicBezTo>
                      <a:pt x="986189" y="855623"/>
                      <a:pt x="976452" y="878778"/>
                      <a:pt x="959140" y="895721"/>
                    </a:cubicBezTo>
                    <a:lnTo>
                      <a:pt x="556046" y="1290236"/>
                    </a:lnTo>
                    <a:cubicBezTo>
                      <a:pt x="521045" y="1324492"/>
                      <a:pt x="465144" y="1324492"/>
                      <a:pt x="430143" y="1290236"/>
                    </a:cubicBezTo>
                    <a:lnTo>
                      <a:pt x="27049" y="895721"/>
                    </a:lnTo>
                    <a:cubicBezTo>
                      <a:pt x="9737" y="878778"/>
                      <a:pt x="0" y="855623"/>
                      <a:pt x="0" y="831400"/>
                    </a:cubicBezTo>
                    <a:close/>
                  </a:path>
                </a:pathLst>
              </a:custGeom>
              <a:gradFill>
                <a:gsLst>
                  <a:gs pos="32000">
                    <a:srgbClr val="333DFF"/>
                  </a:gs>
                  <a:gs pos="100000">
                    <a:srgbClr val="F71C4C"/>
                  </a:gs>
                </a:gsLst>
                <a:lin ang="27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r>
                  <a:rPr kumimoji="0" lang="en-US" altLang="zh-CN" sz="28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rPr>
                  <a:t>04</a:t>
                </a:r>
                <a:endParaRPr kumimoji="0" lang="zh-CN" altLang="en-US" sz="2800" b="0"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5" name="组合 24"/>
            <p:cNvGrpSpPr/>
            <p:nvPr/>
          </p:nvGrpSpPr>
          <p:grpSpPr>
            <a:xfrm>
              <a:off x="1735932" y="1998125"/>
              <a:ext cx="3945730" cy="1621643"/>
              <a:chOff x="1821657" y="1979075"/>
              <a:chExt cx="3945730" cy="1621643"/>
            </a:xfrm>
          </p:grpSpPr>
          <p:sp>
            <p:nvSpPr>
              <p:cNvPr id="26" name="文本框 25"/>
              <p:cNvSpPr txBox="1"/>
              <p:nvPr/>
            </p:nvSpPr>
            <p:spPr>
              <a:xfrm>
                <a:off x="1821657" y="2443735"/>
                <a:ext cx="3945730" cy="1156983"/>
              </a:xfrm>
              <a:prstGeom prst="rect">
                <a:avLst/>
              </a:prstGeom>
              <a:noFill/>
            </p:spPr>
            <p:txBody>
              <a:bodyPr wrap="square">
                <a:spAutoFit/>
              </a:bodyPr>
              <a:lstStyle/>
              <a:p>
                <a:pPr marL="0" marR="0" lvl="0" indent="0" defTabSz="914400" eaLnBrk="1" fontAlgn="auto" latinLnBrk="0" hangingPunct="1">
                  <a:lnSpc>
                    <a:spcPct val="150000"/>
                  </a:lnSpc>
                  <a:spcBef>
                    <a:spcPct val="0"/>
                  </a:spcBef>
                  <a:spcAft>
                    <a:spcPct val="0"/>
                  </a:spcAft>
                  <a:buClrTx/>
                  <a:buSzTx/>
                  <a:buFontTx/>
                  <a:buNone/>
                  <a:defRPr/>
                </a:pPr>
                <a:r>
                  <a:rPr kumimoji="0" lang="zh-CN" altLang="en-US" sz="16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请您单击此处输入文本内容加以解释说明，可根据自己的需要适当地调整文字的颜色或者大小等属性，祝你使用愉快！</a:t>
                </a:r>
              </a:p>
            </p:txBody>
          </p:sp>
          <p:sp>
            <p:nvSpPr>
              <p:cNvPr id="27" name="文本框 26"/>
              <p:cNvSpPr txBox="1"/>
              <p:nvPr/>
            </p:nvSpPr>
            <p:spPr>
              <a:xfrm>
                <a:off x="1821657" y="1979075"/>
                <a:ext cx="1724802" cy="461665"/>
              </a:xfrm>
              <a:prstGeom prst="rect">
                <a:avLst/>
              </a:prstGeom>
              <a:noFill/>
            </p:spPr>
            <p:txBody>
              <a:bodyPr wrap="square">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添加标题</a:t>
                </a:r>
                <a:endParaRPr kumimoji="0" lang="en-US" altLang="zh-CN" sz="24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dur="50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dur="500" decel="10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dur="500" decel="10000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dur="500" decel="100000"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H="1">
            <a:off x="2819400" y="12560"/>
            <a:ext cx="9372600" cy="6832879"/>
          </a:xfrm>
          <a:custGeom>
            <a:avLst/>
            <a:gdLst>
              <a:gd name="connsiteX0" fmla="*/ 9372600 w 9372600"/>
              <a:gd name="connsiteY0" fmla="*/ 0 h 6832879"/>
              <a:gd name="connsiteX1" fmla="*/ 0 w 9372600"/>
              <a:gd name="connsiteY1" fmla="*/ 0 h 6832879"/>
              <a:gd name="connsiteX2" fmla="*/ 0 w 9372600"/>
              <a:gd name="connsiteY2" fmla="*/ 6832879 h 6832879"/>
              <a:gd name="connsiteX3" fmla="*/ 9372600 w 9372600"/>
              <a:gd name="connsiteY3" fmla="*/ 6832879 h 6832879"/>
            </a:gdLst>
            <a:ahLst/>
            <a:cxnLst>
              <a:cxn ang="0">
                <a:pos x="connsiteX0" y="connsiteY0"/>
              </a:cxn>
              <a:cxn ang="0">
                <a:pos x="connsiteX1" y="connsiteY1"/>
              </a:cxn>
              <a:cxn ang="0">
                <a:pos x="connsiteX2" y="connsiteY2"/>
              </a:cxn>
              <a:cxn ang="0">
                <a:pos x="connsiteX3" y="connsiteY3"/>
              </a:cxn>
            </a:cxnLst>
            <a:rect l="l" t="t" r="r" b="b"/>
            <a:pathLst>
              <a:path w="9372600" h="6832879">
                <a:moveTo>
                  <a:pt x="9372600" y="0"/>
                </a:moveTo>
                <a:lnTo>
                  <a:pt x="0" y="0"/>
                </a:lnTo>
                <a:lnTo>
                  <a:pt x="0" y="6832879"/>
                </a:lnTo>
                <a:lnTo>
                  <a:pt x="9372600" y="6832879"/>
                </a:lnTo>
                <a:close/>
              </a:path>
            </a:pathLst>
          </a:custGeom>
        </p:spPr>
      </p:pic>
      <p:sp>
        <p:nvSpPr>
          <p:cNvPr id="10" name="矩形 9"/>
          <p:cNvSpPr/>
          <p:nvPr/>
        </p:nvSpPr>
        <p:spPr>
          <a:xfrm>
            <a:off x="0" y="12560"/>
            <a:ext cx="5664200" cy="6858000"/>
          </a:xfrm>
          <a:prstGeom prst="rect">
            <a:avLst/>
          </a:prstGeom>
          <a:gradFill flip="none" rotWithShape="1">
            <a:gsLst>
              <a:gs pos="63000">
                <a:srgbClr val="16192E"/>
              </a:gs>
              <a:gs pos="8000">
                <a:srgbClr val="16192E"/>
              </a:gs>
              <a:gs pos="100000">
                <a:srgbClr val="16192E">
                  <a:alpha val="0"/>
                </a:srgb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矩形: 剪去对角 12"/>
          <p:cNvSpPr/>
          <p:nvPr/>
        </p:nvSpPr>
        <p:spPr>
          <a:xfrm>
            <a:off x="914400" y="2795471"/>
            <a:ext cx="8039100" cy="2565400"/>
          </a:xfrm>
          <a:prstGeom prst="snip2DiagRect">
            <a:avLst/>
          </a:prstGeom>
          <a:gradFill flip="none" rotWithShape="1">
            <a:gsLst>
              <a:gs pos="18000">
                <a:srgbClr val="333DFF">
                  <a:alpha val="20000"/>
                </a:srgbClr>
              </a:gs>
              <a:gs pos="100000">
                <a:srgbClr val="333DFF">
                  <a:alpha val="0"/>
                </a:srgbClr>
              </a:gs>
            </a:gsLst>
            <a:lin ang="0" scaled="1"/>
          </a:gradFill>
          <a:ln w="11811">
            <a:gradFill flip="none" rotWithShape="1">
              <a:gsLst>
                <a:gs pos="18000">
                  <a:srgbClr val="333DFF"/>
                </a:gs>
                <a:gs pos="100000">
                  <a:srgbClr val="F71C4C">
                    <a:alpha val="0"/>
                  </a:srgbClr>
                </a:gs>
              </a:gsLst>
              <a:lin ang="0" scaled="1"/>
            </a:gradFill>
          </a:ln>
          <a:effectLst/>
        </p:spPr>
        <p:style>
          <a:lnRef idx="2">
            <a:schemeClr val="accent1">
              <a:shade val="15000"/>
            </a:schemeClr>
          </a:lnRef>
          <a:fillRef idx="1">
            <a:schemeClr val="accent1"/>
          </a:fillRef>
          <a:effectRef idx="0">
            <a:schemeClr val="accent1"/>
          </a:effectRef>
          <a:fontRef idx="minor">
            <a:schemeClr val="lt1"/>
          </a:fontRef>
        </p:style>
        <p:txBody>
          <a:bodyPr lIns="85039" tIns="42520" rIns="85039" bIns="42520" rtlCol="0" anchor="ctr"/>
          <a:lstStyle/>
          <a:p>
            <a:pPr algn="ctr"/>
            <a:endParaRPr lang="zh-CN" altLang="en-US" sz="1675"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1319967" y="3163942"/>
            <a:ext cx="4814534" cy="1940259"/>
          </a:xfrm>
          <a:prstGeom prst="rect">
            <a:avLst/>
          </a:prstGeom>
          <a:noFill/>
          <a:effectLst/>
        </p:spPr>
        <p:txBody>
          <a:bodyPr wrap="square" lIns="92693" tIns="46347" rIns="92693" bIns="46347" rtlCol="0">
            <a:spAutoFit/>
          </a:bodyPr>
          <a:lstStyle/>
          <a:p>
            <a:r>
              <a:rPr lang="zh-CN" altLang="en-US" sz="6000" dirty="0">
                <a:solidFill>
                  <a:schemeClr val="bg1"/>
                </a:solidFill>
                <a:latin typeface="方正综艺简体" panose="03000509000000000000" pitchFamily="65" charset="-122"/>
                <a:ea typeface="方正综艺简体" panose="03000509000000000000" pitchFamily="65" charset="-122"/>
              </a:rPr>
              <a:t>人工智能的价值体现</a:t>
            </a:r>
          </a:p>
        </p:txBody>
      </p:sp>
      <p:grpSp>
        <p:nvGrpSpPr>
          <p:cNvPr id="23" name="组合 22"/>
          <p:cNvGrpSpPr/>
          <p:nvPr/>
        </p:nvGrpSpPr>
        <p:grpSpPr>
          <a:xfrm>
            <a:off x="1281466" y="1828799"/>
            <a:ext cx="2833334" cy="571501"/>
            <a:chOff x="1281466" y="1727199"/>
            <a:chExt cx="2833334" cy="571501"/>
          </a:xfrm>
        </p:grpSpPr>
        <p:sp>
          <p:nvSpPr>
            <p:cNvPr id="21" name="矩形: 圆角 20"/>
            <p:cNvSpPr/>
            <p:nvPr/>
          </p:nvSpPr>
          <p:spPr>
            <a:xfrm>
              <a:off x="1281466" y="1727199"/>
              <a:ext cx="2833334" cy="571501"/>
            </a:xfrm>
            <a:prstGeom prst="roundRect">
              <a:avLst>
                <a:gd name="adj" fmla="val 50000"/>
              </a:avLst>
            </a:prstGeom>
            <a:gradFill flip="none" rotWithShape="1">
              <a:gsLst>
                <a:gs pos="23000">
                  <a:srgbClr val="333DFF"/>
                </a:gs>
                <a:gs pos="100000">
                  <a:srgbClr val="F71C4C"/>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 name="文本框 21"/>
            <p:cNvSpPr txBox="1"/>
            <p:nvPr/>
          </p:nvSpPr>
          <p:spPr>
            <a:xfrm>
              <a:off x="1780687" y="1765774"/>
              <a:ext cx="1834893" cy="494350"/>
            </a:xfrm>
            <a:prstGeom prst="rect">
              <a:avLst/>
            </a:prstGeom>
            <a:noFill/>
            <a:effectLst/>
          </p:spPr>
          <p:txBody>
            <a:bodyPr wrap="square" lIns="92693" tIns="46347" rIns="92693" bIns="46347" rtlCol="0">
              <a:spAutoFit/>
            </a:bodyPr>
            <a:lstStyle/>
            <a:p>
              <a:pPr algn="dist"/>
              <a:r>
                <a:rPr lang="en-US" altLang="zh-CN" sz="2605" b="1">
                  <a:solidFill>
                    <a:schemeClr val="bg1"/>
                  </a:solidFill>
                  <a:latin typeface="微软雅黑" panose="020B0503020204020204" pitchFamily="34" charset="-122"/>
                  <a:ea typeface="微软雅黑" panose="020B0503020204020204" pitchFamily="34" charset="-122"/>
                </a:rPr>
                <a:t>PART  02</a:t>
              </a:r>
              <a:endParaRPr lang="zh-CN" altLang="en-US" sz="2605" b="1">
                <a:solidFill>
                  <a:schemeClr val="bg1"/>
                </a:solidFill>
                <a:latin typeface="微软雅黑" panose="020B0503020204020204" pitchFamily="34" charset="-122"/>
                <a:ea typeface="微软雅黑" panose="020B0503020204020204" pitchFamily="34" charset="-122"/>
              </a:endParaRPr>
            </a:p>
          </p:txBody>
        </p:sp>
      </p:grpSp>
      <p:sp>
        <p:nvSpPr>
          <p:cNvPr id="24" name="文本框 23"/>
          <p:cNvSpPr txBox="1"/>
          <p:nvPr/>
        </p:nvSpPr>
        <p:spPr>
          <a:xfrm>
            <a:off x="304800" y="6261941"/>
            <a:ext cx="3568700" cy="301917"/>
          </a:xfrm>
          <a:prstGeom prst="rect">
            <a:avLst/>
          </a:prstGeom>
          <a:noFill/>
          <a:effectLst/>
        </p:spPr>
        <p:txBody>
          <a:bodyPr wrap="square" lIns="99670" tIns="49835" rIns="99670" bIns="49835" rtlCol="0">
            <a:spAutoFit/>
          </a:bodyPr>
          <a:lstStyle/>
          <a:p>
            <a:pPr algn="dist"/>
            <a:r>
              <a:rPr lang="zh-CN" altLang="en-US" sz="1310" b="1">
                <a:solidFill>
                  <a:schemeClr val="bg1"/>
                </a:solidFill>
                <a:latin typeface="微软雅黑" panose="020B0503020204020204" pitchFamily="34" charset="-122"/>
                <a:ea typeface="微软雅黑" panose="020B0503020204020204" pitchFamily="34" charset="-122"/>
              </a:rPr>
              <a:t>互联网公司大数据人工智能介绍</a:t>
            </a:r>
          </a:p>
        </p:txBody>
      </p:sp>
      <p:cxnSp>
        <p:nvCxnSpPr>
          <p:cNvPr id="25" name="直接连接符 24"/>
          <p:cNvCxnSpPr/>
          <p:nvPr/>
        </p:nvCxnSpPr>
        <p:spPr>
          <a:xfrm>
            <a:off x="4000500" y="6443180"/>
            <a:ext cx="7518400" cy="0"/>
          </a:xfrm>
          <a:prstGeom prst="line">
            <a:avLst/>
          </a:prstGeom>
          <a:ln w="25400">
            <a:solidFill>
              <a:srgbClr val="333DFF"/>
            </a:solidFill>
          </a:ln>
        </p:spPr>
        <p:style>
          <a:lnRef idx="1">
            <a:schemeClr val="accent1"/>
          </a:lnRef>
          <a:fillRef idx="0">
            <a:schemeClr val="accent1"/>
          </a:fillRef>
          <a:effectRef idx="0">
            <a:schemeClr val="accent1"/>
          </a:effectRef>
          <a:fontRef idx="minor">
            <a:schemeClr val="tx1"/>
          </a:fontRef>
        </p:style>
      </p:cxnSp>
      <p:pic>
        <p:nvPicPr>
          <p:cNvPr id="27" name="图片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061" y="462509"/>
            <a:ext cx="1208239" cy="628409"/>
          </a:xfrm>
          <a:prstGeom prst="rect">
            <a:avLst/>
          </a:prstGeom>
          <a:effectLst/>
        </p:spPr>
      </p:pic>
    </p:spTree>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dur="75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750" fill="hold"/>
                                        <p:tgtEl>
                                          <p:spTgt spid="27"/>
                                        </p:tgtEl>
                                        <p:attrNameLst>
                                          <p:attrName>ppt_w</p:attrName>
                                        </p:attrNameLst>
                                      </p:cBhvr>
                                      <p:tavLst>
                                        <p:tav tm="0">
                                          <p:val>
                                            <p:fltVal val="0"/>
                                          </p:val>
                                        </p:tav>
                                        <p:tav tm="100000">
                                          <p:val>
                                            <p:strVal val="#ppt_w"/>
                                          </p:val>
                                        </p:tav>
                                      </p:tavLst>
                                    </p:anim>
                                    <p:anim calcmode="lin" valueType="num">
                                      <p:cBhvr>
                                        <p:cTn id="8" dur="750" fill="hold"/>
                                        <p:tgtEl>
                                          <p:spTgt spid="27"/>
                                        </p:tgtEl>
                                        <p:attrNameLst>
                                          <p:attrName>ppt_h</p:attrName>
                                        </p:attrNameLst>
                                      </p:cBhvr>
                                      <p:tavLst>
                                        <p:tav tm="0">
                                          <p:val>
                                            <p:fltVal val="0"/>
                                          </p:val>
                                        </p:tav>
                                        <p:tav tm="100000">
                                          <p:val>
                                            <p:strVal val="#ppt_h"/>
                                          </p:val>
                                        </p:tav>
                                      </p:tavLst>
                                    </p:anim>
                                    <p:animEffect transition="in" filter="fade">
                                      <p:cBhvr>
                                        <p:cTn id="9" dur="750"/>
                                        <p:tgtEl>
                                          <p:spTgt spid="27"/>
                                        </p:tgtEl>
                                      </p:cBhvr>
                                    </p:animEffect>
                                  </p:childTnLst>
                                </p:cTn>
                              </p:par>
                            </p:childTnLst>
                          </p:cTn>
                        </p:par>
                        <p:par>
                          <p:cTn id="10" fill="hold" nodeType="afterGroup">
                            <p:stCondLst>
                              <p:cond delay="750"/>
                            </p:stCondLst>
                            <p:childTnLst>
                              <p:par>
                                <p:cTn id="11" presetID="22" presetClass="entr" presetSubtype="2" dur="75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right)">
                                      <p:cBhvr>
                                        <p:cTn id="13" dur="750"/>
                                        <p:tgtEl>
                                          <p:spTgt spid="25"/>
                                        </p:tgtEl>
                                      </p:cBhvr>
                                    </p:animEffect>
                                  </p:childTnLst>
                                </p:cTn>
                              </p:par>
                            </p:childTnLst>
                          </p:cTn>
                        </p:par>
                        <p:par>
                          <p:cTn id="14" fill="hold" nodeType="afterGroup">
                            <p:stCondLst>
                              <p:cond delay="1500"/>
                            </p:stCondLst>
                            <p:childTnLst>
                              <p:par>
                                <p:cTn id="15" presetID="16" presetClass="entr" presetSubtype="21" dur="75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750"/>
                                        <p:tgtEl>
                                          <p:spTgt spid="24"/>
                                        </p:tgtEl>
                                      </p:cBhvr>
                                    </p:animEffect>
                                  </p:childTnLst>
                                </p:cTn>
                              </p:par>
                            </p:childTnLst>
                          </p:cTn>
                        </p:par>
                        <p:par>
                          <p:cTn id="18" fill="hold" nodeType="afterGroup">
                            <p:stCondLst>
                              <p:cond delay="2250"/>
                            </p:stCondLst>
                            <p:childTnLst>
                              <p:par>
                                <p:cTn id="19" presetID="22" presetClass="entr" presetSubtype="8" dur="75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750"/>
                                        <p:tgtEl>
                                          <p:spTgt spid="13"/>
                                        </p:tgtEl>
                                      </p:cBhvr>
                                    </p:animEffect>
                                  </p:childTnLst>
                                </p:cTn>
                              </p:par>
                            </p:childTnLst>
                          </p:cTn>
                        </p:par>
                        <p:par>
                          <p:cTn id="22" fill="hold" nodeType="afterGroup">
                            <p:stCondLst>
                              <p:cond delay="3000"/>
                            </p:stCondLst>
                            <p:childTnLst>
                              <p:par>
                                <p:cTn id="23" presetID="12" presetClass="entr" presetSubtype="4" dur="75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750"/>
                                        <p:tgtEl>
                                          <p:spTgt spid="23"/>
                                        </p:tgtEl>
                                        <p:attrNameLst>
                                          <p:attrName>ppt_y</p:attrName>
                                        </p:attrNameLst>
                                      </p:cBhvr>
                                      <p:tavLst>
                                        <p:tav tm="0">
                                          <p:val>
                                            <p:strVal val="#ppt_y+#ppt_h*1.125000"/>
                                          </p:val>
                                        </p:tav>
                                        <p:tav tm="100000">
                                          <p:val>
                                            <p:strVal val="#ppt_y"/>
                                          </p:val>
                                        </p:tav>
                                      </p:tavLst>
                                    </p:anim>
                                    <p:animEffect transition="in" filter="wipe(up)">
                                      <p:cBhvr>
                                        <p:cTn id="26" dur="750"/>
                                        <p:tgtEl>
                                          <p:spTgt spid="23"/>
                                        </p:tgtEl>
                                      </p:cBhvr>
                                    </p:animEffect>
                                  </p:childTnLst>
                                </p:cTn>
                              </p:par>
                            </p:childTnLst>
                          </p:cTn>
                        </p:par>
                        <p:par>
                          <p:cTn id="27" fill="hold" nodeType="afterGroup">
                            <p:stCondLst>
                              <p:cond delay="3750"/>
                            </p:stCondLst>
                            <p:childTnLst>
                              <p:par>
                                <p:cTn id="28" presetID="41" presetClass="entr" presetSubtype="0" dur="750" fill="hold" nodeType="afterEffect">
                                  <p:stCondLst>
                                    <p:cond delay="0"/>
                                  </p:stCondLst>
                                  <p:iterate type="lt">
                                    <p:tmPct val="6000"/>
                                  </p:iterate>
                                  <p:childTnLst>
                                    <p:set>
                                      <p:cBhvr>
                                        <p:cTn id="29" dur="1" fill="hold">
                                          <p:stCondLst>
                                            <p:cond delay="0"/>
                                          </p:stCondLst>
                                        </p:cTn>
                                        <p:tgtEl>
                                          <p:spTgt spid="20">
                                            <p:txEl>
                                              <p:pRg st="0" end="0"/>
                                            </p:txEl>
                                          </p:spTgt>
                                        </p:tgtEl>
                                        <p:attrNameLst>
                                          <p:attrName>style.visibility</p:attrName>
                                        </p:attrNameLst>
                                      </p:cBhvr>
                                      <p:to>
                                        <p:strVal val="visible"/>
                                      </p:to>
                                    </p:set>
                                    <p:anim calcmode="lin" valueType="num">
                                      <p:cBhvr>
                                        <p:cTn id="30" dur="75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75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32" dur="75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75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75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67720" y="3170853"/>
            <a:ext cx="4457660" cy="2384563"/>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6627740" y="3170853"/>
            <a:ext cx="4457660" cy="2384563"/>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963890" y="4734526"/>
            <a:ext cx="3530600" cy="472419"/>
            <a:chOff x="1033330" y="4958210"/>
            <a:chExt cx="3530600" cy="472419"/>
          </a:xfrm>
        </p:grpSpPr>
        <p:sp>
          <p:nvSpPr>
            <p:cNvPr id="7" name="矩形 6"/>
            <p:cNvSpPr/>
            <p:nvPr/>
          </p:nvSpPr>
          <p:spPr>
            <a:xfrm>
              <a:off x="1033330" y="4958210"/>
              <a:ext cx="3530600" cy="472419"/>
            </a:xfrm>
            <a:prstGeom prst="rect">
              <a:avLst/>
            </a:prstGeom>
            <a:gradFill flip="none" rotWithShape="1">
              <a:gsLst>
                <a:gs pos="22000">
                  <a:srgbClr val="333DFF"/>
                </a:gs>
                <a:gs pos="100000">
                  <a:srgbClr val="F71C4C"/>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8" name="TextBox 42"/>
            <p:cNvSpPr txBox="1"/>
            <p:nvPr/>
          </p:nvSpPr>
          <p:spPr>
            <a:xfrm>
              <a:off x="1196585" y="4998178"/>
              <a:ext cx="1640128" cy="369332"/>
            </a:xfrm>
            <a:prstGeom prst="rect">
              <a:avLst/>
            </a:prstGeom>
            <a:noFill/>
          </p:spPr>
          <p:txBody>
            <a:bodyPr wrap="square" lIns="0" tIns="0" rIns="0" bIns="0"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r>
                <a:rPr lang="zh-CN" altLang="en-US" sz="2400"/>
                <a:t>添加标题</a:t>
              </a:r>
            </a:p>
          </p:txBody>
        </p:sp>
      </p:grpSp>
      <p:grpSp>
        <p:nvGrpSpPr>
          <p:cNvPr id="9" name="组合 8"/>
          <p:cNvGrpSpPr/>
          <p:nvPr/>
        </p:nvGrpSpPr>
        <p:grpSpPr>
          <a:xfrm>
            <a:off x="6623910" y="4734526"/>
            <a:ext cx="3530600" cy="472419"/>
            <a:chOff x="6693350" y="4958210"/>
            <a:chExt cx="3530600" cy="472419"/>
          </a:xfrm>
        </p:grpSpPr>
        <p:sp>
          <p:nvSpPr>
            <p:cNvPr id="10" name="矩形 9"/>
            <p:cNvSpPr/>
            <p:nvPr/>
          </p:nvSpPr>
          <p:spPr>
            <a:xfrm>
              <a:off x="6693350" y="4958210"/>
              <a:ext cx="3530600" cy="472419"/>
            </a:xfrm>
            <a:prstGeom prst="rect">
              <a:avLst/>
            </a:prstGeom>
            <a:gradFill flip="none" rotWithShape="1">
              <a:gsLst>
                <a:gs pos="24000">
                  <a:srgbClr val="333DFF"/>
                </a:gs>
                <a:gs pos="100000">
                  <a:srgbClr val="F71C4C"/>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1" name="TextBox 42"/>
            <p:cNvSpPr txBox="1"/>
            <p:nvPr/>
          </p:nvSpPr>
          <p:spPr>
            <a:xfrm>
              <a:off x="6891328" y="4998178"/>
              <a:ext cx="1640128" cy="369332"/>
            </a:xfrm>
            <a:prstGeom prst="rect">
              <a:avLst/>
            </a:prstGeom>
            <a:noFill/>
          </p:spPr>
          <p:txBody>
            <a:bodyPr wrap="square" lIns="0" tIns="0" rIns="0" bIns="0" rtlCol="0">
              <a:spAutoFit/>
            </a:bodyPr>
            <a:lstStyle>
              <a:defPPr>
                <a:defRPr lang="zh-CN"/>
              </a:defPPr>
              <a:lvl1pPr>
                <a:defRPr sz="2000" b="1">
                  <a:solidFill>
                    <a:schemeClr val="bg1"/>
                  </a:solidFill>
                  <a:latin typeface="微软雅黑" panose="020B0503020204020204" pitchFamily="34" charset="-122"/>
                  <a:ea typeface="微软雅黑" panose="020B0503020204020204" pitchFamily="34" charset="-122"/>
                </a:defRPr>
              </a:lvl1pPr>
            </a:lstStyle>
            <a:p>
              <a:r>
                <a:rPr lang="zh-CN" altLang="en-US" sz="2400"/>
                <a:t>添加标题</a:t>
              </a:r>
            </a:p>
          </p:txBody>
        </p:sp>
      </p:grpSp>
      <p:sp>
        <p:nvSpPr>
          <p:cNvPr id="12" name="TextBox 53"/>
          <p:cNvSpPr txBox="1"/>
          <p:nvPr/>
        </p:nvSpPr>
        <p:spPr>
          <a:xfrm>
            <a:off x="1725892" y="1657530"/>
            <a:ext cx="8601337" cy="695190"/>
          </a:xfrm>
          <a:prstGeom prst="rect">
            <a:avLst/>
          </a:prstGeom>
          <a:noFill/>
        </p:spPr>
        <p:txBody>
          <a:bodyPr wrap="square" lIns="0" tIns="0" rIns="0" bIns="0" rtlCol="0">
            <a:spAutoFit/>
          </a:bodyPr>
          <a:lstStyle>
            <a:defPPr>
              <a:defRPr lang="zh-CN"/>
            </a:defPPr>
            <a:lvl1pPr algn="just">
              <a:lnSpc>
                <a:spcPts val="2000"/>
              </a:lnSpc>
              <a:defRPr sz="1200">
                <a:solidFill>
                  <a:schemeClr val="tx1">
                    <a:lumMod val="65000"/>
                    <a:lumOff val="35000"/>
                  </a:schemeClr>
                </a:solidFill>
                <a:latin typeface="微软雅黑 Light" panose="020B0502040204020203" pitchFamily="34" charset="-122"/>
                <a:ea typeface="微软雅黑 Light" panose="020B0502040204020203" pitchFamily="34" charset="-122"/>
              </a:defRPr>
            </a:lvl1pPr>
          </a:lstStyle>
          <a:p>
            <a:pPr algn="ct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点击输入简要文字内容，文字内容需概括精炼，不用多余的文字修饰。</a:t>
            </a:r>
            <a:endParaRPr lang="en-US" altLang="zh-CN" sz="1600"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点击输入简要文字内容，文字内容需概括精炼，不用多余的文字修饰。点击输入简要文字内容</a:t>
            </a:r>
            <a:endParaRPr lang="en-US" altLang="zh-CN" sz="1600" dirty="0">
              <a:solidFill>
                <a:schemeClr val="bg1"/>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773476" y="1294353"/>
            <a:ext cx="10166339" cy="1967144"/>
            <a:chOff x="842916" y="1518037"/>
            <a:chExt cx="10166339" cy="1967144"/>
          </a:xfrm>
        </p:grpSpPr>
        <p:sp>
          <p:nvSpPr>
            <p:cNvPr id="14" name="矩形 13"/>
            <p:cNvSpPr/>
            <p:nvPr/>
          </p:nvSpPr>
          <p:spPr>
            <a:xfrm>
              <a:off x="842916" y="1518037"/>
              <a:ext cx="707338" cy="1323439"/>
            </a:xfrm>
            <a:prstGeom prst="rect">
              <a:avLst/>
            </a:prstGeom>
          </p:spPr>
          <p:txBody>
            <a:bodyPr wrap="square">
              <a:spAutoFit/>
            </a:bodyPr>
            <a:lstStyle/>
            <a:p>
              <a:r>
                <a:rPr lang="zh-CN" altLang="en-US" sz="8000">
                  <a:solidFill>
                    <a:schemeClr val="bg1"/>
                  </a:solidFill>
                  <a:latin typeface="微软雅黑" panose="020B0503020204020204" pitchFamily="34" charset="-122"/>
                  <a:ea typeface="微软雅黑" panose="020B0503020204020204" pitchFamily="34" charset="-122"/>
                </a:rPr>
                <a:t>“</a:t>
              </a:r>
            </a:p>
          </p:txBody>
        </p:sp>
        <p:sp>
          <p:nvSpPr>
            <p:cNvPr id="15" name="矩形 14"/>
            <p:cNvSpPr/>
            <p:nvPr/>
          </p:nvSpPr>
          <p:spPr>
            <a:xfrm>
              <a:off x="10320465" y="2161742"/>
              <a:ext cx="688790" cy="1323439"/>
            </a:xfrm>
            <a:prstGeom prst="rect">
              <a:avLst/>
            </a:prstGeom>
          </p:spPr>
          <p:txBody>
            <a:bodyPr wrap="square">
              <a:spAutoFit/>
            </a:bodyPr>
            <a:lstStyle/>
            <a:p>
              <a:r>
                <a:rPr lang="zh-CN" altLang="en-US" sz="8000" spc="-300">
                  <a:solidFill>
                    <a:schemeClr val="bg1"/>
                  </a:solidFill>
                  <a:latin typeface="微软雅黑" panose="020B0503020204020204" pitchFamily="34" charset="-122"/>
                  <a:ea typeface="微软雅黑" panose="020B0503020204020204" pitchFamily="34" charset="-122"/>
                </a:rPr>
                <a:t>”</a:t>
              </a:r>
            </a:p>
          </p:txBody>
        </p:sp>
      </p:grpSp>
    </p:spTree>
  </p:cSld>
  <p:clrMapOvr>
    <a:masterClrMapping/>
  </p:clrMapOvr>
  <mc:AlternateContent xmlns:mc="http://schemas.openxmlformats.org/markup-compatibility/2006" xmlns:p14="http://schemas.microsoft.com/office/powerpoint/2010/main">
    <mc:Choice Requires="p14">
      <p:transition spd="slow" p14:dur="1600" advTm="0">
        <p14:gallery dir="l"/>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16" dur="5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dur="500" fill="hold" grpId="0" nodeType="withEffect">
                                  <p:stCondLst>
                                    <p:cond delay="25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nodeType="afterGroup">
                            <p:stCondLst>
                              <p:cond delay="750"/>
                            </p:stCondLst>
                            <p:childTnLst>
                              <p:par>
                                <p:cTn id="16" presetID="23" presetClass="entr" presetSubtype="16" dur="50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childTnLst>
                                </p:cTn>
                              </p:par>
                              <p:par>
                                <p:cTn id="20" presetID="23" presetClass="entr" presetSubtype="16" dur="50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250"/>
                            </p:stCondLst>
                            <p:childTnLst>
                              <p:par>
                                <p:cTn id="25" presetID="22" presetClass="entr" presetSubtype="8" dur="50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22" presetClass="entr" presetSubtype="8" dur="50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1.7601 Service Pack 1"/>
  <p:tag name="AS_RELEASE_DATE" val="2022.11.14"/>
  <p:tag name="AS_TITLE" val="Aspose.Slides for .NET 4.0 Client Profile"/>
  <p:tag name="AS_VERSION" val="22.1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ADJUSTMENTS" val="13.64209"/>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ADJUSTMENTS" val="5.305236"/>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CROPBOTTOM" val="293.5764"/>
  <p:tag name="CROPLEFT" val="0"/>
  <p:tag name="CROPRIGHT" val="0"/>
  <p:tag name="CROPTOP" val="293.5764"/>
  <p:tag name="HEIGHT" val="251.0587"/>
  <p:tag name="LEFT" val="49.50803"/>
  <p:tag name="PICTUREHEIGHT" val="482.5273"/>
  <p:tag name="PICTUREWIDTH" val="860.984"/>
  <p:tag name="TOP" val="105.2566"/>
  <p:tag name="WIDTH" val="860.984"/>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ADJUSTMENTS" val="5.305236"/>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ADJUSTMENTS" val="13.64209"/>
</p:tagLst>
</file>

<file path=ppt/tags/tag5.xml><?xml version="1.0" encoding="utf-8"?>
<p:tagLst xmlns:a="http://schemas.openxmlformats.org/drawingml/2006/main" xmlns:r="http://schemas.openxmlformats.org/officeDocument/2006/relationships" xmlns:p="http://schemas.openxmlformats.org/presentationml/2006/main">
  <p:tag name="ADJUSTMENTS" val="5.305236"/>
</p:tagLst>
</file>

<file path=ppt/tags/tag6.xml><?xml version="1.0" encoding="utf-8"?>
<p:tagLst xmlns:a="http://schemas.openxmlformats.org/drawingml/2006/main" xmlns:r="http://schemas.openxmlformats.org/officeDocument/2006/relationships" xmlns:p="http://schemas.openxmlformats.org/presentationml/2006/main">
  <p:tag name="ADJUSTMENTS" val="5.305236"/>
</p:tagLst>
</file>

<file path=ppt/tags/tag7.xml><?xml version="1.0" encoding="utf-8"?>
<p:tagLst xmlns:a="http://schemas.openxmlformats.org/drawingml/2006/main" xmlns:r="http://schemas.openxmlformats.org/officeDocument/2006/relationships" xmlns:p="http://schemas.openxmlformats.org/presentationml/2006/main">
  <p:tag name="CROPBOTTOM" val="108.679"/>
  <p:tag name="CROPLEFT" val="0"/>
  <p:tag name="CROPRIGHT" val="0"/>
  <p:tag name="CROPTOP" val="108.679"/>
  <p:tag name="HEIGHT" val="262.375"/>
  <p:tag name="LEFT" val="1.338661"/>
  <p:tag name="PICTUREHEIGHT" val="319.0269"/>
  <p:tag name="PICTUREWIDTH" val="569.2513"/>
  <p:tag name="TOP" val="104.8392"/>
  <p:tag name="WIDTH" val="569.2513"/>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第一PPT，www.1ppt.com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43</TotalTime>
  <Words>2587</Words>
  <Application>Microsoft Office PowerPoint</Application>
  <PresentationFormat>自定义</PresentationFormat>
  <Paragraphs>179</Paragraphs>
  <Slides>24</Slides>
  <Notes>1</Notes>
  <HiddenSlides>0</HiddenSlides>
  <MMClips>0</MMClips>
  <ScaleCrop>false</ScaleCrop>
  <HeadingPairs>
    <vt:vector size="4" baseType="variant">
      <vt:variant>
        <vt:lpstr>主题</vt:lpstr>
      </vt:variant>
      <vt:variant>
        <vt:i4>2</vt:i4>
      </vt:variant>
      <vt:variant>
        <vt:lpstr>幻灯片标题</vt:lpstr>
      </vt:variant>
      <vt:variant>
        <vt:i4>24</vt:i4>
      </vt:variant>
    </vt:vector>
  </HeadingPairs>
  <TitlesOfParts>
    <vt:vector size="26" baseType="lpstr">
      <vt:lpstr>第一PPT，www.1ppt.com</vt:lpstr>
      <vt:lpstr>第一PPT，www.1ppt.com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第一PPT</Manager>
  <Company>第一PPT，www.1ppt.com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科技智能</dc:title>
  <dc:creator>第一PPT</dc:creator>
  <cp:keywords>www.1ppt.com</cp:keywords>
  <dc:description>www.1ppt.com</dc:description>
  <cp:lastModifiedBy>123</cp:lastModifiedBy>
  <cp:revision>7</cp:revision>
  <dcterms:created xsi:type="dcterms:W3CDTF">2024-07-04T01:10:00Z</dcterms:created>
  <dcterms:modified xsi:type="dcterms:W3CDTF">2025-01-27T02:56:23Z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D5998D85A55B4AB9AC769FFD3C1D7C3E_12</vt:lpwstr>
  </property>
  <property fmtid="{D5CDD505-2E9C-101B-9397-08002B2CF9AE}" pid="3" name="KSOProductBuildVer">
    <vt:lpwstr>2052-12.1.0.19302</vt:lpwstr>
  </property>
</Properties>
</file>