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09" r:id="rId2"/>
  </p:sldMasterIdLst>
  <p:notesMasterIdLst>
    <p:notesMasterId r:id="rId29"/>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230" y="6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8T08:59:41.40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0AF378-1885-477E-8E7A-05B4470DB8C2}" type="datetimeFigureOut">
              <a:rPr lang="zh-CN" altLang="en-US" smtClean="0"/>
              <a:t>2023/8/4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8FD32B-1F5B-4827-B52A-E3BA0E5EA568}" type="slidenum">
              <a:rPr lang="zh-CN" altLang="en-US" smtClean="0"/>
              <a:t>‹#›</a:t>
            </a:fld>
            <a:endParaRPr lang="zh-CN" altLang="en-US"/>
          </a:p>
        </p:txBody>
      </p:sp>
    </p:spTree>
    <p:extLst>
      <p:ext uri="{BB962C8B-B14F-4D97-AF65-F5344CB8AC3E}">
        <p14:creationId xmlns:p14="http://schemas.microsoft.com/office/powerpoint/2010/main" val="962929551"/>
      </p:ext>
    </p:extLst>
  </p:cSld>
  <p:clrMap bg1="lt1" tx1="dk1" bg2="lt2" tx2="dk2" accent1="accent1" accent2="accent2" accent3="accent3" accent4="accent4" accent5="accent5" accent6="accent6" hlink="hlink" folHlink="folHlink"/>
  <p:hf sldNum="0"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l="5648" r="5648"/>
          <a:stretch>
            <a:fillRect/>
          </a:stretch>
        </p:blipFill>
        <p:spPr>
          <a:xfrm>
            <a:off x="0" y="0"/>
            <a:ext cx="9144000" cy="5143500"/>
          </a:xfrm>
          <a:prstGeom prst="rect">
            <a:avLst/>
          </a:prstGeom>
        </p:spPr>
      </p:pic>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55032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364082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00854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79069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36469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42100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892207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39929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75206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43170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86820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25191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349888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15396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25364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923168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57654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64151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18078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32224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417524" y="1758378"/>
            <a:ext cx="1189055" cy="1176698"/>
          </a:xfrm>
          <a:custGeom>
            <a:avLst/>
            <a:gdLst>
              <a:gd name="connsiteX0" fmla="*/ 792703 w 1585406"/>
              <a:gd name="connsiteY0" fmla="*/ 0 h 1568930"/>
              <a:gd name="connsiteX1" fmla="*/ 1585406 w 1585406"/>
              <a:gd name="connsiteY1" fmla="*/ 784465 h 1568930"/>
              <a:gd name="connsiteX2" fmla="*/ 792703 w 1585406"/>
              <a:gd name="connsiteY2" fmla="*/ 1568930 h 1568930"/>
              <a:gd name="connsiteX3" fmla="*/ 0 w 1585406"/>
              <a:gd name="connsiteY3" fmla="*/ 784465 h 1568930"/>
              <a:gd name="connsiteX4" fmla="*/ 792703 w 1585406"/>
              <a:gd name="connsiteY4" fmla="*/ 0 h 156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406" h="1568930">
                <a:moveTo>
                  <a:pt x="792703" y="0"/>
                </a:moveTo>
                <a:cubicBezTo>
                  <a:pt x="1230501" y="0"/>
                  <a:pt x="1585406" y="351217"/>
                  <a:pt x="1585406" y="784465"/>
                </a:cubicBezTo>
                <a:cubicBezTo>
                  <a:pt x="1585406" y="1217713"/>
                  <a:pt x="1230501" y="1568930"/>
                  <a:pt x="792703" y="1568930"/>
                </a:cubicBezTo>
                <a:cubicBezTo>
                  <a:pt x="354905" y="1568930"/>
                  <a:pt x="0" y="1217713"/>
                  <a:pt x="0" y="784465"/>
                </a:cubicBezTo>
                <a:cubicBezTo>
                  <a:pt x="0" y="351217"/>
                  <a:pt x="354905" y="0"/>
                  <a:pt x="792703"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3991924" y="1758378"/>
            <a:ext cx="1189055" cy="1176698"/>
          </a:xfrm>
          <a:custGeom>
            <a:avLst/>
            <a:gdLst>
              <a:gd name="connsiteX0" fmla="*/ 792703 w 1585406"/>
              <a:gd name="connsiteY0" fmla="*/ 0 h 1568930"/>
              <a:gd name="connsiteX1" fmla="*/ 1585406 w 1585406"/>
              <a:gd name="connsiteY1" fmla="*/ 784465 h 1568930"/>
              <a:gd name="connsiteX2" fmla="*/ 792703 w 1585406"/>
              <a:gd name="connsiteY2" fmla="*/ 1568930 h 1568930"/>
              <a:gd name="connsiteX3" fmla="*/ 0 w 1585406"/>
              <a:gd name="connsiteY3" fmla="*/ 784465 h 1568930"/>
              <a:gd name="connsiteX4" fmla="*/ 792703 w 1585406"/>
              <a:gd name="connsiteY4" fmla="*/ 0 h 156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406" h="1568930">
                <a:moveTo>
                  <a:pt x="792703" y="0"/>
                </a:moveTo>
                <a:cubicBezTo>
                  <a:pt x="1230501" y="0"/>
                  <a:pt x="1585406" y="351217"/>
                  <a:pt x="1585406" y="784465"/>
                </a:cubicBezTo>
                <a:cubicBezTo>
                  <a:pt x="1585406" y="1217713"/>
                  <a:pt x="1230501" y="1568930"/>
                  <a:pt x="792703" y="1568930"/>
                </a:cubicBezTo>
                <a:cubicBezTo>
                  <a:pt x="354905" y="1568930"/>
                  <a:pt x="0" y="1217713"/>
                  <a:pt x="0" y="784465"/>
                </a:cubicBezTo>
                <a:cubicBezTo>
                  <a:pt x="0" y="351217"/>
                  <a:pt x="354905" y="0"/>
                  <a:pt x="792703"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6557664" y="1758378"/>
            <a:ext cx="1189055" cy="1176698"/>
          </a:xfrm>
          <a:custGeom>
            <a:avLst/>
            <a:gdLst>
              <a:gd name="connsiteX0" fmla="*/ 792703 w 1585406"/>
              <a:gd name="connsiteY0" fmla="*/ 0 h 1568930"/>
              <a:gd name="connsiteX1" fmla="*/ 1585406 w 1585406"/>
              <a:gd name="connsiteY1" fmla="*/ 784465 h 1568930"/>
              <a:gd name="connsiteX2" fmla="*/ 792703 w 1585406"/>
              <a:gd name="connsiteY2" fmla="*/ 1568930 h 1568930"/>
              <a:gd name="connsiteX3" fmla="*/ 0 w 1585406"/>
              <a:gd name="connsiteY3" fmla="*/ 784465 h 1568930"/>
              <a:gd name="connsiteX4" fmla="*/ 792703 w 1585406"/>
              <a:gd name="connsiteY4" fmla="*/ 0 h 156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406" h="1568930">
                <a:moveTo>
                  <a:pt x="792703" y="0"/>
                </a:moveTo>
                <a:cubicBezTo>
                  <a:pt x="1230501" y="0"/>
                  <a:pt x="1585406" y="351217"/>
                  <a:pt x="1585406" y="784465"/>
                </a:cubicBezTo>
                <a:cubicBezTo>
                  <a:pt x="1585406" y="1217713"/>
                  <a:pt x="1230501" y="1568930"/>
                  <a:pt x="792703" y="1568930"/>
                </a:cubicBezTo>
                <a:cubicBezTo>
                  <a:pt x="354905" y="1568930"/>
                  <a:pt x="0" y="1217713"/>
                  <a:pt x="0" y="784465"/>
                </a:cubicBezTo>
                <a:cubicBezTo>
                  <a:pt x="0" y="351217"/>
                  <a:pt x="354905" y="0"/>
                  <a:pt x="792703" y="0"/>
                </a:cubicBezTo>
                <a:close/>
              </a:path>
            </a:pathLst>
          </a:custGeom>
        </p:spPr>
        <p:txBody>
          <a:bodyPr wrap="square">
            <a:noAutofit/>
          </a:bodyPr>
          <a:lstStyle/>
          <a:p>
            <a:endParaRPr lang="zh-CN" altLang="en-US"/>
          </a:p>
        </p:txBody>
      </p:sp>
    </p:spTree>
  </p:cSld>
  <p:clrMapOvr>
    <a:masterClrMapping/>
  </p:clrMapOvr>
  <p:hf sldNum="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71339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48137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76401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235543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702390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13061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1631676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3684209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699601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00144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856348" y="1704976"/>
            <a:ext cx="724514" cy="724512"/>
          </a:xfrm>
          <a:custGeom>
            <a:avLst/>
            <a:gdLst>
              <a:gd name="connsiteX0" fmla="*/ 161006 w 966018"/>
              <a:gd name="connsiteY0" fmla="*/ 0 h 966016"/>
              <a:gd name="connsiteX1" fmla="*/ 805012 w 966018"/>
              <a:gd name="connsiteY1" fmla="*/ 0 h 966016"/>
              <a:gd name="connsiteX2" fmla="*/ 966018 w 966018"/>
              <a:gd name="connsiteY2" fmla="*/ 161006 h 966016"/>
              <a:gd name="connsiteX3" fmla="*/ 966018 w 966018"/>
              <a:gd name="connsiteY3" fmla="*/ 805010 h 966016"/>
              <a:gd name="connsiteX4" fmla="*/ 805012 w 966018"/>
              <a:gd name="connsiteY4" fmla="*/ 966016 h 966016"/>
              <a:gd name="connsiteX5" fmla="*/ 161006 w 966018"/>
              <a:gd name="connsiteY5" fmla="*/ 966016 h 966016"/>
              <a:gd name="connsiteX6" fmla="*/ 0 w 966018"/>
              <a:gd name="connsiteY6" fmla="*/ 805010 h 966016"/>
              <a:gd name="connsiteX7" fmla="*/ 0 w 966018"/>
              <a:gd name="connsiteY7" fmla="*/ 161006 h 966016"/>
              <a:gd name="connsiteX8" fmla="*/ 161006 w 966018"/>
              <a:gd name="connsiteY8" fmla="*/ 0 h 96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6018" h="966016">
                <a:moveTo>
                  <a:pt x="161006" y="0"/>
                </a:moveTo>
                <a:lnTo>
                  <a:pt x="805012" y="0"/>
                </a:lnTo>
                <a:cubicBezTo>
                  <a:pt x="893933" y="0"/>
                  <a:pt x="966018" y="72085"/>
                  <a:pt x="966018" y="161006"/>
                </a:cubicBezTo>
                <a:lnTo>
                  <a:pt x="966018" y="805010"/>
                </a:lnTo>
                <a:cubicBezTo>
                  <a:pt x="966018" y="893931"/>
                  <a:pt x="893933" y="966016"/>
                  <a:pt x="805012" y="966016"/>
                </a:cubicBezTo>
                <a:lnTo>
                  <a:pt x="161006" y="966016"/>
                </a:lnTo>
                <a:cubicBezTo>
                  <a:pt x="72085" y="966016"/>
                  <a:pt x="0" y="893931"/>
                  <a:pt x="0" y="805010"/>
                </a:cubicBezTo>
                <a:lnTo>
                  <a:pt x="0" y="161006"/>
                </a:lnTo>
                <a:cubicBezTo>
                  <a:pt x="0" y="72085"/>
                  <a:pt x="72085" y="0"/>
                  <a:pt x="161006"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856348" y="3257551"/>
            <a:ext cx="724514" cy="724512"/>
          </a:xfrm>
          <a:custGeom>
            <a:avLst/>
            <a:gdLst>
              <a:gd name="connsiteX0" fmla="*/ 161006 w 966018"/>
              <a:gd name="connsiteY0" fmla="*/ 0 h 966016"/>
              <a:gd name="connsiteX1" fmla="*/ 805012 w 966018"/>
              <a:gd name="connsiteY1" fmla="*/ 0 h 966016"/>
              <a:gd name="connsiteX2" fmla="*/ 966018 w 966018"/>
              <a:gd name="connsiteY2" fmla="*/ 161006 h 966016"/>
              <a:gd name="connsiteX3" fmla="*/ 966018 w 966018"/>
              <a:gd name="connsiteY3" fmla="*/ 805010 h 966016"/>
              <a:gd name="connsiteX4" fmla="*/ 805012 w 966018"/>
              <a:gd name="connsiteY4" fmla="*/ 966016 h 966016"/>
              <a:gd name="connsiteX5" fmla="*/ 161006 w 966018"/>
              <a:gd name="connsiteY5" fmla="*/ 966016 h 966016"/>
              <a:gd name="connsiteX6" fmla="*/ 0 w 966018"/>
              <a:gd name="connsiteY6" fmla="*/ 805010 h 966016"/>
              <a:gd name="connsiteX7" fmla="*/ 0 w 966018"/>
              <a:gd name="connsiteY7" fmla="*/ 161006 h 966016"/>
              <a:gd name="connsiteX8" fmla="*/ 161006 w 966018"/>
              <a:gd name="connsiteY8" fmla="*/ 0 h 96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6018" h="966016">
                <a:moveTo>
                  <a:pt x="161006" y="0"/>
                </a:moveTo>
                <a:lnTo>
                  <a:pt x="805012" y="0"/>
                </a:lnTo>
                <a:cubicBezTo>
                  <a:pt x="893933" y="0"/>
                  <a:pt x="966018" y="72085"/>
                  <a:pt x="966018" y="161006"/>
                </a:cubicBezTo>
                <a:lnTo>
                  <a:pt x="966018" y="805010"/>
                </a:lnTo>
                <a:cubicBezTo>
                  <a:pt x="966018" y="893931"/>
                  <a:pt x="893933" y="966016"/>
                  <a:pt x="805012" y="966016"/>
                </a:cubicBezTo>
                <a:lnTo>
                  <a:pt x="161006" y="966016"/>
                </a:lnTo>
                <a:cubicBezTo>
                  <a:pt x="72085" y="966016"/>
                  <a:pt x="0" y="893931"/>
                  <a:pt x="0" y="805010"/>
                </a:cubicBezTo>
                <a:lnTo>
                  <a:pt x="0" y="161006"/>
                </a:lnTo>
                <a:cubicBezTo>
                  <a:pt x="0" y="72085"/>
                  <a:pt x="72085" y="0"/>
                  <a:pt x="161006"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799698" y="1704976"/>
            <a:ext cx="724514" cy="724512"/>
          </a:xfrm>
          <a:custGeom>
            <a:avLst/>
            <a:gdLst>
              <a:gd name="connsiteX0" fmla="*/ 161006 w 966018"/>
              <a:gd name="connsiteY0" fmla="*/ 0 h 966016"/>
              <a:gd name="connsiteX1" fmla="*/ 805012 w 966018"/>
              <a:gd name="connsiteY1" fmla="*/ 0 h 966016"/>
              <a:gd name="connsiteX2" fmla="*/ 966018 w 966018"/>
              <a:gd name="connsiteY2" fmla="*/ 161006 h 966016"/>
              <a:gd name="connsiteX3" fmla="*/ 966018 w 966018"/>
              <a:gd name="connsiteY3" fmla="*/ 805010 h 966016"/>
              <a:gd name="connsiteX4" fmla="*/ 805012 w 966018"/>
              <a:gd name="connsiteY4" fmla="*/ 966016 h 966016"/>
              <a:gd name="connsiteX5" fmla="*/ 161006 w 966018"/>
              <a:gd name="connsiteY5" fmla="*/ 966016 h 966016"/>
              <a:gd name="connsiteX6" fmla="*/ 0 w 966018"/>
              <a:gd name="connsiteY6" fmla="*/ 805010 h 966016"/>
              <a:gd name="connsiteX7" fmla="*/ 0 w 966018"/>
              <a:gd name="connsiteY7" fmla="*/ 161006 h 966016"/>
              <a:gd name="connsiteX8" fmla="*/ 161006 w 966018"/>
              <a:gd name="connsiteY8" fmla="*/ 0 h 96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6018" h="966016">
                <a:moveTo>
                  <a:pt x="161006" y="0"/>
                </a:moveTo>
                <a:lnTo>
                  <a:pt x="805012" y="0"/>
                </a:lnTo>
                <a:cubicBezTo>
                  <a:pt x="893933" y="0"/>
                  <a:pt x="966018" y="72085"/>
                  <a:pt x="966018" y="161006"/>
                </a:cubicBezTo>
                <a:lnTo>
                  <a:pt x="966018" y="805010"/>
                </a:lnTo>
                <a:cubicBezTo>
                  <a:pt x="966018" y="893931"/>
                  <a:pt x="893933" y="966016"/>
                  <a:pt x="805012" y="966016"/>
                </a:cubicBezTo>
                <a:lnTo>
                  <a:pt x="161006" y="966016"/>
                </a:lnTo>
                <a:cubicBezTo>
                  <a:pt x="72085" y="966016"/>
                  <a:pt x="0" y="893931"/>
                  <a:pt x="0" y="805010"/>
                </a:cubicBezTo>
                <a:lnTo>
                  <a:pt x="0" y="161006"/>
                </a:lnTo>
                <a:cubicBezTo>
                  <a:pt x="0" y="72085"/>
                  <a:pt x="72085" y="0"/>
                  <a:pt x="161006"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4799698" y="3257551"/>
            <a:ext cx="724514" cy="724512"/>
          </a:xfrm>
          <a:custGeom>
            <a:avLst/>
            <a:gdLst>
              <a:gd name="connsiteX0" fmla="*/ 161006 w 966018"/>
              <a:gd name="connsiteY0" fmla="*/ 0 h 966016"/>
              <a:gd name="connsiteX1" fmla="*/ 805012 w 966018"/>
              <a:gd name="connsiteY1" fmla="*/ 0 h 966016"/>
              <a:gd name="connsiteX2" fmla="*/ 966018 w 966018"/>
              <a:gd name="connsiteY2" fmla="*/ 161006 h 966016"/>
              <a:gd name="connsiteX3" fmla="*/ 966018 w 966018"/>
              <a:gd name="connsiteY3" fmla="*/ 805010 h 966016"/>
              <a:gd name="connsiteX4" fmla="*/ 805012 w 966018"/>
              <a:gd name="connsiteY4" fmla="*/ 966016 h 966016"/>
              <a:gd name="connsiteX5" fmla="*/ 161006 w 966018"/>
              <a:gd name="connsiteY5" fmla="*/ 966016 h 966016"/>
              <a:gd name="connsiteX6" fmla="*/ 0 w 966018"/>
              <a:gd name="connsiteY6" fmla="*/ 805010 h 966016"/>
              <a:gd name="connsiteX7" fmla="*/ 0 w 966018"/>
              <a:gd name="connsiteY7" fmla="*/ 161006 h 966016"/>
              <a:gd name="connsiteX8" fmla="*/ 161006 w 966018"/>
              <a:gd name="connsiteY8" fmla="*/ 0 h 96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6018" h="966016">
                <a:moveTo>
                  <a:pt x="161006" y="0"/>
                </a:moveTo>
                <a:lnTo>
                  <a:pt x="805012" y="0"/>
                </a:lnTo>
                <a:cubicBezTo>
                  <a:pt x="893933" y="0"/>
                  <a:pt x="966018" y="72085"/>
                  <a:pt x="966018" y="161006"/>
                </a:cubicBezTo>
                <a:lnTo>
                  <a:pt x="966018" y="805010"/>
                </a:lnTo>
                <a:cubicBezTo>
                  <a:pt x="966018" y="893931"/>
                  <a:pt x="893933" y="966016"/>
                  <a:pt x="805012" y="966016"/>
                </a:cubicBezTo>
                <a:lnTo>
                  <a:pt x="161006" y="966016"/>
                </a:lnTo>
                <a:cubicBezTo>
                  <a:pt x="72085" y="966016"/>
                  <a:pt x="0" y="893931"/>
                  <a:pt x="0" y="805010"/>
                </a:cubicBezTo>
                <a:lnTo>
                  <a:pt x="0" y="161006"/>
                </a:lnTo>
                <a:cubicBezTo>
                  <a:pt x="0" y="72085"/>
                  <a:pt x="72085" y="0"/>
                  <a:pt x="161006" y="0"/>
                </a:cubicBezTo>
                <a:close/>
              </a:path>
            </a:pathLst>
          </a:custGeom>
        </p:spPr>
        <p:txBody>
          <a:bodyPr wrap="square">
            <a:noAutofit/>
          </a:bodyPr>
          <a:lstStyle/>
          <a:p>
            <a:endParaRPr lang="zh-CN" altLang="en-US"/>
          </a:p>
        </p:txBody>
      </p:sp>
    </p:spTree>
  </p:cSld>
  <p:clrMapOvr>
    <a:masterClrMapping/>
  </p:clrMapOvr>
  <p:hf sldNum="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141152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360304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597894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310837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769201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91771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975360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50162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6881583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65106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3698748" y="2496764"/>
            <a:ext cx="1746504" cy="1688394"/>
          </a:xfrm>
          <a:custGeom>
            <a:avLst/>
            <a:gdLst>
              <a:gd name="connsiteX0" fmla="*/ 1164336 w 2328672"/>
              <a:gd name="connsiteY0" fmla="*/ 0 h 2251192"/>
              <a:gd name="connsiteX1" fmla="*/ 2328672 w 2328672"/>
              <a:gd name="connsiteY1" fmla="*/ 1125596 h 2251192"/>
              <a:gd name="connsiteX2" fmla="*/ 1164336 w 2328672"/>
              <a:gd name="connsiteY2" fmla="*/ 2251192 h 2251192"/>
              <a:gd name="connsiteX3" fmla="*/ 0 w 2328672"/>
              <a:gd name="connsiteY3" fmla="*/ 1125596 h 2251192"/>
              <a:gd name="connsiteX4" fmla="*/ 1164336 w 2328672"/>
              <a:gd name="connsiteY4" fmla="*/ 0 h 2251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672" h="2251192">
                <a:moveTo>
                  <a:pt x="1164336" y="0"/>
                </a:moveTo>
                <a:cubicBezTo>
                  <a:pt x="1807381" y="0"/>
                  <a:pt x="2328672" y="503946"/>
                  <a:pt x="2328672" y="1125596"/>
                </a:cubicBezTo>
                <a:cubicBezTo>
                  <a:pt x="2328672" y="1747246"/>
                  <a:pt x="1807381" y="2251192"/>
                  <a:pt x="1164336" y="2251192"/>
                </a:cubicBezTo>
                <a:cubicBezTo>
                  <a:pt x="521291" y="2251192"/>
                  <a:pt x="0" y="1747246"/>
                  <a:pt x="0" y="1125596"/>
                </a:cubicBezTo>
                <a:cubicBezTo>
                  <a:pt x="0" y="503946"/>
                  <a:pt x="521291" y="0"/>
                  <a:pt x="1164336" y="0"/>
                </a:cubicBezTo>
                <a:close/>
              </a:path>
            </a:pathLst>
          </a:custGeom>
        </p:spPr>
        <p:txBody>
          <a:bodyPr wrap="square">
            <a:noAutofit/>
          </a:bodyPr>
          <a:lstStyle/>
          <a:p>
            <a:endParaRPr lang="zh-CN" altLang="en-US"/>
          </a:p>
        </p:txBody>
      </p:sp>
    </p:spTree>
  </p:cSld>
  <p:clrMapOvr>
    <a:masterClrMapping/>
  </p:clrMapOvr>
  <p:hf sldNum="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646340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670347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840552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733936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163926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153480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750968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TextBox 2"/>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41103863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097867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084307" y="1663093"/>
            <a:ext cx="3049030" cy="1747373"/>
          </a:xfrm>
          <a:custGeom>
            <a:avLst/>
            <a:gdLst>
              <a:gd name="connsiteX0" fmla="*/ 0 w 4065373"/>
              <a:gd name="connsiteY0" fmla="*/ 0 h 2329830"/>
              <a:gd name="connsiteX1" fmla="*/ 4065373 w 4065373"/>
              <a:gd name="connsiteY1" fmla="*/ 0 h 2329830"/>
              <a:gd name="connsiteX2" fmla="*/ 4065373 w 4065373"/>
              <a:gd name="connsiteY2" fmla="*/ 2329830 h 2329830"/>
              <a:gd name="connsiteX3" fmla="*/ 0 w 4065373"/>
              <a:gd name="connsiteY3" fmla="*/ 2329830 h 2329830"/>
            </a:gdLst>
            <a:ahLst/>
            <a:cxnLst>
              <a:cxn ang="0">
                <a:pos x="connsiteX0" y="connsiteY0"/>
              </a:cxn>
              <a:cxn ang="0">
                <a:pos x="connsiteX1" y="connsiteY1"/>
              </a:cxn>
              <a:cxn ang="0">
                <a:pos x="connsiteX2" y="connsiteY2"/>
              </a:cxn>
              <a:cxn ang="0">
                <a:pos x="connsiteX3" y="connsiteY3"/>
              </a:cxn>
            </a:cxnLst>
            <a:rect l="l" t="t" r="r" b="b"/>
            <a:pathLst>
              <a:path w="4065373" h="2329830">
                <a:moveTo>
                  <a:pt x="0" y="0"/>
                </a:moveTo>
                <a:lnTo>
                  <a:pt x="4065373" y="0"/>
                </a:lnTo>
                <a:lnTo>
                  <a:pt x="4065373" y="2329830"/>
                </a:lnTo>
                <a:lnTo>
                  <a:pt x="0" y="2329830"/>
                </a:lnTo>
                <a:close/>
              </a:path>
            </a:pathLst>
          </a:custGeom>
        </p:spPr>
        <p:txBody>
          <a:bodyPr wrap="square">
            <a:noAutofit/>
          </a:bodyPr>
          <a:lstStyle/>
          <a:p>
            <a:endParaRPr lang="zh-CN" altLang="en-US"/>
          </a:p>
        </p:txBody>
      </p:sp>
    </p:spTree>
  </p:cSld>
  <p:clrMapOvr>
    <a:masterClrMapping/>
  </p:clrMapOvr>
  <p:hf sldNum="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668867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802255" y="1290423"/>
            <a:ext cx="3064896" cy="3155339"/>
          </a:xfrm>
          <a:custGeom>
            <a:avLst/>
            <a:gdLst>
              <a:gd name="connsiteX0" fmla="*/ 982930 w 4086528"/>
              <a:gd name="connsiteY0" fmla="*/ 3437236 h 4207118"/>
              <a:gd name="connsiteX1" fmla="*/ 1491053 w 4086528"/>
              <a:gd name="connsiteY1" fmla="*/ 3437236 h 4207118"/>
              <a:gd name="connsiteX2" fmla="*/ 1683525 w 4086528"/>
              <a:gd name="connsiteY2" fmla="*/ 3822177 h 4207118"/>
              <a:gd name="connsiteX3" fmla="*/ 1491053 w 4086528"/>
              <a:gd name="connsiteY3" fmla="*/ 4207118 h 4207118"/>
              <a:gd name="connsiteX4" fmla="*/ 982930 w 4086528"/>
              <a:gd name="connsiteY4" fmla="*/ 4207118 h 4207118"/>
              <a:gd name="connsiteX5" fmla="*/ 790459 w 4086528"/>
              <a:gd name="connsiteY5" fmla="*/ 3822177 h 4207118"/>
              <a:gd name="connsiteX6" fmla="*/ 1794188 w 4086528"/>
              <a:gd name="connsiteY6" fmla="*/ 2997285 h 4207118"/>
              <a:gd name="connsiteX7" fmla="*/ 2302311 w 4086528"/>
              <a:gd name="connsiteY7" fmla="*/ 2997285 h 4207118"/>
              <a:gd name="connsiteX8" fmla="*/ 2494782 w 4086528"/>
              <a:gd name="connsiteY8" fmla="*/ 3382227 h 4207118"/>
              <a:gd name="connsiteX9" fmla="*/ 2302311 w 4086528"/>
              <a:gd name="connsiteY9" fmla="*/ 3767168 h 4207118"/>
              <a:gd name="connsiteX10" fmla="*/ 1794188 w 4086528"/>
              <a:gd name="connsiteY10" fmla="*/ 3767168 h 4207118"/>
              <a:gd name="connsiteX11" fmla="*/ 1601717 w 4086528"/>
              <a:gd name="connsiteY11" fmla="*/ 3382227 h 4207118"/>
              <a:gd name="connsiteX12" fmla="*/ 982930 w 4086528"/>
              <a:gd name="connsiteY12" fmla="*/ 2591891 h 4207118"/>
              <a:gd name="connsiteX13" fmla="*/ 1491053 w 4086528"/>
              <a:gd name="connsiteY13" fmla="*/ 2591891 h 4207118"/>
              <a:gd name="connsiteX14" fmla="*/ 1683525 w 4086528"/>
              <a:gd name="connsiteY14" fmla="*/ 2976833 h 4207118"/>
              <a:gd name="connsiteX15" fmla="*/ 1491053 w 4086528"/>
              <a:gd name="connsiteY15" fmla="*/ 3361774 h 4207118"/>
              <a:gd name="connsiteX16" fmla="*/ 982930 w 4086528"/>
              <a:gd name="connsiteY16" fmla="*/ 3361774 h 4207118"/>
              <a:gd name="connsiteX17" fmla="*/ 790459 w 4086528"/>
              <a:gd name="connsiteY17" fmla="*/ 2976833 h 4207118"/>
              <a:gd name="connsiteX18" fmla="*/ 2574676 w 4086528"/>
              <a:gd name="connsiteY18" fmla="*/ 2572676 h 4207118"/>
              <a:gd name="connsiteX19" fmla="*/ 3082800 w 4086528"/>
              <a:gd name="connsiteY19" fmla="*/ 2572676 h 4207118"/>
              <a:gd name="connsiteX20" fmla="*/ 3275271 w 4086528"/>
              <a:gd name="connsiteY20" fmla="*/ 2957617 h 4207118"/>
              <a:gd name="connsiteX21" fmla="*/ 3082800 w 4086528"/>
              <a:gd name="connsiteY21" fmla="*/ 3342558 h 4207118"/>
              <a:gd name="connsiteX22" fmla="*/ 2574676 w 4086528"/>
              <a:gd name="connsiteY22" fmla="*/ 3342558 h 4207118"/>
              <a:gd name="connsiteX23" fmla="*/ 2382205 w 4086528"/>
              <a:gd name="connsiteY23" fmla="*/ 2957617 h 4207118"/>
              <a:gd name="connsiteX24" fmla="*/ 1794188 w 4086528"/>
              <a:gd name="connsiteY24" fmla="*/ 2151940 h 4207118"/>
              <a:gd name="connsiteX25" fmla="*/ 2302311 w 4086528"/>
              <a:gd name="connsiteY25" fmla="*/ 2151940 h 4207118"/>
              <a:gd name="connsiteX26" fmla="*/ 2494782 w 4086528"/>
              <a:gd name="connsiteY26" fmla="*/ 2536882 h 4207118"/>
              <a:gd name="connsiteX27" fmla="*/ 2302311 w 4086528"/>
              <a:gd name="connsiteY27" fmla="*/ 2921824 h 4207118"/>
              <a:gd name="connsiteX28" fmla="*/ 1794188 w 4086528"/>
              <a:gd name="connsiteY28" fmla="*/ 2921824 h 4207118"/>
              <a:gd name="connsiteX29" fmla="*/ 1601717 w 4086528"/>
              <a:gd name="connsiteY29" fmla="*/ 2536882 h 4207118"/>
              <a:gd name="connsiteX30" fmla="*/ 192471 w 4086528"/>
              <a:gd name="connsiteY30" fmla="*/ 2149856 h 4207118"/>
              <a:gd name="connsiteX31" fmla="*/ 700594 w 4086528"/>
              <a:gd name="connsiteY31" fmla="*/ 2149856 h 4207118"/>
              <a:gd name="connsiteX32" fmla="*/ 893065 w 4086528"/>
              <a:gd name="connsiteY32" fmla="*/ 2534797 h 4207118"/>
              <a:gd name="connsiteX33" fmla="*/ 700594 w 4086528"/>
              <a:gd name="connsiteY33" fmla="*/ 2919738 h 4207118"/>
              <a:gd name="connsiteX34" fmla="*/ 192471 w 4086528"/>
              <a:gd name="connsiteY34" fmla="*/ 2919738 h 4207118"/>
              <a:gd name="connsiteX35" fmla="*/ 0 w 4086528"/>
              <a:gd name="connsiteY35" fmla="*/ 2534797 h 4207118"/>
              <a:gd name="connsiteX36" fmla="*/ 3385934 w 4086528"/>
              <a:gd name="connsiteY36" fmla="*/ 2132725 h 4207118"/>
              <a:gd name="connsiteX37" fmla="*/ 3894057 w 4086528"/>
              <a:gd name="connsiteY37" fmla="*/ 2132725 h 4207118"/>
              <a:gd name="connsiteX38" fmla="*/ 4086528 w 4086528"/>
              <a:gd name="connsiteY38" fmla="*/ 2517667 h 4207118"/>
              <a:gd name="connsiteX39" fmla="*/ 3894057 w 4086528"/>
              <a:gd name="connsiteY39" fmla="*/ 2902607 h 4207118"/>
              <a:gd name="connsiteX40" fmla="*/ 3385934 w 4086528"/>
              <a:gd name="connsiteY40" fmla="*/ 2902607 h 4207118"/>
              <a:gd name="connsiteX41" fmla="*/ 3193463 w 4086528"/>
              <a:gd name="connsiteY41" fmla="*/ 2517667 h 4207118"/>
              <a:gd name="connsiteX42" fmla="*/ 2574676 w 4086528"/>
              <a:gd name="connsiteY42" fmla="*/ 1727331 h 4207118"/>
              <a:gd name="connsiteX43" fmla="*/ 3082800 w 4086528"/>
              <a:gd name="connsiteY43" fmla="*/ 1727331 h 4207118"/>
              <a:gd name="connsiteX44" fmla="*/ 3275271 w 4086528"/>
              <a:gd name="connsiteY44" fmla="*/ 2112272 h 4207118"/>
              <a:gd name="connsiteX45" fmla="*/ 3082800 w 4086528"/>
              <a:gd name="connsiteY45" fmla="*/ 2497214 h 4207118"/>
              <a:gd name="connsiteX46" fmla="*/ 2574676 w 4086528"/>
              <a:gd name="connsiteY46" fmla="*/ 2497214 h 4207118"/>
              <a:gd name="connsiteX47" fmla="*/ 2382205 w 4086528"/>
              <a:gd name="connsiteY47" fmla="*/ 2112272 h 4207118"/>
              <a:gd name="connsiteX48" fmla="*/ 1003729 w 4086528"/>
              <a:gd name="connsiteY48" fmla="*/ 1709905 h 4207118"/>
              <a:gd name="connsiteX49" fmla="*/ 1511853 w 4086528"/>
              <a:gd name="connsiteY49" fmla="*/ 1709905 h 4207118"/>
              <a:gd name="connsiteX50" fmla="*/ 1704324 w 4086528"/>
              <a:gd name="connsiteY50" fmla="*/ 2094847 h 4207118"/>
              <a:gd name="connsiteX51" fmla="*/ 1511853 w 4086528"/>
              <a:gd name="connsiteY51" fmla="*/ 2479787 h 4207118"/>
              <a:gd name="connsiteX52" fmla="*/ 1003729 w 4086528"/>
              <a:gd name="connsiteY52" fmla="*/ 2479787 h 4207118"/>
              <a:gd name="connsiteX53" fmla="*/ 811258 w 4086528"/>
              <a:gd name="connsiteY53" fmla="*/ 2094847 h 4207118"/>
              <a:gd name="connsiteX54" fmla="*/ 192471 w 4086528"/>
              <a:gd name="connsiteY54" fmla="*/ 1304511 h 4207118"/>
              <a:gd name="connsiteX55" fmla="*/ 700594 w 4086528"/>
              <a:gd name="connsiteY55" fmla="*/ 1304511 h 4207118"/>
              <a:gd name="connsiteX56" fmla="*/ 893065 w 4086528"/>
              <a:gd name="connsiteY56" fmla="*/ 1689453 h 4207118"/>
              <a:gd name="connsiteX57" fmla="*/ 700594 w 4086528"/>
              <a:gd name="connsiteY57" fmla="*/ 2074394 h 4207118"/>
              <a:gd name="connsiteX58" fmla="*/ 192471 w 4086528"/>
              <a:gd name="connsiteY58" fmla="*/ 2074394 h 4207118"/>
              <a:gd name="connsiteX59" fmla="*/ 0 w 4086528"/>
              <a:gd name="connsiteY59" fmla="*/ 1689453 h 4207118"/>
              <a:gd name="connsiteX60" fmla="*/ 3385934 w 4086528"/>
              <a:gd name="connsiteY60" fmla="*/ 1287380 h 4207118"/>
              <a:gd name="connsiteX61" fmla="*/ 3894057 w 4086528"/>
              <a:gd name="connsiteY61" fmla="*/ 1287380 h 4207118"/>
              <a:gd name="connsiteX62" fmla="*/ 4086528 w 4086528"/>
              <a:gd name="connsiteY62" fmla="*/ 1672322 h 4207118"/>
              <a:gd name="connsiteX63" fmla="*/ 3894057 w 4086528"/>
              <a:gd name="connsiteY63" fmla="*/ 2057264 h 4207118"/>
              <a:gd name="connsiteX64" fmla="*/ 3385934 w 4086528"/>
              <a:gd name="connsiteY64" fmla="*/ 2057264 h 4207118"/>
              <a:gd name="connsiteX65" fmla="*/ 3193463 w 4086528"/>
              <a:gd name="connsiteY65" fmla="*/ 1672322 h 4207118"/>
              <a:gd name="connsiteX66" fmla="*/ 1795045 w 4086528"/>
              <a:gd name="connsiteY66" fmla="*/ 1285296 h 4207118"/>
              <a:gd name="connsiteX67" fmla="*/ 2303169 w 4086528"/>
              <a:gd name="connsiteY67" fmla="*/ 1285296 h 4207118"/>
              <a:gd name="connsiteX68" fmla="*/ 2495640 w 4086528"/>
              <a:gd name="connsiteY68" fmla="*/ 1670237 h 4207118"/>
              <a:gd name="connsiteX69" fmla="*/ 2303169 w 4086528"/>
              <a:gd name="connsiteY69" fmla="*/ 2055178 h 4207118"/>
              <a:gd name="connsiteX70" fmla="*/ 1795045 w 4086528"/>
              <a:gd name="connsiteY70" fmla="*/ 2055178 h 4207118"/>
              <a:gd name="connsiteX71" fmla="*/ 1602574 w 4086528"/>
              <a:gd name="connsiteY71" fmla="*/ 1670237 h 4207118"/>
              <a:gd name="connsiteX72" fmla="*/ 1003729 w 4086528"/>
              <a:gd name="connsiteY72" fmla="*/ 864560 h 4207118"/>
              <a:gd name="connsiteX73" fmla="*/ 1511853 w 4086528"/>
              <a:gd name="connsiteY73" fmla="*/ 864560 h 4207118"/>
              <a:gd name="connsiteX74" fmla="*/ 1704324 w 4086528"/>
              <a:gd name="connsiteY74" fmla="*/ 1249502 h 4207118"/>
              <a:gd name="connsiteX75" fmla="*/ 1511853 w 4086528"/>
              <a:gd name="connsiteY75" fmla="*/ 1634444 h 4207118"/>
              <a:gd name="connsiteX76" fmla="*/ 1003729 w 4086528"/>
              <a:gd name="connsiteY76" fmla="*/ 1634444 h 4207118"/>
              <a:gd name="connsiteX77" fmla="*/ 811258 w 4086528"/>
              <a:gd name="connsiteY77" fmla="*/ 1249502 h 4207118"/>
              <a:gd name="connsiteX78" fmla="*/ 2606303 w 4086528"/>
              <a:gd name="connsiteY78" fmla="*/ 845345 h 4207118"/>
              <a:gd name="connsiteX79" fmla="*/ 3114427 w 4086528"/>
              <a:gd name="connsiteY79" fmla="*/ 845345 h 4207118"/>
              <a:gd name="connsiteX80" fmla="*/ 3306898 w 4086528"/>
              <a:gd name="connsiteY80" fmla="*/ 1230287 h 4207118"/>
              <a:gd name="connsiteX81" fmla="*/ 3114427 w 4086528"/>
              <a:gd name="connsiteY81" fmla="*/ 1615227 h 4207118"/>
              <a:gd name="connsiteX82" fmla="*/ 2606303 w 4086528"/>
              <a:gd name="connsiteY82" fmla="*/ 1615227 h 4207118"/>
              <a:gd name="connsiteX83" fmla="*/ 2413833 w 4086528"/>
              <a:gd name="connsiteY83" fmla="*/ 1230287 h 4207118"/>
              <a:gd name="connsiteX84" fmla="*/ 1795045 w 4086528"/>
              <a:gd name="connsiteY84" fmla="*/ 439951 h 4207118"/>
              <a:gd name="connsiteX85" fmla="*/ 2303169 w 4086528"/>
              <a:gd name="connsiteY85" fmla="*/ 439951 h 4207118"/>
              <a:gd name="connsiteX86" fmla="*/ 2495640 w 4086528"/>
              <a:gd name="connsiteY86" fmla="*/ 824892 h 4207118"/>
              <a:gd name="connsiteX87" fmla="*/ 2303169 w 4086528"/>
              <a:gd name="connsiteY87" fmla="*/ 1209834 h 4207118"/>
              <a:gd name="connsiteX88" fmla="*/ 1795045 w 4086528"/>
              <a:gd name="connsiteY88" fmla="*/ 1209834 h 4207118"/>
              <a:gd name="connsiteX89" fmla="*/ 1602574 w 4086528"/>
              <a:gd name="connsiteY89" fmla="*/ 824892 h 4207118"/>
              <a:gd name="connsiteX90" fmla="*/ 2606303 w 4086528"/>
              <a:gd name="connsiteY90" fmla="*/ 0 h 4207118"/>
              <a:gd name="connsiteX91" fmla="*/ 3114427 w 4086528"/>
              <a:gd name="connsiteY91" fmla="*/ 0 h 4207118"/>
              <a:gd name="connsiteX92" fmla="*/ 3306898 w 4086528"/>
              <a:gd name="connsiteY92" fmla="*/ 384942 h 4207118"/>
              <a:gd name="connsiteX93" fmla="*/ 3114427 w 4086528"/>
              <a:gd name="connsiteY93" fmla="*/ 769883 h 4207118"/>
              <a:gd name="connsiteX94" fmla="*/ 2606303 w 4086528"/>
              <a:gd name="connsiteY94" fmla="*/ 769883 h 4207118"/>
              <a:gd name="connsiteX95" fmla="*/ 2413833 w 4086528"/>
              <a:gd name="connsiteY95" fmla="*/ 384942 h 420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086528" h="4207118">
                <a:moveTo>
                  <a:pt x="982930" y="3437236"/>
                </a:moveTo>
                <a:lnTo>
                  <a:pt x="1491053" y="3437236"/>
                </a:lnTo>
                <a:lnTo>
                  <a:pt x="1683525" y="3822177"/>
                </a:lnTo>
                <a:lnTo>
                  <a:pt x="1491053" y="4207118"/>
                </a:lnTo>
                <a:lnTo>
                  <a:pt x="982930" y="4207118"/>
                </a:lnTo>
                <a:lnTo>
                  <a:pt x="790459" y="3822177"/>
                </a:lnTo>
                <a:close/>
                <a:moveTo>
                  <a:pt x="1794188" y="2997285"/>
                </a:moveTo>
                <a:lnTo>
                  <a:pt x="2302311" y="2997285"/>
                </a:lnTo>
                <a:lnTo>
                  <a:pt x="2494782" y="3382227"/>
                </a:lnTo>
                <a:lnTo>
                  <a:pt x="2302311" y="3767168"/>
                </a:lnTo>
                <a:lnTo>
                  <a:pt x="1794188" y="3767168"/>
                </a:lnTo>
                <a:lnTo>
                  <a:pt x="1601717" y="3382227"/>
                </a:lnTo>
                <a:close/>
                <a:moveTo>
                  <a:pt x="982930" y="2591891"/>
                </a:moveTo>
                <a:lnTo>
                  <a:pt x="1491053" y="2591891"/>
                </a:lnTo>
                <a:lnTo>
                  <a:pt x="1683525" y="2976833"/>
                </a:lnTo>
                <a:lnTo>
                  <a:pt x="1491053" y="3361774"/>
                </a:lnTo>
                <a:lnTo>
                  <a:pt x="982930" y="3361774"/>
                </a:lnTo>
                <a:lnTo>
                  <a:pt x="790459" y="2976833"/>
                </a:lnTo>
                <a:close/>
                <a:moveTo>
                  <a:pt x="2574676" y="2572676"/>
                </a:moveTo>
                <a:lnTo>
                  <a:pt x="3082800" y="2572676"/>
                </a:lnTo>
                <a:lnTo>
                  <a:pt x="3275271" y="2957617"/>
                </a:lnTo>
                <a:lnTo>
                  <a:pt x="3082800" y="3342558"/>
                </a:lnTo>
                <a:lnTo>
                  <a:pt x="2574676" y="3342558"/>
                </a:lnTo>
                <a:lnTo>
                  <a:pt x="2382205" y="2957617"/>
                </a:lnTo>
                <a:close/>
                <a:moveTo>
                  <a:pt x="1794188" y="2151940"/>
                </a:moveTo>
                <a:lnTo>
                  <a:pt x="2302311" y="2151940"/>
                </a:lnTo>
                <a:lnTo>
                  <a:pt x="2494782" y="2536882"/>
                </a:lnTo>
                <a:lnTo>
                  <a:pt x="2302311" y="2921824"/>
                </a:lnTo>
                <a:lnTo>
                  <a:pt x="1794188" y="2921824"/>
                </a:lnTo>
                <a:lnTo>
                  <a:pt x="1601717" y="2536882"/>
                </a:lnTo>
                <a:close/>
                <a:moveTo>
                  <a:pt x="192471" y="2149856"/>
                </a:moveTo>
                <a:lnTo>
                  <a:pt x="700594" y="2149856"/>
                </a:lnTo>
                <a:lnTo>
                  <a:pt x="893065" y="2534797"/>
                </a:lnTo>
                <a:lnTo>
                  <a:pt x="700594" y="2919738"/>
                </a:lnTo>
                <a:lnTo>
                  <a:pt x="192471" y="2919738"/>
                </a:lnTo>
                <a:lnTo>
                  <a:pt x="0" y="2534797"/>
                </a:lnTo>
                <a:close/>
                <a:moveTo>
                  <a:pt x="3385934" y="2132725"/>
                </a:moveTo>
                <a:lnTo>
                  <a:pt x="3894057" y="2132725"/>
                </a:lnTo>
                <a:lnTo>
                  <a:pt x="4086528" y="2517667"/>
                </a:lnTo>
                <a:lnTo>
                  <a:pt x="3894057" y="2902607"/>
                </a:lnTo>
                <a:lnTo>
                  <a:pt x="3385934" y="2902607"/>
                </a:lnTo>
                <a:lnTo>
                  <a:pt x="3193463" y="2517667"/>
                </a:lnTo>
                <a:close/>
                <a:moveTo>
                  <a:pt x="2574676" y="1727331"/>
                </a:moveTo>
                <a:lnTo>
                  <a:pt x="3082800" y="1727331"/>
                </a:lnTo>
                <a:lnTo>
                  <a:pt x="3275271" y="2112272"/>
                </a:lnTo>
                <a:lnTo>
                  <a:pt x="3082800" y="2497214"/>
                </a:lnTo>
                <a:lnTo>
                  <a:pt x="2574676" y="2497214"/>
                </a:lnTo>
                <a:lnTo>
                  <a:pt x="2382205" y="2112272"/>
                </a:lnTo>
                <a:close/>
                <a:moveTo>
                  <a:pt x="1003729" y="1709905"/>
                </a:moveTo>
                <a:lnTo>
                  <a:pt x="1511853" y="1709905"/>
                </a:lnTo>
                <a:lnTo>
                  <a:pt x="1704324" y="2094847"/>
                </a:lnTo>
                <a:lnTo>
                  <a:pt x="1511853" y="2479787"/>
                </a:lnTo>
                <a:lnTo>
                  <a:pt x="1003729" y="2479787"/>
                </a:lnTo>
                <a:lnTo>
                  <a:pt x="811258" y="2094847"/>
                </a:lnTo>
                <a:close/>
                <a:moveTo>
                  <a:pt x="192471" y="1304511"/>
                </a:moveTo>
                <a:lnTo>
                  <a:pt x="700594" y="1304511"/>
                </a:lnTo>
                <a:lnTo>
                  <a:pt x="893065" y="1689453"/>
                </a:lnTo>
                <a:lnTo>
                  <a:pt x="700594" y="2074394"/>
                </a:lnTo>
                <a:lnTo>
                  <a:pt x="192471" y="2074394"/>
                </a:lnTo>
                <a:lnTo>
                  <a:pt x="0" y="1689453"/>
                </a:lnTo>
                <a:close/>
                <a:moveTo>
                  <a:pt x="3385934" y="1287380"/>
                </a:moveTo>
                <a:lnTo>
                  <a:pt x="3894057" y="1287380"/>
                </a:lnTo>
                <a:lnTo>
                  <a:pt x="4086528" y="1672322"/>
                </a:lnTo>
                <a:lnTo>
                  <a:pt x="3894057" y="2057264"/>
                </a:lnTo>
                <a:lnTo>
                  <a:pt x="3385934" y="2057264"/>
                </a:lnTo>
                <a:lnTo>
                  <a:pt x="3193463" y="1672322"/>
                </a:lnTo>
                <a:close/>
                <a:moveTo>
                  <a:pt x="1795045" y="1285296"/>
                </a:moveTo>
                <a:lnTo>
                  <a:pt x="2303169" y="1285296"/>
                </a:lnTo>
                <a:lnTo>
                  <a:pt x="2495640" y="1670237"/>
                </a:lnTo>
                <a:lnTo>
                  <a:pt x="2303169" y="2055178"/>
                </a:lnTo>
                <a:lnTo>
                  <a:pt x="1795045" y="2055178"/>
                </a:lnTo>
                <a:lnTo>
                  <a:pt x="1602574" y="1670237"/>
                </a:lnTo>
                <a:close/>
                <a:moveTo>
                  <a:pt x="1003729" y="864560"/>
                </a:moveTo>
                <a:lnTo>
                  <a:pt x="1511853" y="864560"/>
                </a:lnTo>
                <a:lnTo>
                  <a:pt x="1704324" y="1249502"/>
                </a:lnTo>
                <a:lnTo>
                  <a:pt x="1511853" y="1634444"/>
                </a:lnTo>
                <a:lnTo>
                  <a:pt x="1003729" y="1634444"/>
                </a:lnTo>
                <a:lnTo>
                  <a:pt x="811258" y="1249502"/>
                </a:lnTo>
                <a:close/>
                <a:moveTo>
                  <a:pt x="2606303" y="845345"/>
                </a:moveTo>
                <a:lnTo>
                  <a:pt x="3114427" y="845345"/>
                </a:lnTo>
                <a:lnTo>
                  <a:pt x="3306898" y="1230287"/>
                </a:lnTo>
                <a:lnTo>
                  <a:pt x="3114427" y="1615227"/>
                </a:lnTo>
                <a:lnTo>
                  <a:pt x="2606303" y="1615227"/>
                </a:lnTo>
                <a:lnTo>
                  <a:pt x="2413833" y="1230287"/>
                </a:lnTo>
                <a:close/>
                <a:moveTo>
                  <a:pt x="1795045" y="439951"/>
                </a:moveTo>
                <a:lnTo>
                  <a:pt x="2303169" y="439951"/>
                </a:lnTo>
                <a:lnTo>
                  <a:pt x="2495640" y="824892"/>
                </a:lnTo>
                <a:lnTo>
                  <a:pt x="2303169" y="1209834"/>
                </a:lnTo>
                <a:lnTo>
                  <a:pt x="1795045" y="1209834"/>
                </a:lnTo>
                <a:lnTo>
                  <a:pt x="1602574" y="824892"/>
                </a:lnTo>
                <a:close/>
                <a:moveTo>
                  <a:pt x="2606303" y="0"/>
                </a:moveTo>
                <a:lnTo>
                  <a:pt x="3114427" y="0"/>
                </a:lnTo>
                <a:lnTo>
                  <a:pt x="3306898" y="384942"/>
                </a:lnTo>
                <a:lnTo>
                  <a:pt x="3114427" y="769883"/>
                </a:lnTo>
                <a:lnTo>
                  <a:pt x="2606303" y="769883"/>
                </a:lnTo>
                <a:lnTo>
                  <a:pt x="2413833" y="384942"/>
                </a:lnTo>
                <a:close/>
              </a:path>
            </a:pathLst>
          </a:custGeom>
        </p:spPr>
        <p:txBody>
          <a:bodyPr wrap="square">
            <a:noAutofit/>
          </a:bodyPr>
          <a:lstStyle/>
          <a:p>
            <a:endParaRPr lang="zh-CN" altLang="en-US"/>
          </a:p>
        </p:txBody>
      </p:sp>
    </p:spTree>
  </p:cSld>
  <p:clrMapOvr>
    <a:masterClrMapping/>
  </p:clrMapOvr>
  <p:hf sldNum="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mtClean="0">
                <a:solidFill>
                  <a:prstClr val="black"/>
                </a:solidFill>
              </a:rPr>
              <a:pPr defTabSz="914400"/>
              <a:t>2023/8/4</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6956054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mtClean="0">
                <a:solidFill>
                  <a:prstClr val="black"/>
                </a:solidFill>
              </a:rPr>
              <a:pPr defTabSz="914400"/>
              <a:t>2023/8/4</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908498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2933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19347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5614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66300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6020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62" cstate="print">
            <a:extLst>
              <a:ext uri="{28A0092B-C50C-407E-A947-70E740481C1C}">
                <a14:useLocalDpi xmlns:a14="http://schemas.microsoft.com/office/drawing/2010/main" val="0"/>
              </a:ext>
            </a:extLst>
          </a:blip>
          <a:srcRect t="40572" r="57604"/>
          <a:stretch>
            <a:fillRect/>
          </a:stretch>
        </p:blipFill>
        <p:spPr>
          <a:xfrm>
            <a:off x="0" y="0"/>
            <a:ext cx="1671594" cy="1171575"/>
          </a:xfrm>
          <a:prstGeom prst="rect">
            <a:avLst/>
          </a:prstGeom>
        </p:spPr>
      </p:pic>
      <p:pic>
        <p:nvPicPr>
          <p:cNvPr id="4" name="图片 3"/>
          <p:cNvPicPr>
            <a:picLocks noChangeAspect="1"/>
          </p:cNvPicPr>
          <p:nvPr userDrawn="1"/>
        </p:nvPicPr>
        <p:blipFill>
          <a:blip r:embed="rId63">
            <a:extLst>
              <a:ext uri="{28A0092B-C50C-407E-A947-70E740481C1C}">
                <a14:useLocalDpi xmlns:a14="http://schemas.microsoft.com/office/drawing/2010/main" val="0"/>
              </a:ext>
            </a:extLst>
          </a:blip>
          <a:stretch>
            <a:fillRect/>
          </a:stretch>
        </p:blipFill>
        <p:spPr>
          <a:xfrm>
            <a:off x="0" y="571500"/>
            <a:ext cx="9144000" cy="4572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 id="2147483695" r:id="rId45"/>
    <p:sldLayoutId id="2147483696" r:id="rId46"/>
    <p:sldLayoutId id="2147483697" r:id="rId47"/>
    <p:sldLayoutId id="2147483698" r:id="rId48"/>
    <p:sldLayoutId id="2147483699" r:id="rId49"/>
    <p:sldLayoutId id="2147483700" r:id="rId50"/>
    <p:sldLayoutId id="2147483701" r:id="rId51"/>
    <p:sldLayoutId id="2147483702" r:id="rId52"/>
    <p:sldLayoutId id="2147483703" r:id="rId53"/>
    <p:sldLayoutId id="2147483704" r:id="rId54"/>
    <p:sldLayoutId id="2147483705" r:id="rId55"/>
    <p:sldLayoutId id="2147483706" r:id="rId56"/>
    <p:sldLayoutId id="2147483707" r:id="rId57"/>
    <p:sldLayoutId id="2147483708" r:id="rId58"/>
    <p:sldLayoutId id="2147483654" r:id="rId59"/>
    <p:sldLayoutId id="2147483655" r:id="rId60"/>
  </p:sldLayoutIdLst>
  <p:hf sldNum="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32357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1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notesSlide" Target="../notesSlides/notesSlide19.xml"/><Relationship Id="rId2" Type="http://schemas.openxmlformats.org/officeDocument/2006/relationships/tags" Target="../tags/tag13.xml"/><Relationship Id="rId16"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hyperlink" Target="http://www.1ppt.com/xiazai/" TargetMode="External"/><Relationship Id="rId13" Type="http://schemas.openxmlformats.org/officeDocument/2006/relationships/hyperlink" Target="http://www.1ppt.com/kejian/" TargetMode="External"/><Relationship Id="rId18" Type="http://schemas.openxmlformats.org/officeDocument/2006/relationships/image" Target="../media/image16.png"/><Relationship Id="rId3" Type="http://schemas.openxmlformats.org/officeDocument/2006/relationships/hyperlink" Target="http://www.1ppt.com/hangye/" TargetMode="External"/><Relationship Id="rId7" Type="http://schemas.openxmlformats.org/officeDocument/2006/relationships/hyperlink" Target="http://www.1ppt.com/tubiao/" TargetMode="External"/><Relationship Id="rId12" Type="http://schemas.openxmlformats.org/officeDocument/2006/relationships/hyperlink" Target="http://www.1ppt.com/jianli/" TargetMode="External"/><Relationship Id="rId17" Type="http://schemas.openxmlformats.org/officeDocument/2006/relationships/hyperlink" Target="http://www.1ppt.com/ziti/" TargetMode="External"/><Relationship Id="rId2" Type="http://schemas.openxmlformats.org/officeDocument/2006/relationships/hyperlink" Target="http://www.1ppt.com/moban/" TargetMode="External"/><Relationship Id="rId16" Type="http://schemas.openxmlformats.org/officeDocument/2006/relationships/hyperlink" Target="http://www.1ppt.com/jiaoan/" TargetMode="External"/><Relationship Id="rId20" Type="http://schemas.openxmlformats.org/officeDocument/2006/relationships/image" Target="../media/image17.png"/><Relationship Id="rId1" Type="http://schemas.openxmlformats.org/officeDocument/2006/relationships/slideLayout" Target="../slideLayouts/slideLayout63.xml"/><Relationship Id="rId6" Type="http://schemas.openxmlformats.org/officeDocument/2006/relationships/hyperlink" Target="http://www.1ppt.com/beijing/" TargetMode="External"/><Relationship Id="rId11" Type="http://schemas.openxmlformats.org/officeDocument/2006/relationships/hyperlink" Target="http://www.1ppt.com/excel/" TargetMode="External"/><Relationship Id="rId5" Type="http://schemas.openxmlformats.org/officeDocument/2006/relationships/hyperlink" Target="http://www.1ppt.com/sucai/" TargetMode="External"/><Relationship Id="rId15" Type="http://schemas.openxmlformats.org/officeDocument/2006/relationships/hyperlink" Target="http://www.1ppt.com/shiti/" TargetMode="External"/><Relationship Id="rId10" Type="http://schemas.openxmlformats.org/officeDocument/2006/relationships/hyperlink" Target="http://www.1ppt.com/word/" TargetMode="External"/><Relationship Id="rId19" Type="http://schemas.openxmlformats.org/officeDocument/2006/relationships/customXml" Target="../ink/ink1.xml"/><Relationship Id="rId4" Type="http://schemas.openxmlformats.org/officeDocument/2006/relationships/hyperlink" Target="http://www.1ppt.com/jieri/" TargetMode="External"/><Relationship Id="rId9" Type="http://schemas.openxmlformats.org/officeDocument/2006/relationships/hyperlink" Target="http://www.1ppt.com/powerpoint/" TargetMode="External"/><Relationship Id="rId14" Type="http://schemas.openxmlformats.org/officeDocument/2006/relationships/hyperlink" Target="http://www.1ppt.com/shouchaobao/"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9.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34102" y="1405475"/>
            <a:ext cx="5275804" cy="923330"/>
          </a:xfrm>
          <a:prstGeom prst="rect">
            <a:avLst/>
          </a:prstGeom>
          <a:noFill/>
        </p:spPr>
        <p:txBody>
          <a:bodyPr wrap="none" rtlCol="0">
            <a:spAutoFit/>
            <a:scene3d>
              <a:camera prst="orthographicFront"/>
              <a:lightRig rig="threePt" dir="t"/>
            </a:scene3d>
            <a:sp3d contourW="25400"/>
          </a:bodyPr>
          <a:lstStyle/>
          <a:p>
            <a:pPr algn="ctr" defTabSz="685800"/>
            <a:r>
              <a:rPr lang="zh-CN" altLang="en-US" sz="5400" dirty="0">
                <a:gradFill flip="none" rotWithShape="1">
                  <a:gsLst>
                    <a:gs pos="0">
                      <a:srgbClr val="E3B43B"/>
                    </a:gs>
                    <a:gs pos="100000">
                      <a:srgbClr val="8B6735"/>
                    </a:gs>
                  </a:gsLst>
                  <a:lin ang="5400000" scaled="1"/>
                  <a:tileRect/>
                </a:gradFill>
                <a:latin typeface="优设标题黑" panose="00000500000000000000" pitchFamily="2" charset="-122"/>
                <a:ea typeface="优设标题黑" panose="00000500000000000000" pitchFamily="2" charset="-122"/>
                <a:cs typeface="+mn-ea"/>
                <a:sym typeface="+mn-lt"/>
              </a:rPr>
              <a:t>黑金商务汇报模版</a:t>
            </a:r>
          </a:p>
        </p:txBody>
      </p:sp>
      <p:sp>
        <p:nvSpPr>
          <p:cNvPr id="11" name="文本框 10"/>
          <p:cNvSpPr txBox="1"/>
          <p:nvPr/>
        </p:nvSpPr>
        <p:spPr>
          <a:xfrm>
            <a:off x="1730828" y="2638631"/>
            <a:ext cx="5682344" cy="460767"/>
          </a:xfrm>
          <a:prstGeom prst="rect">
            <a:avLst/>
          </a:prstGeom>
          <a:noFill/>
        </p:spPr>
        <p:txBody>
          <a:bodyPr wrap="square" rtlCol="0">
            <a:spAutoFit/>
            <a:scene3d>
              <a:camera prst="orthographicFront"/>
              <a:lightRig rig="threePt" dir="t"/>
            </a:scene3d>
            <a:sp3d contourW="12700"/>
          </a:bodyPr>
          <a:lstStyle/>
          <a:p>
            <a:pPr algn="ctr" defTabSz="685800">
              <a:lnSpc>
                <a:spcPct val="114000"/>
              </a:lnSpc>
              <a:defRPr/>
            </a:pPr>
            <a:r>
              <a:rPr lang="en-US" altLang="zh-CN" sz="1050" dirty="0">
                <a:solidFill>
                  <a:srgbClr val="E3B43B"/>
                </a:solidFill>
                <a:cs typeface="+mn-ea"/>
                <a:sym typeface="+mn-lt"/>
              </a:rPr>
              <a:t>The user can demonstrate on a projector or computer, or print the presentation and make it into a film to be used in a wider field</a:t>
            </a:r>
          </a:p>
        </p:txBody>
      </p:sp>
      <p:sp>
        <p:nvSpPr>
          <p:cNvPr id="12" name="矩形 11"/>
          <p:cNvSpPr/>
          <p:nvPr/>
        </p:nvSpPr>
        <p:spPr>
          <a:xfrm>
            <a:off x="1556657" y="1349828"/>
            <a:ext cx="6030686" cy="1005775"/>
          </a:xfrm>
          <a:prstGeom prst="rect">
            <a:avLst/>
          </a:prstGeom>
          <a:noFill/>
          <a:ln>
            <a:gradFill flip="none" rotWithShape="1">
              <a:gsLst>
                <a:gs pos="0">
                  <a:srgbClr val="E3B43B"/>
                </a:gs>
                <a:gs pos="35000">
                  <a:srgbClr val="8B6735">
                    <a:alpha val="15000"/>
                  </a:srgbClr>
                </a:gs>
                <a:gs pos="68000">
                  <a:srgbClr val="E3B43B">
                    <a:alpha val="24000"/>
                  </a:srgbClr>
                </a:gs>
                <a:gs pos="100000">
                  <a:srgbClr val="8B6735"/>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grpSp>
        <p:nvGrpSpPr>
          <p:cNvPr id="22" name="组合 21"/>
          <p:cNvGrpSpPr/>
          <p:nvPr/>
        </p:nvGrpSpPr>
        <p:grpSpPr>
          <a:xfrm>
            <a:off x="2898320" y="3692997"/>
            <a:ext cx="3347942" cy="291325"/>
            <a:chOff x="3864427" y="5678733"/>
            <a:chExt cx="4463922" cy="388433"/>
          </a:xfrm>
        </p:grpSpPr>
        <p:sp>
          <p:nvSpPr>
            <p:cNvPr id="23" name="文本框 15"/>
            <p:cNvSpPr txBox="1"/>
            <p:nvPr/>
          </p:nvSpPr>
          <p:spPr>
            <a:xfrm>
              <a:off x="4204188" y="5697834"/>
              <a:ext cx="1891816" cy="369332"/>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r>
                <a:rPr lang="zh-CN" altLang="en-US" sz="1200" dirty="0">
                  <a:gradFill>
                    <a:gsLst>
                      <a:gs pos="0">
                        <a:srgbClr val="E3B43B"/>
                      </a:gs>
                      <a:gs pos="100000">
                        <a:srgbClr val="8B6735"/>
                      </a:gs>
                    </a:gsLst>
                    <a:lin ang="2700000" scaled="1"/>
                  </a:gradFill>
                  <a:cs typeface="+mn-ea"/>
                  <a:sym typeface="+mn-lt"/>
                </a:rPr>
                <a:t>汇报人：第一</a:t>
              </a:r>
              <a:r>
                <a:rPr lang="en-US" altLang="zh-CN" sz="1200" dirty="0">
                  <a:gradFill>
                    <a:gsLst>
                      <a:gs pos="0">
                        <a:srgbClr val="E3B43B"/>
                      </a:gs>
                      <a:gs pos="100000">
                        <a:srgbClr val="8B6735"/>
                      </a:gs>
                    </a:gsLst>
                    <a:lin ang="2700000" scaled="1"/>
                  </a:gradFill>
                  <a:cs typeface="+mn-ea"/>
                  <a:sym typeface="+mn-lt"/>
                </a:rPr>
                <a:t>PPT</a:t>
              </a:r>
              <a:endParaRPr lang="zh-CN" altLang="en-US" sz="1200" dirty="0">
                <a:gradFill>
                  <a:gsLst>
                    <a:gs pos="0">
                      <a:srgbClr val="E3B43B"/>
                    </a:gs>
                    <a:gs pos="100000">
                      <a:srgbClr val="8B6735"/>
                    </a:gs>
                  </a:gsLst>
                  <a:lin ang="2700000" scaled="1"/>
                </a:gradFill>
                <a:cs typeface="+mn-ea"/>
                <a:sym typeface="+mn-lt"/>
              </a:endParaRPr>
            </a:p>
          </p:txBody>
        </p:sp>
        <p:sp>
          <p:nvSpPr>
            <p:cNvPr id="24" name="椭圆 23"/>
            <p:cNvSpPr/>
            <p:nvPr/>
          </p:nvSpPr>
          <p:spPr>
            <a:xfrm>
              <a:off x="3864427" y="5678733"/>
              <a:ext cx="376756" cy="376756"/>
            </a:xfrm>
            <a:prstGeom prst="ellipse">
              <a:avLst/>
            </a:prstGeom>
            <a:gradFill>
              <a:gsLst>
                <a:gs pos="0">
                  <a:srgbClr val="E3B43B"/>
                </a:gs>
                <a:gs pos="100000">
                  <a:srgbClr val="8B6735"/>
                </a:gs>
              </a:gsLst>
              <a:lin ang="18900000" scaled="1"/>
            </a:gradFill>
            <a:ln w="3175" cap="flat" cmpd="sng" algn="ctr">
              <a:noFill/>
              <a:prstDash val="solid"/>
              <a:miter lim="800000"/>
            </a:ln>
            <a:effectLst/>
          </p:spPr>
          <p:txBody>
            <a:bodyPr lIns="0" tIns="108000" rIns="0" bIns="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endParaRPr lang="zh-CN" altLang="en-US" sz="6000" kern="0">
                <a:gradFill>
                  <a:gsLst>
                    <a:gs pos="0">
                      <a:srgbClr val="E3B43B"/>
                    </a:gs>
                    <a:gs pos="100000">
                      <a:srgbClr val="8B6735"/>
                    </a:gs>
                  </a:gsLst>
                  <a:lin ang="2700000" scaled="1"/>
                </a:gradFill>
                <a:cs typeface="+mn-ea"/>
                <a:sym typeface="+mn-lt"/>
              </a:endParaRPr>
            </a:p>
          </p:txBody>
        </p:sp>
        <p:sp>
          <p:nvSpPr>
            <p:cNvPr id="25" name="椭圆 14"/>
            <p:cNvSpPr/>
            <p:nvPr/>
          </p:nvSpPr>
          <p:spPr>
            <a:xfrm>
              <a:off x="3966030" y="5771290"/>
              <a:ext cx="173551" cy="191642"/>
            </a:xfrm>
            <a:custGeom>
              <a:avLst/>
              <a:gdLst>
                <a:gd name="T0" fmla="*/ 4679 w 5850"/>
                <a:gd name="T1" fmla="*/ 4350 h 6469"/>
                <a:gd name="T2" fmla="*/ 3615 w 5850"/>
                <a:gd name="T3" fmla="*/ 3289 h 6469"/>
                <a:gd name="T4" fmla="*/ 3638 w 5850"/>
                <a:gd name="T5" fmla="*/ 3151 h 6469"/>
                <a:gd name="T6" fmla="*/ 3969 w 5850"/>
                <a:gd name="T7" fmla="*/ 2500 h 6469"/>
                <a:gd name="T8" fmla="*/ 4273 w 5850"/>
                <a:gd name="T9" fmla="*/ 1950 h 6469"/>
                <a:gd name="T10" fmla="*/ 4154 w 5850"/>
                <a:gd name="T11" fmla="*/ 1678 h 6469"/>
                <a:gd name="T12" fmla="*/ 4238 w 5850"/>
                <a:gd name="T13" fmla="*/ 1107 h 6469"/>
                <a:gd name="T14" fmla="*/ 2940 w 5850"/>
                <a:gd name="T15" fmla="*/ 0 h 6469"/>
                <a:gd name="T16" fmla="*/ 2925 w 5850"/>
                <a:gd name="T17" fmla="*/ 0 h 6469"/>
                <a:gd name="T18" fmla="*/ 2911 w 5850"/>
                <a:gd name="T19" fmla="*/ 0 h 6469"/>
                <a:gd name="T20" fmla="*/ 1612 w 5850"/>
                <a:gd name="T21" fmla="*/ 1107 h 6469"/>
                <a:gd name="T22" fmla="*/ 1696 w 5850"/>
                <a:gd name="T23" fmla="*/ 1678 h 6469"/>
                <a:gd name="T24" fmla="*/ 1578 w 5850"/>
                <a:gd name="T25" fmla="*/ 1950 h 6469"/>
                <a:gd name="T26" fmla="*/ 1881 w 5850"/>
                <a:gd name="T27" fmla="*/ 2500 h 6469"/>
                <a:gd name="T28" fmla="*/ 2213 w 5850"/>
                <a:gd name="T29" fmla="*/ 3151 h 6469"/>
                <a:gd name="T30" fmla="*/ 2235 w 5850"/>
                <a:gd name="T31" fmla="*/ 3289 h 6469"/>
                <a:gd name="T32" fmla="*/ 1172 w 5850"/>
                <a:gd name="T33" fmla="*/ 4350 h 6469"/>
                <a:gd name="T34" fmla="*/ 0 w 5850"/>
                <a:gd name="T35" fmla="*/ 5141 h 6469"/>
                <a:gd name="T36" fmla="*/ 0 w 5850"/>
                <a:gd name="T37" fmla="*/ 6469 h 6469"/>
                <a:gd name="T38" fmla="*/ 2923 w 5850"/>
                <a:gd name="T39" fmla="*/ 6469 h 6469"/>
                <a:gd name="T40" fmla="*/ 2927 w 5850"/>
                <a:gd name="T41" fmla="*/ 6469 h 6469"/>
                <a:gd name="T42" fmla="*/ 5850 w 5850"/>
                <a:gd name="T43" fmla="*/ 6469 h 6469"/>
                <a:gd name="T44" fmla="*/ 5850 w 5850"/>
                <a:gd name="T45" fmla="*/ 5141 h 6469"/>
                <a:gd name="T46" fmla="*/ 4679 w 5850"/>
                <a:gd name="T47" fmla="*/ 4350 h 6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50" h="6469">
                  <a:moveTo>
                    <a:pt x="4679" y="4350"/>
                  </a:moveTo>
                  <a:cubicBezTo>
                    <a:pt x="3873" y="4059"/>
                    <a:pt x="3615" y="3814"/>
                    <a:pt x="3615" y="3289"/>
                  </a:cubicBezTo>
                  <a:cubicBezTo>
                    <a:pt x="3615" y="3231"/>
                    <a:pt x="3624" y="3187"/>
                    <a:pt x="3638" y="3151"/>
                  </a:cubicBezTo>
                  <a:cubicBezTo>
                    <a:pt x="3701" y="2989"/>
                    <a:pt x="3881" y="2971"/>
                    <a:pt x="3969" y="2500"/>
                  </a:cubicBezTo>
                  <a:cubicBezTo>
                    <a:pt x="4014" y="2260"/>
                    <a:pt x="4231" y="2496"/>
                    <a:pt x="4273" y="1950"/>
                  </a:cubicBezTo>
                  <a:cubicBezTo>
                    <a:pt x="4273" y="1732"/>
                    <a:pt x="4154" y="1678"/>
                    <a:pt x="4154" y="1678"/>
                  </a:cubicBezTo>
                  <a:cubicBezTo>
                    <a:pt x="4154" y="1678"/>
                    <a:pt x="4215" y="1355"/>
                    <a:pt x="4238" y="1107"/>
                  </a:cubicBezTo>
                  <a:cubicBezTo>
                    <a:pt x="4268" y="798"/>
                    <a:pt x="4058" y="0"/>
                    <a:pt x="2940" y="0"/>
                  </a:cubicBezTo>
                  <a:cubicBezTo>
                    <a:pt x="2935" y="0"/>
                    <a:pt x="2930" y="0"/>
                    <a:pt x="2925" y="0"/>
                  </a:cubicBezTo>
                  <a:cubicBezTo>
                    <a:pt x="2921" y="0"/>
                    <a:pt x="2916" y="0"/>
                    <a:pt x="2911" y="0"/>
                  </a:cubicBezTo>
                  <a:cubicBezTo>
                    <a:pt x="1793" y="0"/>
                    <a:pt x="1583" y="798"/>
                    <a:pt x="1612" y="1107"/>
                  </a:cubicBezTo>
                  <a:cubicBezTo>
                    <a:pt x="1636" y="1355"/>
                    <a:pt x="1696" y="1678"/>
                    <a:pt x="1696" y="1678"/>
                  </a:cubicBezTo>
                  <a:cubicBezTo>
                    <a:pt x="1696" y="1678"/>
                    <a:pt x="1578" y="1732"/>
                    <a:pt x="1578" y="1950"/>
                  </a:cubicBezTo>
                  <a:cubicBezTo>
                    <a:pt x="1619" y="2496"/>
                    <a:pt x="1837" y="2260"/>
                    <a:pt x="1881" y="2500"/>
                  </a:cubicBezTo>
                  <a:cubicBezTo>
                    <a:pt x="1970" y="2971"/>
                    <a:pt x="2150" y="2989"/>
                    <a:pt x="2213" y="3151"/>
                  </a:cubicBezTo>
                  <a:cubicBezTo>
                    <a:pt x="2227" y="3187"/>
                    <a:pt x="2235" y="3231"/>
                    <a:pt x="2235" y="3289"/>
                  </a:cubicBezTo>
                  <a:cubicBezTo>
                    <a:pt x="2235" y="3814"/>
                    <a:pt x="1978" y="4059"/>
                    <a:pt x="1172" y="4350"/>
                  </a:cubicBezTo>
                  <a:cubicBezTo>
                    <a:pt x="364" y="4641"/>
                    <a:pt x="0" y="4938"/>
                    <a:pt x="0" y="5141"/>
                  </a:cubicBezTo>
                  <a:lnTo>
                    <a:pt x="0" y="6469"/>
                  </a:lnTo>
                  <a:lnTo>
                    <a:pt x="2923" y="6469"/>
                  </a:lnTo>
                  <a:lnTo>
                    <a:pt x="2927" y="6469"/>
                  </a:lnTo>
                  <a:lnTo>
                    <a:pt x="5850" y="6469"/>
                  </a:lnTo>
                  <a:lnTo>
                    <a:pt x="5850" y="5141"/>
                  </a:lnTo>
                  <a:cubicBezTo>
                    <a:pt x="5850" y="4938"/>
                    <a:pt x="5487" y="4641"/>
                    <a:pt x="4679" y="4350"/>
                  </a:cubicBezTo>
                  <a:close/>
                </a:path>
              </a:pathLst>
            </a:custGeom>
            <a:solidFill>
              <a:schemeClr val="tx1"/>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endParaRPr lang="zh-CN" altLang="en-US" sz="2100" kern="0">
                <a:solidFill>
                  <a:prstClr val="white"/>
                </a:solidFill>
                <a:cs typeface="+mn-ea"/>
                <a:sym typeface="+mn-lt"/>
              </a:endParaRPr>
            </a:p>
          </p:txBody>
        </p:sp>
        <p:sp>
          <p:nvSpPr>
            <p:cNvPr id="26" name="文本框 18"/>
            <p:cNvSpPr txBox="1"/>
            <p:nvPr/>
          </p:nvSpPr>
          <p:spPr>
            <a:xfrm>
              <a:off x="6673858" y="5697834"/>
              <a:ext cx="1654491" cy="369332"/>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r>
                <a:rPr lang="zh-CN" altLang="en-US" sz="1200" dirty="0">
                  <a:gradFill>
                    <a:gsLst>
                      <a:gs pos="0">
                        <a:srgbClr val="E3B43B"/>
                      </a:gs>
                      <a:gs pos="100000">
                        <a:srgbClr val="8B6735"/>
                      </a:gs>
                    </a:gsLst>
                    <a:lin ang="2700000" scaled="1"/>
                  </a:gradFill>
                  <a:cs typeface="+mn-ea"/>
                  <a:sym typeface="+mn-lt"/>
                </a:rPr>
                <a:t>部   门：</a:t>
              </a:r>
              <a:r>
                <a:rPr lang="en-US" altLang="zh-CN" sz="1200" dirty="0">
                  <a:gradFill>
                    <a:gsLst>
                      <a:gs pos="0">
                        <a:srgbClr val="E3B43B"/>
                      </a:gs>
                      <a:gs pos="100000">
                        <a:srgbClr val="8B6735"/>
                      </a:gs>
                    </a:gsLst>
                    <a:lin ang="2700000" scaled="1"/>
                  </a:gradFill>
                  <a:cs typeface="+mn-ea"/>
                  <a:sym typeface="+mn-lt"/>
                </a:rPr>
                <a:t>XXX</a:t>
              </a:r>
              <a:endParaRPr lang="zh-CN" altLang="en-US" sz="1200" dirty="0">
                <a:gradFill>
                  <a:gsLst>
                    <a:gs pos="0">
                      <a:srgbClr val="E3B43B"/>
                    </a:gs>
                    <a:gs pos="100000">
                      <a:srgbClr val="8B6735"/>
                    </a:gs>
                  </a:gsLst>
                  <a:lin ang="2700000" scaled="1"/>
                </a:gradFill>
                <a:cs typeface="+mn-ea"/>
                <a:sym typeface="+mn-lt"/>
              </a:endParaRPr>
            </a:p>
          </p:txBody>
        </p:sp>
        <p:sp>
          <p:nvSpPr>
            <p:cNvPr id="27" name="椭圆 26"/>
            <p:cNvSpPr/>
            <p:nvPr/>
          </p:nvSpPr>
          <p:spPr>
            <a:xfrm>
              <a:off x="6334096" y="5678733"/>
              <a:ext cx="376756" cy="376756"/>
            </a:xfrm>
            <a:prstGeom prst="ellipse">
              <a:avLst/>
            </a:prstGeom>
            <a:gradFill>
              <a:gsLst>
                <a:gs pos="0">
                  <a:srgbClr val="E3B43B"/>
                </a:gs>
                <a:gs pos="100000">
                  <a:srgbClr val="8B6735"/>
                </a:gs>
              </a:gsLst>
              <a:lin ang="18900000" scaled="1"/>
            </a:gradFill>
            <a:ln w="3175"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endParaRPr lang="zh-CN" altLang="en-US" sz="2100" kern="0">
                <a:gradFill>
                  <a:gsLst>
                    <a:gs pos="0">
                      <a:srgbClr val="E3B43B"/>
                    </a:gs>
                    <a:gs pos="100000">
                      <a:srgbClr val="8B6735"/>
                    </a:gs>
                  </a:gsLst>
                  <a:lin ang="2700000" scaled="1"/>
                </a:gradFill>
                <a:cs typeface="+mn-ea"/>
                <a:sym typeface="+mn-lt"/>
              </a:endParaRPr>
            </a:p>
          </p:txBody>
        </p:sp>
        <p:sp>
          <p:nvSpPr>
            <p:cNvPr id="28" name="椭圆 14"/>
            <p:cNvSpPr/>
            <p:nvPr/>
          </p:nvSpPr>
          <p:spPr>
            <a:xfrm>
              <a:off x="6426654" y="5771431"/>
              <a:ext cx="191642" cy="191359"/>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a:solidFill>
                  <a:prstClr val="white"/>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02176" y="2495774"/>
            <a:ext cx="4339650" cy="715581"/>
          </a:xfrm>
          <a:prstGeom prst="rect">
            <a:avLst/>
          </a:prstGeom>
          <a:noFill/>
        </p:spPr>
        <p:txBody>
          <a:bodyPr wrap="none" rtlCol="0">
            <a:spAutoFit/>
            <a:scene3d>
              <a:camera prst="orthographicFront"/>
              <a:lightRig rig="threePt" dir="t"/>
            </a:scene3d>
            <a:sp3d contourW="25400"/>
          </a:bodyPr>
          <a:lstStyle>
            <a:defPPr>
              <a:defRPr lang="en-US"/>
            </a:defPPr>
            <a:lvl1pPr algn="ctr" defTabSz="685800">
              <a:defRPr sz="4050">
                <a:gradFill flip="none" rotWithShape="1">
                  <a:gsLst>
                    <a:gs pos="0">
                      <a:srgbClr val="E3B43B"/>
                    </a:gs>
                    <a:gs pos="100000">
                      <a:srgbClr val="8B6735"/>
                    </a:gs>
                  </a:gsLst>
                  <a:lin ang="5400000" scaled="1"/>
                  <a:tileRect/>
                </a:gradFill>
                <a:latin typeface="优设标题黑" panose="00000500000000000000" pitchFamily="2" charset="-122"/>
                <a:ea typeface="优设标题黑" panose="00000500000000000000" pitchFamily="2" charset="-122"/>
                <a:cs typeface="+mn-ea"/>
              </a:defRPr>
            </a:lvl1pPr>
          </a:lstStyle>
          <a:p>
            <a:r>
              <a:rPr lang="zh-CN" altLang="en-US" dirty="0">
                <a:sym typeface="+mn-lt"/>
              </a:rPr>
              <a:t>标题文字添加此处</a:t>
            </a:r>
          </a:p>
        </p:txBody>
      </p:sp>
      <p:sp>
        <p:nvSpPr>
          <p:cNvPr id="3" name="文本框 2"/>
          <p:cNvSpPr txBox="1"/>
          <p:nvPr/>
        </p:nvSpPr>
        <p:spPr>
          <a:xfrm>
            <a:off x="1730828" y="3287431"/>
            <a:ext cx="5682344" cy="460767"/>
          </a:xfrm>
          <a:prstGeom prst="rect">
            <a:avLst/>
          </a:prstGeom>
          <a:noFill/>
        </p:spPr>
        <p:txBody>
          <a:bodyPr wrap="square" rtlCol="0">
            <a:spAutoFit/>
            <a:scene3d>
              <a:camera prst="orthographicFront"/>
              <a:lightRig rig="threePt" dir="t"/>
            </a:scene3d>
            <a:sp3d contourW="12700"/>
          </a:bodyPr>
          <a:lstStyle/>
          <a:p>
            <a:pPr algn="ctr" defTabSz="685800">
              <a:lnSpc>
                <a:spcPct val="114000"/>
              </a:lnSpc>
              <a:defRPr/>
            </a:pPr>
            <a:r>
              <a:rPr lang="en-US" altLang="zh-CN" sz="1050" dirty="0">
                <a:solidFill>
                  <a:srgbClr val="E3B43B"/>
                </a:solidFill>
                <a:cs typeface="+mn-ea"/>
                <a:sym typeface="+mn-lt"/>
              </a:rPr>
              <a:t>The user can demonstrate on a projector or computer, or print the presentation and make it into a film to be used in a wider field</a:t>
            </a:r>
          </a:p>
        </p:txBody>
      </p:sp>
      <p:sp>
        <p:nvSpPr>
          <p:cNvPr id="4" name="六边形 3"/>
          <p:cNvSpPr/>
          <p:nvPr/>
        </p:nvSpPr>
        <p:spPr>
          <a:xfrm>
            <a:off x="4139600" y="1447800"/>
            <a:ext cx="864800" cy="746822"/>
          </a:xfrm>
          <a:prstGeom prst="hexagon">
            <a:avLst/>
          </a:prstGeom>
          <a:gradFill flip="none" rotWithShape="1">
            <a:gsLst>
              <a:gs pos="0">
                <a:srgbClr val="E3B43B"/>
              </a:gs>
              <a:gs pos="100000">
                <a:srgbClr val="8B6735"/>
              </a:gs>
            </a:gsLst>
            <a:lin ang="2700000" scaled="1"/>
            <a:tileRect/>
          </a:gra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3600" i="1" dirty="0">
                <a:solidFill>
                  <a:prstClr val="black"/>
                </a:solidFill>
                <a:cs typeface="+mn-ea"/>
                <a:sym typeface="+mn-lt"/>
              </a:rPr>
              <a:t>2</a:t>
            </a:r>
            <a:endParaRPr lang="zh-CN" altLang="en-US" sz="3600" i="1" dirty="0">
              <a:solidFill>
                <a:prstClr val="black"/>
              </a:solidFill>
              <a:cs typeface="+mn-ea"/>
              <a:sym typeface="+mn-lt"/>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09528" y="1928813"/>
            <a:ext cx="5924945" cy="1976439"/>
            <a:chOff x="2817813" y="2813051"/>
            <a:chExt cx="6453187" cy="2152650"/>
          </a:xfrm>
        </p:grpSpPr>
        <p:cxnSp>
          <p:nvCxnSpPr>
            <p:cNvPr id="3074" name="MH_Other_1"/>
            <p:cNvCxnSpPr>
              <a:cxnSpLocks noChangeShapeType="1"/>
            </p:cNvCxnSpPr>
            <p:nvPr>
              <p:custDataLst>
                <p:tags r:id="rId2"/>
              </p:custDataLst>
            </p:nvPr>
          </p:nvCxnSpPr>
          <p:spPr bwMode="auto">
            <a:xfrm rot="16200000" flipH="1">
              <a:off x="4601370" y="4758532"/>
              <a:ext cx="411162" cy="3175"/>
            </a:xfrm>
            <a:prstGeom prst="line">
              <a:avLst/>
            </a:prstGeom>
            <a:noFill/>
            <a:ln w="25400">
              <a:gradFill>
                <a:gsLst>
                  <a:gs pos="0">
                    <a:srgbClr val="E3B43B"/>
                  </a:gs>
                  <a:gs pos="100000">
                    <a:srgbClr val="8B6735"/>
                  </a:gs>
                </a:gsLst>
                <a:lin ang="5400000" scaled="1"/>
              </a:gradFill>
              <a:prstDash val="dash"/>
              <a:round/>
            </a:ln>
            <a:extLst>
              <a:ext uri="{909E8E84-426E-40DD-AFC4-6F175D3DCCD1}">
                <a14:hiddenFill xmlns:a14="http://schemas.microsoft.com/office/drawing/2010/main">
                  <a:noFill/>
                </a14:hiddenFill>
              </a:ext>
            </a:extLst>
          </p:spPr>
        </p:cxnSp>
        <p:cxnSp>
          <p:nvCxnSpPr>
            <p:cNvPr id="3075" name="MH_Other_2"/>
            <p:cNvCxnSpPr>
              <a:cxnSpLocks noChangeShapeType="1"/>
            </p:cNvCxnSpPr>
            <p:nvPr>
              <p:custDataLst>
                <p:tags r:id="rId3"/>
              </p:custDataLst>
            </p:nvPr>
          </p:nvCxnSpPr>
          <p:spPr bwMode="auto">
            <a:xfrm rot="16200000" flipH="1">
              <a:off x="7181057" y="4758532"/>
              <a:ext cx="411162" cy="3175"/>
            </a:xfrm>
            <a:prstGeom prst="line">
              <a:avLst/>
            </a:prstGeom>
            <a:noFill/>
            <a:ln w="25400">
              <a:gradFill>
                <a:gsLst>
                  <a:gs pos="0">
                    <a:srgbClr val="E3B43B"/>
                  </a:gs>
                  <a:gs pos="100000">
                    <a:srgbClr val="8B6735"/>
                  </a:gs>
                </a:gsLst>
                <a:lin ang="5400000" scaled="1"/>
              </a:gradFill>
              <a:prstDash val="dash"/>
              <a:round/>
            </a:ln>
            <a:extLst>
              <a:ext uri="{909E8E84-426E-40DD-AFC4-6F175D3DCCD1}">
                <a14:hiddenFill xmlns:a14="http://schemas.microsoft.com/office/drawing/2010/main">
                  <a:noFill/>
                </a14:hiddenFill>
              </a:ext>
            </a:extLst>
          </p:spPr>
        </p:cxnSp>
        <p:cxnSp>
          <p:nvCxnSpPr>
            <p:cNvPr id="3076" name="MH_Other_3"/>
            <p:cNvCxnSpPr>
              <a:cxnSpLocks noChangeShapeType="1"/>
            </p:cNvCxnSpPr>
            <p:nvPr>
              <p:custDataLst>
                <p:tags r:id="rId4"/>
              </p:custDataLst>
            </p:nvPr>
          </p:nvCxnSpPr>
          <p:spPr bwMode="auto">
            <a:xfrm rot="5400000" flipH="1" flipV="1">
              <a:off x="8478045" y="3017045"/>
              <a:ext cx="411163" cy="3175"/>
            </a:xfrm>
            <a:prstGeom prst="line">
              <a:avLst/>
            </a:prstGeom>
            <a:noFill/>
            <a:ln w="25400">
              <a:gradFill>
                <a:gsLst>
                  <a:gs pos="0">
                    <a:srgbClr val="E3B43B"/>
                  </a:gs>
                  <a:gs pos="100000">
                    <a:srgbClr val="8B6735"/>
                  </a:gs>
                </a:gsLst>
                <a:lin ang="5400000" scaled="1"/>
              </a:gradFill>
              <a:prstDash val="dash"/>
              <a:round/>
            </a:ln>
            <a:extLst>
              <a:ext uri="{909E8E84-426E-40DD-AFC4-6F175D3DCCD1}">
                <a14:hiddenFill xmlns:a14="http://schemas.microsoft.com/office/drawing/2010/main">
                  <a:noFill/>
                </a14:hiddenFill>
              </a:ext>
            </a:extLst>
          </p:spPr>
        </p:cxnSp>
        <p:sp>
          <p:nvSpPr>
            <p:cNvPr id="18" name="MH_Other_4"/>
            <p:cNvSpPr>
              <a:spLocks noChangeArrowheads="1"/>
            </p:cNvSpPr>
            <p:nvPr>
              <p:custDataLst>
                <p:tags r:id="rId5"/>
              </p:custDataLst>
            </p:nvPr>
          </p:nvSpPr>
          <p:spPr bwMode="auto">
            <a:xfrm>
              <a:off x="2817813" y="3236913"/>
              <a:ext cx="1295400" cy="1295400"/>
            </a:xfrm>
            <a:prstGeom prst="ellipse">
              <a:avLst/>
            </a:prstGeom>
            <a:gradFill>
              <a:gsLst>
                <a:gs pos="0">
                  <a:srgbClr val="E3B43B"/>
                </a:gs>
                <a:gs pos="100000">
                  <a:srgbClr val="8B6735"/>
                </a:gs>
              </a:gsLst>
              <a:lin ang="5400000" scaled="1"/>
            </a:gradFill>
            <a:ln w="9525">
              <a:noFill/>
              <a:round/>
            </a:ln>
            <a:effectLst>
              <a:outerShdw blurRad="40000" dist="23000" dir="5400000" rotWithShape="0">
                <a:srgbClr val="808080">
                  <a:alpha val="34999"/>
                </a:srgbClr>
              </a:outerShdw>
            </a:effectLst>
          </p:spPr>
          <p:txBody>
            <a:bodyPr anchor="ctr">
              <a:scene3d>
                <a:camera prst="orthographicFront"/>
                <a:lightRig rig="threePt" dir="t"/>
              </a:scene3d>
              <a:sp3d contourW="12700"/>
            </a:bodyPr>
            <a:lstStyle/>
            <a:p>
              <a:pPr algn="ctr" defTabSz="685800">
                <a:defRPr/>
              </a:pPr>
              <a:r>
                <a:rPr lang="en-US" altLang="zh-CN" sz="3600" dirty="0">
                  <a:solidFill>
                    <a:prstClr val="black"/>
                  </a:solidFill>
                  <a:cs typeface="+mn-ea"/>
                  <a:sym typeface="+mn-lt"/>
                </a:rPr>
                <a:t>1</a:t>
              </a:r>
              <a:endParaRPr lang="zh-CN" altLang="zh-CN" sz="3600" dirty="0">
                <a:solidFill>
                  <a:prstClr val="black"/>
                </a:solidFill>
                <a:cs typeface="+mn-ea"/>
                <a:sym typeface="+mn-lt"/>
              </a:endParaRPr>
            </a:p>
          </p:txBody>
        </p:sp>
        <p:sp>
          <p:nvSpPr>
            <p:cNvPr id="23" name="MH_Other_5"/>
            <p:cNvSpPr>
              <a:spLocks noChangeArrowheads="1"/>
            </p:cNvSpPr>
            <p:nvPr>
              <p:custDataLst>
                <p:tags r:id="rId6"/>
              </p:custDataLst>
            </p:nvPr>
          </p:nvSpPr>
          <p:spPr bwMode="auto">
            <a:xfrm>
              <a:off x="4229101" y="3236913"/>
              <a:ext cx="1173163" cy="1295400"/>
            </a:xfrm>
            <a:custGeom>
              <a:avLst/>
              <a:gdLst>
                <a:gd name="connsiteX0" fmla="*/ 526360 w 1174060"/>
                <a:gd name="connsiteY0" fmla="*/ 0 h 1295400"/>
                <a:gd name="connsiteX1" fmla="*/ 1174060 w 1174060"/>
                <a:gd name="connsiteY1" fmla="*/ 647700 h 1295400"/>
                <a:gd name="connsiteX2" fmla="*/ 526360 w 1174060"/>
                <a:gd name="connsiteY2" fmla="*/ 1295400 h 1295400"/>
                <a:gd name="connsiteX3" fmla="*/ 68367 w 1174060"/>
                <a:gd name="connsiteY3" fmla="*/ 1105693 h 1295400"/>
                <a:gd name="connsiteX4" fmla="*/ 0 w 1174060"/>
                <a:gd name="connsiteY4" fmla="*/ 1022831 h 1295400"/>
                <a:gd name="connsiteX5" fmla="*/ 10722 w 1174060"/>
                <a:gd name="connsiteY5" fmla="*/ 1009836 h 1295400"/>
                <a:gd name="connsiteX6" fmla="*/ 121339 w 1174060"/>
                <a:gd name="connsiteY6" fmla="*/ 647700 h 1295400"/>
                <a:gd name="connsiteX7" fmla="*/ 10722 w 1174060"/>
                <a:gd name="connsiteY7" fmla="*/ 285565 h 1295400"/>
                <a:gd name="connsiteX8" fmla="*/ 0 w 1174060"/>
                <a:gd name="connsiteY8" fmla="*/ 272569 h 1295400"/>
                <a:gd name="connsiteX9" fmla="*/ 68367 w 1174060"/>
                <a:gd name="connsiteY9" fmla="*/ 189707 h 1295400"/>
                <a:gd name="connsiteX10" fmla="*/ 526360 w 1174060"/>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4060" h="1295400">
                  <a:moveTo>
                    <a:pt x="526360" y="0"/>
                  </a:moveTo>
                  <a:cubicBezTo>
                    <a:pt x="884075" y="0"/>
                    <a:pt x="1174060" y="289985"/>
                    <a:pt x="1174060" y="647700"/>
                  </a:cubicBezTo>
                  <a:cubicBezTo>
                    <a:pt x="1174060" y="1005415"/>
                    <a:pt x="884075" y="1295400"/>
                    <a:pt x="526360" y="1295400"/>
                  </a:cubicBezTo>
                  <a:cubicBezTo>
                    <a:pt x="347503" y="1295400"/>
                    <a:pt x="185578" y="1222904"/>
                    <a:pt x="68367" y="1105693"/>
                  </a:cubicBezTo>
                  <a:lnTo>
                    <a:pt x="0" y="1022831"/>
                  </a:lnTo>
                  <a:lnTo>
                    <a:pt x="10722" y="1009836"/>
                  </a:lnTo>
                  <a:cubicBezTo>
                    <a:pt x="80560" y="906462"/>
                    <a:pt x="121339" y="781843"/>
                    <a:pt x="121339" y="647700"/>
                  </a:cubicBezTo>
                  <a:cubicBezTo>
                    <a:pt x="121339" y="513557"/>
                    <a:pt x="80560" y="388939"/>
                    <a:pt x="10722" y="285565"/>
                  </a:cubicBezTo>
                  <a:lnTo>
                    <a:pt x="0" y="272569"/>
                  </a:lnTo>
                  <a:lnTo>
                    <a:pt x="68367" y="189707"/>
                  </a:lnTo>
                  <a:cubicBezTo>
                    <a:pt x="185578" y="72497"/>
                    <a:pt x="347503" y="0"/>
                    <a:pt x="526360" y="0"/>
                  </a:cubicBezTo>
                  <a:close/>
                </a:path>
              </a:pathLst>
            </a:custGeom>
            <a:gradFill>
              <a:gsLst>
                <a:gs pos="0">
                  <a:srgbClr val="E3B43B"/>
                </a:gs>
                <a:gs pos="100000">
                  <a:srgbClr val="8B6735"/>
                </a:gs>
              </a:gsLst>
              <a:lin ang="5400000" scaled="1"/>
            </a:gradFill>
            <a:ln w="9525">
              <a:noFill/>
              <a:round/>
            </a:ln>
            <a:effectLst>
              <a:outerShdw blurRad="40000" dist="23000" dir="5400000" rotWithShape="0">
                <a:srgbClr val="808080">
                  <a:alpha val="34999"/>
                </a:srgbClr>
              </a:outerShdw>
            </a:effectLst>
          </p:spPr>
          <p:txBody>
            <a:bodyPr anchor="ctr">
              <a:scene3d>
                <a:camera prst="orthographicFront"/>
                <a:lightRig rig="threePt" dir="t"/>
              </a:scene3d>
              <a:sp3d contourW="12700"/>
            </a:bodyPr>
            <a:lstStyle/>
            <a:p>
              <a:pPr algn="ctr" defTabSz="685800">
                <a:defRPr/>
              </a:pPr>
              <a:r>
                <a:rPr lang="en-US" altLang="zh-CN" sz="3600" dirty="0">
                  <a:solidFill>
                    <a:prstClr val="black"/>
                  </a:solidFill>
                  <a:cs typeface="+mn-ea"/>
                  <a:sym typeface="+mn-lt"/>
                </a:rPr>
                <a:t>2</a:t>
              </a:r>
              <a:endParaRPr lang="zh-CN" altLang="zh-CN" sz="3600" dirty="0">
                <a:solidFill>
                  <a:prstClr val="black"/>
                </a:solidFill>
                <a:cs typeface="+mn-ea"/>
                <a:sym typeface="+mn-lt"/>
              </a:endParaRPr>
            </a:p>
          </p:txBody>
        </p:sp>
        <p:sp>
          <p:nvSpPr>
            <p:cNvPr id="35" name="MH_Other_6"/>
            <p:cNvSpPr>
              <a:spLocks noChangeArrowheads="1"/>
            </p:cNvSpPr>
            <p:nvPr>
              <p:custDataLst>
                <p:tags r:id="rId7"/>
              </p:custDataLst>
            </p:nvPr>
          </p:nvSpPr>
          <p:spPr bwMode="auto">
            <a:xfrm>
              <a:off x="5518150" y="3236913"/>
              <a:ext cx="1174750" cy="1295400"/>
            </a:xfrm>
            <a:custGeom>
              <a:avLst/>
              <a:gdLst>
                <a:gd name="connsiteX0" fmla="*/ 526360 w 1174060"/>
                <a:gd name="connsiteY0" fmla="*/ 0 h 1295400"/>
                <a:gd name="connsiteX1" fmla="*/ 1174060 w 1174060"/>
                <a:gd name="connsiteY1" fmla="*/ 647700 h 1295400"/>
                <a:gd name="connsiteX2" fmla="*/ 526360 w 1174060"/>
                <a:gd name="connsiteY2" fmla="*/ 1295400 h 1295400"/>
                <a:gd name="connsiteX3" fmla="*/ 68367 w 1174060"/>
                <a:gd name="connsiteY3" fmla="*/ 1105693 h 1295400"/>
                <a:gd name="connsiteX4" fmla="*/ 0 w 1174060"/>
                <a:gd name="connsiteY4" fmla="*/ 1022831 h 1295400"/>
                <a:gd name="connsiteX5" fmla="*/ 10722 w 1174060"/>
                <a:gd name="connsiteY5" fmla="*/ 1009836 h 1295400"/>
                <a:gd name="connsiteX6" fmla="*/ 121339 w 1174060"/>
                <a:gd name="connsiteY6" fmla="*/ 647700 h 1295400"/>
                <a:gd name="connsiteX7" fmla="*/ 10722 w 1174060"/>
                <a:gd name="connsiteY7" fmla="*/ 285565 h 1295400"/>
                <a:gd name="connsiteX8" fmla="*/ 0 w 1174060"/>
                <a:gd name="connsiteY8" fmla="*/ 272569 h 1295400"/>
                <a:gd name="connsiteX9" fmla="*/ 68367 w 1174060"/>
                <a:gd name="connsiteY9" fmla="*/ 189707 h 1295400"/>
                <a:gd name="connsiteX10" fmla="*/ 526360 w 1174060"/>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4060" h="1295400">
                  <a:moveTo>
                    <a:pt x="526360" y="0"/>
                  </a:moveTo>
                  <a:cubicBezTo>
                    <a:pt x="884075" y="0"/>
                    <a:pt x="1174060" y="289985"/>
                    <a:pt x="1174060" y="647700"/>
                  </a:cubicBezTo>
                  <a:cubicBezTo>
                    <a:pt x="1174060" y="1005415"/>
                    <a:pt x="884075" y="1295400"/>
                    <a:pt x="526360" y="1295400"/>
                  </a:cubicBezTo>
                  <a:cubicBezTo>
                    <a:pt x="347503" y="1295400"/>
                    <a:pt x="185578" y="1222904"/>
                    <a:pt x="68367" y="1105693"/>
                  </a:cubicBezTo>
                  <a:lnTo>
                    <a:pt x="0" y="1022831"/>
                  </a:lnTo>
                  <a:lnTo>
                    <a:pt x="10722" y="1009836"/>
                  </a:lnTo>
                  <a:cubicBezTo>
                    <a:pt x="80560" y="906462"/>
                    <a:pt x="121339" y="781843"/>
                    <a:pt x="121339" y="647700"/>
                  </a:cubicBezTo>
                  <a:cubicBezTo>
                    <a:pt x="121339" y="513557"/>
                    <a:pt x="80560" y="388939"/>
                    <a:pt x="10722" y="285565"/>
                  </a:cubicBezTo>
                  <a:lnTo>
                    <a:pt x="0" y="272569"/>
                  </a:lnTo>
                  <a:lnTo>
                    <a:pt x="68367" y="189707"/>
                  </a:lnTo>
                  <a:cubicBezTo>
                    <a:pt x="185578" y="72497"/>
                    <a:pt x="347503" y="0"/>
                    <a:pt x="526360" y="0"/>
                  </a:cubicBezTo>
                  <a:close/>
                </a:path>
              </a:pathLst>
            </a:custGeom>
            <a:gradFill>
              <a:gsLst>
                <a:gs pos="0">
                  <a:srgbClr val="E3B43B"/>
                </a:gs>
                <a:gs pos="100000">
                  <a:srgbClr val="8B6735"/>
                </a:gs>
              </a:gsLst>
              <a:lin ang="5400000" scaled="1"/>
            </a:gradFill>
            <a:ln w="9525">
              <a:noFill/>
              <a:round/>
            </a:ln>
            <a:effectLst>
              <a:outerShdw blurRad="40000" dist="23000" dir="5400000" rotWithShape="0">
                <a:srgbClr val="808080">
                  <a:alpha val="34999"/>
                </a:srgbClr>
              </a:outerShdw>
            </a:effectLst>
          </p:spPr>
          <p:txBody>
            <a:bodyPr anchor="ctr">
              <a:scene3d>
                <a:camera prst="orthographicFront"/>
                <a:lightRig rig="threePt" dir="t"/>
              </a:scene3d>
              <a:sp3d contourW="12700"/>
            </a:bodyPr>
            <a:lstStyle/>
            <a:p>
              <a:pPr algn="ctr" defTabSz="685800">
                <a:defRPr/>
              </a:pPr>
              <a:r>
                <a:rPr lang="en-US" altLang="zh-CN" sz="3600" dirty="0">
                  <a:solidFill>
                    <a:prstClr val="black"/>
                  </a:solidFill>
                  <a:cs typeface="+mn-ea"/>
                  <a:sym typeface="+mn-lt"/>
                </a:rPr>
                <a:t>3</a:t>
              </a:r>
              <a:endParaRPr lang="zh-CN" altLang="zh-CN" sz="3600" dirty="0">
                <a:solidFill>
                  <a:prstClr val="black"/>
                </a:solidFill>
                <a:cs typeface="+mn-ea"/>
                <a:sym typeface="+mn-lt"/>
              </a:endParaRPr>
            </a:p>
          </p:txBody>
        </p:sp>
        <p:sp>
          <p:nvSpPr>
            <p:cNvPr id="36" name="MH_Other_7"/>
            <p:cNvSpPr>
              <a:spLocks noChangeArrowheads="1"/>
            </p:cNvSpPr>
            <p:nvPr>
              <p:custDataLst>
                <p:tags r:id="rId8"/>
              </p:custDataLst>
            </p:nvPr>
          </p:nvSpPr>
          <p:spPr bwMode="auto">
            <a:xfrm>
              <a:off x="6807200" y="3236913"/>
              <a:ext cx="1174750" cy="1295400"/>
            </a:xfrm>
            <a:custGeom>
              <a:avLst/>
              <a:gdLst>
                <a:gd name="connsiteX0" fmla="*/ 526360 w 1174060"/>
                <a:gd name="connsiteY0" fmla="*/ 0 h 1295400"/>
                <a:gd name="connsiteX1" fmla="*/ 1174060 w 1174060"/>
                <a:gd name="connsiteY1" fmla="*/ 647700 h 1295400"/>
                <a:gd name="connsiteX2" fmla="*/ 526360 w 1174060"/>
                <a:gd name="connsiteY2" fmla="*/ 1295400 h 1295400"/>
                <a:gd name="connsiteX3" fmla="*/ 68367 w 1174060"/>
                <a:gd name="connsiteY3" fmla="*/ 1105693 h 1295400"/>
                <a:gd name="connsiteX4" fmla="*/ 0 w 1174060"/>
                <a:gd name="connsiteY4" fmla="*/ 1022831 h 1295400"/>
                <a:gd name="connsiteX5" fmla="*/ 10722 w 1174060"/>
                <a:gd name="connsiteY5" fmla="*/ 1009836 h 1295400"/>
                <a:gd name="connsiteX6" fmla="*/ 121339 w 1174060"/>
                <a:gd name="connsiteY6" fmla="*/ 647700 h 1295400"/>
                <a:gd name="connsiteX7" fmla="*/ 10722 w 1174060"/>
                <a:gd name="connsiteY7" fmla="*/ 285565 h 1295400"/>
                <a:gd name="connsiteX8" fmla="*/ 0 w 1174060"/>
                <a:gd name="connsiteY8" fmla="*/ 272569 h 1295400"/>
                <a:gd name="connsiteX9" fmla="*/ 68367 w 1174060"/>
                <a:gd name="connsiteY9" fmla="*/ 189707 h 1295400"/>
                <a:gd name="connsiteX10" fmla="*/ 526360 w 1174060"/>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4060" h="1295400">
                  <a:moveTo>
                    <a:pt x="526360" y="0"/>
                  </a:moveTo>
                  <a:cubicBezTo>
                    <a:pt x="884075" y="0"/>
                    <a:pt x="1174060" y="289985"/>
                    <a:pt x="1174060" y="647700"/>
                  </a:cubicBezTo>
                  <a:cubicBezTo>
                    <a:pt x="1174060" y="1005415"/>
                    <a:pt x="884075" y="1295400"/>
                    <a:pt x="526360" y="1295400"/>
                  </a:cubicBezTo>
                  <a:cubicBezTo>
                    <a:pt x="347503" y="1295400"/>
                    <a:pt x="185578" y="1222904"/>
                    <a:pt x="68367" y="1105693"/>
                  </a:cubicBezTo>
                  <a:lnTo>
                    <a:pt x="0" y="1022831"/>
                  </a:lnTo>
                  <a:lnTo>
                    <a:pt x="10722" y="1009836"/>
                  </a:lnTo>
                  <a:cubicBezTo>
                    <a:pt x="80560" y="906462"/>
                    <a:pt x="121339" y="781843"/>
                    <a:pt x="121339" y="647700"/>
                  </a:cubicBezTo>
                  <a:cubicBezTo>
                    <a:pt x="121339" y="513557"/>
                    <a:pt x="80560" y="388939"/>
                    <a:pt x="10722" y="285565"/>
                  </a:cubicBezTo>
                  <a:lnTo>
                    <a:pt x="0" y="272569"/>
                  </a:lnTo>
                  <a:lnTo>
                    <a:pt x="68367" y="189707"/>
                  </a:lnTo>
                  <a:cubicBezTo>
                    <a:pt x="185578" y="72497"/>
                    <a:pt x="347503" y="0"/>
                    <a:pt x="526360" y="0"/>
                  </a:cubicBezTo>
                  <a:close/>
                </a:path>
              </a:pathLst>
            </a:custGeom>
            <a:gradFill>
              <a:gsLst>
                <a:gs pos="0">
                  <a:srgbClr val="E3B43B"/>
                </a:gs>
                <a:gs pos="100000">
                  <a:srgbClr val="8B6735"/>
                </a:gs>
              </a:gsLst>
              <a:lin ang="5400000" scaled="1"/>
            </a:gradFill>
            <a:ln w="9525">
              <a:noFill/>
              <a:round/>
            </a:ln>
            <a:effectLst>
              <a:outerShdw blurRad="40000" dist="23000" dir="5400000" rotWithShape="0">
                <a:srgbClr val="808080">
                  <a:alpha val="34999"/>
                </a:srgbClr>
              </a:outerShdw>
            </a:effectLst>
          </p:spPr>
          <p:txBody>
            <a:bodyPr anchor="ctr">
              <a:scene3d>
                <a:camera prst="orthographicFront"/>
                <a:lightRig rig="threePt" dir="t"/>
              </a:scene3d>
              <a:sp3d contourW="12700"/>
            </a:bodyPr>
            <a:lstStyle/>
            <a:p>
              <a:pPr algn="ctr" defTabSz="685800">
                <a:defRPr/>
              </a:pPr>
              <a:r>
                <a:rPr lang="en-US" altLang="zh-CN" sz="3600" dirty="0">
                  <a:solidFill>
                    <a:prstClr val="black"/>
                  </a:solidFill>
                  <a:cs typeface="+mn-ea"/>
                  <a:sym typeface="+mn-lt"/>
                </a:rPr>
                <a:t>4</a:t>
              </a:r>
              <a:endParaRPr lang="zh-CN" altLang="zh-CN" sz="3600" dirty="0">
                <a:solidFill>
                  <a:prstClr val="black"/>
                </a:solidFill>
                <a:cs typeface="+mn-ea"/>
                <a:sym typeface="+mn-lt"/>
              </a:endParaRPr>
            </a:p>
          </p:txBody>
        </p:sp>
        <p:sp>
          <p:nvSpPr>
            <p:cNvPr id="37" name="MH_Other_8"/>
            <p:cNvSpPr>
              <a:spLocks noChangeArrowheads="1"/>
            </p:cNvSpPr>
            <p:nvPr>
              <p:custDataLst>
                <p:tags r:id="rId9"/>
              </p:custDataLst>
            </p:nvPr>
          </p:nvSpPr>
          <p:spPr bwMode="auto">
            <a:xfrm>
              <a:off x="8097838" y="3236913"/>
              <a:ext cx="1173162" cy="1295400"/>
            </a:xfrm>
            <a:custGeom>
              <a:avLst/>
              <a:gdLst>
                <a:gd name="connsiteX0" fmla="*/ 526360 w 1174060"/>
                <a:gd name="connsiteY0" fmla="*/ 0 h 1295400"/>
                <a:gd name="connsiteX1" fmla="*/ 1174060 w 1174060"/>
                <a:gd name="connsiteY1" fmla="*/ 647700 h 1295400"/>
                <a:gd name="connsiteX2" fmla="*/ 526360 w 1174060"/>
                <a:gd name="connsiteY2" fmla="*/ 1295400 h 1295400"/>
                <a:gd name="connsiteX3" fmla="*/ 68367 w 1174060"/>
                <a:gd name="connsiteY3" fmla="*/ 1105693 h 1295400"/>
                <a:gd name="connsiteX4" fmla="*/ 0 w 1174060"/>
                <a:gd name="connsiteY4" fmla="*/ 1022831 h 1295400"/>
                <a:gd name="connsiteX5" fmla="*/ 10722 w 1174060"/>
                <a:gd name="connsiteY5" fmla="*/ 1009836 h 1295400"/>
                <a:gd name="connsiteX6" fmla="*/ 121339 w 1174060"/>
                <a:gd name="connsiteY6" fmla="*/ 647700 h 1295400"/>
                <a:gd name="connsiteX7" fmla="*/ 10722 w 1174060"/>
                <a:gd name="connsiteY7" fmla="*/ 285565 h 1295400"/>
                <a:gd name="connsiteX8" fmla="*/ 0 w 1174060"/>
                <a:gd name="connsiteY8" fmla="*/ 272569 h 1295400"/>
                <a:gd name="connsiteX9" fmla="*/ 68367 w 1174060"/>
                <a:gd name="connsiteY9" fmla="*/ 189707 h 1295400"/>
                <a:gd name="connsiteX10" fmla="*/ 526360 w 1174060"/>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4060" h="1295400">
                  <a:moveTo>
                    <a:pt x="526360" y="0"/>
                  </a:moveTo>
                  <a:cubicBezTo>
                    <a:pt x="884075" y="0"/>
                    <a:pt x="1174060" y="289985"/>
                    <a:pt x="1174060" y="647700"/>
                  </a:cubicBezTo>
                  <a:cubicBezTo>
                    <a:pt x="1174060" y="1005415"/>
                    <a:pt x="884075" y="1295400"/>
                    <a:pt x="526360" y="1295400"/>
                  </a:cubicBezTo>
                  <a:cubicBezTo>
                    <a:pt x="347503" y="1295400"/>
                    <a:pt x="185578" y="1222904"/>
                    <a:pt x="68367" y="1105693"/>
                  </a:cubicBezTo>
                  <a:lnTo>
                    <a:pt x="0" y="1022831"/>
                  </a:lnTo>
                  <a:lnTo>
                    <a:pt x="10722" y="1009836"/>
                  </a:lnTo>
                  <a:cubicBezTo>
                    <a:pt x="80560" y="906462"/>
                    <a:pt x="121339" y="781843"/>
                    <a:pt x="121339" y="647700"/>
                  </a:cubicBezTo>
                  <a:cubicBezTo>
                    <a:pt x="121339" y="513557"/>
                    <a:pt x="80560" y="388939"/>
                    <a:pt x="10722" y="285565"/>
                  </a:cubicBezTo>
                  <a:lnTo>
                    <a:pt x="0" y="272569"/>
                  </a:lnTo>
                  <a:lnTo>
                    <a:pt x="68367" y="189707"/>
                  </a:lnTo>
                  <a:cubicBezTo>
                    <a:pt x="185578" y="72497"/>
                    <a:pt x="347503" y="0"/>
                    <a:pt x="526360" y="0"/>
                  </a:cubicBezTo>
                  <a:close/>
                </a:path>
              </a:pathLst>
            </a:custGeom>
            <a:gradFill>
              <a:gsLst>
                <a:gs pos="0">
                  <a:srgbClr val="E3B43B"/>
                </a:gs>
                <a:gs pos="100000">
                  <a:srgbClr val="8B6735"/>
                </a:gs>
              </a:gsLst>
              <a:lin ang="5400000" scaled="1"/>
            </a:gradFill>
            <a:ln w="9525">
              <a:noFill/>
              <a:round/>
            </a:ln>
            <a:effectLst>
              <a:outerShdw blurRad="40000" dist="23000" dir="5400000" rotWithShape="0">
                <a:srgbClr val="808080">
                  <a:alpha val="34999"/>
                </a:srgbClr>
              </a:outerShdw>
            </a:effectLst>
          </p:spPr>
          <p:txBody>
            <a:bodyPr anchor="ctr">
              <a:scene3d>
                <a:camera prst="orthographicFront"/>
                <a:lightRig rig="threePt" dir="t"/>
              </a:scene3d>
              <a:sp3d contourW="12700"/>
            </a:bodyPr>
            <a:lstStyle/>
            <a:p>
              <a:pPr algn="ctr" defTabSz="685800">
                <a:defRPr/>
              </a:pPr>
              <a:r>
                <a:rPr lang="en-US" altLang="zh-CN" sz="3600" dirty="0">
                  <a:solidFill>
                    <a:prstClr val="black"/>
                  </a:solidFill>
                  <a:cs typeface="+mn-ea"/>
                  <a:sym typeface="+mn-lt"/>
                </a:rPr>
                <a:t>5</a:t>
              </a:r>
              <a:endParaRPr lang="zh-CN" altLang="zh-CN" sz="3600" dirty="0">
                <a:solidFill>
                  <a:prstClr val="black"/>
                </a:solidFill>
                <a:cs typeface="+mn-ea"/>
                <a:sym typeface="+mn-lt"/>
              </a:endParaRPr>
            </a:p>
          </p:txBody>
        </p:sp>
        <p:cxnSp>
          <p:nvCxnSpPr>
            <p:cNvPr id="3085" name="MH_Other_9"/>
            <p:cNvCxnSpPr>
              <a:cxnSpLocks noChangeShapeType="1"/>
            </p:cNvCxnSpPr>
            <p:nvPr>
              <p:custDataLst>
                <p:tags r:id="rId10"/>
              </p:custDataLst>
            </p:nvPr>
          </p:nvCxnSpPr>
          <p:spPr bwMode="auto">
            <a:xfrm rot="5400000" flipH="1" flipV="1">
              <a:off x="5896770" y="3017045"/>
              <a:ext cx="411163" cy="3175"/>
            </a:xfrm>
            <a:prstGeom prst="line">
              <a:avLst/>
            </a:prstGeom>
            <a:noFill/>
            <a:ln w="25400">
              <a:gradFill>
                <a:gsLst>
                  <a:gs pos="0">
                    <a:srgbClr val="E3B43B"/>
                  </a:gs>
                  <a:gs pos="100000">
                    <a:srgbClr val="8B6735"/>
                  </a:gs>
                </a:gsLst>
                <a:lin ang="5400000" scaled="1"/>
              </a:gradFill>
              <a:prstDash val="dash"/>
              <a:round/>
            </a:ln>
            <a:extLst>
              <a:ext uri="{909E8E84-426E-40DD-AFC4-6F175D3DCCD1}">
                <a14:hiddenFill xmlns:a14="http://schemas.microsoft.com/office/drawing/2010/main">
                  <a:noFill/>
                </a14:hiddenFill>
              </a:ext>
            </a:extLst>
          </p:spPr>
        </p:cxnSp>
        <p:cxnSp>
          <p:nvCxnSpPr>
            <p:cNvPr id="3087" name="MH_Other_10"/>
            <p:cNvCxnSpPr>
              <a:cxnSpLocks noChangeShapeType="1"/>
            </p:cNvCxnSpPr>
            <p:nvPr>
              <p:custDataLst>
                <p:tags r:id="rId11"/>
              </p:custDataLst>
            </p:nvPr>
          </p:nvCxnSpPr>
          <p:spPr bwMode="auto">
            <a:xfrm rot="5400000" flipH="1" flipV="1">
              <a:off x="3259932" y="3017045"/>
              <a:ext cx="411163" cy="3175"/>
            </a:xfrm>
            <a:prstGeom prst="line">
              <a:avLst/>
            </a:prstGeom>
            <a:noFill/>
            <a:ln w="25400">
              <a:gradFill>
                <a:gsLst>
                  <a:gs pos="0">
                    <a:srgbClr val="E3B43B"/>
                  </a:gs>
                  <a:gs pos="100000">
                    <a:srgbClr val="8B6735"/>
                  </a:gs>
                </a:gsLst>
                <a:lin ang="5400000" scaled="1"/>
              </a:gradFill>
              <a:prstDash val="dash"/>
              <a:round/>
            </a:ln>
            <a:extLst>
              <a:ext uri="{909E8E84-426E-40DD-AFC4-6F175D3DCCD1}">
                <a14:hiddenFill xmlns:a14="http://schemas.microsoft.com/office/drawing/2010/main">
                  <a:noFill/>
                </a14:hiddenFill>
              </a:ext>
            </a:extLst>
          </p:spPr>
        </p:cxnSp>
      </p:grpSp>
      <p:grpSp>
        <p:nvGrpSpPr>
          <p:cNvPr id="24" name="组合 23"/>
          <p:cNvGrpSpPr/>
          <p:nvPr/>
        </p:nvGrpSpPr>
        <p:grpSpPr>
          <a:xfrm>
            <a:off x="2296764" y="3905252"/>
            <a:ext cx="2275236" cy="744599"/>
            <a:chOff x="6792579" y="2887663"/>
            <a:chExt cx="3033648" cy="992799"/>
          </a:xfrm>
        </p:grpSpPr>
        <p:sp>
          <p:nvSpPr>
            <p:cNvPr id="25" name="矩形 24"/>
            <p:cNvSpPr/>
            <p:nvPr/>
          </p:nvSpPr>
          <p:spPr>
            <a:xfrm>
              <a:off x="6792579" y="3240287"/>
              <a:ext cx="3033648" cy="640175"/>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a:t>
              </a:r>
            </a:p>
          </p:txBody>
        </p:sp>
        <p:sp>
          <p:nvSpPr>
            <p:cNvPr id="26" name="矩形 25"/>
            <p:cNvSpPr/>
            <p:nvPr/>
          </p:nvSpPr>
          <p:spPr>
            <a:xfrm>
              <a:off x="7188416" y="2887663"/>
              <a:ext cx="2241975" cy="426869"/>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350" b="1" dirty="0">
                  <a:gradFill>
                    <a:gsLst>
                      <a:gs pos="0">
                        <a:srgbClr val="E3B43B"/>
                      </a:gs>
                      <a:gs pos="100000">
                        <a:srgbClr val="8B6735"/>
                      </a:gs>
                    </a:gsLst>
                    <a:lin ang="5400000" scaled="1"/>
                  </a:gradFill>
                  <a:cs typeface="+mn-ea"/>
                  <a:sym typeface="+mn-lt"/>
                </a:rPr>
                <a:t>标题文字添加</a:t>
              </a:r>
            </a:p>
          </p:txBody>
        </p:sp>
      </p:grpSp>
      <p:grpSp>
        <p:nvGrpSpPr>
          <p:cNvPr id="30" name="组合 29"/>
          <p:cNvGrpSpPr/>
          <p:nvPr/>
        </p:nvGrpSpPr>
        <p:grpSpPr>
          <a:xfrm>
            <a:off x="4665284" y="3905252"/>
            <a:ext cx="2275236" cy="744599"/>
            <a:chOff x="6792579" y="2887663"/>
            <a:chExt cx="3033648" cy="992799"/>
          </a:xfrm>
        </p:grpSpPr>
        <p:sp>
          <p:nvSpPr>
            <p:cNvPr id="31" name="矩形 30"/>
            <p:cNvSpPr/>
            <p:nvPr/>
          </p:nvSpPr>
          <p:spPr>
            <a:xfrm>
              <a:off x="6792579" y="3240287"/>
              <a:ext cx="3033648" cy="640175"/>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a:t>
              </a:r>
            </a:p>
          </p:txBody>
        </p:sp>
        <p:sp>
          <p:nvSpPr>
            <p:cNvPr id="33" name="矩形 32"/>
            <p:cNvSpPr/>
            <p:nvPr/>
          </p:nvSpPr>
          <p:spPr>
            <a:xfrm>
              <a:off x="7188416" y="2887663"/>
              <a:ext cx="2241975" cy="426869"/>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350" b="1" dirty="0">
                  <a:gradFill>
                    <a:gsLst>
                      <a:gs pos="0">
                        <a:srgbClr val="E3B43B"/>
                      </a:gs>
                      <a:gs pos="100000">
                        <a:srgbClr val="8B6735"/>
                      </a:gs>
                    </a:gsLst>
                    <a:lin ang="5400000" scaled="1"/>
                  </a:gradFill>
                  <a:cs typeface="+mn-ea"/>
                  <a:sym typeface="+mn-lt"/>
                </a:rPr>
                <a:t>标题文字添加</a:t>
              </a:r>
            </a:p>
          </p:txBody>
        </p:sp>
      </p:grpSp>
      <p:grpSp>
        <p:nvGrpSpPr>
          <p:cNvPr id="34" name="组合 33"/>
          <p:cNvGrpSpPr/>
          <p:nvPr/>
        </p:nvGrpSpPr>
        <p:grpSpPr>
          <a:xfrm>
            <a:off x="5856105" y="1207296"/>
            <a:ext cx="2275236" cy="744599"/>
            <a:chOff x="6792579" y="2887663"/>
            <a:chExt cx="3033648" cy="992799"/>
          </a:xfrm>
        </p:grpSpPr>
        <p:sp>
          <p:nvSpPr>
            <p:cNvPr id="38" name="矩形 37"/>
            <p:cNvSpPr/>
            <p:nvPr/>
          </p:nvSpPr>
          <p:spPr>
            <a:xfrm>
              <a:off x="6792579" y="3240287"/>
              <a:ext cx="3033648" cy="640175"/>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a:t>
              </a:r>
            </a:p>
          </p:txBody>
        </p:sp>
        <p:sp>
          <p:nvSpPr>
            <p:cNvPr id="39" name="矩形 38"/>
            <p:cNvSpPr/>
            <p:nvPr/>
          </p:nvSpPr>
          <p:spPr>
            <a:xfrm>
              <a:off x="7188416" y="2887663"/>
              <a:ext cx="2241975" cy="426869"/>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350" b="1" dirty="0">
                  <a:gradFill>
                    <a:gsLst>
                      <a:gs pos="0">
                        <a:srgbClr val="E3B43B"/>
                      </a:gs>
                      <a:gs pos="100000">
                        <a:srgbClr val="8B6735"/>
                      </a:gs>
                    </a:gsLst>
                    <a:lin ang="5400000" scaled="1"/>
                  </a:gradFill>
                  <a:cs typeface="+mn-ea"/>
                  <a:sym typeface="+mn-lt"/>
                </a:rPr>
                <a:t>标题文字添加</a:t>
              </a:r>
            </a:p>
          </p:txBody>
        </p:sp>
      </p:grpSp>
      <p:grpSp>
        <p:nvGrpSpPr>
          <p:cNvPr id="40" name="组合 39"/>
          <p:cNvGrpSpPr/>
          <p:nvPr/>
        </p:nvGrpSpPr>
        <p:grpSpPr>
          <a:xfrm>
            <a:off x="3486127" y="1207296"/>
            <a:ext cx="2275236" cy="744599"/>
            <a:chOff x="6792579" y="2887663"/>
            <a:chExt cx="3033648" cy="992799"/>
          </a:xfrm>
        </p:grpSpPr>
        <p:sp>
          <p:nvSpPr>
            <p:cNvPr id="41" name="矩形 40"/>
            <p:cNvSpPr/>
            <p:nvPr/>
          </p:nvSpPr>
          <p:spPr>
            <a:xfrm>
              <a:off x="6792579" y="3240287"/>
              <a:ext cx="3033648" cy="640175"/>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a:t>
              </a:r>
            </a:p>
          </p:txBody>
        </p:sp>
        <p:sp>
          <p:nvSpPr>
            <p:cNvPr id="42" name="矩形 41"/>
            <p:cNvSpPr/>
            <p:nvPr/>
          </p:nvSpPr>
          <p:spPr>
            <a:xfrm>
              <a:off x="7188416" y="2887663"/>
              <a:ext cx="2241975" cy="426869"/>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350" b="1" dirty="0">
                  <a:gradFill>
                    <a:gsLst>
                      <a:gs pos="0">
                        <a:srgbClr val="E3B43B"/>
                      </a:gs>
                      <a:gs pos="100000">
                        <a:srgbClr val="8B6735"/>
                      </a:gs>
                    </a:gsLst>
                    <a:lin ang="5400000" scaled="1"/>
                  </a:gradFill>
                  <a:cs typeface="+mn-ea"/>
                  <a:sym typeface="+mn-lt"/>
                </a:rPr>
                <a:t>标题文字添加</a:t>
              </a:r>
            </a:p>
          </p:txBody>
        </p:sp>
      </p:grpSp>
      <p:grpSp>
        <p:nvGrpSpPr>
          <p:cNvPr id="43" name="组合 42"/>
          <p:cNvGrpSpPr/>
          <p:nvPr/>
        </p:nvGrpSpPr>
        <p:grpSpPr>
          <a:xfrm>
            <a:off x="1061983" y="1207296"/>
            <a:ext cx="2275236" cy="744599"/>
            <a:chOff x="6792579" y="2887663"/>
            <a:chExt cx="3033648" cy="992799"/>
          </a:xfrm>
        </p:grpSpPr>
        <p:sp>
          <p:nvSpPr>
            <p:cNvPr id="44" name="矩形 43"/>
            <p:cNvSpPr/>
            <p:nvPr/>
          </p:nvSpPr>
          <p:spPr>
            <a:xfrm>
              <a:off x="6792579" y="3240287"/>
              <a:ext cx="3033648" cy="640175"/>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a:t>
              </a:r>
            </a:p>
          </p:txBody>
        </p:sp>
        <p:sp>
          <p:nvSpPr>
            <p:cNvPr id="46" name="矩形 45"/>
            <p:cNvSpPr/>
            <p:nvPr/>
          </p:nvSpPr>
          <p:spPr>
            <a:xfrm>
              <a:off x="7188416" y="2887663"/>
              <a:ext cx="2241975" cy="426869"/>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350" b="1" dirty="0">
                  <a:gradFill>
                    <a:gsLst>
                      <a:gs pos="0">
                        <a:srgbClr val="E3B43B"/>
                      </a:gs>
                      <a:gs pos="100000">
                        <a:srgbClr val="8B6735"/>
                      </a:gs>
                    </a:gsLst>
                    <a:lin ang="5400000" scaled="1"/>
                  </a:gradFill>
                  <a:cs typeface="+mn-ea"/>
                  <a:sym typeface="+mn-lt"/>
                </a:rPr>
                <a:t>标题文字添加</a:t>
              </a:r>
            </a:p>
          </p:txBody>
        </p:sp>
      </p:grpSp>
      <p:grpSp>
        <p:nvGrpSpPr>
          <p:cNvPr id="32" name="组合 31"/>
          <p:cNvGrpSpPr/>
          <p:nvPr/>
        </p:nvGrpSpPr>
        <p:grpSpPr>
          <a:xfrm>
            <a:off x="1006184" y="273844"/>
            <a:ext cx="3982180" cy="593878"/>
            <a:chOff x="1341578" y="365125"/>
            <a:chExt cx="5309573" cy="791836"/>
          </a:xfrm>
        </p:grpSpPr>
        <p:sp>
          <p:nvSpPr>
            <p:cNvPr id="45" name="文本框 44"/>
            <p:cNvSpPr txBox="1"/>
            <p:nvPr/>
          </p:nvSpPr>
          <p:spPr>
            <a:xfrm>
              <a:off x="1341578" y="365125"/>
              <a:ext cx="3118802" cy="553997"/>
            </a:xfrm>
            <a:prstGeom prst="rect">
              <a:avLst/>
            </a:prstGeom>
            <a:noFill/>
          </p:spPr>
          <p:txBody>
            <a:bodyPr wrap="none" rtlCol="0">
              <a:spAutoFit/>
              <a:scene3d>
                <a:camera prst="orthographicFront"/>
                <a:lightRig rig="threePt" dir="t"/>
              </a:scene3d>
              <a:sp3d contourW="12700"/>
            </a:bodyPr>
            <a:lstStyle/>
            <a:p>
              <a:pPr defTabSz="685800"/>
              <a:r>
                <a:rPr lang="zh-CN" altLang="en-US" sz="2100" b="1" dirty="0">
                  <a:gradFill flip="none" rotWithShape="1">
                    <a:gsLst>
                      <a:gs pos="0">
                        <a:srgbClr val="E3B43B"/>
                      </a:gs>
                      <a:gs pos="100000">
                        <a:srgbClr val="8B6735"/>
                      </a:gs>
                    </a:gsLst>
                    <a:lin ang="5400000" scaled="1"/>
                    <a:tileRect/>
                  </a:gradFill>
                  <a:cs typeface="+mn-ea"/>
                  <a:sym typeface="+mn-lt"/>
                </a:rPr>
                <a:t>标题文字添加此处</a:t>
              </a:r>
            </a:p>
          </p:txBody>
        </p:sp>
        <p:sp>
          <p:nvSpPr>
            <p:cNvPr id="47" name="矩形 46"/>
            <p:cNvSpPr/>
            <p:nvPr/>
          </p:nvSpPr>
          <p:spPr>
            <a:xfrm>
              <a:off x="1341578" y="818407"/>
              <a:ext cx="5309573" cy="338554"/>
            </a:xfrm>
            <a:prstGeom prst="rect">
              <a:avLst/>
            </a:prstGeom>
          </p:spPr>
          <p:txBody>
            <a:bodyPr wrap="none">
              <a:spAutoFit/>
            </a:bodyPr>
            <a:lstStyle/>
            <a:p>
              <a:pPr defTabSz="685800"/>
              <a:r>
                <a:rPr lang="en-US" altLang="zh-CN" sz="1050" dirty="0">
                  <a:gradFill flip="none" rotWithShape="1">
                    <a:gsLst>
                      <a:gs pos="0">
                        <a:srgbClr val="E3B43B"/>
                      </a:gs>
                      <a:gs pos="100000">
                        <a:srgbClr val="8B6735"/>
                      </a:gs>
                    </a:gsLst>
                    <a:lin ang="5400000" scaled="1"/>
                    <a:tileRect/>
                  </a:gradFill>
                  <a:cs typeface="+mn-ea"/>
                  <a:sym typeface="+mn-lt"/>
                </a:rPr>
                <a:t>ADD YOUR TEXT HERE ADD YOUR TEXT ADD YOUR TEXT </a:t>
              </a:r>
              <a:endParaRPr lang="zh-CN" altLang="en-US" sz="1050" dirty="0">
                <a:gradFill flip="none" rotWithShape="1">
                  <a:gsLst>
                    <a:gs pos="0">
                      <a:srgbClr val="E3B43B"/>
                    </a:gs>
                    <a:gs pos="100000">
                      <a:srgbClr val="8B6735"/>
                    </a:gs>
                  </a:gsLst>
                  <a:lin ang="5400000" scaled="1"/>
                  <a:tileRect/>
                </a:gradFill>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500" fill="hold"/>
                                        <p:tgtEl>
                                          <p:spTgt spid="43"/>
                                        </p:tgtEl>
                                        <p:attrNameLst>
                                          <p:attrName>ppt_w</p:attrName>
                                        </p:attrNameLst>
                                      </p:cBhvr>
                                      <p:tavLst>
                                        <p:tav tm="0">
                                          <p:val>
                                            <p:fltVal val="0"/>
                                          </p:val>
                                        </p:tav>
                                        <p:tav tm="100000">
                                          <p:val>
                                            <p:strVal val="#ppt_w"/>
                                          </p:val>
                                        </p:tav>
                                      </p:tavLst>
                                    </p:anim>
                                    <p:anim calcmode="lin" valueType="num">
                                      <p:cBhvr>
                                        <p:cTn id="13" dur="500" fill="hold"/>
                                        <p:tgtEl>
                                          <p:spTgt spid="43"/>
                                        </p:tgtEl>
                                        <p:attrNameLst>
                                          <p:attrName>ppt_h</p:attrName>
                                        </p:attrNameLst>
                                      </p:cBhvr>
                                      <p:tavLst>
                                        <p:tav tm="0">
                                          <p:val>
                                            <p:fltVal val="0"/>
                                          </p:val>
                                        </p:tav>
                                        <p:tav tm="100000">
                                          <p:val>
                                            <p:strVal val="#ppt_h"/>
                                          </p:val>
                                        </p:tav>
                                      </p:tavLst>
                                    </p:anim>
                                    <p:animEffect transition="in" filter="fade">
                                      <p:cBhvr>
                                        <p:cTn id="14" dur="500"/>
                                        <p:tgtEl>
                                          <p:spTgt spid="4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Effect transition="in" filter="fade">
                                      <p:cBhvr>
                                        <p:cTn id="32" dur="500"/>
                                        <p:tgtEl>
                                          <p:spTgt spid="30"/>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8da0e130-0169-4122-81f8-963b99f9cc1e"/>
          <p:cNvGrpSpPr>
            <a:grpSpLocks noChangeAspect="1"/>
          </p:cNvGrpSpPr>
          <p:nvPr/>
        </p:nvGrpSpPr>
        <p:grpSpPr>
          <a:xfrm>
            <a:off x="1945023" y="1362334"/>
            <a:ext cx="5253954" cy="3029798"/>
            <a:chOff x="2459597" y="1484784"/>
            <a:chExt cx="7750788" cy="4469648"/>
          </a:xfrm>
        </p:grpSpPr>
        <p:sp>
          <p:nvSpPr>
            <p:cNvPr id="35" name="Rectangle 8"/>
            <p:cNvSpPr/>
            <p:nvPr/>
          </p:nvSpPr>
          <p:spPr bwMode="gray">
            <a:xfrm>
              <a:off x="2926051" y="2784743"/>
              <a:ext cx="2154864" cy="722337"/>
            </a:xfrm>
            <a:prstGeom prst="rect">
              <a:avLst/>
            </a:prstGeom>
            <a:gradFill flip="none" rotWithShape="0">
              <a:gsLst>
                <a:gs pos="0">
                  <a:srgbClr val="E3B43B"/>
                </a:gs>
                <a:gs pos="100000">
                  <a:srgbClr val="8B6735"/>
                </a:gs>
              </a:gsLst>
              <a:lin ang="5400000" scaled="1"/>
              <a:tileRect/>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normAutofit/>
              <a:scene3d>
                <a:camera prst="orthographicFront"/>
                <a:lightRig rig="threePt" dir="t"/>
              </a:scene3d>
              <a:sp3d contourW="12700"/>
            </a:bodyPr>
            <a:lstStyle/>
            <a:p>
              <a:pPr algn="ctr" defTabSz="685800"/>
              <a:r>
                <a:rPr lang="zh-CN" altLang="en-US" sz="1200" b="1" dirty="0">
                  <a:solidFill>
                    <a:prstClr val="black"/>
                  </a:solidFill>
                  <a:cs typeface="+mn-ea"/>
                  <a:sym typeface="+mn-lt"/>
                </a:rPr>
                <a:t>标题文本预设</a:t>
              </a:r>
            </a:p>
          </p:txBody>
        </p:sp>
        <p:sp>
          <p:nvSpPr>
            <p:cNvPr id="33" name="Rectangle 11"/>
            <p:cNvSpPr/>
            <p:nvPr/>
          </p:nvSpPr>
          <p:spPr bwMode="gray">
            <a:xfrm>
              <a:off x="7081315" y="2784743"/>
              <a:ext cx="2154867" cy="722337"/>
            </a:xfrm>
            <a:prstGeom prst="rect">
              <a:avLst/>
            </a:prstGeom>
            <a:gradFill flip="none" rotWithShape="0">
              <a:gsLst>
                <a:gs pos="0">
                  <a:srgbClr val="E3B43B"/>
                </a:gs>
                <a:gs pos="100000">
                  <a:srgbClr val="8B6735"/>
                </a:gs>
              </a:gsLst>
              <a:lin ang="5400000" scaled="1"/>
              <a:tileRect/>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normAutofit/>
              <a:scene3d>
                <a:camera prst="orthographicFront"/>
                <a:lightRig rig="threePt" dir="t"/>
              </a:scene3d>
              <a:sp3d contourW="12700"/>
            </a:bodyPr>
            <a:lstStyle/>
            <a:p>
              <a:pPr algn="ctr" defTabSz="685800"/>
              <a:r>
                <a:rPr lang="zh-CN" altLang="en-US" sz="1200" b="1" dirty="0">
                  <a:solidFill>
                    <a:prstClr val="black"/>
                  </a:solidFill>
                  <a:cs typeface="+mn-ea"/>
                  <a:sym typeface="+mn-lt"/>
                </a:rPr>
                <a:t>标题文本预设</a:t>
              </a:r>
            </a:p>
          </p:txBody>
        </p:sp>
        <p:sp>
          <p:nvSpPr>
            <p:cNvPr id="31" name="Rectangle 14"/>
            <p:cNvSpPr/>
            <p:nvPr/>
          </p:nvSpPr>
          <p:spPr bwMode="gray">
            <a:xfrm>
              <a:off x="4762806" y="1484784"/>
              <a:ext cx="2800255" cy="757031"/>
            </a:xfrm>
            <a:prstGeom prst="rect">
              <a:avLst/>
            </a:prstGeom>
            <a:gradFill flip="none" rotWithShape="0">
              <a:gsLst>
                <a:gs pos="0">
                  <a:srgbClr val="E3B43B"/>
                </a:gs>
                <a:gs pos="100000">
                  <a:srgbClr val="8B6735"/>
                </a:gs>
              </a:gsLst>
              <a:lin ang="5400000" scaled="1"/>
              <a:tileRect/>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normAutofit/>
              <a:scene3d>
                <a:camera prst="orthographicFront"/>
                <a:lightRig rig="threePt" dir="t"/>
              </a:scene3d>
              <a:sp3d contourW="12700"/>
            </a:bodyPr>
            <a:lstStyle/>
            <a:p>
              <a:pPr algn="ctr" defTabSz="685800"/>
              <a:r>
                <a:rPr lang="zh-CN" altLang="en-US" sz="1500" b="1" dirty="0">
                  <a:solidFill>
                    <a:prstClr val="black"/>
                  </a:solidFill>
                  <a:cs typeface="+mn-ea"/>
                  <a:sym typeface="+mn-lt"/>
                </a:rPr>
                <a:t>标题文本预设</a:t>
              </a:r>
            </a:p>
          </p:txBody>
        </p:sp>
        <p:cxnSp>
          <p:nvCxnSpPr>
            <p:cNvPr id="7" name="Connector: Elbow 15"/>
            <p:cNvCxnSpPr>
              <a:cxnSpLocks noChangeShapeType="1"/>
              <a:stCxn id="35" idx="2"/>
            </p:cNvCxnSpPr>
            <p:nvPr/>
          </p:nvCxnSpPr>
          <p:spPr bwMode="auto">
            <a:xfrm rot="5400000">
              <a:off x="3091988" y="3265723"/>
              <a:ext cx="671389" cy="1153136"/>
            </a:xfrm>
            <a:prstGeom prst="bentConnector3">
              <a:avLst>
                <a:gd name="adj1" fmla="val 49889"/>
              </a:avLst>
            </a:prstGeom>
            <a:noFill/>
            <a:ln w="9525">
              <a:gradFill>
                <a:gsLst>
                  <a:gs pos="0">
                    <a:srgbClr val="E3B43B"/>
                  </a:gs>
                  <a:gs pos="100000">
                    <a:srgbClr val="8B6735"/>
                  </a:gs>
                </a:gsLst>
                <a:lin ang="5400000" scaled="1"/>
              </a:gra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16"/>
            <p:cNvCxnSpPr>
              <a:cxnSpLocks noChangeShapeType="1"/>
              <a:stCxn id="35" idx="2"/>
            </p:cNvCxnSpPr>
            <p:nvPr/>
          </p:nvCxnSpPr>
          <p:spPr bwMode="auto">
            <a:xfrm rot="5400000">
              <a:off x="3668554" y="3842288"/>
              <a:ext cx="671389" cy="0"/>
            </a:xfrm>
            <a:prstGeom prst="straightConnector1">
              <a:avLst/>
            </a:prstGeom>
            <a:noFill/>
            <a:ln w="9525">
              <a:gradFill>
                <a:gsLst>
                  <a:gs pos="0">
                    <a:srgbClr val="E3B43B"/>
                  </a:gs>
                  <a:gs pos="100000">
                    <a:srgbClr val="8B6735"/>
                  </a:gs>
                </a:gsLst>
                <a:lin ang="5400000" scaled="1"/>
              </a:gra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Connector: Elbow 17"/>
            <p:cNvCxnSpPr>
              <a:cxnSpLocks noChangeShapeType="1"/>
              <a:stCxn id="35" idx="2"/>
            </p:cNvCxnSpPr>
            <p:nvPr/>
          </p:nvCxnSpPr>
          <p:spPr bwMode="auto">
            <a:xfrm rot="16200000" flipH="1">
              <a:off x="4245124" y="3265723"/>
              <a:ext cx="671389" cy="1153136"/>
            </a:xfrm>
            <a:prstGeom prst="bentConnector3">
              <a:avLst>
                <a:gd name="adj1" fmla="val 49889"/>
              </a:avLst>
            </a:prstGeom>
            <a:noFill/>
            <a:ln w="9525">
              <a:gradFill>
                <a:gsLst>
                  <a:gs pos="0">
                    <a:srgbClr val="E3B43B"/>
                  </a:gs>
                  <a:gs pos="100000">
                    <a:srgbClr val="8B6735"/>
                  </a:gs>
                </a:gsLst>
                <a:lin ang="5400000" scaled="1"/>
              </a:gra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Connector: Elbow 18"/>
            <p:cNvCxnSpPr>
              <a:cxnSpLocks noChangeShapeType="1"/>
              <a:stCxn id="33" idx="2"/>
            </p:cNvCxnSpPr>
            <p:nvPr/>
          </p:nvCxnSpPr>
          <p:spPr bwMode="auto">
            <a:xfrm rot="5400000">
              <a:off x="6939854" y="2959847"/>
              <a:ext cx="672919" cy="1766411"/>
            </a:xfrm>
            <a:prstGeom prst="bentConnector3">
              <a:avLst>
                <a:gd name="adj1" fmla="val 50000"/>
              </a:avLst>
            </a:prstGeom>
            <a:noFill/>
            <a:ln w="9525">
              <a:gradFill>
                <a:gsLst>
                  <a:gs pos="0">
                    <a:srgbClr val="E3B43B"/>
                  </a:gs>
                  <a:gs pos="100000">
                    <a:srgbClr val="8B6735"/>
                  </a:gs>
                </a:gsLst>
                <a:lin ang="5400000" scaled="1"/>
              </a:gra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Connector: Elbow 19"/>
            <p:cNvCxnSpPr>
              <a:cxnSpLocks noChangeShapeType="1"/>
              <a:stCxn id="33" idx="2"/>
            </p:cNvCxnSpPr>
            <p:nvPr/>
          </p:nvCxnSpPr>
          <p:spPr bwMode="auto">
            <a:xfrm rot="5400000">
              <a:off x="7517184" y="3535655"/>
              <a:ext cx="671389" cy="613275"/>
            </a:xfrm>
            <a:prstGeom prst="bentConnector3">
              <a:avLst>
                <a:gd name="adj1" fmla="val 49889"/>
              </a:avLst>
            </a:prstGeom>
            <a:noFill/>
            <a:ln w="9525">
              <a:gradFill>
                <a:gsLst>
                  <a:gs pos="0">
                    <a:srgbClr val="E3B43B"/>
                  </a:gs>
                  <a:gs pos="100000">
                    <a:srgbClr val="8B6735"/>
                  </a:gs>
                </a:gsLst>
                <a:lin ang="5400000" scaled="1"/>
              </a:gra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nector: Elbow 20"/>
            <p:cNvCxnSpPr>
              <a:cxnSpLocks noChangeShapeType="1"/>
              <a:stCxn id="33" idx="2"/>
            </p:cNvCxnSpPr>
            <p:nvPr/>
          </p:nvCxnSpPr>
          <p:spPr bwMode="auto">
            <a:xfrm rot="16200000" flipH="1">
              <a:off x="8094519" y="3571595"/>
              <a:ext cx="671389" cy="541392"/>
            </a:xfrm>
            <a:prstGeom prst="bentConnector3">
              <a:avLst>
                <a:gd name="adj1" fmla="val 49889"/>
              </a:avLst>
            </a:prstGeom>
            <a:noFill/>
            <a:ln w="9525">
              <a:gradFill>
                <a:gsLst>
                  <a:gs pos="0">
                    <a:srgbClr val="E3B43B"/>
                  </a:gs>
                  <a:gs pos="100000">
                    <a:srgbClr val="8B6735"/>
                  </a:gs>
                </a:gsLst>
                <a:lin ang="5400000" scaled="1"/>
              </a:gra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onnector: Elbow 21"/>
            <p:cNvCxnSpPr>
              <a:cxnSpLocks noChangeShapeType="1"/>
              <a:stCxn id="33" idx="2"/>
            </p:cNvCxnSpPr>
            <p:nvPr/>
          </p:nvCxnSpPr>
          <p:spPr bwMode="auto">
            <a:xfrm rot="16200000" flipH="1">
              <a:off x="8671086" y="2995025"/>
              <a:ext cx="671389" cy="1694529"/>
            </a:xfrm>
            <a:prstGeom prst="bentConnector3">
              <a:avLst>
                <a:gd name="adj1" fmla="val 49889"/>
              </a:avLst>
            </a:prstGeom>
            <a:noFill/>
            <a:ln w="9525">
              <a:gradFill>
                <a:gsLst>
                  <a:gs pos="0">
                    <a:srgbClr val="E3B43B"/>
                  </a:gs>
                  <a:gs pos="100000">
                    <a:srgbClr val="8B6735"/>
                  </a:gs>
                </a:gsLst>
                <a:lin ang="5400000" scaled="1"/>
              </a:gra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Connector: Elbow 22"/>
            <p:cNvCxnSpPr>
              <a:cxnSpLocks noChangeShapeType="1"/>
              <a:stCxn id="31" idx="2"/>
              <a:endCxn id="35" idx="0"/>
            </p:cNvCxnSpPr>
            <p:nvPr/>
          </p:nvCxnSpPr>
          <p:spPr bwMode="auto">
            <a:xfrm rot="5400000">
              <a:off x="4812514" y="1433548"/>
              <a:ext cx="542921" cy="2159453"/>
            </a:xfrm>
            <a:prstGeom prst="bentConnector3">
              <a:avLst>
                <a:gd name="adj1" fmla="val 49861"/>
              </a:avLst>
            </a:prstGeom>
            <a:noFill/>
            <a:ln w="9525">
              <a:gradFill>
                <a:gsLst>
                  <a:gs pos="0">
                    <a:srgbClr val="E3B43B"/>
                  </a:gs>
                  <a:gs pos="100000">
                    <a:srgbClr val="8B6735"/>
                  </a:gs>
                </a:gsLst>
                <a:lin ang="5400000" scaled="1"/>
              </a:gra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onnector: Elbow 23"/>
            <p:cNvCxnSpPr>
              <a:cxnSpLocks noChangeShapeType="1"/>
              <a:stCxn id="31" idx="2"/>
              <a:endCxn id="33" idx="0"/>
            </p:cNvCxnSpPr>
            <p:nvPr/>
          </p:nvCxnSpPr>
          <p:spPr bwMode="auto">
            <a:xfrm rot="16200000" flipH="1">
              <a:off x="6890146" y="1515370"/>
              <a:ext cx="542921" cy="1995815"/>
            </a:xfrm>
            <a:prstGeom prst="bentConnector3">
              <a:avLst>
                <a:gd name="adj1" fmla="val 49861"/>
              </a:avLst>
            </a:prstGeom>
            <a:noFill/>
            <a:ln w="9525">
              <a:gradFill>
                <a:gsLst>
                  <a:gs pos="0">
                    <a:srgbClr val="E3B43B"/>
                  </a:gs>
                  <a:gs pos="100000">
                    <a:srgbClr val="8B6735"/>
                  </a:gs>
                </a:gsLst>
                <a:lin ang="5400000" scaled="1"/>
              </a:gra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Freeform: Shape 51"/>
            <p:cNvSpPr/>
            <p:nvPr/>
          </p:nvSpPr>
          <p:spPr>
            <a:xfrm rot="5400000" flipH="1">
              <a:off x="1960595" y="4678515"/>
              <a:ext cx="1774919" cy="776916"/>
            </a:xfrm>
            <a:custGeom>
              <a:avLst/>
              <a:gdLst>
                <a:gd name="connsiteX0" fmla="*/ 1224601 w 1224601"/>
                <a:gd name="connsiteY0" fmla="*/ 0 h 536031"/>
                <a:gd name="connsiteX1" fmla="*/ 1224601 w 1224601"/>
                <a:gd name="connsiteY1" fmla="*/ 536031 h 536031"/>
                <a:gd name="connsiteX2" fmla="*/ 0 w 1224601"/>
                <a:gd name="connsiteY2" fmla="*/ 536031 h 536031"/>
                <a:gd name="connsiteX3" fmla="*/ 0 w 1224601"/>
                <a:gd name="connsiteY3" fmla="*/ 0 h 536031"/>
              </a:gdLst>
              <a:ahLst/>
              <a:cxnLst>
                <a:cxn ang="0">
                  <a:pos x="connsiteX0" y="connsiteY0"/>
                </a:cxn>
                <a:cxn ang="0">
                  <a:pos x="connsiteX1" y="connsiteY1"/>
                </a:cxn>
                <a:cxn ang="0">
                  <a:pos x="connsiteX2" y="connsiteY2"/>
                </a:cxn>
                <a:cxn ang="0">
                  <a:pos x="connsiteX3" y="connsiteY3"/>
                </a:cxn>
              </a:cxnLst>
              <a:rect l="l" t="t" r="r" b="b"/>
              <a:pathLst>
                <a:path w="1224601" h="536031">
                  <a:moveTo>
                    <a:pt x="1224601" y="0"/>
                  </a:moveTo>
                  <a:lnTo>
                    <a:pt x="1224601" y="536031"/>
                  </a:lnTo>
                  <a:lnTo>
                    <a:pt x="0" y="536031"/>
                  </a:lnTo>
                  <a:lnTo>
                    <a:pt x="0" y="0"/>
                  </a:lnTo>
                  <a:close/>
                </a:path>
              </a:pathLst>
            </a:custGeom>
            <a:gradFill flip="none" rotWithShape="0">
              <a:gsLst>
                <a:gs pos="0">
                  <a:srgbClr val="E3B43B"/>
                </a:gs>
                <a:gs pos="100000">
                  <a:srgbClr val="8B673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tIns="270000" bIns="270000" anchor="ctr">
              <a:noAutofit/>
              <a:scene3d>
                <a:camera prst="orthographicFront"/>
                <a:lightRig rig="threePt" dir="t"/>
              </a:scene3d>
              <a:sp3d contourW="12700"/>
            </a:bodyPr>
            <a:lstStyle/>
            <a:p>
              <a:pPr algn="ctr" defTabSz="685800"/>
              <a:r>
                <a:rPr lang="zh-CN" altLang="en-US" sz="1050" b="1">
                  <a:solidFill>
                    <a:prstClr val="black"/>
                  </a:solidFill>
                  <a:cs typeface="+mn-ea"/>
                  <a:sym typeface="+mn-lt"/>
                </a:rPr>
                <a:t>标题文本预设</a:t>
              </a:r>
            </a:p>
          </p:txBody>
        </p:sp>
        <p:sp>
          <p:nvSpPr>
            <p:cNvPr id="19" name="Freeform: Shape 52"/>
            <p:cNvSpPr/>
            <p:nvPr/>
          </p:nvSpPr>
          <p:spPr>
            <a:xfrm rot="5400000" flipH="1">
              <a:off x="3135143" y="4678515"/>
              <a:ext cx="1774919" cy="776916"/>
            </a:xfrm>
            <a:custGeom>
              <a:avLst/>
              <a:gdLst>
                <a:gd name="connsiteX0" fmla="*/ 1224601 w 1224601"/>
                <a:gd name="connsiteY0" fmla="*/ 0 h 536031"/>
                <a:gd name="connsiteX1" fmla="*/ 1224601 w 1224601"/>
                <a:gd name="connsiteY1" fmla="*/ 536031 h 536031"/>
                <a:gd name="connsiteX2" fmla="*/ 0 w 1224601"/>
                <a:gd name="connsiteY2" fmla="*/ 536031 h 536031"/>
                <a:gd name="connsiteX3" fmla="*/ 0 w 1224601"/>
                <a:gd name="connsiteY3" fmla="*/ 0 h 536031"/>
              </a:gdLst>
              <a:ahLst/>
              <a:cxnLst>
                <a:cxn ang="0">
                  <a:pos x="connsiteX0" y="connsiteY0"/>
                </a:cxn>
                <a:cxn ang="0">
                  <a:pos x="connsiteX1" y="connsiteY1"/>
                </a:cxn>
                <a:cxn ang="0">
                  <a:pos x="connsiteX2" y="connsiteY2"/>
                </a:cxn>
                <a:cxn ang="0">
                  <a:pos x="connsiteX3" y="connsiteY3"/>
                </a:cxn>
              </a:cxnLst>
              <a:rect l="l" t="t" r="r" b="b"/>
              <a:pathLst>
                <a:path w="1224601" h="536031">
                  <a:moveTo>
                    <a:pt x="1224601" y="0"/>
                  </a:moveTo>
                  <a:lnTo>
                    <a:pt x="1224601" y="536031"/>
                  </a:lnTo>
                  <a:lnTo>
                    <a:pt x="0" y="536031"/>
                  </a:lnTo>
                  <a:lnTo>
                    <a:pt x="0" y="0"/>
                  </a:lnTo>
                  <a:close/>
                </a:path>
              </a:pathLst>
            </a:custGeom>
            <a:gradFill flip="none" rotWithShape="0">
              <a:gsLst>
                <a:gs pos="0">
                  <a:srgbClr val="E3B43B"/>
                </a:gs>
                <a:gs pos="100000">
                  <a:srgbClr val="8B673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tIns="270000" bIns="270000" anchor="ctr">
              <a:noAutofit/>
              <a:scene3d>
                <a:camera prst="orthographicFront"/>
                <a:lightRig rig="threePt" dir="t"/>
              </a:scene3d>
              <a:sp3d contourW="12700"/>
            </a:bodyPr>
            <a:lstStyle/>
            <a:p>
              <a:pPr algn="ctr" defTabSz="685800"/>
              <a:r>
                <a:rPr lang="zh-CN" altLang="en-US" sz="1050" b="1">
                  <a:solidFill>
                    <a:prstClr val="black"/>
                  </a:solidFill>
                  <a:cs typeface="+mn-ea"/>
                  <a:sym typeface="+mn-lt"/>
                </a:rPr>
                <a:t>标题文本预设</a:t>
              </a:r>
            </a:p>
          </p:txBody>
        </p:sp>
        <p:sp>
          <p:nvSpPr>
            <p:cNvPr id="21" name="Freeform: Shape 53"/>
            <p:cNvSpPr/>
            <p:nvPr/>
          </p:nvSpPr>
          <p:spPr>
            <a:xfrm rot="5400000" flipH="1">
              <a:off x="4236281" y="4678515"/>
              <a:ext cx="1774919" cy="776916"/>
            </a:xfrm>
            <a:custGeom>
              <a:avLst/>
              <a:gdLst>
                <a:gd name="connsiteX0" fmla="*/ 1224601 w 1224601"/>
                <a:gd name="connsiteY0" fmla="*/ 0 h 536031"/>
                <a:gd name="connsiteX1" fmla="*/ 1224601 w 1224601"/>
                <a:gd name="connsiteY1" fmla="*/ 536031 h 536031"/>
                <a:gd name="connsiteX2" fmla="*/ 0 w 1224601"/>
                <a:gd name="connsiteY2" fmla="*/ 536031 h 536031"/>
                <a:gd name="connsiteX3" fmla="*/ 0 w 1224601"/>
                <a:gd name="connsiteY3" fmla="*/ 0 h 536031"/>
              </a:gdLst>
              <a:ahLst/>
              <a:cxnLst>
                <a:cxn ang="0">
                  <a:pos x="connsiteX0" y="connsiteY0"/>
                </a:cxn>
                <a:cxn ang="0">
                  <a:pos x="connsiteX1" y="connsiteY1"/>
                </a:cxn>
                <a:cxn ang="0">
                  <a:pos x="connsiteX2" y="connsiteY2"/>
                </a:cxn>
                <a:cxn ang="0">
                  <a:pos x="connsiteX3" y="connsiteY3"/>
                </a:cxn>
              </a:cxnLst>
              <a:rect l="l" t="t" r="r" b="b"/>
              <a:pathLst>
                <a:path w="1224601" h="536031">
                  <a:moveTo>
                    <a:pt x="1224601" y="0"/>
                  </a:moveTo>
                  <a:lnTo>
                    <a:pt x="1224601" y="536031"/>
                  </a:lnTo>
                  <a:lnTo>
                    <a:pt x="0" y="536031"/>
                  </a:lnTo>
                  <a:lnTo>
                    <a:pt x="0" y="0"/>
                  </a:lnTo>
                  <a:close/>
                </a:path>
              </a:pathLst>
            </a:custGeom>
            <a:gradFill flip="none" rotWithShape="0">
              <a:gsLst>
                <a:gs pos="0">
                  <a:srgbClr val="E3B43B"/>
                </a:gs>
                <a:gs pos="100000">
                  <a:srgbClr val="8B673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tIns="270000" bIns="270000" anchor="ctr">
              <a:noAutofit/>
              <a:scene3d>
                <a:camera prst="orthographicFront"/>
                <a:lightRig rig="threePt" dir="t"/>
              </a:scene3d>
              <a:sp3d contourW="12700"/>
            </a:bodyPr>
            <a:lstStyle/>
            <a:p>
              <a:pPr algn="ctr" defTabSz="685800"/>
              <a:r>
                <a:rPr lang="zh-CN" altLang="en-US" sz="1050" b="1">
                  <a:solidFill>
                    <a:prstClr val="black"/>
                  </a:solidFill>
                  <a:cs typeface="+mn-ea"/>
                  <a:sym typeface="+mn-lt"/>
                </a:rPr>
                <a:t>标题文本预设</a:t>
              </a:r>
            </a:p>
          </p:txBody>
        </p:sp>
        <p:sp>
          <p:nvSpPr>
            <p:cNvPr id="23" name="Freeform: Shape 54"/>
            <p:cNvSpPr/>
            <p:nvPr/>
          </p:nvSpPr>
          <p:spPr>
            <a:xfrm rot="5400000" flipH="1">
              <a:off x="5505649" y="4678515"/>
              <a:ext cx="1774919" cy="776916"/>
            </a:xfrm>
            <a:custGeom>
              <a:avLst/>
              <a:gdLst>
                <a:gd name="connsiteX0" fmla="*/ 1224601 w 1224601"/>
                <a:gd name="connsiteY0" fmla="*/ 0 h 536031"/>
                <a:gd name="connsiteX1" fmla="*/ 1224601 w 1224601"/>
                <a:gd name="connsiteY1" fmla="*/ 536031 h 536031"/>
                <a:gd name="connsiteX2" fmla="*/ 0 w 1224601"/>
                <a:gd name="connsiteY2" fmla="*/ 536031 h 536031"/>
                <a:gd name="connsiteX3" fmla="*/ 0 w 1224601"/>
                <a:gd name="connsiteY3" fmla="*/ 0 h 536031"/>
              </a:gdLst>
              <a:ahLst/>
              <a:cxnLst>
                <a:cxn ang="0">
                  <a:pos x="connsiteX0" y="connsiteY0"/>
                </a:cxn>
                <a:cxn ang="0">
                  <a:pos x="connsiteX1" y="connsiteY1"/>
                </a:cxn>
                <a:cxn ang="0">
                  <a:pos x="connsiteX2" y="connsiteY2"/>
                </a:cxn>
                <a:cxn ang="0">
                  <a:pos x="connsiteX3" y="connsiteY3"/>
                </a:cxn>
              </a:cxnLst>
              <a:rect l="l" t="t" r="r" b="b"/>
              <a:pathLst>
                <a:path w="1224601" h="536031">
                  <a:moveTo>
                    <a:pt x="1224601" y="0"/>
                  </a:moveTo>
                  <a:lnTo>
                    <a:pt x="1224601" y="536031"/>
                  </a:lnTo>
                  <a:lnTo>
                    <a:pt x="0" y="536031"/>
                  </a:lnTo>
                  <a:lnTo>
                    <a:pt x="0" y="0"/>
                  </a:lnTo>
                  <a:close/>
                </a:path>
              </a:pathLst>
            </a:custGeom>
            <a:gradFill flip="none" rotWithShape="0">
              <a:gsLst>
                <a:gs pos="0">
                  <a:srgbClr val="E3B43B"/>
                </a:gs>
                <a:gs pos="100000">
                  <a:srgbClr val="8B673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216000" tIns="270000" rIns="216000" bIns="270000" anchor="ctr" anchorCtr="1">
              <a:noAutofit/>
              <a:scene3d>
                <a:camera prst="orthographicFront"/>
                <a:lightRig rig="threePt" dir="t"/>
              </a:scene3d>
              <a:sp3d contourW="12700"/>
            </a:bodyPr>
            <a:lstStyle/>
            <a:p>
              <a:pPr algn="ctr" defTabSz="685800"/>
              <a:r>
                <a:rPr lang="zh-CN" altLang="en-US" sz="1050" b="1">
                  <a:solidFill>
                    <a:prstClr val="black"/>
                  </a:solidFill>
                  <a:cs typeface="+mn-ea"/>
                  <a:sym typeface="+mn-lt"/>
                </a:rPr>
                <a:t>标题文本预设</a:t>
              </a:r>
            </a:p>
          </p:txBody>
        </p:sp>
        <p:sp>
          <p:nvSpPr>
            <p:cNvPr id="25" name="Freeform: Shape 55"/>
            <p:cNvSpPr/>
            <p:nvPr/>
          </p:nvSpPr>
          <p:spPr>
            <a:xfrm rot="5400000" flipH="1">
              <a:off x="6658785" y="4678515"/>
              <a:ext cx="1774919" cy="776916"/>
            </a:xfrm>
            <a:custGeom>
              <a:avLst/>
              <a:gdLst>
                <a:gd name="connsiteX0" fmla="*/ 1224601 w 1224601"/>
                <a:gd name="connsiteY0" fmla="*/ 0 h 536031"/>
                <a:gd name="connsiteX1" fmla="*/ 1224601 w 1224601"/>
                <a:gd name="connsiteY1" fmla="*/ 536031 h 536031"/>
                <a:gd name="connsiteX2" fmla="*/ 0 w 1224601"/>
                <a:gd name="connsiteY2" fmla="*/ 536031 h 536031"/>
                <a:gd name="connsiteX3" fmla="*/ 0 w 1224601"/>
                <a:gd name="connsiteY3" fmla="*/ 0 h 536031"/>
              </a:gdLst>
              <a:ahLst/>
              <a:cxnLst>
                <a:cxn ang="0">
                  <a:pos x="connsiteX0" y="connsiteY0"/>
                </a:cxn>
                <a:cxn ang="0">
                  <a:pos x="connsiteX1" y="connsiteY1"/>
                </a:cxn>
                <a:cxn ang="0">
                  <a:pos x="connsiteX2" y="connsiteY2"/>
                </a:cxn>
                <a:cxn ang="0">
                  <a:pos x="connsiteX3" y="connsiteY3"/>
                </a:cxn>
              </a:cxnLst>
              <a:rect l="l" t="t" r="r" b="b"/>
              <a:pathLst>
                <a:path w="1224601" h="536031">
                  <a:moveTo>
                    <a:pt x="1224601" y="0"/>
                  </a:moveTo>
                  <a:lnTo>
                    <a:pt x="1224601" y="536031"/>
                  </a:lnTo>
                  <a:lnTo>
                    <a:pt x="0" y="536031"/>
                  </a:lnTo>
                  <a:lnTo>
                    <a:pt x="0" y="0"/>
                  </a:lnTo>
                  <a:close/>
                </a:path>
              </a:pathLst>
            </a:custGeom>
            <a:gradFill flip="none" rotWithShape="0">
              <a:gsLst>
                <a:gs pos="0">
                  <a:srgbClr val="E3B43B"/>
                </a:gs>
                <a:gs pos="100000">
                  <a:srgbClr val="8B673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tIns="270000" bIns="270000" anchor="ctr">
              <a:noAutofit/>
              <a:scene3d>
                <a:camera prst="orthographicFront"/>
                <a:lightRig rig="threePt" dir="t"/>
              </a:scene3d>
              <a:sp3d contourW="12700"/>
            </a:bodyPr>
            <a:lstStyle/>
            <a:p>
              <a:pPr algn="ctr" defTabSz="685800"/>
              <a:r>
                <a:rPr lang="zh-CN" altLang="en-US" sz="1050" b="1">
                  <a:solidFill>
                    <a:prstClr val="black"/>
                  </a:solidFill>
                  <a:cs typeface="+mn-ea"/>
                  <a:sym typeface="+mn-lt"/>
                </a:rPr>
                <a:t>标题文本预设</a:t>
              </a:r>
            </a:p>
          </p:txBody>
        </p:sp>
        <p:sp>
          <p:nvSpPr>
            <p:cNvPr id="27" name="Freeform: Shape 56"/>
            <p:cNvSpPr/>
            <p:nvPr/>
          </p:nvSpPr>
          <p:spPr>
            <a:xfrm rot="5400000" flipH="1">
              <a:off x="7790509" y="4678515"/>
              <a:ext cx="1774919" cy="776916"/>
            </a:xfrm>
            <a:custGeom>
              <a:avLst/>
              <a:gdLst>
                <a:gd name="connsiteX0" fmla="*/ 1224601 w 1224601"/>
                <a:gd name="connsiteY0" fmla="*/ 0 h 536031"/>
                <a:gd name="connsiteX1" fmla="*/ 1224601 w 1224601"/>
                <a:gd name="connsiteY1" fmla="*/ 536031 h 536031"/>
                <a:gd name="connsiteX2" fmla="*/ 0 w 1224601"/>
                <a:gd name="connsiteY2" fmla="*/ 536031 h 536031"/>
                <a:gd name="connsiteX3" fmla="*/ 0 w 1224601"/>
                <a:gd name="connsiteY3" fmla="*/ 0 h 536031"/>
              </a:gdLst>
              <a:ahLst/>
              <a:cxnLst>
                <a:cxn ang="0">
                  <a:pos x="connsiteX0" y="connsiteY0"/>
                </a:cxn>
                <a:cxn ang="0">
                  <a:pos x="connsiteX1" y="connsiteY1"/>
                </a:cxn>
                <a:cxn ang="0">
                  <a:pos x="connsiteX2" y="connsiteY2"/>
                </a:cxn>
                <a:cxn ang="0">
                  <a:pos x="connsiteX3" y="connsiteY3"/>
                </a:cxn>
              </a:cxnLst>
              <a:rect l="l" t="t" r="r" b="b"/>
              <a:pathLst>
                <a:path w="1224601" h="536031">
                  <a:moveTo>
                    <a:pt x="1224601" y="0"/>
                  </a:moveTo>
                  <a:lnTo>
                    <a:pt x="1224601" y="536031"/>
                  </a:lnTo>
                  <a:lnTo>
                    <a:pt x="0" y="536031"/>
                  </a:lnTo>
                  <a:lnTo>
                    <a:pt x="0" y="0"/>
                  </a:lnTo>
                  <a:close/>
                </a:path>
              </a:pathLst>
            </a:custGeom>
            <a:gradFill flip="none" rotWithShape="0">
              <a:gsLst>
                <a:gs pos="0">
                  <a:srgbClr val="E3B43B"/>
                </a:gs>
                <a:gs pos="100000">
                  <a:srgbClr val="8B673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tIns="270000" bIns="270000" anchor="ctr">
              <a:noAutofit/>
              <a:scene3d>
                <a:camera prst="orthographicFront"/>
                <a:lightRig rig="threePt" dir="t"/>
              </a:scene3d>
              <a:sp3d contourW="12700"/>
            </a:bodyPr>
            <a:lstStyle/>
            <a:p>
              <a:pPr algn="ctr" defTabSz="685800"/>
              <a:r>
                <a:rPr lang="zh-CN" altLang="en-US" sz="1050" b="1">
                  <a:solidFill>
                    <a:prstClr val="black"/>
                  </a:solidFill>
                  <a:cs typeface="+mn-ea"/>
                  <a:sym typeface="+mn-lt"/>
                </a:rPr>
                <a:t>标题文本预设</a:t>
              </a:r>
            </a:p>
          </p:txBody>
        </p:sp>
        <p:sp>
          <p:nvSpPr>
            <p:cNvPr id="29" name="Freeform: Shape 57"/>
            <p:cNvSpPr/>
            <p:nvPr/>
          </p:nvSpPr>
          <p:spPr>
            <a:xfrm rot="5400000" flipH="1">
              <a:off x="8934467" y="4678515"/>
              <a:ext cx="1774919" cy="776916"/>
            </a:xfrm>
            <a:custGeom>
              <a:avLst/>
              <a:gdLst>
                <a:gd name="connsiteX0" fmla="*/ 1224601 w 1224601"/>
                <a:gd name="connsiteY0" fmla="*/ 0 h 536031"/>
                <a:gd name="connsiteX1" fmla="*/ 1224601 w 1224601"/>
                <a:gd name="connsiteY1" fmla="*/ 536031 h 536031"/>
                <a:gd name="connsiteX2" fmla="*/ 0 w 1224601"/>
                <a:gd name="connsiteY2" fmla="*/ 536031 h 536031"/>
                <a:gd name="connsiteX3" fmla="*/ 0 w 1224601"/>
                <a:gd name="connsiteY3" fmla="*/ 0 h 536031"/>
              </a:gdLst>
              <a:ahLst/>
              <a:cxnLst>
                <a:cxn ang="0">
                  <a:pos x="connsiteX0" y="connsiteY0"/>
                </a:cxn>
                <a:cxn ang="0">
                  <a:pos x="connsiteX1" y="connsiteY1"/>
                </a:cxn>
                <a:cxn ang="0">
                  <a:pos x="connsiteX2" y="connsiteY2"/>
                </a:cxn>
                <a:cxn ang="0">
                  <a:pos x="connsiteX3" y="connsiteY3"/>
                </a:cxn>
              </a:cxnLst>
              <a:rect l="l" t="t" r="r" b="b"/>
              <a:pathLst>
                <a:path w="1224601" h="536031">
                  <a:moveTo>
                    <a:pt x="1224601" y="0"/>
                  </a:moveTo>
                  <a:lnTo>
                    <a:pt x="1224601" y="536031"/>
                  </a:lnTo>
                  <a:lnTo>
                    <a:pt x="0" y="536031"/>
                  </a:lnTo>
                  <a:lnTo>
                    <a:pt x="0" y="0"/>
                  </a:lnTo>
                  <a:close/>
                </a:path>
              </a:pathLst>
            </a:custGeom>
            <a:gradFill flip="none" rotWithShape="0">
              <a:gsLst>
                <a:gs pos="0">
                  <a:srgbClr val="E3B43B"/>
                </a:gs>
                <a:gs pos="100000">
                  <a:srgbClr val="8B673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tIns="270000" bIns="270000" anchor="ctr">
              <a:noAutofit/>
              <a:scene3d>
                <a:camera prst="orthographicFront"/>
                <a:lightRig rig="threePt" dir="t"/>
              </a:scene3d>
              <a:sp3d contourW="12700"/>
            </a:bodyPr>
            <a:lstStyle/>
            <a:p>
              <a:pPr algn="ctr" defTabSz="685800"/>
              <a:r>
                <a:rPr lang="zh-CN" altLang="en-US" sz="1050" b="1" dirty="0">
                  <a:solidFill>
                    <a:prstClr val="black"/>
                  </a:solidFill>
                  <a:cs typeface="+mn-ea"/>
                  <a:sym typeface="+mn-lt"/>
                </a:rPr>
                <a:t>标题文本预设</a:t>
              </a:r>
            </a:p>
          </p:txBody>
        </p:sp>
      </p:grpSp>
      <p:grpSp>
        <p:nvGrpSpPr>
          <p:cNvPr id="39" name="组合 38"/>
          <p:cNvGrpSpPr/>
          <p:nvPr/>
        </p:nvGrpSpPr>
        <p:grpSpPr>
          <a:xfrm>
            <a:off x="1006184" y="273844"/>
            <a:ext cx="3982180" cy="593878"/>
            <a:chOff x="1341578" y="365125"/>
            <a:chExt cx="5309573" cy="791836"/>
          </a:xfrm>
        </p:grpSpPr>
        <p:sp>
          <p:nvSpPr>
            <p:cNvPr id="40" name="文本框 39"/>
            <p:cNvSpPr txBox="1"/>
            <p:nvPr/>
          </p:nvSpPr>
          <p:spPr>
            <a:xfrm>
              <a:off x="1341578" y="365125"/>
              <a:ext cx="3118802" cy="553997"/>
            </a:xfrm>
            <a:prstGeom prst="rect">
              <a:avLst/>
            </a:prstGeom>
            <a:noFill/>
          </p:spPr>
          <p:txBody>
            <a:bodyPr wrap="none" rtlCol="0">
              <a:spAutoFit/>
              <a:scene3d>
                <a:camera prst="orthographicFront"/>
                <a:lightRig rig="threePt" dir="t"/>
              </a:scene3d>
              <a:sp3d contourW="12700"/>
            </a:bodyPr>
            <a:lstStyle/>
            <a:p>
              <a:pPr defTabSz="685800"/>
              <a:r>
                <a:rPr lang="zh-CN" altLang="en-US" sz="2100" b="1" dirty="0">
                  <a:gradFill flip="none" rotWithShape="1">
                    <a:gsLst>
                      <a:gs pos="0">
                        <a:srgbClr val="E3B43B"/>
                      </a:gs>
                      <a:gs pos="100000">
                        <a:srgbClr val="8B6735"/>
                      </a:gs>
                    </a:gsLst>
                    <a:lin ang="5400000" scaled="1"/>
                    <a:tileRect/>
                  </a:gradFill>
                  <a:cs typeface="+mn-ea"/>
                  <a:sym typeface="+mn-lt"/>
                </a:rPr>
                <a:t>标题文字添加此处</a:t>
              </a:r>
            </a:p>
          </p:txBody>
        </p:sp>
        <p:sp>
          <p:nvSpPr>
            <p:cNvPr id="41" name="矩形 40"/>
            <p:cNvSpPr/>
            <p:nvPr/>
          </p:nvSpPr>
          <p:spPr>
            <a:xfrm>
              <a:off x="1341578" y="818407"/>
              <a:ext cx="5309573" cy="338554"/>
            </a:xfrm>
            <a:prstGeom prst="rect">
              <a:avLst/>
            </a:prstGeom>
          </p:spPr>
          <p:txBody>
            <a:bodyPr wrap="none">
              <a:spAutoFit/>
            </a:bodyPr>
            <a:lstStyle/>
            <a:p>
              <a:pPr defTabSz="685800"/>
              <a:r>
                <a:rPr lang="en-US" altLang="zh-CN" sz="1050" dirty="0">
                  <a:gradFill flip="none" rotWithShape="1">
                    <a:gsLst>
                      <a:gs pos="0">
                        <a:srgbClr val="E3B43B"/>
                      </a:gs>
                      <a:gs pos="100000">
                        <a:srgbClr val="8B6735"/>
                      </a:gs>
                    </a:gsLst>
                    <a:lin ang="5400000" scaled="1"/>
                    <a:tileRect/>
                  </a:gradFill>
                  <a:cs typeface="+mn-ea"/>
                  <a:sym typeface="+mn-lt"/>
                </a:rPr>
                <a:t>ADD YOUR TEXT HERE ADD YOUR TEXT ADD YOUR TEXT </a:t>
              </a:r>
              <a:endParaRPr lang="zh-CN" altLang="en-US" sz="1050" dirty="0">
                <a:gradFill flip="none" rotWithShape="1">
                  <a:gsLst>
                    <a:gs pos="0">
                      <a:srgbClr val="E3B43B"/>
                    </a:gs>
                    <a:gs pos="100000">
                      <a:srgbClr val="8B6735"/>
                    </a:gs>
                  </a:gsLst>
                  <a:lin ang="5400000" scaled="1"/>
                  <a:tileRect/>
                </a:gra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a3a6766-90ff-4dc9-b46d-9cca8353303c"/>
          <p:cNvGrpSpPr>
            <a:grpSpLocks noChangeAspect="1"/>
          </p:cNvGrpSpPr>
          <p:nvPr/>
        </p:nvGrpSpPr>
        <p:grpSpPr>
          <a:xfrm>
            <a:off x="2819482" y="1394114"/>
            <a:ext cx="3505037" cy="3002973"/>
            <a:chOff x="3386871" y="1255213"/>
            <a:chExt cx="5545413" cy="4751086"/>
          </a:xfrm>
        </p:grpSpPr>
        <p:sp>
          <p:nvSpPr>
            <p:cNvPr id="4" name="Freeform: Shape 3"/>
            <p:cNvSpPr/>
            <p:nvPr/>
          </p:nvSpPr>
          <p:spPr bwMode="auto">
            <a:xfrm>
              <a:off x="5874720" y="4842463"/>
              <a:ext cx="169041" cy="650731"/>
            </a:xfrm>
            <a:custGeom>
              <a:avLst/>
              <a:gdLst>
                <a:gd name="T0" fmla="*/ 32 w 65"/>
                <a:gd name="T1" fmla="*/ 0 h 251"/>
                <a:gd name="T2" fmla="*/ 0 w 65"/>
                <a:gd name="T3" fmla="*/ 33 h 251"/>
                <a:gd name="T4" fmla="*/ 32 w 65"/>
                <a:gd name="T5" fmla="*/ 251 h 251"/>
                <a:gd name="T6" fmla="*/ 65 w 65"/>
                <a:gd name="T7" fmla="*/ 33 h 251"/>
                <a:gd name="T8" fmla="*/ 32 w 65"/>
                <a:gd name="T9" fmla="*/ 0 h 251"/>
              </a:gdLst>
              <a:ahLst/>
              <a:cxnLst>
                <a:cxn ang="0">
                  <a:pos x="T0" y="T1"/>
                </a:cxn>
                <a:cxn ang="0">
                  <a:pos x="T2" y="T3"/>
                </a:cxn>
                <a:cxn ang="0">
                  <a:pos x="T4" y="T5"/>
                </a:cxn>
                <a:cxn ang="0">
                  <a:pos x="T6" y="T7"/>
                </a:cxn>
                <a:cxn ang="0">
                  <a:pos x="T8" y="T9"/>
                </a:cxn>
              </a:cxnLst>
              <a:rect l="0" t="0" r="r" b="b"/>
              <a:pathLst>
                <a:path w="65" h="251">
                  <a:moveTo>
                    <a:pt x="32" y="0"/>
                  </a:moveTo>
                  <a:cubicBezTo>
                    <a:pt x="14" y="0"/>
                    <a:pt x="0" y="15"/>
                    <a:pt x="0" y="33"/>
                  </a:cubicBezTo>
                  <a:cubicBezTo>
                    <a:pt x="0" y="51"/>
                    <a:pt x="32" y="251"/>
                    <a:pt x="32" y="251"/>
                  </a:cubicBezTo>
                  <a:cubicBezTo>
                    <a:pt x="32" y="251"/>
                    <a:pt x="65" y="51"/>
                    <a:pt x="65" y="33"/>
                  </a:cubicBezTo>
                  <a:cubicBezTo>
                    <a:pt x="65" y="15"/>
                    <a:pt x="50" y="0"/>
                    <a:pt x="32" y="0"/>
                  </a:cubicBezTo>
                </a:path>
              </a:pathLst>
            </a:custGeom>
            <a:solidFill>
              <a:srgbClr val="8B6735"/>
            </a:solidFill>
            <a:ln>
              <a:noFill/>
            </a:ln>
          </p:spPr>
          <p:txBody>
            <a:bodyPr anchor="ctr"/>
            <a:lstStyle/>
            <a:p>
              <a:pPr algn="ctr" defTabSz="685800"/>
              <a:endParaRPr sz="1350">
                <a:solidFill>
                  <a:prstClr val="black"/>
                </a:solidFill>
                <a:cs typeface="+mn-ea"/>
                <a:sym typeface="+mn-lt"/>
              </a:endParaRPr>
            </a:p>
          </p:txBody>
        </p:sp>
        <p:sp>
          <p:nvSpPr>
            <p:cNvPr id="5" name="Freeform: Shape 4"/>
            <p:cNvSpPr/>
            <p:nvPr/>
          </p:nvSpPr>
          <p:spPr bwMode="auto">
            <a:xfrm>
              <a:off x="6132019" y="5355568"/>
              <a:ext cx="167544" cy="650731"/>
            </a:xfrm>
            <a:custGeom>
              <a:avLst/>
              <a:gdLst>
                <a:gd name="T0" fmla="*/ 33 w 65"/>
                <a:gd name="T1" fmla="*/ 0 h 251"/>
                <a:gd name="T2" fmla="*/ 0 w 65"/>
                <a:gd name="T3" fmla="*/ 33 h 251"/>
                <a:gd name="T4" fmla="*/ 33 w 65"/>
                <a:gd name="T5" fmla="*/ 251 h 251"/>
                <a:gd name="T6" fmla="*/ 65 w 65"/>
                <a:gd name="T7" fmla="*/ 33 h 251"/>
                <a:gd name="T8" fmla="*/ 33 w 65"/>
                <a:gd name="T9" fmla="*/ 0 h 251"/>
              </a:gdLst>
              <a:ahLst/>
              <a:cxnLst>
                <a:cxn ang="0">
                  <a:pos x="T0" y="T1"/>
                </a:cxn>
                <a:cxn ang="0">
                  <a:pos x="T2" y="T3"/>
                </a:cxn>
                <a:cxn ang="0">
                  <a:pos x="T4" y="T5"/>
                </a:cxn>
                <a:cxn ang="0">
                  <a:pos x="T6" y="T7"/>
                </a:cxn>
                <a:cxn ang="0">
                  <a:pos x="T8" y="T9"/>
                </a:cxn>
              </a:cxnLst>
              <a:rect l="0" t="0" r="r" b="b"/>
              <a:pathLst>
                <a:path w="65" h="251">
                  <a:moveTo>
                    <a:pt x="33" y="0"/>
                  </a:moveTo>
                  <a:cubicBezTo>
                    <a:pt x="15" y="0"/>
                    <a:pt x="0" y="15"/>
                    <a:pt x="0" y="33"/>
                  </a:cubicBezTo>
                  <a:cubicBezTo>
                    <a:pt x="0" y="51"/>
                    <a:pt x="33" y="251"/>
                    <a:pt x="33" y="251"/>
                  </a:cubicBezTo>
                  <a:cubicBezTo>
                    <a:pt x="33" y="251"/>
                    <a:pt x="65" y="51"/>
                    <a:pt x="65" y="33"/>
                  </a:cubicBezTo>
                  <a:cubicBezTo>
                    <a:pt x="65" y="15"/>
                    <a:pt x="51" y="0"/>
                    <a:pt x="33" y="0"/>
                  </a:cubicBezTo>
                </a:path>
              </a:pathLst>
            </a:custGeom>
            <a:solidFill>
              <a:srgbClr val="8B6735"/>
            </a:solidFill>
            <a:ln>
              <a:noFill/>
            </a:ln>
          </p:spPr>
          <p:txBody>
            <a:bodyPr anchor="ctr"/>
            <a:lstStyle/>
            <a:p>
              <a:pPr algn="ctr" defTabSz="685800"/>
              <a:endParaRPr sz="1350">
                <a:solidFill>
                  <a:prstClr val="black"/>
                </a:solidFill>
                <a:cs typeface="+mn-ea"/>
                <a:sym typeface="+mn-lt"/>
              </a:endParaRPr>
            </a:p>
          </p:txBody>
        </p:sp>
        <p:sp>
          <p:nvSpPr>
            <p:cNvPr id="6" name="Freeform: Shape 5"/>
            <p:cNvSpPr/>
            <p:nvPr/>
          </p:nvSpPr>
          <p:spPr bwMode="auto">
            <a:xfrm>
              <a:off x="6401289" y="4927731"/>
              <a:ext cx="169041" cy="647739"/>
            </a:xfrm>
            <a:custGeom>
              <a:avLst/>
              <a:gdLst>
                <a:gd name="T0" fmla="*/ 33 w 65"/>
                <a:gd name="T1" fmla="*/ 0 h 250"/>
                <a:gd name="T2" fmla="*/ 0 w 65"/>
                <a:gd name="T3" fmla="*/ 32 h 250"/>
                <a:gd name="T4" fmla="*/ 33 w 65"/>
                <a:gd name="T5" fmla="*/ 250 h 250"/>
                <a:gd name="T6" fmla="*/ 65 w 65"/>
                <a:gd name="T7" fmla="*/ 32 h 250"/>
                <a:gd name="T8" fmla="*/ 33 w 65"/>
                <a:gd name="T9" fmla="*/ 0 h 250"/>
              </a:gdLst>
              <a:ahLst/>
              <a:cxnLst>
                <a:cxn ang="0">
                  <a:pos x="T0" y="T1"/>
                </a:cxn>
                <a:cxn ang="0">
                  <a:pos x="T2" y="T3"/>
                </a:cxn>
                <a:cxn ang="0">
                  <a:pos x="T4" y="T5"/>
                </a:cxn>
                <a:cxn ang="0">
                  <a:pos x="T6" y="T7"/>
                </a:cxn>
                <a:cxn ang="0">
                  <a:pos x="T8" y="T9"/>
                </a:cxn>
              </a:cxnLst>
              <a:rect l="0" t="0" r="r" b="b"/>
              <a:pathLst>
                <a:path w="65" h="250">
                  <a:moveTo>
                    <a:pt x="33" y="0"/>
                  </a:moveTo>
                  <a:cubicBezTo>
                    <a:pt x="15" y="0"/>
                    <a:pt x="0" y="14"/>
                    <a:pt x="0" y="32"/>
                  </a:cubicBezTo>
                  <a:cubicBezTo>
                    <a:pt x="0" y="50"/>
                    <a:pt x="33" y="250"/>
                    <a:pt x="33" y="250"/>
                  </a:cubicBezTo>
                  <a:cubicBezTo>
                    <a:pt x="33" y="250"/>
                    <a:pt x="65" y="50"/>
                    <a:pt x="65" y="32"/>
                  </a:cubicBezTo>
                  <a:cubicBezTo>
                    <a:pt x="65" y="14"/>
                    <a:pt x="51" y="0"/>
                    <a:pt x="33" y="0"/>
                  </a:cubicBezTo>
                </a:path>
              </a:pathLst>
            </a:custGeom>
            <a:solidFill>
              <a:srgbClr val="8B6735"/>
            </a:solidFill>
            <a:ln>
              <a:noFill/>
            </a:ln>
          </p:spPr>
          <p:txBody>
            <a:bodyPr anchor="ctr"/>
            <a:lstStyle/>
            <a:p>
              <a:pPr algn="ctr" defTabSz="685800"/>
              <a:endParaRPr sz="1350">
                <a:solidFill>
                  <a:prstClr val="black"/>
                </a:solidFill>
                <a:cs typeface="+mn-ea"/>
                <a:sym typeface="+mn-lt"/>
              </a:endParaRPr>
            </a:p>
          </p:txBody>
        </p:sp>
        <p:grpSp>
          <p:nvGrpSpPr>
            <p:cNvPr id="7" name="Group 6"/>
            <p:cNvGrpSpPr/>
            <p:nvPr/>
          </p:nvGrpSpPr>
          <p:grpSpPr>
            <a:xfrm>
              <a:off x="5045972" y="1255213"/>
              <a:ext cx="2347118" cy="3988148"/>
              <a:chOff x="4892675" y="1532964"/>
              <a:chExt cx="2490788" cy="4232276"/>
            </a:xfrm>
          </p:grpSpPr>
          <p:sp>
            <p:nvSpPr>
              <p:cNvPr id="31" name="Rectangle 7"/>
              <p:cNvSpPr/>
              <p:nvPr/>
            </p:nvSpPr>
            <p:spPr bwMode="auto">
              <a:xfrm>
                <a:off x="5783263" y="5054039"/>
                <a:ext cx="709613" cy="236538"/>
              </a:xfrm>
              <a:prstGeom prst="rect">
                <a:avLst/>
              </a:prstGeom>
              <a:solidFill>
                <a:srgbClr val="E3B43B"/>
              </a:solidFill>
              <a:ln>
                <a:noFill/>
              </a:ln>
            </p:spPr>
            <p:txBody>
              <a:bodyPr anchor="ctr"/>
              <a:lstStyle/>
              <a:p>
                <a:pPr algn="ctr" defTabSz="685800"/>
                <a:endParaRPr sz="1350">
                  <a:solidFill>
                    <a:prstClr val="black"/>
                  </a:solidFill>
                  <a:cs typeface="+mn-ea"/>
                  <a:sym typeface="+mn-lt"/>
                </a:endParaRPr>
              </a:p>
            </p:txBody>
          </p:sp>
          <p:sp>
            <p:nvSpPr>
              <p:cNvPr id="32" name="Rectangle 8"/>
              <p:cNvSpPr/>
              <p:nvPr/>
            </p:nvSpPr>
            <p:spPr bwMode="auto">
              <a:xfrm>
                <a:off x="5783263" y="5054039"/>
                <a:ext cx="355600" cy="236538"/>
              </a:xfrm>
              <a:prstGeom prst="rect">
                <a:avLst/>
              </a:prstGeom>
              <a:solidFill>
                <a:srgbClr val="E3B43B"/>
              </a:solidFill>
              <a:ln>
                <a:noFill/>
              </a:ln>
            </p:spPr>
            <p:txBody>
              <a:bodyPr anchor="ctr"/>
              <a:lstStyle/>
              <a:p>
                <a:pPr algn="ctr" defTabSz="685800"/>
                <a:endParaRPr sz="1350">
                  <a:solidFill>
                    <a:prstClr val="black"/>
                  </a:solidFill>
                  <a:cs typeface="+mn-ea"/>
                  <a:sym typeface="+mn-lt"/>
                </a:endParaRPr>
              </a:p>
            </p:txBody>
          </p:sp>
          <p:sp>
            <p:nvSpPr>
              <p:cNvPr id="33" name="Freeform: Shape 9"/>
              <p:cNvSpPr/>
              <p:nvPr/>
            </p:nvSpPr>
            <p:spPr bwMode="auto">
              <a:xfrm>
                <a:off x="4892675" y="4066614"/>
                <a:ext cx="2490788" cy="1693863"/>
              </a:xfrm>
              <a:custGeom>
                <a:avLst/>
                <a:gdLst>
                  <a:gd name="T0" fmla="*/ 452 w 904"/>
                  <a:gd name="T1" fmla="*/ 329 h 616"/>
                  <a:gd name="T2" fmla="*/ 873 w 904"/>
                  <a:gd name="T3" fmla="*/ 616 h 616"/>
                  <a:gd name="T4" fmla="*/ 904 w 904"/>
                  <a:gd name="T5" fmla="*/ 452 h 616"/>
                  <a:gd name="T6" fmla="*/ 452 w 904"/>
                  <a:gd name="T7" fmla="*/ 0 h 616"/>
                  <a:gd name="T8" fmla="*/ 0 w 904"/>
                  <a:gd name="T9" fmla="*/ 452 h 616"/>
                  <a:gd name="T10" fmla="*/ 31 w 904"/>
                  <a:gd name="T11" fmla="*/ 616 h 616"/>
                  <a:gd name="T12" fmla="*/ 452 w 904"/>
                  <a:gd name="T13" fmla="*/ 329 h 616"/>
                </a:gdLst>
                <a:ahLst/>
                <a:cxnLst>
                  <a:cxn ang="0">
                    <a:pos x="T0" y="T1"/>
                  </a:cxn>
                  <a:cxn ang="0">
                    <a:pos x="T2" y="T3"/>
                  </a:cxn>
                  <a:cxn ang="0">
                    <a:pos x="T4" y="T5"/>
                  </a:cxn>
                  <a:cxn ang="0">
                    <a:pos x="T6" y="T7"/>
                  </a:cxn>
                  <a:cxn ang="0">
                    <a:pos x="T8" y="T9"/>
                  </a:cxn>
                  <a:cxn ang="0">
                    <a:pos x="T10" y="T11"/>
                  </a:cxn>
                  <a:cxn ang="0">
                    <a:pos x="T12" y="T13"/>
                  </a:cxn>
                </a:cxnLst>
                <a:rect l="0" t="0" r="r" b="b"/>
                <a:pathLst>
                  <a:path w="904" h="616">
                    <a:moveTo>
                      <a:pt x="452" y="329"/>
                    </a:moveTo>
                    <a:cubicBezTo>
                      <a:pt x="644" y="329"/>
                      <a:pt x="807" y="448"/>
                      <a:pt x="873" y="616"/>
                    </a:cubicBezTo>
                    <a:cubicBezTo>
                      <a:pt x="893" y="566"/>
                      <a:pt x="904" y="510"/>
                      <a:pt x="904" y="452"/>
                    </a:cubicBezTo>
                    <a:cubicBezTo>
                      <a:pt x="904" y="203"/>
                      <a:pt x="702" y="0"/>
                      <a:pt x="452" y="0"/>
                    </a:cubicBezTo>
                    <a:cubicBezTo>
                      <a:pt x="203" y="0"/>
                      <a:pt x="0" y="203"/>
                      <a:pt x="0" y="452"/>
                    </a:cubicBezTo>
                    <a:cubicBezTo>
                      <a:pt x="0" y="510"/>
                      <a:pt x="11" y="566"/>
                      <a:pt x="31" y="616"/>
                    </a:cubicBezTo>
                    <a:cubicBezTo>
                      <a:pt x="97" y="448"/>
                      <a:pt x="260" y="329"/>
                      <a:pt x="452" y="329"/>
                    </a:cubicBezTo>
                    <a:close/>
                  </a:path>
                </a:pathLst>
              </a:custGeom>
              <a:solidFill>
                <a:srgbClr val="E3B43B"/>
              </a:solidFill>
              <a:ln>
                <a:noFill/>
              </a:ln>
            </p:spPr>
            <p:txBody>
              <a:bodyPr anchor="ctr"/>
              <a:lstStyle/>
              <a:p>
                <a:pPr algn="ctr" defTabSz="685800"/>
                <a:endParaRPr sz="1350">
                  <a:solidFill>
                    <a:prstClr val="black"/>
                  </a:solidFill>
                  <a:cs typeface="+mn-ea"/>
                  <a:sym typeface="+mn-lt"/>
                </a:endParaRPr>
              </a:p>
            </p:txBody>
          </p:sp>
          <p:sp>
            <p:nvSpPr>
              <p:cNvPr id="34" name="Freeform: Shape 10"/>
              <p:cNvSpPr/>
              <p:nvPr/>
            </p:nvSpPr>
            <p:spPr bwMode="auto">
              <a:xfrm>
                <a:off x="6454775" y="4107889"/>
                <a:ext cx="928688" cy="1652588"/>
              </a:xfrm>
              <a:custGeom>
                <a:avLst/>
                <a:gdLst>
                  <a:gd name="T0" fmla="*/ 0 w 337"/>
                  <a:gd name="T1" fmla="*/ 0 h 601"/>
                  <a:gd name="T2" fmla="*/ 0 w 337"/>
                  <a:gd name="T3" fmla="*/ 329 h 601"/>
                  <a:gd name="T4" fmla="*/ 306 w 337"/>
                  <a:gd name="T5" fmla="*/ 601 h 601"/>
                  <a:gd name="T6" fmla="*/ 337 w 337"/>
                  <a:gd name="T7" fmla="*/ 437 h 601"/>
                  <a:gd name="T8" fmla="*/ 0 w 337"/>
                  <a:gd name="T9" fmla="*/ 0 h 601"/>
                </a:gdLst>
                <a:ahLst/>
                <a:cxnLst>
                  <a:cxn ang="0">
                    <a:pos x="T0" y="T1"/>
                  </a:cxn>
                  <a:cxn ang="0">
                    <a:pos x="T2" y="T3"/>
                  </a:cxn>
                  <a:cxn ang="0">
                    <a:pos x="T4" y="T5"/>
                  </a:cxn>
                  <a:cxn ang="0">
                    <a:pos x="T6" y="T7"/>
                  </a:cxn>
                  <a:cxn ang="0">
                    <a:pos x="T8" y="T9"/>
                  </a:cxn>
                </a:cxnLst>
                <a:rect l="0" t="0" r="r" b="b"/>
                <a:pathLst>
                  <a:path w="337" h="601">
                    <a:moveTo>
                      <a:pt x="0" y="0"/>
                    </a:moveTo>
                    <a:cubicBezTo>
                      <a:pt x="0" y="329"/>
                      <a:pt x="0" y="329"/>
                      <a:pt x="0" y="329"/>
                    </a:cubicBezTo>
                    <a:cubicBezTo>
                      <a:pt x="140" y="366"/>
                      <a:pt x="254" y="468"/>
                      <a:pt x="306" y="601"/>
                    </a:cubicBezTo>
                    <a:cubicBezTo>
                      <a:pt x="326" y="551"/>
                      <a:pt x="337" y="495"/>
                      <a:pt x="337" y="437"/>
                    </a:cubicBezTo>
                    <a:cubicBezTo>
                      <a:pt x="337" y="228"/>
                      <a:pt x="194" y="51"/>
                      <a:pt x="0" y="0"/>
                    </a:cubicBezTo>
                    <a:close/>
                  </a:path>
                </a:pathLst>
              </a:custGeom>
              <a:solidFill>
                <a:srgbClr val="E3B43B"/>
              </a:solidFill>
              <a:ln>
                <a:noFill/>
              </a:ln>
            </p:spPr>
            <p:txBody>
              <a:bodyPr anchor="ctr"/>
              <a:lstStyle/>
              <a:p>
                <a:pPr algn="ctr" defTabSz="685800"/>
                <a:endParaRPr sz="1350">
                  <a:solidFill>
                    <a:prstClr val="black"/>
                  </a:solidFill>
                  <a:cs typeface="+mn-ea"/>
                  <a:sym typeface="+mn-lt"/>
                </a:endParaRPr>
              </a:p>
            </p:txBody>
          </p:sp>
          <p:sp>
            <p:nvSpPr>
              <p:cNvPr id="35" name="Freeform: Shape 11"/>
              <p:cNvSpPr/>
              <p:nvPr/>
            </p:nvSpPr>
            <p:spPr bwMode="auto">
              <a:xfrm>
                <a:off x="5368925" y="1532964"/>
                <a:ext cx="1538288" cy="3667125"/>
              </a:xfrm>
              <a:custGeom>
                <a:avLst/>
                <a:gdLst>
                  <a:gd name="T0" fmla="*/ 279 w 558"/>
                  <a:gd name="T1" fmla="*/ 1309 h 1333"/>
                  <a:gd name="T2" fmla="*/ 438 w 558"/>
                  <a:gd name="T3" fmla="*/ 1333 h 1333"/>
                  <a:gd name="T4" fmla="*/ 558 w 558"/>
                  <a:gd name="T5" fmla="*/ 774 h 1333"/>
                  <a:gd name="T6" fmla="*/ 279 w 558"/>
                  <a:gd name="T7" fmla="*/ 0 h 1333"/>
                  <a:gd name="T8" fmla="*/ 0 w 558"/>
                  <a:gd name="T9" fmla="*/ 774 h 1333"/>
                  <a:gd name="T10" fmla="*/ 120 w 558"/>
                  <a:gd name="T11" fmla="*/ 1333 h 1333"/>
                  <a:gd name="T12" fmla="*/ 279 w 558"/>
                  <a:gd name="T13" fmla="*/ 1309 h 1333"/>
                </a:gdLst>
                <a:ahLst/>
                <a:cxnLst>
                  <a:cxn ang="0">
                    <a:pos x="T0" y="T1"/>
                  </a:cxn>
                  <a:cxn ang="0">
                    <a:pos x="T2" y="T3"/>
                  </a:cxn>
                  <a:cxn ang="0">
                    <a:pos x="T4" y="T5"/>
                  </a:cxn>
                  <a:cxn ang="0">
                    <a:pos x="T6" y="T7"/>
                  </a:cxn>
                  <a:cxn ang="0">
                    <a:pos x="T8" y="T9"/>
                  </a:cxn>
                  <a:cxn ang="0">
                    <a:pos x="T10" y="T11"/>
                  </a:cxn>
                  <a:cxn ang="0">
                    <a:pos x="T12" y="T13"/>
                  </a:cxn>
                </a:cxnLst>
                <a:rect l="0" t="0" r="r" b="b"/>
                <a:pathLst>
                  <a:path w="558" h="1333">
                    <a:moveTo>
                      <a:pt x="279" y="1309"/>
                    </a:moveTo>
                    <a:cubicBezTo>
                      <a:pt x="335" y="1309"/>
                      <a:pt x="388" y="1317"/>
                      <a:pt x="438" y="1333"/>
                    </a:cubicBezTo>
                    <a:cubicBezTo>
                      <a:pt x="513" y="1182"/>
                      <a:pt x="558" y="987"/>
                      <a:pt x="558" y="774"/>
                    </a:cubicBezTo>
                    <a:cubicBezTo>
                      <a:pt x="558" y="436"/>
                      <a:pt x="445" y="143"/>
                      <a:pt x="279" y="0"/>
                    </a:cubicBezTo>
                    <a:cubicBezTo>
                      <a:pt x="113" y="143"/>
                      <a:pt x="0" y="436"/>
                      <a:pt x="0" y="774"/>
                    </a:cubicBezTo>
                    <a:cubicBezTo>
                      <a:pt x="0" y="987"/>
                      <a:pt x="45" y="1182"/>
                      <a:pt x="120" y="1333"/>
                    </a:cubicBezTo>
                    <a:cubicBezTo>
                      <a:pt x="170" y="1317"/>
                      <a:pt x="223" y="1309"/>
                      <a:pt x="279" y="1309"/>
                    </a:cubicBezTo>
                    <a:close/>
                  </a:path>
                </a:pathLst>
              </a:custGeom>
              <a:solidFill>
                <a:srgbClr val="8B6735"/>
              </a:solidFill>
              <a:ln>
                <a:noFill/>
              </a:ln>
            </p:spPr>
            <p:txBody>
              <a:bodyPr anchor="ctr"/>
              <a:lstStyle/>
              <a:p>
                <a:pPr algn="ctr" defTabSz="685800"/>
                <a:endParaRPr sz="1350">
                  <a:solidFill>
                    <a:prstClr val="black"/>
                  </a:solidFill>
                  <a:cs typeface="+mn-ea"/>
                  <a:sym typeface="+mn-lt"/>
                </a:endParaRPr>
              </a:p>
            </p:txBody>
          </p:sp>
          <p:sp>
            <p:nvSpPr>
              <p:cNvPr id="36" name="Freeform: Shape 12"/>
              <p:cNvSpPr/>
              <p:nvPr/>
            </p:nvSpPr>
            <p:spPr bwMode="auto">
              <a:xfrm>
                <a:off x="6132513" y="1532964"/>
                <a:ext cx="774700" cy="3667125"/>
              </a:xfrm>
              <a:custGeom>
                <a:avLst/>
                <a:gdLst>
                  <a:gd name="T0" fmla="*/ 2 w 281"/>
                  <a:gd name="T1" fmla="*/ 0 h 1333"/>
                  <a:gd name="T2" fmla="*/ 0 w 281"/>
                  <a:gd name="T3" fmla="*/ 1 h 1333"/>
                  <a:gd name="T4" fmla="*/ 0 w 281"/>
                  <a:gd name="T5" fmla="*/ 1309 h 1333"/>
                  <a:gd name="T6" fmla="*/ 2 w 281"/>
                  <a:gd name="T7" fmla="*/ 1309 h 1333"/>
                  <a:gd name="T8" fmla="*/ 161 w 281"/>
                  <a:gd name="T9" fmla="*/ 1333 h 1333"/>
                  <a:gd name="T10" fmla="*/ 281 w 281"/>
                  <a:gd name="T11" fmla="*/ 774 h 1333"/>
                  <a:gd name="T12" fmla="*/ 2 w 281"/>
                  <a:gd name="T13" fmla="*/ 0 h 1333"/>
                </a:gdLst>
                <a:ahLst/>
                <a:cxnLst>
                  <a:cxn ang="0">
                    <a:pos x="T0" y="T1"/>
                  </a:cxn>
                  <a:cxn ang="0">
                    <a:pos x="T2" y="T3"/>
                  </a:cxn>
                  <a:cxn ang="0">
                    <a:pos x="T4" y="T5"/>
                  </a:cxn>
                  <a:cxn ang="0">
                    <a:pos x="T6" y="T7"/>
                  </a:cxn>
                  <a:cxn ang="0">
                    <a:pos x="T8" y="T9"/>
                  </a:cxn>
                  <a:cxn ang="0">
                    <a:pos x="T10" y="T11"/>
                  </a:cxn>
                  <a:cxn ang="0">
                    <a:pos x="T12" y="T13"/>
                  </a:cxn>
                </a:cxnLst>
                <a:rect l="0" t="0" r="r" b="b"/>
                <a:pathLst>
                  <a:path w="281" h="1333">
                    <a:moveTo>
                      <a:pt x="2" y="0"/>
                    </a:moveTo>
                    <a:cubicBezTo>
                      <a:pt x="1" y="0"/>
                      <a:pt x="1" y="1"/>
                      <a:pt x="0" y="1"/>
                    </a:cubicBezTo>
                    <a:cubicBezTo>
                      <a:pt x="0" y="1309"/>
                      <a:pt x="0" y="1309"/>
                      <a:pt x="0" y="1309"/>
                    </a:cubicBezTo>
                    <a:cubicBezTo>
                      <a:pt x="1" y="1309"/>
                      <a:pt x="1" y="1309"/>
                      <a:pt x="2" y="1309"/>
                    </a:cubicBezTo>
                    <a:cubicBezTo>
                      <a:pt x="58" y="1309"/>
                      <a:pt x="111" y="1317"/>
                      <a:pt x="161" y="1333"/>
                    </a:cubicBezTo>
                    <a:cubicBezTo>
                      <a:pt x="236" y="1182"/>
                      <a:pt x="281" y="987"/>
                      <a:pt x="281" y="774"/>
                    </a:cubicBezTo>
                    <a:cubicBezTo>
                      <a:pt x="281" y="436"/>
                      <a:pt x="168" y="143"/>
                      <a:pt x="2" y="0"/>
                    </a:cubicBezTo>
                    <a:close/>
                  </a:path>
                </a:pathLst>
              </a:custGeom>
              <a:solidFill>
                <a:srgbClr val="8B6735"/>
              </a:solidFill>
              <a:ln>
                <a:noFill/>
              </a:ln>
            </p:spPr>
            <p:txBody>
              <a:bodyPr anchor="ctr"/>
              <a:lstStyle/>
              <a:p>
                <a:pPr algn="ctr" defTabSz="685800"/>
                <a:endParaRPr sz="1350">
                  <a:solidFill>
                    <a:prstClr val="black"/>
                  </a:solidFill>
                  <a:cs typeface="+mn-ea"/>
                  <a:sym typeface="+mn-lt"/>
                </a:endParaRPr>
              </a:p>
            </p:txBody>
          </p:sp>
          <p:sp>
            <p:nvSpPr>
              <p:cNvPr id="37" name="Freeform: Shape 13"/>
              <p:cNvSpPr/>
              <p:nvPr/>
            </p:nvSpPr>
            <p:spPr bwMode="auto">
              <a:xfrm>
                <a:off x="5570538" y="1532964"/>
                <a:ext cx="1135063" cy="900113"/>
              </a:xfrm>
              <a:custGeom>
                <a:avLst/>
                <a:gdLst>
                  <a:gd name="T0" fmla="*/ 206 w 412"/>
                  <a:gd name="T1" fmla="*/ 320 h 327"/>
                  <a:gd name="T2" fmla="*/ 412 w 412"/>
                  <a:gd name="T3" fmla="*/ 327 h 327"/>
                  <a:gd name="T4" fmla="*/ 206 w 412"/>
                  <a:gd name="T5" fmla="*/ 0 h 327"/>
                  <a:gd name="T6" fmla="*/ 0 w 412"/>
                  <a:gd name="T7" fmla="*/ 327 h 327"/>
                  <a:gd name="T8" fmla="*/ 206 w 412"/>
                  <a:gd name="T9" fmla="*/ 320 h 327"/>
                </a:gdLst>
                <a:ahLst/>
                <a:cxnLst>
                  <a:cxn ang="0">
                    <a:pos x="T0" y="T1"/>
                  </a:cxn>
                  <a:cxn ang="0">
                    <a:pos x="T2" y="T3"/>
                  </a:cxn>
                  <a:cxn ang="0">
                    <a:pos x="T4" y="T5"/>
                  </a:cxn>
                  <a:cxn ang="0">
                    <a:pos x="T6" y="T7"/>
                  </a:cxn>
                  <a:cxn ang="0">
                    <a:pos x="T8" y="T9"/>
                  </a:cxn>
                </a:cxnLst>
                <a:rect l="0" t="0" r="r" b="b"/>
                <a:pathLst>
                  <a:path w="412" h="327">
                    <a:moveTo>
                      <a:pt x="206" y="320"/>
                    </a:moveTo>
                    <a:cubicBezTo>
                      <a:pt x="276" y="320"/>
                      <a:pt x="345" y="322"/>
                      <a:pt x="412" y="327"/>
                    </a:cubicBezTo>
                    <a:cubicBezTo>
                      <a:pt x="363" y="188"/>
                      <a:pt x="291" y="74"/>
                      <a:pt x="206" y="0"/>
                    </a:cubicBezTo>
                    <a:cubicBezTo>
                      <a:pt x="121" y="74"/>
                      <a:pt x="49" y="188"/>
                      <a:pt x="0" y="327"/>
                    </a:cubicBezTo>
                    <a:cubicBezTo>
                      <a:pt x="67" y="322"/>
                      <a:pt x="136" y="320"/>
                      <a:pt x="206" y="320"/>
                    </a:cubicBezTo>
                    <a:close/>
                  </a:path>
                </a:pathLst>
              </a:custGeom>
              <a:solidFill>
                <a:srgbClr val="E3B43B"/>
              </a:solidFill>
              <a:ln>
                <a:noFill/>
              </a:ln>
            </p:spPr>
            <p:txBody>
              <a:bodyPr anchor="ctr"/>
              <a:lstStyle/>
              <a:p>
                <a:pPr algn="ctr" defTabSz="685800"/>
                <a:endParaRPr sz="1350">
                  <a:solidFill>
                    <a:prstClr val="black"/>
                  </a:solidFill>
                  <a:cs typeface="+mn-ea"/>
                  <a:sym typeface="+mn-lt"/>
                </a:endParaRPr>
              </a:p>
            </p:txBody>
          </p:sp>
          <p:sp>
            <p:nvSpPr>
              <p:cNvPr id="38" name="Freeform: Shape 14"/>
              <p:cNvSpPr/>
              <p:nvPr/>
            </p:nvSpPr>
            <p:spPr bwMode="auto">
              <a:xfrm>
                <a:off x="6132513" y="1532964"/>
                <a:ext cx="573088" cy="900113"/>
              </a:xfrm>
              <a:custGeom>
                <a:avLst/>
                <a:gdLst>
                  <a:gd name="T0" fmla="*/ 0 w 208"/>
                  <a:gd name="T1" fmla="*/ 1 h 327"/>
                  <a:gd name="T2" fmla="*/ 0 w 208"/>
                  <a:gd name="T3" fmla="*/ 320 h 327"/>
                  <a:gd name="T4" fmla="*/ 2 w 208"/>
                  <a:gd name="T5" fmla="*/ 320 h 327"/>
                  <a:gd name="T6" fmla="*/ 208 w 208"/>
                  <a:gd name="T7" fmla="*/ 327 h 327"/>
                  <a:gd name="T8" fmla="*/ 2 w 208"/>
                  <a:gd name="T9" fmla="*/ 0 h 327"/>
                  <a:gd name="T10" fmla="*/ 0 w 208"/>
                  <a:gd name="T11" fmla="*/ 1 h 327"/>
                </a:gdLst>
                <a:ahLst/>
                <a:cxnLst>
                  <a:cxn ang="0">
                    <a:pos x="T0" y="T1"/>
                  </a:cxn>
                  <a:cxn ang="0">
                    <a:pos x="T2" y="T3"/>
                  </a:cxn>
                  <a:cxn ang="0">
                    <a:pos x="T4" y="T5"/>
                  </a:cxn>
                  <a:cxn ang="0">
                    <a:pos x="T6" y="T7"/>
                  </a:cxn>
                  <a:cxn ang="0">
                    <a:pos x="T8" y="T9"/>
                  </a:cxn>
                  <a:cxn ang="0">
                    <a:pos x="T10" y="T11"/>
                  </a:cxn>
                </a:cxnLst>
                <a:rect l="0" t="0" r="r" b="b"/>
                <a:pathLst>
                  <a:path w="208" h="327">
                    <a:moveTo>
                      <a:pt x="0" y="1"/>
                    </a:moveTo>
                    <a:cubicBezTo>
                      <a:pt x="0" y="320"/>
                      <a:pt x="0" y="320"/>
                      <a:pt x="0" y="320"/>
                    </a:cubicBezTo>
                    <a:cubicBezTo>
                      <a:pt x="1" y="320"/>
                      <a:pt x="1" y="320"/>
                      <a:pt x="2" y="320"/>
                    </a:cubicBezTo>
                    <a:cubicBezTo>
                      <a:pt x="72" y="320"/>
                      <a:pt x="141" y="322"/>
                      <a:pt x="208" y="327"/>
                    </a:cubicBezTo>
                    <a:cubicBezTo>
                      <a:pt x="159" y="188"/>
                      <a:pt x="87" y="74"/>
                      <a:pt x="2" y="0"/>
                    </a:cubicBezTo>
                    <a:cubicBezTo>
                      <a:pt x="1" y="0"/>
                      <a:pt x="1" y="1"/>
                      <a:pt x="0" y="1"/>
                    </a:cubicBezTo>
                    <a:close/>
                  </a:path>
                </a:pathLst>
              </a:custGeom>
              <a:solidFill>
                <a:srgbClr val="E3B43B"/>
              </a:solidFill>
              <a:ln>
                <a:noFill/>
              </a:ln>
            </p:spPr>
            <p:txBody>
              <a:bodyPr anchor="ctr"/>
              <a:lstStyle/>
              <a:p>
                <a:pPr algn="ctr" defTabSz="685800"/>
                <a:endParaRPr sz="1350">
                  <a:solidFill>
                    <a:prstClr val="black"/>
                  </a:solidFill>
                  <a:cs typeface="+mn-ea"/>
                  <a:sym typeface="+mn-lt"/>
                </a:endParaRPr>
              </a:p>
            </p:txBody>
          </p:sp>
          <p:sp>
            <p:nvSpPr>
              <p:cNvPr id="39" name="Freeform: Shape 15"/>
              <p:cNvSpPr/>
              <p:nvPr/>
            </p:nvSpPr>
            <p:spPr bwMode="auto">
              <a:xfrm>
                <a:off x="5972175" y="3992002"/>
                <a:ext cx="331788" cy="1773238"/>
              </a:xfrm>
              <a:custGeom>
                <a:avLst/>
                <a:gdLst>
                  <a:gd name="T0" fmla="*/ 60 w 120"/>
                  <a:gd name="T1" fmla="*/ 0 h 645"/>
                  <a:gd name="T2" fmla="*/ 0 w 120"/>
                  <a:gd name="T3" fmla="*/ 322 h 645"/>
                  <a:gd name="T4" fmla="*/ 60 w 120"/>
                  <a:gd name="T5" fmla="*/ 645 h 645"/>
                  <a:gd name="T6" fmla="*/ 120 w 120"/>
                  <a:gd name="T7" fmla="*/ 322 h 645"/>
                  <a:gd name="T8" fmla="*/ 60 w 120"/>
                  <a:gd name="T9" fmla="*/ 0 h 645"/>
                </a:gdLst>
                <a:ahLst/>
                <a:cxnLst>
                  <a:cxn ang="0">
                    <a:pos x="T0" y="T1"/>
                  </a:cxn>
                  <a:cxn ang="0">
                    <a:pos x="T2" y="T3"/>
                  </a:cxn>
                  <a:cxn ang="0">
                    <a:pos x="T4" y="T5"/>
                  </a:cxn>
                  <a:cxn ang="0">
                    <a:pos x="T6" y="T7"/>
                  </a:cxn>
                  <a:cxn ang="0">
                    <a:pos x="T8" y="T9"/>
                  </a:cxn>
                </a:cxnLst>
                <a:rect l="0" t="0" r="r" b="b"/>
                <a:pathLst>
                  <a:path w="120" h="645">
                    <a:moveTo>
                      <a:pt x="60" y="0"/>
                    </a:moveTo>
                    <a:cubicBezTo>
                      <a:pt x="24" y="60"/>
                      <a:pt x="0" y="182"/>
                      <a:pt x="0" y="322"/>
                    </a:cubicBezTo>
                    <a:cubicBezTo>
                      <a:pt x="0" y="463"/>
                      <a:pt x="24" y="585"/>
                      <a:pt x="60" y="645"/>
                    </a:cubicBezTo>
                    <a:cubicBezTo>
                      <a:pt x="96" y="585"/>
                      <a:pt x="120" y="463"/>
                      <a:pt x="120" y="322"/>
                    </a:cubicBezTo>
                    <a:cubicBezTo>
                      <a:pt x="120" y="182"/>
                      <a:pt x="96" y="60"/>
                      <a:pt x="60" y="0"/>
                    </a:cubicBezTo>
                    <a:close/>
                  </a:path>
                </a:pathLst>
              </a:custGeom>
              <a:solidFill>
                <a:srgbClr val="E3B43B"/>
              </a:solidFill>
              <a:ln>
                <a:noFill/>
              </a:ln>
            </p:spPr>
            <p:txBody>
              <a:bodyPr anchor="ctr"/>
              <a:lstStyle/>
              <a:p>
                <a:pPr algn="ctr" defTabSz="685800"/>
                <a:endParaRPr sz="1350">
                  <a:solidFill>
                    <a:prstClr val="black"/>
                  </a:solidFill>
                  <a:cs typeface="+mn-ea"/>
                  <a:sym typeface="+mn-lt"/>
                </a:endParaRPr>
              </a:p>
            </p:txBody>
          </p:sp>
          <p:sp>
            <p:nvSpPr>
              <p:cNvPr id="40" name="Freeform: Shape 16"/>
              <p:cNvSpPr/>
              <p:nvPr/>
            </p:nvSpPr>
            <p:spPr bwMode="auto">
              <a:xfrm>
                <a:off x="6132513" y="3992002"/>
                <a:ext cx="171450" cy="1773238"/>
              </a:xfrm>
              <a:custGeom>
                <a:avLst/>
                <a:gdLst>
                  <a:gd name="T0" fmla="*/ 0 w 62"/>
                  <a:gd name="T1" fmla="*/ 3 h 645"/>
                  <a:gd name="T2" fmla="*/ 0 w 62"/>
                  <a:gd name="T3" fmla="*/ 642 h 645"/>
                  <a:gd name="T4" fmla="*/ 2 w 62"/>
                  <a:gd name="T5" fmla="*/ 645 h 645"/>
                  <a:gd name="T6" fmla="*/ 62 w 62"/>
                  <a:gd name="T7" fmla="*/ 322 h 645"/>
                  <a:gd name="T8" fmla="*/ 2 w 62"/>
                  <a:gd name="T9" fmla="*/ 0 h 645"/>
                  <a:gd name="T10" fmla="*/ 0 w 62"/>
                  <a:gd name="T11" fmla="*/ 3 h 645"/>
                </a:gdLst>
                <a:ahLst/>
                <a:cxnLst>
                  <a:cxn ang="0">
                    <a:pos x="T0" y="T1"/>
                  </a:cxn>
                  <a:cxn ang="0">
                    <a:pos x="T2" y="T3"/>
                  </a:cxn>
                  <a:cxn ang="0">
                    <a:pos x="T4" y="T5"/>
                  </a:cxn>
                  <a:cxn ang="0">
                    <a:pos x="T6" y="T7"/>
                  </a:cxn>
                  <a:cxn ang="0">
                    <a:pos x="T8" y="T9"/>
                  </a:cxn>
                  <a:cxn ang="0">
                    <a:pos x="T10" y="T11"/>
                  </a:cxn>
                </a:cxnLst>
                <a:rect l="0" t="0" r="r" b="b"/>
                <a:pathLst>
                  <a:path w="62" h="645">
                    <a:moveTo>
                      <a:pt x="0" y="3"/>
                    </a:moveTo>
                    <a:cubicBezTo>
                      <a:pt x="0" y="642"/>
                      <a:pt x="0" y="642"/>
                      <a:pt x="0" y="642"/>
                    </a:cubicBezTo>
                    <a:cubicBezTo>
                      <a:pt x="1" y="643"/>
                      <a:pt x="1" y="644"/>
                      <a:pt x="2" y="645"/>
                    </a:cubicBezTo>
                    <a:cubicBezTo>
                      <a:pt x="38" y="585"/>
                      <a:pt x="62" y="463"/>
                      <a:pt x="62" y="322"/>
                    </a:cubicBezTo>
                    <a:cubicBezTo>
                      <a:pt x="62" y="182"/>
                      <a:pt x="38" y="60"/>
                      <a:pt x="2" y="0"/>
                    </a:cubicBezTo>
                    <a:cubicBezTo>
                      <a:pt x="1" y="1"/>
                      <a:pt x="1" y="2"/>
                      <a:pt x="0" y="3"/>
                    </a:cubicBezTo>
                    <a:close/>
                  </a:path>
                </a:pathLst>
              </a:custGeom>
              <a:solidFill>
                <a:srgbClr val="E3B43B"/>
              </a:solidFill>
              <a:ln>
                <a:noFill/>
              </a:ln>
            </p:spPr>
            <p:txBody>
              <a:bodyPr anchor="ctr"/>
              <a:lstStyle/>
              <a:p>
                <a:pPr algn="ctr" defTabSz="685800"/>
                <a:endParaRPr sz="1350">
                  <a:solidFill>
                    <a:prstClr val="black"/>
                  </a:solidFill>
                  <a:cs typeface="+mn-ea"/>
                  <a:sym typeface="+mn-lt"/>
                </a:endParaRPr>
              </a:p>
            </p:txBody>
          </p:sp>
          <p:sp>
            <p:nvSpPr>
              <p:cNvPr id="41" name="Oval 17"/>
              <p:cNvSpPr/>
              <p:nvPr/>
            </p:nvSpPr>
            <p:spPr bwMode="auto">
              <a:xfrm>
                <a:off x="5705475" y="2801377"/>
                <a:ext cx="865188" cy="860425"/>
              </a:xfrm>
              <a:prstGeom prst="ellipse">
                <a:avLst/>
              </a:prstGeom>
              <a:solidFill>
                <a:srgbClr val="E3B43B"/>
              </a:solidFill>
              <a:ln>
                <a:noFill/>
              </a:ln>
            </p:spPr>
            <p:txBody>
              <a:bodyPr anchor="ctr"/>
              <a:lstStyle/>
              <a:p>
                <a:pPr algn="ctr" defTabSz="685800"/>
                <a:endParaRPr sz="1350">
                  <a:solidFill>
                    <a:prstClr val="black"/>
                  </a:solidFill>
                  <a:cs typeface="+mn-ea"/>
                  <a:sym typeface="+mn-lt"/>
                </a:endParaRPr>
              </a:p>
            </p:txBody>
          </p:sp>
          <p:sp>
            <p:nvSpPr>
              <p:cNvPr id="42" name="Oval 18"/>
              <p:cNvSpPr/>
              <p:nvPr/>
            </p:nvSpPr>
            <p:spPr bwMode="auto">
              <a:xfrm>
                <a:off x="5837238" y="2933139"/>
                <a:ext cx="601663" cy="60007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685800"/>
                <a:endParaRPr sz="1350">
                  <a:solidFill>
                    <a:prstClr val="black"/>
                  </a:solidFill>
                  <a:cs typeface="+mn-ea"/>
                  <a:sym typeface="+mn-lt"/>
                </a:endParaRPr>
              </a:p>
            </p:txBody>
          </p:sp>
          <p:sp>
            <p:nvSpPr>
              <p:cNvPr id="43" name="Freeform: Shape 19"/>
              <p:cNvSpPr/>
              <p:nvPr/>
            </p:nvSpPr>
            <p:spPr bwMode="auto">
              <a:xfrm>
                <a:off x="6132513" y="2801377"/>
                <a:ext cx="438150" cy="860425"/>
              </a:xfrm>
              <a:custGeom>
                <a:avLst/>
                <a:gdLst>
                  <a:gd name="T0" fmla="*/ 2 w 159"/>
                  <a:gd name="T1" fmla="*/ 0 h 313"/>
                  <a:gd name="T2" fmla="*/ 0 w 159"/>
                  <a:gd name="T3" fmla="*/ 0 h 313"/>
                  <a:gd name="T4" fmla="*/ 0 w 159"/>
                  <a:gd name="T5" fmla="*/ 48 h 313"/>
                  <a:gd name="T6" fmla="*/ 2 w 159"/>
                  <a:gd name="T7" fmla="*/ 48 h 313"/>
                  <a:gd name="T8" fmla="*/ 111 w 159"/>
                  <a:gd name="T9" fmla="*/ 157 h 313"/>
                  <a:gd name="T10" fmla="*/ 2 w 159"/>
                  <a:gd name="T11" fmla="*/ 266 h 313"/>
                  <a:gd name="T12" fmla="*/ 0 w 159"/>
                  <a:gd name="T13" fmla="*/ 265 h 313"/>
                  <a:gd name="T14" fmla="*/ 0 w 159"/>
                  <a:gd name="T15" fmla="*/ 313 h 313"/>
                  <a:gd name="T16" fmla="*/ 2 w 159"/>
                  <a:gd name="T17" fmla="*/ 313 h 313"/>
                  <a:gd name="T18" fmla="*/ 159 w 159"/>
                  <a:gd name="T19" fmla="*/ 157 h 313"/>
                  <a:gd name="T20" fmla="*/ 2 w 159"/>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313">
                    <a:moveTo>
                      <a:pt x="2" y="0"/>
                    </a:moveTo>
                    <a:cubicBezTo>
                      <a:pt x="1" y="0"/>
                      <a:pt x="1" y="0"/>
                      <a:pt x="0" y="0"/>
                    </a:cubicBezTo>
                    <a:cubicBezTo>
                      <a:pt x="0" y="48"/>
                      <a:pt x="0" y="48"/>
                      <a:pt x="0" y="48"/>
                    </a:cubicBezTo>
                    <a:cubicBezTo>
                      <a:pt x="1" y="48"/>
                      <a:pt x="1" y="48"/>
                      <a:pt x="2" y="48"/>
                    </a:cubicBezTo>
                    <a:cubicBezTo>
                      <a:pt x="62" y="48"/>
                      <a:pt x="111" y="96"/>
                      <a:pt x="111" y="157"/>
                    </a:cubicBezTo>
                    <a:cubicBezTo>
                      <a:pt x="111" y="217"/>
                      <a:pt x="62" y="266"/>
                      <a:pt x="2" y="266"/>
                    </a:cubicBezTo>
                    <a:cubicBezTo>
                      <a:pt x="1" y="266"/>
                      <a:pt x="1" y="265"/>
                      <a:pt x="0" y="265"/>
                    </a:cubicBezTo>
                    <a:cubicBezTo>
                      <a:pt x="0" y="313"/>
                      <a:pt x="0" y="313"/>
                      <a:pt x="0" y="313"/>
                    </a:cubicBezTo>
                    <a:cubicBezTo>
                      <a:pt x="1" y="313"/>
                      <a:pt x="1" y="313"/>
                      <a:pt x="2" y="313"/>
                    </a:cubicBezTo>
                    <a:cubicBezTo>
                      <a:pt x="88" y="313"/>
                      <a:pt x="159" y="243"/>
                      <a:pt x="159" y="157"/>
                    </a:cubicBezTo>
                    <a:cubicBezTo>
                      <a:pt x="159" y="70"/>
                      <a:pt x="88" y="0"/>
                      <a:pt x="2" y="0"/>
                    </a:cubicBezTo>
                    <a:close/>
                  </a:path>
                </a:pathLst>
              </a:custGeom>
              <a:solidFill>
                <a:srgbClr val="E3B43B"/>
              </a:solidFill>
              <a:ln>
                <a:noFill/>
              </a:ln>
            </p:spPr>
            <p:txBody>
              <a:bodyPr anchor="ctr"/>
              <a:lstStyle/>
              <a:p>
                <a:pPr algn="ctr" defTabSz="685800"/>
                <a:endParaRPr sz="1350">
                  <a:solidFill>
                    <a:prstClr val="black"/>
                  </a:solidFill>
                  <a:cs typeface="+mn-ea"/>
                  <a:sym typeface="+mn-lt"/>
                </a:endParaRPr>
              </a:p>
            </p:txBody>
          </p:sp>
        </p:grpSp>
        <p:cxnSp>
          <p:nvCxnSpPr>
            <p:cNvPr id="8" name="Straight Connector 21"/>
            <p:cNvCxnSpPr/>
            <p:nvPr/>
          </p:nvCxnSpPr>
          <p:spPr>
            <a:xfrm>
              <a:off x="6468605" y="2848221"/>
              <a:ext cx="1688027" cy="0"/>
            </a:xfrm>
            <a:prstGeom prst="line">
              <a:avLst/>
            </a:prstGeom>
            <a:ln>
              <a:gradFill>
                <a:gsLst>
                  <a:gs pos="0">
                    <a:srgbClr val="E3B43B"/>
                  </a:gs>
                  <a:gs pos="100000">
                    <a:srgbClr val="8B6735"/>
                  </a:gs>
                </a:gsLst>
                <a:lin ang="5400000" scaled="1"/>
              </a:gradFill>
              <a:tailEnd type="oval"/>
            </a:ln>
          </p:spPr>
          <p:style>
            <a:lnRef idx="1">
              <a:schemeClr val="accent1"/>
            </a:lnRef>
            <a:fillRef idx="0">
              <a:schemeClr val="accent1"/>
            </a:fillRef>
            <a:effectRef idx="0">
              <a:schemeClr val="accent1"/>
            </a:effectRef>
            <a:fontRef idx="minor">
              <a:schemeClr val="tx1"/>
            </a:fontRef>
          </p:style>
        </p:cxnSp>
        <p:grpSp>
          <p:nvGrpSpPr>
            <p:cNvPr id="9" name="Group 22"/>
            <p:cNvGrpSpPr/>
            <p:nvPr/>
          </p:nvGrpSpPr>
          <p:grpSpPr>
            <a:xfrm>
              <a:off x="6944313" y="4584103"/>
              <a:ext cx="1212321" cy="491098"/>
              <a:chOff x="6907213" y="4773425"/>
              <a:chExt cx="1631576" cy="491098"/>
            </a:xfrm>
          </p:grpSpPr>
          <p:cxnSp>
            <p:nvCxnSpPr>
              <p:cNvPr id="29" name="Straight Connector 23"/>
              <p:cNvCxnSpPr/>
              <p:nvPr/>
            </p:nvCxnSpPr>
            <p:spPr>
              <a:xfrm>
                <a:off x="6907213" y="4773425"/>
                <a:ext cx="1613647" cy="0"/>
              </a:xfrm>
              <a:prstGeom prst="line">
                <a:avLst/>
              </a:prstGeom>
              <a:ln>
                <a:gradFill>
                  <a:gsLst>
                    <a:gs pos="0">
                      <a:srgbClr val="E3B43B"/>
                    </a:gs>
                    <a:gs pos="100000">
                      <a:srgbClr val="8B673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0" name="Straight Connector 24"/>
              <p:cNvCxnSpPr/>
              <p:nvPr/>
            </p:nvCxnSpPr>
            <p:spPr>
              <a:xfrm>
                <a:off x="8538789" y="4773425"/>
                <a:ext cx="0" cy="491098"/>
              </a:xfrm>
              <a:prstGeom prst="line">
                <a:avLst/>
              </a:prstGeom>
              <a:ln>
                <a:gradFill>
                  <a:gsLst>
                    <a:gs pos="0">
                      <a:srgbClr val="E3B43B"/>
                    </a:gs>
                    <a:gs pos="100000">
                      <a:srgbClr val="8B6735"/>
                    </a:gs>
                  </a:gsLst>
                  <a:lin ang="5400000" scaled="1"/>
                </a:gradFill>
                <a:tailEnd type="oval" w="med" len="med"/>
              </a:ln>
            </p:spPr>
            <p:style>
              <a:lnRef idx="1">
                <a:schemeClr val="accent1"/>
              </a:lnRef>
              <a:fillRef idx="0">
                <a:schemeClr val="accent1"/>
              </a:fillRef>
              <a:effectRef idx="0">
                <a:schemeClr val="accent1"/>
              </a:effectRef>
              <a:fontRef idx="minor">
                <a:schemeClr val="tx1"/>
              </a:fontRef>
            </p:style>
          </p:cxnSp>
        </p:grpSp>
        <p:cxnSp>
          <p:nvCxnSpPr>
            <p:cNvPr id="10" name="Straight Connector 25"/>
            <p:cNvCxnSpPr/>
            <p:nvPr/>
          </p:nvCxnSpPr>
          <p:spPr>
            <a:xfrm>
              <a:off x="4259388" y="3920444"/>
              <a:ext cx="1552501" cy="0"/>
            </a:xfrm>
            <a:prstGeom prst="line">
              <a:avLst/>
            </a:prstGeom>
            <a:ln>
              <a:gradFill>
                <a:gsLst>
                  <a:gs pos="0">
                    <a:srgbClr val="E3B43B"/>
                  </a:gs>
                  <a:gs pos="100000">
                    <a:srgbClr val="8B6735"/>
                  </a:gs>
                </a:gsLst>
                <a:lin ang="5400000" scaled="1"/>
              </a:gra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1" name="Group 26"/>
            <p:cNvGrpSpPr/>
            <p:nvPr/>
          </p:nvGrpSpPr>
          <p:grpSpPr>
            <a:xfrm flipH="1">
              <a:off x="4239530" y="1764769"/>
              <a:ext cx="1899223" cy="491098"/>
              <a:chOff x="6907212" y="4773425"/>
              <a:chExt cx="1631577" cy="491098"/>
            </a:xfrm>
          </p:grpSpPr>
          <p:cxnSp>
            <p:nvCxnSpPr>
              <p:cNvPr id="27" name="Straight Connector 27"/>
              <p:cNvCxnSpPr/>
              <p:nvPr/>
            </p:nvCxnSpPr>
            <p:spPr>
              <a:xfrm>
                <a:off x="6907212" y="4773425"/>
                <a:ext cx="1631577" cy="0"/>
              </a:xfrm>
              <a:prstGeom prst="line">
                <a:avLst/>
              </a:prstGeom>
              <a:ln>
                <a:gradFill>
                  <a:gsLst>
                    <a:gs pos="0">
                      <a:srgbClr val="E3B43B"/>
                    </a:gs>
                    <a:gs pos="100000">
                      <a:srgbClr val="8B673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 name="Straight Connector 28"/>
              <p:cNvCxnSpPr/>
              <p:nvPr/>
            </p:nvCxnSpPr>
            <p:spPr>
              <a:xfrm>
                <a:off x="8538789" y="4773425"/>
                <a:ext cx="0" cy="491098"/>
              </a:xfrm>
              <a:prstGeom prst="line">
                <a:avLst/>
              </a:prstGeom>
              <a:ln>
                <a:gradFill>
                  <a:gsLst>
                    <a:gs pos="0">
                      <a:srgbClr val="E3B43B"/>
                    </a:gs>
                    <a:gs pos="100000">
                      <a:srgbClr val="8B6735"/>
                    </a:gs>
                  </a:gsLst>
                  <a:lin ang="5400000" scaled="1"/>
                </a:gradFill>
                <a:tailEnd type="oval" w="med" len="med"/>
              </a:ln>
            </p:spPr>
            <p:style>
              <a:lnRef idx="1">
                <a:schemeClr val="accent1"/>
              </a:lnRef>
              <a:fillRef idx="0">
                <a:schemeClr val="accent1"/>
              </a:fillRef>
              <a:effectRef idx="0">
                <a:schemeClr val="accent1"/>
              </a:effectRef>
              <a:fontRef idx="minor">
                <a:schemeClr val="tx1"/>
              </a:fontRef>
            </p:style>
          </p:cxnSp>
        </p:grpSp>
        <p:sp>
          <p:nvSpPr>
            <p:cNvPr id="12" name="Oval 29"/>
            <p:cNvSpPr/>
            <p:nvPr/>
          </p:nvSpPr>
          <p:spPr>
            <a:xfrm>
              <a:off x="8348377" y="2574629"/>
              <a:ext cx="583907" cy="583905"/>
            </a:xfrm>
            <a:prstGeom prst="ellipse">
              <a:avLst/>
            </a:prstGeom>
            <a:gradFill>
              <a:gsLst>
                <a:gs pos="0">
                  <a:srgbClr val="E3B43B"/>
                </a:gs>
                <a:gs pos="100000">
                  <a:srgbClr val="8B6735"/>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defTabSz="685800"/>
              <a:r>
                <a:rPr lang="en-US" sz="1350" i="1" dirty="0">
                  <a:solidFill>
                    <a:prstClr val="black"/>
                  </a:solidFill>
                  <a:cs typeface="+mn-ea"/>
                  <a:sym typeface="+mn-lt"/>
                </a:rPr>
                <a:t>02</a:t>
              </a:r>
            </a:p>
          </p:txBody>
        </p:sp>
        <p:sp>
          <p:nvSpPr>
            <p:cNvPr id="14" name="Oval 32"/>
            <p:cNvSpPr/>
            <p:nvPr/>
          </p:nvSpPr>
          <p:spPr>
            <a:xfrm>
              <a:off x="7961545" y="5039478"/>
              <a:ext cx="583907" cy="583905"/>
            </a:xfrm>
            <a:prstGeom prst="ellipse">
              <a:avLst/>
            </a:prstGeom>
            <a:gradFill>
              <a:gsLst>
                <a:gs pos="0">
                  <a:srgbClr val="E3B43B"/>
                </a:gs>
                <a:gs pos="100000">
                  <a:srgbClr val="8B6735"/>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defTabSz="685800"/>
              <a:r>
                <a:rPr lang="en-US" sz="1350" i="1">
                  <a:solidFill>
                    <a:prstClr val="black"/>
                  </a:solidFill>
                  <a:cs typeface="+mn-ea"/>
                  <a:sym typeface="+mn-lt"/>
                </a:rPr>
                <a:t>04</a:t>
              </a:r>
            </a:p>
          </p:txBody>
        </p:sp>
        <p:sp>
          <p:nvSpPr>
            <p:cNvPr id="17" name="Oval 35"/>
            <p:cNvSpPr/>
            <p:nvPr/>
          </p:nvSpPr>
          <p:spPr>
            <a:xfrm>
              <a:off x="4027191" y="2104306"/>
              <a:ext cx="583907" cy="583905"/>
            </a:xfrm>
            <a:prstGeom prst="ellipse">
              <a:avLst/>
            </a:prstGeom>
            <a:gradFill>
              <a:gsLst>
                <a:gs pos="0">
                  <a:srgbClr val="E3B43B"/>
                </a:gs>
                <a:gs pos="100000">
                  <a:srgbClr val="8B6735"/>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defTabSz="685800"/>
              <a:r>
                <a:rPr lang="en-US" sz="1350" i="1">
                  <a:solidFill>
                    <a:prstClr val="black"/>
                  </a:solidFill>
                  <a:cs typeface="+mn-ea"/>
                  <a:sym typeface="+mn-lt"/>
                </a:rPr>
                <a:t>01</a:t>
              </a:r>
            </a:p>
          </p:txBody>
        </p:sp>
        <p:sp>
          <p:nvSpPr>
            <p:cNvPr id="19" name="Oval 38"/>
            <p:cNvSpPr/>
            <p:nvPr/>
          </p:nvSpPr>
          <p:spPr>
            <a:xfrm>
              <a:off x="3386871" y="3668765"/>
              <a:ext cx="583907" cy="583905"/>
            </a:xfrm>
            <a:prstGeom prst="ellipse">
              <a:avLst/>
            </a:prstGeom>
            <a:gradFill>
              <a:gsLst>
                <a:gs pos="0">
                  <a:srgbClr val="E3B43B"/>
                </a:gs>
                <a:gs pos="100000">
                  <a:srgbClr val="8B6735"/>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defTabSz="685800"/>
              <a:r>
                <a:rPr lang="en-US" sz="1350" i="1">
                  <a:solidFill>
                    <a:prstClr val="black"/>
                  </a:solidFill>
                  <a:cs typeface="+mn-ea"/>
                  <a:sym typeface="+mn-lt"/>
                </a:rPr>
                <a:t>03</a:t>
              </a:r>
            </a:p>
          </p:txBody>
        </p:sp>
      </p:grpSp>
      <p:grpSp>
        <p:nvGrpSpPr>
          <p:cNvPr id="48" name="组合 47"/>
          <p:cNvGrpSpPr/>
          <p:nvPr/>
        </p:nvGrpSpPr>
        <p:grpSpPr>
          <a:xfrm>
            <a:off x="807244" y="1594095"/>
            <a:ext cx="1795333" cy="1014454"/>
            <a:chOff x="874713" y="3325188"/>
            <a:chExt cx="2393777" cy="1352605"/>
          </a:xfrm>
        </p:grpSpPr>
        <p:sp>
          <p:nvSpPr>
            <p:cNvPr id="49" name="矩形 48"/>
            <p:cNvSpPr/>
            <p:nvPr/>
          </p:nvSpPr>
          <p:spPr>
            <a:xfrm>
              <a:off x="874713" y="3668287"/>
              <a:ext cx="2393777" cy="1009506"/>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200" dirty="0">
                  <a:gradFill>
                    <a:gsLst>
                      <a:gs pos="0">
                        <a:srgbClr val="E3B43B"/>
                      </a:gs>
                      <a:gs pos="100000">
                        <a:srgbClr val="8B6735"/>
                      </a:gs>
                    </a:gsLst>
                    <a:lin ang="5400000" scaled="1"/>
                  </a:gradFill>
                  <a:cs typeface="+mn-ea"/>
                  <a:sym typeface="+mn-lt"/>
                </a:rPr>
                <a:t>用户可以在投影仪或者计算机上进行演示也可以将演示文稿打印出来</a:t>
              </a:r>
            </a:p>
          </p:txBody>
        </p:sp>
        <p:sp>
          <p:nvSpPr>
            <p:cNvPr id="50" name="矩形 49"/>
            <p:cNvSpPr/>
            <p:nvPr/>
          </p:nvSpPr>
          <p:spPr>
            <a:xfrm>
              <a:off x="874713" y="3325188"/>
              <a:ext cx="2241974" cy="426869"/>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350" b="1" dirty="0">
                  <a:gradFill>
                    <a:gsLst>
                      <a:gs pos="0">
                        <a:srgbClr val="E3B43B"/>
                      </a:gs>
                      <a:gs pos="100000">
                        <a:srgbClr val="8B6735"/>
                      </a:gs>
                    </a:gsLst>
                    <a:lin ang="5400000" scaled="1"/>
                  </a:gradFill>
                  <a:cs typeface="+mn-ea"/>
                  <a:sym typeface="+mn-lt"/>
                </a:rPr>
                <a:t>标题文字添加</a:t>
              </a:r>
            </a:p>
          </p:txBody>
        </p:sp>
      </p:grpSp>
      <p:grpSp>
        <p:nvGrpSpPr>
          <p:cNvPr id="51" name="组合 50"/>
          <p:cNvGrpSpPr/>
          <p:nvPr/>
        </p:nvGrpSpPr>
        <p:grpSpPr>
          <a:xfrm>
            <a:off x="807244" y="3084958"/>
            <a:ext cx="1795333" cy="1014454"/>
            <a:chOff x="874713" y="3325188"/>
            <a:chExt cx="2393777" cy="1352605"/>
          </a:xfrm>
        </p:grpSpPr>
        <p:sp>
          <p:nvSpPr>
            <p:cNvPr id="52" name="矩形 51"/>
            <p:cNvSpPr/>
            <p:nvPr/>
          </p:nvSpPr>
          <p:spPr>
            <a:xfrm>
              <a:off x="874713" y="3668287"/>
              <a:ext cx="2393777" cy="1009506"/>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200" dirty="0">
                  <a:gradFill>
                    <a:gsLst>
                      <a:gs pos="0">
                        <a:srgbClr val="E3B43B"/>
                      </a:gs>
                      <a:gs pos="100000">
                        <a:srgbClr val="8B6735"/>
                      </a:gs>
                    </a:gsLst>
                    <a:lin ang="5400000" scaled="1"/>
                  </a:gradFill>
                  <a:cs typeface="+mn-ea"/>
                  <a:sym typeface="+mn-lt"/>
                </a:rPr>
                <a:t>用户可以在投影仪或者计算机上进行演示也可以将演示文稿打印出来</a:t>
              </a:r>
            </a:p>
          </p:txBody>
        </p:sp>
        <p:sp>
          <p:nvSpPr>
            <p:cNvPr id="53" name="矩形 52"/>
            <p:cNvSpPr/>
            <p:nvPr/>
          </p:nvSpPr>
          <p:spPr>
            <a:xfrm>
              <a:off x="874713" y="3325188"/>
              <a:ext cx="2241974" cy="426869"/>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350" b="1" dirty="0">
                  <a:gradFill>
                    <a:gsLst>
                      <a:gs pos="0">
                        <a:srgbClr val="E3B43B"/>
                      </a:gs>
                      <a:gs pos="100000">
                        <a:srgbClr val="8B6735"/>
                      </a:gs>
                    </a:gsLst>
                    <a:lin ang="5400000" scaled="1"/>
                  </a:gradFill>
                  <a:cs typeface="+mn-ea"/>
                  <a:sym typeface="+mn-lt"/>
                </a:rPr>
                <a:t>标题文字添加</a:t>
              </a:r>
            </a:p>
          </p:txBody>
        </p:sp>
      </p:grpSp>
      <p:grpSp>
        <p:nvGrpSpPr>
          <p:cNvPr id="54" name="组合 53"/>
          <p:cNvGrpSpPr/>
          <p:nvPr/>
        </p:nvGrpSpPr>
        <p:grpSpPr>
          <a:xfrm>
            <a:off x="6445713" y="1594095"/>
            <a:ext cx="1795333" cy="1014454"/>
            <a:chOff x="874713" y="3325188"/>
            <a:chExt cx="2393777" cy="1352605"/>
          </a:xfrm>
        </p:grpSpPr>
        <p:sp>
          <p:nvSpPr>
            <p:cNvPr id="55" name="矩形 54"/>
            <p:cNvSpPr/>
            <p:nvPr/>
          </p:nvSpPr>
          <p:spPr>
            <a:xfrm>
              <a:off x="874713" y="3668287"/>
              <a:ext cx="2393777" cy="1009506"/>
            </a:xfrm>
            <a:prstGeom prst="rect">
              <a:avLst/>
            </a:prstGeom>
          </p:spPr>
          <p:txBody>
            <a:bodyPr wrap="square">
              <a:spAutoFit/>
              <a:scene3d>
                <a:camera prst="orthographicFront"/>
                <a:lightRig rig="threePt" dir="t"/>
              </a:scene3d>
              <a:sp3d contourW="12700"/>
            </a:bodyPr>
            <a:lstStyle/>
            <a:p>
              <a:pPr algn="r" defTabSz="685800">
                <a:lnSpc>
                  <a:spcPct val="120000"/>
                </a:lnSpc>
              </a:pPr>
              <a:r>
                <a:rPr lang="zh-CN" altLang="en-US" sz="1200" dirty="0">
                  <a:gradFill>
                    <a:gsLst>
                      <a:gs pos="0">
                        <a:srgbClr val="E3B43B"/>
                      </a:gs>
                      <a:gs pos="100000">
                        <a:srgbClr val="8B6735"/>
                      </a:gs>
                    </a:gsLst>
                    <a:lin ang="5400000" scaled="1"/>
                  </a:gradFill>
                  <a:cs typeface="+mn-ea"/>
                  <a:sym typeface="+mn-lt"/>
                </a:rPr>
                <a:t>用户可以在投影仪或者计算机上进行演示也可以将演示文稿打印出来</a:t>
              </a:r>
            </a:p>
          </p:txBody>
        </p:sp>
        <p:sp>
          <p:nvSpPr>
            <p:cNvPr id="56" name="矩形 55"/>
            <p:cNvSpPr/>
            <p:nvPr/>
          </p:nvSpPr>
          <p:spPr>
            <a:xfrm>
              <a:off x="1026516" y="3325188"/>
              <a:ext cx="2241974" cy="426869"/>
            </a:xfrm>
            <a:prstGeom prst="rect">
              <a:avLst/>
            </a:prstGeom>
          </p:spPr>
          <p:txBody>
            <a:bodyPr wrap="square">
              <a:spAutoFit/>
              <a:scene3d>
                <a:camera prst="orthographicFront"/>
                <a:lightRig rig="threePt" dir="t"/>
              </a:scene3d>
              <a:sp3d contourW="12700"/>
            </a:bodyPr>
            <a:lstStyle/>
            <a:p>
              <a:pPr algn="r" defTabSz="685800">
                <a:lnSpc>
                  <a:spcPct val="120000"/>
                </a:lnSpc>
              </a:pPr>
              <a:r>
                <a:rPr lang="zh-CN" altLang="en-US" sz="1350" b="1" dirty="0">
                  <a:gradFill>
                    <a:gsLst>
                      <a:gs pos="0">
                        <a:srgbClr val="E3B43B"/>
                      </a:gs>
                      <a:gs pos="100000">
                        <a:srgbClr val="8B6735"/>
                      </a:gs>
                    </a:gsLst>
                    <a:lin ang="5400000" scaled="1"/>
                  </a:gradFill>
                  <a:cs typeface="+mn-ea"/>
                  <a:sym typeface="+mn-lt"/>
                </a:rPr>
                <a:t>标题文字添加</a:t>
              </a:r>
            </a:p>
          </p:txBody>
        </p:sp>
      </p:grpSp>
      <p:grpSp>
        <p:nvGrpSpPr>
          <p:cNvPr id="57" name="组合 56"/>
          <p:cNvGrpSpPr/>
          <p:nvPr/>
        </p:nvGrpSpPr>
        <p:grpSpPr>
          <a:xfrm>
            <a:off x="6445713" y="3084958"/>
            <a:ext cx="1795333" cy="1014454"/>
            <a:chOff x="874713" y="3325188"/>
            <a:chExt cx="2393777" cy="1352605"/>
          </a:xfrm>
        </p:grpSpPr>
        <p:sp>
          <p:nvSpPr>
            <p:cNvPr id="58" name="矩形 57"/>
            <p:cNvSpPr/>
            <p:nvPr/>
          </p:nvSpPr>
          <p:spPr>
            <a:xfrm>
              <a:off x="874713" y="3668287"/>
              <a:ext cx="2393777" cy="1009506"/>
            </a:xfrm>
            <a:prstGeom prst="rect">
              <a:avLst/>
            </a:prstGeom>
          </p:spPr>
          <p:txBody>
            <a:bodyPr wrap="square">
              <a:spAutoFit/>
              <a:scene3d>
                <a:camera prst="orthographicFront"/>
                <a:lightRig rig="threePt" dir="t"/>
              </a:scene3d>
              <a:sp3d contourW="12700"/>
            </a:bodyPr>
            <a:lstStyle/>
            <a:p>
              <a:pPr algn="r" defTabSz="685800">
                <a:lnSpc>
                  <a:spcPct val="120000"/>
                </a:lnSpc>
              </a:pPr>
              <a:r>
                <a:rPr lang="zh-CN" altLang="en-US" sz="1200" dirty="0">
                  <a:gradFill>
                    <a:gsLst>
                      <a:gs pos="0">
                        <a:srgbClr val="E3B43B"/>
                      </a:gs>
                      <a:gs pos="100000">
                        <a:srgbClr val="8B6735"/>
                      </a:gs>
                    </a:gsLst>
                    <a:lin ang="5400000" scaled="1"/>
                  </a:gradFill>
                  <a:cs typeface="+mn-ea"/>
                  <a:sym typeface="+mn-lt"/>
                </a:rPr>
                <a:t>用户可以在投影仪或者计算机上进行演示也可以将演示文稿打印出来</a:t>
              </a:r>
            </a:p>
          </p:txBody>
        </p:sp>
        <p:sp>
          <p:nvSpPr>
            <p:cNvPr id="59" name="矩形 58"/>
            <p:cNvSpPr/>
            <p:nvPr/>
          </p:nvSpPr>
          <p:spPr>
            <a:xfrm>
              <a:off x="1026516" y="3325188"/>
              <a:ext cx="2241974" cy="426869"/>
            </a:xfrm>
            <a:prstGeom prst="rect">
              <a:avLst/>
            </a:prstGeom>
          </p:spPr>
          <p:txBody>
            <a:bodyPr wrap="square">
              <a:spAutoFit/>
              <a:scene3d>
                <a:camera prst="orthographicFront"/>
                <a:lightRig rig="threePt" dir="t"/>
              </a:scene3d>
              <a:sp3d contourW="12700"/>
            </a:bodyPr>
            <a:lstStyle/>
            <a:p>
              <a:pPr algn="r" defTabSz="685800">
                <a:lnSpc>
                  <a:spcPct val="120000"/>
                </a:lnSpc>
              </a:pPr>
              <a:r>
                <a:rPr lang="zh-CN" altLang="en-US" sz="1350" b="1" dirty="0">
                  <a:gradFill>
                    <a:gsLst>
                      <a:gs pos="0">
                        <a:srgbClr val="E3B43B"/>
                      </a:gs>
                      <a:gs pos="100000">
                        <a:srgbClr val="8B6735"/>
                      </a:gs>
                    </a:gsLst>
                    <a:lin ang="5400000" scaled="1"/>
                  </a:gradFill>
                  <a:cs typeface="+mn-ea"/>
                  <a:sym typeface="+mn-lt"/>
                </a:rPr>
                <a:t>标题文字添加</a:t>
              </a:r>
            </a:p>
          </p:txBody>
        </p:sp>
      </p:grpSp>
      <p:grpSp>
        <p:nvGrpSpPr>
          <p:cNvPr id="60" name="组合 59"/>
          <p:cNvGrpSpPr/>
          <p:nvPr/>
        </p:nvGrpSpPr>
        <p:grpSpPr>
          <a:xfrm>
            <a:off x="1006184" y="273844"/>
            <a:ext cx="3982180" cy="593878"/>
            <a:chOff x="1341578" y="365125"/>
            <a:chExt cx="5309573" cy="791836"/>
          </a:xfrm>
        </p:grpSpPr>
        <p:sp>
          <p:nvSpPr>
            <p:cNvPr id="61" name="文本框 60"/>
            <p:cNvSpPr txBox="1"/>
            <p:nvPr/>
          </p:nvSpPr>
          <p:spPr>
            <a:xfrm>
              <a:off x="1341578" y="365125"/>
              <a:ext cx="3118802" cy="553997"/>
            </a:xfrm>
            <a:prstGeom prst="rect">
              <a:avLst/>
            </a:prstGeom>
            <a:noFill/>
          </p:spPr>
          <p:txBody>
            <a:bodyPr wrap="none" rtlCol="0">
              <a:spAutoFit/>
              <a:scene3d>
                <a:camera prst="orthographicFront"/>
                <a:lightRig rig="threePt" dir="t"/>
              </a:scene3d>
              <a:sp3d contourW="12700"/>
            </a:bodyPr>
            <a:lstStyle/>
            <a:p>
              <a:pPr defTabSz="685800"/>
              <a:r>
                <a:rPr lang="zh-CN" altLang="en-US" sz="2100" b="1" dirty="0">
                  <a:gradFill flip="none" rotWithShape="1">
                    <a:gsLst>
                      <a:gs pos="0">
                        <a:srgbClr val="E3B43B"/>
                      </a:gs>
                      <a:gs pos="100000">
                        <a:srgbClr val="8B6735"/>
                      </a:gs>
                    </a:gsLst>
                    <a:lin ang="5400000" scaled="1"/>
                    <a:tileRect/>
                  </a:gradFill>
                  <a:cs typeface="+mn-ea"/>
                  <a:sym typeface="+mn-lt"/>
                </a:rPr>
                <a:t>标题文字添加此处</a:t>
              </a:r>
            </a:p>
          </p:txBody>
        </p:sp>
        <p:sp>
          <p:nvSpPr>
            <p:cNvPr id="62" name="矩形 61"/>
            <p:cNvSpPr/>
            <p:nvPr/>
          </p:nvSpPr>
          <p:spPr>
            <a:xfrm>
              <a:off x="1341578" y="818407"/>
              <a:ext cx="5309573" cy="338554"/>
            </a:xfrm>
            <a:prstGeom prst="rect">
              <a:avLst/>
            </a:prstGeom>
          </p:spPr>
          <p:txBody>
            <a:bodyPr wrap="none">
              <a:spAutoFit/>
            </a:bodyPr>
            <a:lstStyle/>
            <a:p>
              <a:pPr defTabSz="685800"/>
              <a:r>
                <a:rPr lang="en-US" altLang="zh-CN" sz="1050" dirty="0">
                  <a:gradFill flip="none" rotWithShape="1">
                    <a:gsLst>
                      <a:gs pos="0">
                        <a:srgbClr val="E3B43B"/>
                      </a:gs>
                      <a:gs pos="100000">
                        <a:srgbClr val="8B6735"/>
                      </a:gs>
                    </a:gsLst>
                    <a:lin ang="5400000" scaled="1"/>
                    <a:tileRect/>
                  </a:gradFill>
                  <a:cs typeface="+mn-ea"/>
                  <a:sym typeface="+mn-lt"/>
                </a:rPr>
                <a:t>ADD YOUR TEXT HERE ADD YOUR TEXT ADD YOUR TEXT </a:t>
              </a:r>
              <a:endParaRPr lang="zh-CN" altLang="en-US" sz="1050" dirty="0">
                <a:gradFill flip="none" rotWithShape="1">
                  <a:gsLst>
                    <a:gs pos="0">
                      <a:srgbClr val="E3B43B"/>
                    </a:gs>
                    <a:gs pos="100000">
                      <a:srgbClr val="8B6735"/>
                    </a:gs>
                  </a:gsLst>
                  <a:lin ang="5400000" scaled="1"/>
                  <a:tileRect/>
                </a:gra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animEffect transition="in" filter="fade">
                                      <p:cBhvr>
                                        <p:cTn id="14" dur="500"/>
                                        <p:tgtEl>
                                          <p:spTgt spid="48"/>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p:cTn id="18" dur="500" fill="hold"/>
                                        <p:tgtEl>
                                          <p:spTgt spid="54"/>
                                        </p:tgtEl>
                                        <p:attrNameLst>
                                          <p:attrName>ppt_w</p:attrName>
                                        </p:attrNameLst>
                                      </p:cBhvr>
                                      <p:tavLst>
                                        <p:tav tm="0">
                                          <p:val>
                                            <p:fltVal val="0"/>
                                          </p:val>
                                        </p:tav>
                                        <p:tav tm="100000">
                                          <p:val>
                                            <p:strVal val="#ppt_w"/>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Effect transition="in" filter="fade">
                                      <p:cBhvr>
                                        <p:cTn id="20" dur="500"/>
                                        <p:tgtEl>
                                          <p:spTgt spid="54"/>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p:cTn id="24" dur="500" fill="hold"/>
                                        <p:tgtEl>
                                          <p:spTgt spid="51"/>
                                        </p:tgtEl>
                                        <p:attrNameLst>
                                          <p:attrName>ppt_w</p:attrName>
                                        </p:attrNameLst>
                                      </p:cBhvr>
                                      <p:tavLst>
                                        <p:tav tm="0">
                                          <p:val>
                                            <p:fltVal val="0"/>
                                          </p:val>
                                        </p:tav>
                                        <p:tav tm="100000">
                                          <p:val>
                                            <p:strVal val="#ppt_w"/>
                                          </p:val>
                                        </p:tav>
                                      </p:tavLst>
                                    </p:anim>
                                    <p:anim calcmode="lin" valueType="num">
                                      <p:cBhvr>
                                        <p:cTn id="25" dur="500" fill="hold"/>
                                        <p:tgtEl>
                                          <p:spTgt spid="51"/>
                                        </p:tgtEl>
                                        <p:attrNameLst>
                                          <p:attrName>ppt_h</p:attrName>
                                        </p:attrNameLst>
                                      </p:cBhvr>
                                      <p:tavLst>
                                        <p:tav tm="0">
                                          <p:val>
                                            <p:fltVal val="0"/>
                                          </p:val>
                                        </p:tav>
                                        <p:tav tm="100000">
                                          <p:val>
                                            <p:strVal val="#ppt_h"/>
                                          </p:val>
                                        </p:tav>
                                      </p:tavLst>
                                    </p:anim>
                                    <p:animEffect transition="in" filter="fade">
                                      <p:cBhvr>
                                        <p:cTn id="26" dur="500"/>
                                        <p:tgtEl>
                                          <p:spTgt spid="51"/>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2947476" y="1640232"/>
            <a:ext cx="3249050" cy="2820475"/>
            <a:chOff x="4033411" y="2517176"/>
            <a:chExt cx="4332066" cy="3760633"/>
          </a:xfrm>
        </p:grpSpPr>
        <p:grpSp>
          <p:nvGrpSpPr>
            <p:cNvPr id="110" name="组合 109"/>
            <p:cNvGrpSpPr/>
            <p:nvPr/>
          </p:nvGrpSpPr>
          <p:grpSpPr>
            <a:xfrm>
              <a:off x="4033411" y="2517176"/>
              <a:ext cx="4332066" cy="3760633"/>
              <a:chOff x="1" y="0"/>
              <a:chExt cx="6684956" cy="5803158"/>
            </a:xfrm>
          </p:grpSpPr>
          <p:sp>
            <p:nvSpPr>
              <p:cNvPr id="115" name="任意多边形: 形状 2"/>
              <p:cNvSpPr/>
              <p:nvPr/>
            </p:nvSpPr>
            <p:spPr>
              <a:xfrm>
                <a:off x="2805398" y="2946400"/>
                <a:ext cx="594023" cy="2856758"/>
              </a:xfrm>
              <a:custGeom>
                <a:avLst/>
                <a:gdLst/>
                <a:ahLst/>
                <a:cxnLst>
                  <a:cxn ang="0">
                    <a:pos x="wd2" y="hd2"/>
                  </a:cxn>
                  <a:cxn ang="5400000">
                    <a:pos x="wd2" y="hd2"/>
                  </a:cxn>
                  <a:cxn ang="10800000">
                    <a:pos x="wd2" y="hd2"/>
                  </a:cxn>
                  <a:cxn ang="16200000">
                    <a:pos x="wd2" y="hd2"/>
                  </a:cxn>
                </a:cxnLst>
                <a:rect l="0" t="0" r="r" b="b"/>
                <a:pathLst>
                  <a:path w="21338" h="21444" extrusionOk="0">
                    <a:moveTo>
                      <a:pt x="19859" y="0"/>
                    </a:moveTo>
                    <a:cubicBezTo>
                      <a:pt x="19039" y="-1"/>
                      <a:pt x="18371" y="137"/>
                      <a:pt x="18367" y="309"/>
                    </a:cubicBezTo>
                    <a:lnTo>
                      <a:pt x="18273" y="20473"/>
                    </a:lnTo>
                    <a:cubicBezTo>
                      <a:pt x="15690" y="20750"/>
                      <a:pt x="12745" y="20845"/>
                      <a:pt x="9883" y="20743"/>
                    </a:cubicBezTo>
                    <a:cubicBezTo>
                      <a:pt x="7338" y="20651"/>
                      <a:pt x="4912" y="20396"/>
                      <a:pt x="3658" y="19928"/>
                    </a:cubicBezTo>
                    <a:cubicBezTo>
                      <a:pt x="2811" y="19611"/>
                      <a:pt x="2640" y="19235"/>
                      <a:pt x="3187" y="18891"/>
                    </a:cubicBezTo>
                    <a:cubicBezTo>
                      <a:pt x="3074" y="18818"/>
                      <a:pt x="2835" y="18757"/>
                      <a:pt x="2515" y="18720"/>
                    </a:cubicBezTo>
                    <a:cubicBezTo>
                      <a:pt x="1646" y="18619"/>
                      <a:pt x="584" y="18701"/>
                      <a:pt x="229" y="18891"/>
                    </a:cubicBezTo>
                    <a:cubicBezTo>
                      <a:pt x="-262" y="19313"/>
                      <a:pt x="42" y="19759"/>
                      <a:pt x="1076" y="20136"/>
                    </a:cubicBezTo>
                    <a:cubicBezTo>
                      <a:pt x="2476" y="20646"/>
                      <a:pt x="4960" y="20959"/>
                      <a:pt x="7584" y="21172"/>
                    </a:cubicBezTo>
                    <a:cubicBezTo>
                      <a:pt x="11806" y="21516"/>
                      <a:pt x="16630" y="21599"/>
                      <a:pt x="20168" y="21029"/>
                    </a:cubicBezTo>
                    <a:cubicBezTo>
                      <a:pt x="20468" y="20981"/>
                      <a:pt x="20751" y="20928"/>
                      <a:pt x="21015" y="20872"/>
                    </a:cubicBezTo>
                    <a:lnTo>
                      <a:pt x="21338" y="309"/>
                    </a:lnTo>
                    <a:cubicBezTo>
                      <a:pt x="21335" y="138"/>
                      <a:pt x="20674" y="0"/>
                      <a:pt x="19859" y="0"/>
                    </a:cubicBezTo>
                    <a:close/>
                  </a:path>
                </a:pathLst>
              </a:custGeom>
              <a:gradFill>
                <a:gsLst>
                  <a:gs pos="0">
                    <a:srgbClr val="E3B43B"/>
                  </a:gs>
                  <a:gs pos="100000">
                    <a:srgbClr val="8B6735"/>
                  </a:gs>
                </a:gsLst>
                <a:lin ang="5400000" scaled="1"/>
              </a:gra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endParaRPr sz="1350">
                  <a:solidFill>
                    <a:prstClr val="black"/>
                  </a:solidFill>
                  <a:cs typeface="+mn-ea"/>
                  <a:sym typeface="+mn-lt"/>
                </a:endParaRPr>
              </a:p>
            </p:txBody>
          </p:sp>
          <p:sp>
            <p:nvSpPr>
              <p:cNvPr id="116" name="矩形: 圆角 3"/>
              <p:cNvSpPr/>
              <p:nvPr/>
            </p:nvSpPr>
            <p:spPr>
              <a:xfrm>
                <a:off x="3306274" y="0"/>
                <a:ext cx="82423" cy="172204"/>
              </a:xfrm>
              <a:prstGeom prst="roundRect">
                <a:avLst>
                  <a:gd name="adj" fmla="val 50000"/>
                </a:avLst>
              </a:prstGeom>
              <a:solidFill>
                <a:srgbClr val="E8E9ED"/>
              </a:solidFill>
              <a:ln w="6350" cap="flat">
                <a:solidFill>
                  <a:srgbClr val="A6AAA9"/>
                </a:solidFill>
                <a:prstDash val="solid"/>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endParaRPr sz="1350">
                  <a:solidFill>
                    <a:prstClr val="black"/>
                  </a:solidFill>
                  <a:cs typeface="+mn-ea"/>
                  <a:sym typeface="+mn-lt"/>
                </a:endParaRPr>
              </a:p>
            </p:txBody>
          </p:sp>
          <p:sp>
            <p:nvSpPr>
              <p:cNvPr id="117" name="任意多边形: 形状 4"/>
              <p:cNvSpPr/>
              <p:nvPr/>
            </p:nvSpPr>
            <p:spPr>
              <a:xfrm>
                <a:off x="3344691" y="150110"/>
                <a:ext cx="3340266" cy="29774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0800"/>
                      <a:pt x="0" y="16200"/>
                      <a:pt x="0" y="18900"/>
                    </a:cubicBezTo>
                    <a:cubicBezTo>
                      <a:pt x="0" y="21600"/>
                      <a:pt x="0" y="21600"/>
                      <a:pt x="0" y="21600"/>
                    </a:cubicBezTo>
                    <a:cubicBezTo>
                      <a:pt x="1185" y="19661"/>
                      <a:pt x="3149" y="18406"/>
                      <a:pt x="5383" y="18406"/>
                    </a:cubicBezTo>
                    <a:cubicBezTo>
                      <a:pt x="7651" y="18406"/>
                      <a:pt x="9615" y="19661"/>
                      <a:pt x="10800" y="21600"/>
                    </a:cubicBezTo>
                    <a:cubicBezTo>
                      <a:pt x="12320" y="20414"/>
                      <a:pt x="14135" y="19727"/>
                      <a:pt x="16098" y="19697"/>
                    </a:cubicBezTo>
                    <a:cubicBezTo>
                      <a:pt x="18119" y="19666"/>
                      <a:pt x="20023" y="20355"/>
                      <a:pt x="21600" y="21562"/>
                    </a:cubicBezTo>
                    <a:cubicBezTo>
                      <a:pt x="20974" y="15496"/>
                      <a:pt x="18358" y="10106"/>
                      <a:pt x="14507" y="6232"/>
                    </a:cubicBezTo>
                    <a:cubicBezTo>
                      <a:pt x="10656" y="2358"/>
                      <a:pt x="5569" y="0"/>
                      <a:pt x="0" y="0"/>
                    </a:cubicBezTo>
                    <a:close/>
                  </a:path>
                </a:pathLst>
              </a:custGeom>
              <a:gradFill>
                <a:gsLst>
                  <a:gs pos="0">
                    <a:srgbClr val="E3B43B"/>
                  </a:gs>
                  <a:gs pos="100000">
                    <a:srgbClr val="8B6735"/>
                  </a:gs>
                </a:gsLst>
                <a:lin ang="5400000" scaled="1"/>
              </a:gradFill>
              <a:ln w="12700" cap="flat">
                <a:solidFill>
                  <a:schemeClr val="tx1"/>
                </a:solid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endParaRPr sz="1350">
                  <a:gradFill>
                    <a:gsLst>
                      <a:gs pos="0">
                        <a:srgbClr val="E3B43B"/>
                      </a:gs>
                      <a:gs pos="100000">
                        <a:srgbClr val="8B6735"/>
                      </a:gs>
                    </a:gsLst>
                    <a:lin ang="5400000" scaled="1"/>
                  </a:gradFill>
                  <a:cs typeface="+mn-ea"/>
                  <a:sym typeface="+mn-lt"/>
                </a:endParaRPr>
              </a:p>
            </p:txBody>
          </p:sp>
          <p:sp>
            <p:nvSpPr>
              <p:cNvPr id="118" name="任意多边形: 形状 5"/>
              <p:cNvSpPr/>
              <p:nvPr/>
            </p:nvSpPr>
            <p:spPr>
              <a:xfrm>
                <a:off x="1" y="150110"/>
                <a:ext cx="3344690" cy="297748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0"/>
                    </a:lnTo>
                    <a:cubicBezTo>
                      <a:pt x="16023" y="0"/>
                      <a:pt x="10935" y="2358"/>
                      <a:pt x="7086" y="6237"/>
                    </a:cubicBezTo>
                    <a:cubicBezTo>
                      <a:pt x="3237" y="10115"/>
                      <a:pt x="625" y="15515"/>
                      <a:pt x="0" y="21600"/>
                    </a:cubicBezTo>
                    <a:cubicBezTo>
                      <a:pt x="1591" y="20653"/>
                      <a:pt x="3392" y="20120"/>
                      <a:pt x="5268" y="20094"/>
                    </a:cubicBezTo>
                    <a:cubicBezTo>
                      <a:pt x="7242" y="20068"/>
                      <a:pt x="9145" y="20605"/>
                      <a:pt x="10817" y="21600"/>
                    </a:cubicBezTo>
                    <a:cubicBezTo>
                      <a:pt x="12318" y="20515"/>
                      <a:pt x="14068" y="19878"/>
                      <a:pt x="15932" y="19824"/>
                    </a:cubicBezTo>
                    <a:cubicBezTo>
                      <a:pt x="17983" y="19765"/>
                      <a:pt x="19951" y="20410"/>
                      <a:pt x="21600" y="21600"/>
                    </a:cubicBezTo>
                    <a:lnTo>
                      <a:pt x="21600" y="0"/>
                    </a:lnTo>
                    <a:close/>
                  </a:path>
                </a:pathLst>
              </a:custGeom>
              <a:gradFill>
                <a:gsLst>
                  <a:gs pos="0">
                    <a:srgbClr val="E3B43B"/>
                  </a:gs>
                  <a:gs pos="100000">
                    <a:srgbClr val="8B6735"/>
                  </a:gs>
                </a:gsLst>
                <a:lin ang="5400000" scaled="1"/>
              </a:gradFill>
              <a:ln w="12700" cap="flat">
                <a:solidFill>
                  <a:schemeClr val="tx1"/>
                </a:solid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endParaRPr sz="1350">
                  <a:gradFill>
                    <a:gsLst>
                      <a:gs pos="0">
                        <a:srgbClr val="E3B43B"/>
                      </a:gs>
                      <a:gs pos="100000">
                        <a:srgbClr val="8B6735"/>
                      </a:gs>
                    </a:gsLst>
                    <a:lin ang="5400000" scaled="1"/>
                  </a:gradFill>
                  <a:cs typeface="+mn-ea"/>
                  <a:sym typeface="+mn-lt"/>
                </a:endParaRPr>
              </a:p>
            </p:txBody>
          </p:sp>
          <p:sp>
            <p:nvSpPr>
              <p:cNvPr id="119" name="任意多边形: 形状 6"/>
              <p:cNvSpPr/>
              <p:nvPr/>
            </p:nvSpPr>
            <p:spPr>
              <a:xfrm>
                <a:off x="1667919" y="150110"/>
                <a:ext cx="1670134" cy="2966421"/>
              </a:xfrm>
              <a:custGeom>
                <a:avLst/>
                <a:gdLst/>
                <a:ahLst/>
                <a:cxnLst>
                  <a:cxn ang="0">
                    <a:pos x="wd2" y="hd2"/>
                  </a:cxn>
                  <a:cxn ang="5400000">
                    <a:pos x="wd2" y="hd2"/>
                  </a:cxn>
                  <a:cxn ang="10800000">
                    <a:pos x="wd2" y="hd2"/>
                  </a:cxn>
                  <a:cxn ang="16200000">
                    <a:pos x="wd2" y="hd2"/>
                  </a:cxn>
                </a:cxnLst>
                <a:rect l="0" t="0" r="r" b="b"/>
                <a:pathLst>
                  <a:path w="21600" h="21600" extrusionOk="0">
                    <a:moveTo>
                      <a:pt x="10626" y="19918"/>
                    </a:moveTo>
                    <a:cubicBezTo>
                      <a:pt x="14583" y="19893"/>
                      <a:pt x="18370" y="20488"/>
                      <a:pt x="21600" y="21562"/>
                    </a:cubicBezTo>
                    <a:cubicBezTo>
                      <a:pt x="21600" y="10781"/>
                      <a:pt x="21600" y="5390"/>
                      <a:pt x="21600" y="2695"/>
                    </a:cubicBezTo>
                    <a:cubicBezTo>
                      <a:pt x="21600" y="0"/>
                      <a:pt x="21600" y="0"/>
                      <a:pt x="21600" y="0"/>
                    </a:cubicBezTo>
                    <a:cubicBezTo>
                      <a:pt x="21566" y="0"/>
                      <a:pt x="21549" y="0"/>
                      <a:pt x="21532" y="0"/>
                    </a:cubicBezTo>
                    <a:cubicBezTo>
                      <a:pt x="21515" y="0"/>
                      <a:pt x="21498" y="0"/>
                      <a:pt x="21465" y="0"/>
                    </a:cubicBezTo>
                    <a:cubicBezTo>
                      <a:pt x="15912" y="38"/>
                      <a:pt x="10868" y="2404"/>
                      <a:pt x="7050" y="6273"/>
                    </a:cubicBezTo>
                    <a:cubicBezTo>
                      <a:pt x="3233" y="10142"/>
                      <a:pt x="643" y="15513"/>
                      <a:pt x="0" y="21562"/>
                    </a:cubicBezTo>
                    <a:cubicBezTo>
                      <a:pt x="0" y="21581"/>
                      <a:pt x="0" y="21590"/>
                      <a:pt x="0" y="21595"/>
                    </a:cubicBezTo>
                    <a:cubicBezTo>
                      <a:pt x="0" y="21600"/>
                      <a:pt x="0" y="21600"/>
                      <a:pt x="0" y="21600"/>
                    </a:cubicBezTo>
                    <a:cubicBezTo>
                      <a:pt x="68" y="21543"/>
                      <a:pt x="118" y="21514"/>
                      <a:pt x="169" y="21505"/>
                    </a:cubicBezTo>
                    <a:cubicBezTo>
                      <a:pt x="220" y="21495"/>
                      <a:pt x="271" y="21505"/>
                      <a:pt x="339" y="21524"/>
                    </a:cubicBezTo>
                    <a:cubicBezTo>
                      <a:pt x="3403" y="20510"/>
                      <a:pt x="6920" y="19941"/>
                      <a:pt x="10626" y="19918"/>
                    </a:cubicBezTo>
                    <a:close/>
                  </a:path>
                </a:pathLst>
              </a:custGeom>
              <a:gradFill>
                <a:gsLst>
                  <a:gs pos="0">
                    <a:srgbClr val="E3B43B"/>
                  </a:gs>
                  <a:gs pos="100000">
                    <a:srgbClr val="8B6735"/>
                  </a:gs>
                </a:gsLst>
                <a:lin ang="5400000" scaled="1"/>
              </a:gradFill>
              <a:ln w="12700" cap="flat">
                <a:solidFill>
                  <a:schemeClr val="tx1"/>
                </a:solid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endParaRPr sz="1350">
                  <a:gradFill>
                    <a:gsLst>
                      <a:gs pos="0">
                        <a:srgbClr val="E3B43B"/>
                      </a:gs>
                      <a:gs pos="100000">
                        <a:srgbClr val="8B6735"/>
                      </a:gs>
                    </a:gsLst>
                    <a:lin ang="5400000" scaled="1"/>
                  </a:gradFill>
                  <a:cs typeface="+mn-ea"/>
                  <a:sym typeface="+mn-lt"/>
                </a:endParaRPr>
              </a:p>
            </p:txBody>
          </p:sp>
          <p:sp>
            <p:nvSpPr>
              <p:cNvPr id="120" name="任意多边形: 形状 7"/>
              <p:cNvSpPr/>
              <p:nvPr/>
            </p:nvSpPr>
            <p:spPr>
              <a:xfrm>
                <a:off x="3338053" y="150110"/>
                <a:ext cx="1670133" cy="297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4" y="21505"/>
                      <a:pt x="85" y="21438"/>
                      <a:pt x="144" y="21396"/>
                    </a:cubicBezTo>
                    <a:cubicBezTo>
                      <a:pt x="203" y="21353"/>
                      <a:pt x="271" y="21334"/>
                      <a:pt x="339" y="21334"/>
                    </a:cubicBezTo>
                    <a:cubicBezTo>
                      <a:pt x="3480" y="20275"/>
                      <a:pt x="7145" y="19697"/>
                      <a:pt x="11005" y="19729"/>
                    </a:cubicBezTo>
                    <a:cubicBezTo>
                      <a:pt x="14804" y="19760"/>
                      <a:pt x="18323" y="20370"/>
                      <a:pt x="21397" y="21410"/>
                    </a:cubicBezTo>
                    <a:cubicBezTo>
                      <a:pt x="21431" y="21429"/>
                      <a:pt x="21465" y="21448"/>
                      <a:pt x="21498" y="21476"/>
                    </a:cubicBezTo>
                    <a:cubicBezTo>
                      <a:pt x="21532" y="21505"/>
                      <a:pt x="21566" y="21543"/>
                      <a:pt x="21600" y="21600"/>
                    </a:cubicBezTo>
                    <a:lnTo>
                      <a:pt x="21600" y="21600"/>
                    </a:lnTo>
                    <a:cubicBezTo>
                      <a:pt x="20957" y="15515"/>
                      <a:pt x="18350" y="10115"/>
                      <a:pt x="14507" y="6237"/>
                    </a:cubicBezTo>
                    <a:cubicBezTo>
                      <a:pt x="10665" y="2358"/>
                      <a:pt x="5586" y="0"/>
                      <a:pt x="0" y="0"/>
                    </a:cubicBezTo>
                    <a:lnTo>
                      <a:pt x="0" y="0"/>
                    </a:lnTo>
                    <a:lnTo>
                      <a:pt x="0" y="21600"/>
                    </a:lnTo>
                    <a:close/>
                  </a:path>
                </a:pathLst>
              </a:custGeom>
              <a:gradFill>
                <a:gsLst>
                  <a:gs pos="0">
                    <a:srgbClr val="E3B43B"/>
                  </a:gs>
                  <a:gs pos="100000">
                    <a:srgbClr val="8B6735"/>
                  </a:gs>
                </a:gsLst>
                <a:lin ang="5400000" scaled="1"/>
              </a:gradFill>
              <a:ln w="12700" cap="flat">
                <a:solidFill>
                  <a:schemeClr val="tx1"/>
                </a:solid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endParaRPr sz="1350">
                  <a:gradFill>
                    <a:gsLst>
                      <a:gs pos="0">
                        <a:srgbClr val="E3B43B"/>
                      </a:gs>
                      <a:gs pos="100000">
                        <a:srgbClr val="8B6735"/>
                      </a:gs>
                    </a:gsLst>
                    <a:lin ang="5400000" scaled="1"/>
                  </a:gradFill>
                  <a:cs typeface="+mn-ea"/>
                  <a:sym typeface="+mn-lt"/>
                </a:endParaRPr>
              </a:p>
            </p:txBody>
          </p:sp>
        </p:grpSp>
        <p:sp>
          <p:nvSpPr>
            <p:cNvPr id="111" name="任意多边形: 形状 65"/>
            <p:cNvSpPr/>
            <p:nvPr/>
          </p:nvSpPr>
          <p:spPr>
            <a:xfrm>
              <a:off x="4398856" y="3690516"/>
              <a:ext cx="538904" cy="497036"/>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sz="1350">
                <a:solidFill>
                  <a:prstClr val="white"/>
                </a:solidFill>
                <a:cs typeface="+mn-ea"/>
                <a:sym typeface="+mn-lt"/>
              </a:endParaRPr>
            </a:p>
          </p:txBody>
        </p:sp>
        <p:sp>
          <p:nvSpPr>
            <p:cNvPr id="112" name="任意多边形: 形状 66"/>
            <p:cNvSpPr/>
            <p:nvPr/>
          </p:nvSpPr>
          <p:spPr>
            <a:xfrm>
              <a:off x="5412987" y="3669582"/>
              <a:ext cx="522321" cy="538904"/>
            </a:xfrm>
            <a:custGeom>
              <a:avLst/>
              <a:gdLst>
                <a:gd name="T0" fmla="*/ 614 w 834"/>
                <a:gd name="T1" fmla="*/ 393 h 862"/>
                <a:gd name="T2" fmla="*/ 548 w 834"/>
                <a:gd name="T3" fmla="*/ 370 h 862"/>
                <a:gd name="T4" fmla="*/ 551 w 834"/>
                <a:gd name="T5" fmla="*/ 312 h 862"/>
                <a:gd name="T6" fmla="*/ 627 w 834"/>
                <a:gd name="T7" fmla="*/ 313 h 862"/>
                <a:gd name="T8" fmla="*/ 615 w 834"/>
                <a:gd name="T9" fmla="*/ 345 h 862"/>
                <a:gd name="T10" fmla="*/ 587 w 834"/>
                <a:gd name="T11" fmla="*/ 324 h 862"/>
                <a:gd name="T12" fmla="*/ 563 w 834"/>
                <a:gd name="T13" fmla="*/ 342 h 862"/>
                <a:gd name="T14" fmla="*/ 596 w 834"/>
                <a:gd name="T15" fmla="*/ 359 h 862"/>
                <a:gd name="T16" fmla="*/ 646 w 834"/>
                <a:gd name="T17" fmla="*/ 402 h 862"/>
                <a:gd name="T18" fmla="*/ 590 w 834"/>
                <a:gd name="T19" fmla="*/ 444 h 862"/>
                <a:gd name="T20" fmla="*/ 534 w 834"/>
                <a:gd name="T21" fmla="*/ 398 h 862"/>
                <a:gd name="T22" fmla="*/ 570 w 834"/>
                <a:gd name="T23" fmla="*/ 415 h 862"/>
                <a:gd name="T24" fmla="*/ 612 w 834"/>
                <a:gd name="T25" fmla="*/ 416 h 862"/>
                <a:gd name="T26" fmla="*/ 403 w 834"/>
                <a:gd name="T27" fmla="*/ 440 h 862"/>
                <a:gd name="T28" fmla="*/ 437 w 834"/>
                <a:gd name="T29" fmla="*/ 333 h 862"/>
                <a:gd name="T30" fmla="*/ 473 w 834"/>
                <a:gd name="T31" fmla="*/ 440 h 862"/>
                <a:gd name="T32" fmla="*/ 524 w 834"/>
                <a:gd name="T33" fmla="*/ 304 h 862"/>
                <a:gd name="T34" fmla="*/ 496 w 834"/>
                <a:gd name="T35" fmla="*/ 304 h 862"/>
                <a:gd name="T36" fmla="*/ 473 w 834"/>
                <a:gd name="T37" fmla="*/ 403 h 862"/>
                <a:gd name="T38" fmla="*/ 438 w 834"/>
                <a:gd name="T39" fmla="*/ 304 h 862"/>
                <a:gd name="T40" fmla="*/ 404 w 834"/>
                <a:gd name="T41" fmla="*/ 404 h 862"/>
                <a:gd name="T42" fmla="*/ 366 w 834"/>
                <a:gd name="T43" fmla="*/ 304 h 862"/>
                <a:gd name="T44" fmla="*/ 389 w 834"/>
                <a:gd name="T45" fmla="*/ 440 h 862"/>
                <a:gd name="T46" fmla="*/ 340 w 834"/>
                <a:gd name="T47" fmla="*/ 428 h 862"/>
                <a:gd name="T48" fmla="*/ 265 w 834"/>
                <a:gd name="T49" fmla="*/ 416 h 862"/>
                <a:gd name="T50" fmla="*/ 331 w 834"/>
                <a:gd name="T51" fmla="*/ 381 h 862"/>
                <a:gd name="T52" fmla="*/ 331 w 834"/>
                <a:gd name="T53" fmla="*/ 357 h 862"/>
                <a:gd name="T54" fmla="*/ 265 w 834"/>
                <a:gd name="T55" fmla="*/ 328 h 862"/>
                <a:gd name="T56" fmla="*/ 336 w 834"/>
                <a:gd name="T57" fmla="*/ 316 h 862"/>
                <a:gd name="T58" fmla="*/ 236 w 834"/>
                <a:gd name="T59" fmla="*/ 304 h 862"/>
                <a:gd name="T60" fmla="*/ 340 w 834"/>
                <a:gd name="T61" fmla="*/ 440 h 862"/>
                <a:gd name="T62" fmla="*/ 340 w 834"/>
                <a:gd name="T63" fmla="*/ 428 h 862"/>
                <a:gd name="T64" fmla="*/ 98 w 834"/>
                <a:gd name="T65" fmla="*/ 440 h 862"/>
                <a:gd name="T66" fmla="*/ 125 w 834"/>
                <a:gd name="T67" fmla="*/ 440 h 862"/>
                <a:gd name="T68" fmla="*/ 181 w 834"/>
                <a:gd name="T69" fmla="*/ 440 h 862"/>
                <a:gd name="T70" fmla="*/ 209 w 834"/>
                <a:gd name="T71" fmla="*/ 440 h 862"/>
                <a:gd name="T72" fmla="*/ 196 w 834"/>
                <a:gd name="T73" fmla="*/ 304 h 862"/>
                <a:gd name="T74" fmla="*/ 182 w 834"/>
                <a:gd name="T75" fmla="*/ 400 h 862"/>
                <a:gd name="T76" fmla="*/ 113 w 834"/>
                <a:gd name="T77" fmla="*/ 304 h 862"/>
                <a:gd name="T78" fmla="*/ 834 w 834"/>
                <a:gd name="T79" fmla="*/ 0 h 862"/>
                <a:gd name="T80" fmla="*/ 743 w 834"/>
                <a:gd name="T81" fmla="*/ 555 h 862"/>
                <a:gd name="T82" fmla="*/ 551 w 834"/>
                <a:gd name="T83" fmla="*/ 643 h 862"/>
                <a:gd name="T84" fmla="*/ 420 w 834"/>
                <a:gd name="T85" fmla="*/ 772 h 862"/>
                <a:gd name="T86" fmla="*/ 329 w 834"/>
                <a:gd name="T87" fmla="*/ 643 h 862"/>
                <a:gd name="T88" fmla="*/ 0 w 834"/>
                <a:gd name="T89" fmla="*/ 88 h 862"/>
                <a:gd name="T90" fmla="*/ 91 w 834"/>
                <a:gd name="T91" fmla="*/ 0 h 862"/>
                <a:gd name="T92" fmla="*/ 707 w 834"/>
                <a:gd name="T93" fmla="*/ 125 h 862"/>
                <a:gd name="T94" fmla="*/ 109 w 834"/>
                <a:gd name="T95" fmla="*/ 125 h 862"/>
                <a:gd name="T96" fmla="*/ 37 w 834"/>
                <a:gd name="T97" fmla="*/ 125 h 862"/>
                <a:gd name="T98" fmla="*/ 366 w 834"/>
                <a:gd name="T99" fmla="*/ 606 h 862"/>
                <a:gd name="T100" fmla="*/ 420 w 834"/>
                <a:gd name="T101" fmla="*/ 720 h 862"/>
                <a:gd name="T102" fmla="*/ 456 w 834"/>
                <a:gd name="T103" fmla="*/ 683 h 862"/>
                <a:gd name="T104" fmla="*/ 536 w 834"/>
                <a:gd name="T105" fmla="*/ 606 h 862"/>
                <a:gd name="T106" fmla="*/ 587 w 834"/>
                <a:gd name="T107" fmla="*/ 606 h 862"/>
                <a:gd name="T108" fmla="*/ 707 w 834"/>
                <a:gd name="T109" fmla="*/ 554 h 862"/>
                <a:gd name="T110" fmla="*/ 707 w 834"/>
                <a:gd name="T111" fmla="*/ 518 h 862"/>
                <a:gd name="T112" fmla="*/ 707 w 834"/>
                <a:gd name="T113" fmla="*/ 125 h 862"/>
                <a:gd name="T114" fmla="*/ 127 w 834"/>
                <a:gd name="T115" fmla="*/ 37 h 862"/>
                <a:gd name="T116" fmla="*/ 743 w 834"/>
                <a:gd name="T117" fmla="*/ 88 h 862"/>
                <a:gd name="T118" fmla="*/ 798 w 834"/>
                <a:gd name="T119" fmla="*/ 518 h 862"/>
                <a:gd name="T120" fmla="*/ 798 w 834"/>
                <a:gd name="T121" fmla="*/ 3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4" h="862">
                  <a:moveTo>
                    <a:pt x="619" y="404"/>
                  </a:moveTo>
                  <a:cubicBezTo>
                    <a:pt x="619" y="399"/>
                    <a:pt x="617" y="395"/>
                    <a:pt x="614" y="393"/>
                  </a:cubicBezTo>
                  <a:cubicBezTo>
                    <a:pt x="610" y="390"/>
                    <a:pt x="603" y="388"/>
                    <a:pt x="591" y="385"/>
                  </a:cubicBezTo>
                  <a:cubicBezTo>
                    <a:pt x="569" y="380"/>
                    <a:pt x="555" y="375"/>
                    <a:pt x="548" y="370"/>
                  </a:cubicBezTo>
                  <a:cubicBezTo>
                    <a:pt x="540" y="364"/>
                    <a:pt x="537" y="355"/>
                    <a:pt x="537" y="344"/>
                  </a:cubicBezTo>
                  <a:cubicBezTo>
                    <a:pt x="537" y="330"/>
                    <a:pt x="541" y="320"/>
                    <a:pt x="551" y="312"/>
                  </a:cubicBezTo>
                  <a:cubicBezTo>
                    <a:pt x="561" y="304"/>
                    <a:pt x="573" y="300"/>
                    <a:pt x="590" y="300"/>
                  </a:cubicBezTo>
                  <a:cubicBezTo>
                    <a:pt x="605" y="300"/>
                    <a:pt x="617" y="305"/>
                    <a:pt x="627" y="313"/>
                  </a:cubicBezTo>
                  <a:cubicBezTo>
                    <a:pt x="637" y="321"/>
                    <a:pt x="642" y="331"/>
                    <a:pt x="643" y="345"/>
                  </a:cubicBezTo>
                  <a:lnTo>
                    <a:pt x="615" y="345"/>
                  </a:lnTo>
                  <a:cubicBezTo>
                    <a:pt x="615" y="339"/>
                    <a:pt x="612" y="333"/>
                    <a:pt x="607" y="330"/>
                  </a:cubicBezTo>
                  <a:cubicBezTo>
                    <a:pt x="601" y="326"/>
                    <a:pt x="595" y="324"/>
                    <a:pt x="587" y="324"/>
                  </a:cubicBezTo>
                  <a:cubicBezTo>
                    <a:pt x="579" y="324"/>
                    <a:pt x="574" y="325"/>
                    <a:pt x="570" y="329"/>
                  </a:cubicBezTo>
                  <a:cubicBezTo>
                    <a:pt x="565" y="332"/>
                    <a:pt x="563" y="336"/>
                    <a:pt x="563" y="342"/>
                  </a:cubicBezTo>
                  <a:cubicBezTo>
                    <a:pt x="563" y="346"/>
                    <a:pt x="566" y="349"/>
                    <a:pt x="570" y="351"/>
                  </a:cubicBezTo>
                  <a:cubicBezTo>
                    <a:pt x="574" y="354"/>
                    <a:pt x="583" y="356"/>
                    <a:pt x="596" y="359"/>
                  </a:cubicBezTo>
                  <a:cubicBezTo>
                    <a:pt x="616" y="364"/>
                    <a:pt x="630" y="369"/>
                    <a:pt x="636" y="375"/>
                  </a:cubicBezTo>
                  <a:cubicBezTo>
                    <a:pt x="643" y="380"/>
                    <a:pt x="646" y="390"/>
                    <a:pt x="646" y="402"/>
                  </a:cubicBezTo>
                  <a:cubicBezTo>
                    <a:pt x="646" y="415"/>
                    <a:pt x="641" y="425"/>
                    <a:pt x="631" y="433"/>
                  </a:cubicBezTo>
                  <a:cubicBezTo>
                    <a:pt x="621" y="440"/>
                    <a:pt x="607" y="444"/>
                    <a:pt x="590" y="444"/>
                  </a:cubicBezTo>
                  <a:cubicBezTo>
                    <a:pt x="573" y="444"/>
                    <a:pt x="560" y="440"/>
                    <a:pt x="550" y="432"/>
                  </a:cubicBezTo>
                  <a:cubicBezTo>
                    <a:pt x="540" y="424"/>
                    <a:pt x="535" y="413"/>
                    <a:pt x="534" y="398"/>
                  </a:cubicBezTo>
                  <a:lnTo>
                    <a:pt x="562" y="398"/>
                  </a:lnTo>
                  <a:cubicBezTo>
                    <a:pt x="562" y="405"/>
                    <a:pt x="565" y="411"/>
                    <a:pt x="570" y="415"/>
                  </a:cubicBezTo>
                  <a:cubicBezTo>
                    <a:pt x="575" y="419"/>
                    <a:pt x="581" y="421"/>
                    <a:pt x="590" y="421"/>
                  </a:cubicBezTo>
                  <a:cubicBezTo>
                    <a:pt x="599" y="421"/>
                    <a:pt x="606" y="419"/>
                    <a:pt x="612" y="416"/>
                  </a:cubicBezTo>
                  <a:cubicBezTo>
                    <a:pt x="617" y="413"/>
                    <a:pt x="619" y="409"/>
                    <a:pt x="619" y="404"/>
                  </a:cubicBezTo>
                  <a:close/>
                  <a:moveTo>
                    <a:pt x="403" y="440"/>
                  </a:moveTo>
                  <a:lnTo>
                    <a:pt x="416" y="440"/>
                  </a:lnTo>
                  <a:lnTo>
                    <a:pt x="437" y="333"/>
                  </a:lnTo>
                  <a:lnTo>
                    <a:pt x="459" y="440"/>
                  </a:lnTo>
                  <a:lnTo>
                    <a:pt x="473" y="440"/>
                  </a:lnTo>
                  <a:lnTo>
                    <a:pt x="487" y="440"/>
                  </a:lnTo>
                  <a:lnTo>
                    <a:pt x="524" y="304"/>
                  </a:lnTo>
                  <a:lnTo>
                    <a:pt x="510" y="304"/>
                  </a:lnTo>
                  <a:lnTo>
                    <a:pt x="496" y="304"/>
                  </a:lnTo>
                  <a:lnTo>
                    <a:pt x="473" y="403"/>
                  </a:lnTo>
                  <a:lnTo>
                    <a:pt x="473" y="403"/>
                  </a:lnTo>
                  <a:lnTo>
                    <a:pt x="453" y="304"/>
                  </a:lnTo>
                  <a:lnTo>
                    <a:pt x="438" y="304"/>
                  </a:lnTo>
                  <a:lnTo>
                    <a:pt x="423" y="304"/>
                  </a:lnTo>
                  <a:lnTo>
                    <a:pt x="404" y="404"/>
                  </a:lnTo>
                  <a:lnTo>
                    <a:pt x="381" y="304"/>
                  </a:lnTo>
                  <a:lnTo>
                    <a:pt x="366" y="304"/>
                  </a:lnTo>
                  <a:lnTo>
                    <a:pt x="351" y="304"/>
                  </a:lnTo>
                  <a:lnTo>
                    <a:pt x="389" y="440"/>
                  </a:lnTo>
                  <a:lnTo>
                    <a:pt x="403" y="440"/>
                  </a:lnTo>
                  <a:close/>
                  <a:moveTo>
                    <a:pt x="340" y="428"/>
                  </a:moveTo>
                  <a:lnTo>
                    <a:pt x="340" y="416"/>
                  </a:lnTo>
                  <a:lnTo>
                    <a:pt x="265" y="416"/>
                  </a:lnTo>
                  <a:lnTo>
                    <a:pt x="265" y="381"/>
                  </a:lnTo>
                  <a:lnTo>
                    <a:pt x="331" y="381"/>
                  </a:lnTo>
                  <a:lnTo>
                    <a:pt x="331" y="369"/>
                  </a:lnTo>
                  <a:lnTo>
                    <a:pt x="331" y="357"/>
                  </a:lnTo>
                  <a:lnTo>
                    <a:pt x="265" y="357"/>
                  </a:lnTo>
                  <a:lnTo>
                    <a:pt x="265" y="328"/>
                  </a:lnTo>
                  <a:lnTo>
                    <a:pt x="336" y="328"/>
                  </a:lnTo>
                  <a:lnTo>
                    <a:pt x="336" y="316"/>
                  </a:lnTo>
                  <a:lnTo>
                    <a:pt x="336" y="304"/>
                  </a:lnTo>
                  <a:lnTo>
                    <a:pt x="236" y="304"/>
                  </a:lnTo>
                  <a:lnTo>
                    <a:pt x="236" y="440"/>
                  </a:lnTo>
                  <a:lnTo>
                    <a:pt x="340" y="440"/>
                  </a:lnTo>
                  <a:lnTo>
                    <a:pt x="340" y="428"/>
                  </a:lnTo>
                  <a:lnTo>
                    <a:pt x="340" y="428"/>
                  </a:lnTo>
                  <a:close/>
                  <a:moveTo>
                    <a:pt x="98" y="304"/>
                  </a:moveTo>
                  <a:lnTo>
                    <a:pt x="98" y="440"/>
                  </a:lnTo>
                  <a:lnTo>
                    <a:pt x="111" y="440"/>
                  </a:lnTo>
                  <a:lnTo>
                    <a:pt x="125" y="440"/>
                  </a:lnTo>
                  <a:lnTo>
                    <a:pt x="125" y="342"/>
                  </a:lnTo>
                  <a:lnTo>
                    <a:pt x="181" y="440"/>
                  </a:lnTo>
                  <a:lnTo>
                    <a:pt x="195" y="440"/>
                  </a:lnTo>
                  <a:lnTo>
                    <a:pt x="209" y="440"/>
                  </a:lnTo>
                  <a:lnTo>
                    <a:pt x="209" y="304"/>
                  </a:lnTo>
                  <a:lnTo>
                    <a:pt x="196" y="304"/>
                  </a:lnTo>
                  <a:lnTo>
                    <a:pt x="182" y="304"/>
                  </a:lnTo>
                  <a:lnTo>
                    <a:pt x="182" y="400"/>
                  </a:lnTo>
                  <a:lnTo>
                    <a:pt x="128" y="304"/>
                  </a:lnTo>
                  <a:lnTo>
                    <a:pt x="113" y="304"/>
                  </a:lnTo>
                  <a:lnTo>
                    <a:pt x="98" y="304"/>
                  </a:lnTo>
                  <a:close/>
                  <a:moveTo>
                    <a:pt x="834" y="0"/>
                  </a:moveTo>
                  <a:lnTo>
                    <a:pt x="834" y="555"/>
                  </a:lnTo>
                  <a:lnTo>
                    <a:pt x="743" y="555"/>
                  </a:lnTo>
                  <a:lnTo>
                    <a:pt x="743" y="643"/>
                  </a:lnTo>
                  <a:lnTo>
                    <a:pt x="551" y="643"/>
                  </a:lnTo>
                  <a:lnTo>
                    <a:pt x="420" y="774"/>
                  </a:lnTo>
                  <a:lnTo>
                    <a:pt x="420" y="772"/>
                  </a:lnTo>
                  <a:lnTo>
                    <a:pt x="329" y="862"/>
                  </a:lnTo>
                  <a:lnTo>
                    <a:pt x="329" y="643"/>
                  </a:lnTo>
                  <a:lnTo>
                    <a:pt x="0" y="643"/>
                  </a:lnTo>
                  <a:lnTo>
                    <a:pt x="0" y="88"/>
                  </a:lnTo>
                  <a:lnTo>
                    <a:pt x="91" y="88"/>
                  </a:lnTo>
                  <a:lnTo>
                    <a:pt x="91" y="0"/>
                  </a:lnTo>
                  <a:lnTo>
                    <a:pt x="834" y="0"/>
                  </a:lnTo>
                  <a:close/>
                  <a:moveTo>
                    <a:pt x="707" y="125"/>
                  </a:moveTo>
                  <a:lnTo>
                    <a:pt x="127" y="125"/>
                  </a:lnTo>
                  <a:lnTo>
                    <a:pt x="109" y="125"/>
                  </a:lnTo>
                  <a:lnTo>
                    <a:pt x="91" y="125"/>
                  </a:lnTo>
                  <a:lnTo>
                    <a:pt x="37" y="125"/>
                  </a:lnTo>
                  <a:lnTo>
                    <a:pt x="37" y="606"/>
                  </a:lnTo>
                  <a:lnTo>
                    <a:pt x="366" y="606"/>
                  </a:lnTo>
                  <a:lnTo>
                    <a:pt x="366" y="774"/>
                  </a:lnTo>
                  <a:lnTo>
                    <a:pt x="420" y="720"/>
                  </a:lnTo>
                  <a:lnTo>
                    <a:pt x="438" y="702"/>
                  </a:lnTo>
                  <a:lnTo>
                    <a:pt x="456" y="683"/>
                  </a:lnTo>
                  <a:lnTo>
                    <a:pt x="533" y="606"/>
                  </a:lnTo>
                  <a:lnTo>
                    <a:pt x="536" y="606"/>
                  </a:lnTo>
                  <a:lnTo>
                    <a:pt x="561" y="606"/>
                  </a:lnTo>
                  <a:lnTo>
                    <a:pt x="587" y="606"/>
                  </a:lnTo>
                  <a:lnTo>
                    <a:pt x="707" y="606"/>
                  </a:lnTo>
                  <a:lnTo>
                    <a:pt x="707" y="554"/>
                  </a:lnTo>
                  <a:lnTo>
                    <a:pt x="707" y="536"/>
                  </a:lnTo>
                  <a:lnTo>
                    <a:pt x="707" y="518"/>
                  </a:lnTo>
                  <a:lnTo>
                    <a:pt x="707" y="125"/>
                  </a:lnTo>
                  <a:lnTo>
                    <a:pt x="707" y="125"/>
                  </a:lnTo>
                  <a:close/>
                  <a:moveTo>
                    <a:pt x="798" y="37"/>
                  </a:moveTo>
                  <a:lnTo>
                    <a:pt x="127" y="37"/>
                  </a:lnTo>
                  <a:lnTo>
                    <a:pt x="127" y="88"/>
                  </a:lnTo>
                  <a:lnTo>
                    <a:pt x="743" y="88"/>
                  </a:lnTo>
                  <a:lnTo>
                    <a:pt x="743" y="518"/>
                  </a:lnTo>
                  <a:lnTo>
                    <a:pt x="798" y="518"/>
                  </a:lnTo>
                  <a:lnTo>
                    <a:pt x="798" y="37"/>
                  </a:lnTo>
                  <a:lnTo>
                    <a:pt x="798" y="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sz="1350">
                <a:solidFill>
                  <a:prstClr val="white"/>
                </a:solidFill>
                <a:cs typeface="+mn-ea"/>
                <a:sym typeface="+mn-lt"/>
              </a:endParaRPr>
            </a:p>
          </p:txBody>
        </p:sp>
        <p:sp>
          <p:nvSpPr>
            <p:cNvPr id="113" name="任意多边形: 形状 67"/>
            <p:cNvSpPr/>
            <p:nvPr/>
          </p:nvSpPr>
          <p:spPr>
            <a:xfrm>
              <a:off x="6416441" y="3744588"/>
              <a:ext cx="538904" cy="388892"/>
            </a:xfrm>
            <a:custGeom>
              <a:avLst/>
              <a:gdLst>
                <a:gd name="connsiteX0" fmla="*/ 91000 w 605879"/>
                <a:gd name="connsiteY0" fmla="*/ 173662 h 437224"/>
                <a:gd name="connsiteX1" fmla="*/ 331193 w 605879"/>
                <a:gd name="connsiteY1" fmla="*/ 173662 h 437224"/>
                <a:gd name="connsiteX2" fmla="*/ 342454 w 605879"/>
                <a:gd name="connsiteY2" fmla="*/ 184882 h 437224"/>
                <a:gd name="connsiteX3" fmla="*/ 331193 w 605879"/>
                <a:gd name="connsiteY3" fmla="*/ 196102 h 437224"/>
                <a:gd name="connsiteX4" fmla="*/ 91000 w 605879"/>
                <a:gd name="connsiteY4" fmla="*/ 196102 h 437224"/>
                <a:gd name="connsiteX5" fmla="*/ 79739 w 605879"/>
                <a:gd name="connsiteY5" fmla="*/ 184882 h 437224"/>
                <a:gd name="connsiteX6" fmla="*/ 91000 w 605879"/>
                <a:gd name="connsiteY6" fmla="*/ 173662 h 437224"/>
                <a:gd name="connsiteX7" fmla="*/ 421630 w 605879"/>
                <a:gd name="connsiteY7" fmla="*/ 131441 h 437224"/>
                <a:gd name="connsiteX8" fmla="*/ 423552 w 605879"/>
                <a:gd name="connsiteY8" fmla="*/ 152274 h 437224"/>
                <a:gd name="connsiteX9" fmla="*/ 275961 w 605879"/>
                <a:gd name="connsiteY9" fmla="*/ 300986 h 437224"/>
                <a:gd name="connsiteX10" fmla="*/ 408175 w 605879"/>
                <a:gd name="connsiteY10" fmla="*/ 358277 h 437224"/>
                <a:gd name="connsiteX11" fmla="*/ 418060 w 605879"/>
                <a:gd name="connsiteY11" fmla="*/ 365267 h 437224"/>
                <a:gd name="connsiteX12" fmla="*/ 488218 w 605879"/>
                <a:gd name="connsiteY12" fmla="*/ 410360 h 437224"/>
                <a:gd name="connsiteX13" fmla="*/ 474214 w 605879"/>
                <a:gd name="connsiteY13" fmla="*/ 363348 h 437224"/>
                <a:gd name="connsiteX14" fmla="*/ 482039 w 605879"/>
                <a:gd name="connsiteY14" fmla="*/ 349916 h 437224"/>
                <a:gd name="connsiteX15" fmla="*/ 583363 w 605879"/>
                <a:gd name="connsiteY15" fmla="*/ 244928 h 437224"/>
                <a:gd name="connsiteX16" fmla="*/ 421630 w 605879"/>
                <a:gd name="connsiteY16" fmla="*/ 131441 h 437224"/>
                <a:gd name="connsiteX17" fmla="*/ 75898 w 605879"/>
                <a:gd name="connsiteY17" fmla="*/ 120173 h 437224"/>
                <a:gd name="connsiteX18" fmla="*/ 340509 w 605879"/>
                <a:gd name="connsiteY18" fmla="*/ 120173 h 437224"/>
                <a:gd name="connsiteX19" fmla="*/ 351769 w 605879"/>
                <a:gd name="connsiteY19" fmla="*/ 131428 h 437224"/>
                <a:gd name="connsiteX20" fmla="*/ 340509 w 605879"/>
                <a:gd name="connsiteY20" fmla="*/ 142683 h 437224"/>
                <a:gd name="connsiteX21" fmla="*/ 75898 w 605879"/>
                <a:gd name="connsiteY21" fmla="*/ 142683 h 437224"/>
                <a:gd name="connsiteX22" fmla="*/ 64638 w 605879"/>
                <a:gd name="connsiteY22" fmla="*/ 131428 h 437224"/>
                <a:gd name="connsiteX23" fmla="*/ 75898 w 605879"/>
                <a:gd name="connsiteY23" fmla="*/ 120173 h 437224"/>
                <a:gd name="connsiteX24" fmla="*/ 210609 w 605879"/>
                <a:gd name="connsiteY24" fmla="*/ 22478 h 437224"/>
                <a:gd name="connsiteX25" fmla="*/ 22516 w 605879"/>
                <a:gd name="connsiteY25" fmla="*/ 153508 h 437224"/>
                <a:gd name="connsiteX26" fmla="*/ 139216 w 605879"/>
                <a:gd name="connsiteY26" fmla="*/ 274807 h 437224"/>
                <a:gd name="connsiteX27" fmla="*/ 147042 w 605879"/>
                <a:gd name="connsiteY27" fmla="*/ 288102 h 437224"/>
                <a:gd name="connsiteX28" fmla="*/ 130017 w 605879"/>
                <a:gd name="connsiteY28" fmla="*/ 344297 h 437224"/>
                <a:gd name="connsiteX29" fmla="*/ 214041 w 605879"/>
                <a:gd name="connsiteY29" fmla="*/ 291254 h 437224"/>
                <a:gd name="connsiteX30" fmla="*/ 223927 w 605879"/>
                <a:gd name="connsiteY30" fmla="*/ 284264 h 437224"/>
                <a:gd name="connsiteX31" fmla="*/ 398839 w 605879"/>
                <a:gd name="connsiteY31" fmla="*/ 152960 h 437224"/>
                <a:gd name="connsiteX32" fmla="*/ 369596 w 605879"/>
                <a:gd name="connsiteY32" fmla="*/ 80592 h 437224"/>
                <a:gd name="connsiteX33" fmla="*/ 210609 w 605879"/>
                <a:gd name="connsiteY33" fmla="*/ 22478 h 437224"/>
                <a:gd name="connsiteX34" fmla="*/ 210609 w 605879"/>
                <a:gd name="connsiteY34" fmla="*/ 0 h 437224"/>
                <a:gd name="connsiteX35" fmla="*/ 385796 w 605879"/>
                <a:gd name="connsiteY35" fmla="*/ 64967 h 437224"/>
                <a:gd name="connsiteX36" fmla="*/ 414079 w 605879"/>
                <a:gd name="connsiteY36" fmla="*/ 109100 h 437224"/>
                <a:gd name="connsiteX37" fmla="*/ 419845 w 605879"/>
                <a:gd name="connsiteY37" fmla="*/ 108963 h 437224"/>
                <a:gd name="connsiteX38" fmla="*/ 605879 w 605879"/>
                <a:gd name="connsiteY38" fmla="*/ 244928 h 437224"/>
                <a:gd name="connsiteX39" fmla="*/ 498515 w 605879"/>
                <a:gd name="connsiteY39" fmla="*/ 368420 h 437224"/>
                <a:gd name="connsiteX40" fmla="*/ 516088 w 605879"/>
                <a:gd name="connsiteY40" fmla="*/ 414609 h 437224"/>
                <a:gd name="connsiteX41" fmla="*/ 522953 w 605879"/>
                <a:gd name="connsiteY41" fmla="*/ 428178 h 437224"/>
                <a:gd name="connsiteX42" fmla="*/ 510185 w 605879"/>
                <a:gd name="connsiteY42" fmla="*/ 437224 h 437224"/>
                <a:gd name="connsiteX43" fmla="*/ 400487 w 605879"/>
                <a:gd name="connsiteY43" fmla="*/ 380344 h 437224"/>
                <a:gd name="connsiteX44" fmla="*/ 250836 w 605879"/>
                <a:gd name="connsiteY44" fmla="*/ 304275 h 437224"/>
                <a:gd name="connsiteX45" fmla="*/ 231752 w 605879"/>
                <a:gd name="connsiteY45" fmla="*/ 306331 h 437224"/>
                <a:gd name="connsiteX46" fmla="*/ 107639 w 605879"/>
                <a:gd name="connsiteY46" fmla="*/ 371161 h 437224"/>
                <a:gd name="connsiteX47" fmla="*/ 94596 w 605879"/>
                <a:gd name="connsiteY47" fmla="*/ 361978 h 437224"/>
                <a:gd name="connsiteX48" fmla="*/ 102009 w 605879"/>
                <a:gd name="connsiteY48" fmla="*/ 348135 h 437224"/>
                <a:gd name="connsiteX49" fmla="*/ 122741 w 605879"/>
                <a:gd name="connsiteY49" fmla="*/ 293173 h 437224"/>
                <a:gd name="connsiteX50" fmla="*/ 0 w 605879"/>
                <a:gd name="connsiteY50" fmla="*/ 153508 h 437224"/>
                <a:gd name="connsiteX51" fmla="*/ 210609 w 605879"/>
                <a:gd name="connsiteY51" fmla="*/ 0 h 4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879" h="437224">
                  <a:moveTo>
                    <a:pt x="91000" y="173662"/>
                  </a:moveTo>
                  <a:lnTo>
                    <a:pt x="331193" y="173662"/>
                  </a:lnTo>
                  <a:cubicBezTo>
                    <a:pt x="337373" y="173662"/>
                    <a:pt x="342454" y="178725"/>
                    <a:pt x="342454" y="184882"/>
                  </a:cubicBezTo>
                  <a:cubicBezTo>
                    <a:pt x="342454" y="191040"/>
                    <a:pt x="337373" y="196102"/>
                    <a:pt x="331193" y="196102"/>
                  </a:cubicBezTo>
                  <a:lnTo>
                    <a:pt x="91000" y="196102"/>
                  </a:lnTo>
                  <a:cubicBezTo>
                    <a:pt x="84683" y="196102"/>
                    <a:pt x="79739" y="191040"/>
                    <a:pt x="79739" y="184882"/>
                  </a:cubicBezTo>
                  <a:cubicBezTo>
                    <a:pt x="79739" y="178725"/>
                    <a:pt x="84683" y="173662"/>
                    <a:pt x="91000" y="173662"/>
                  </a:cubicBezTo>
                  <a:close/>
                  <a:moveTo>
                    <a:pt x="421630" y="131441"/>
                  </a:moveTo>
                  <a:cubicBezTo>
                    <a:pt x="423003" y="138294"/>
                    <a:pt x="423552" y="145284"/>
                    <a:pt x="423552" y="152274"/>
                  </a:cubicBezTo>
                  <a:cubicBezTo>
                    <a:pt x="423552" y="220668"/>
                    <a:pt x="362456" y="281249"/>
                    <a:pt x="275961" y="300986"/>
                  </a:cubicBezTo>
                  <a:cubicBezTo>
                    <a:pt x="302047" y="334017"/>
                    <a:pt x="350924" y="355536"/>
                    <a:pt x="408175" y="358277"/>
                  </a:cubicBezTo>
                  <a:cubicBezTo>
                    <a:pt x="412569" y="358551"/>
                    <a:pt x="416413" y="361293"/>
                    <a:pt x="418060" y="365267"/>
                  </a:cubicBezTo>
                  <a:cubicBezTo>
                    <a:pt x="427259" y="388019"/>
                    <a:pt x="463505" y="403370"/>
                    <a:pt x="488218" y="410360"/>
                  </a:cubicBezTo>
                  <a:cubicBezTo>
                    <a:pt x="483962" y="399944"/>
                    <a:pt x="479156" y="385004"/>
                    <a:pt x="474214" y="363348"/>
                  </a:cubicBezTo>
                  <a:cubicBezTo>
                    <a:pt x="472841" y="357455"/>
                    <a:pt x="476273" y="351698"/>
                    <a:pt x="482039" y="349916"/>
                  </a:cubicBezTo>
                  <a:cubicBezTo>
                    <a:pt x="543685" y="332236"/>
                    <a:pt x="583500" y="290980"/>
                    <a:pt x="583363" y="244928"/>
                  </a:cubicBezTo>
                  <a:cubicBezTo>
                    <a:pt x="583363" y="182839"/>
                    <a:pt x="511009" y="132126"/>
                    <a:pt x="421630" y="131441"/>
                  </a:cubicBezTo>
                  <a:close/>
                  <a:moveTo>
                    <a:pt x="75898" y="120173"/>
                  </a:moveTo>
                  <a:lnTo>
                    <a:pt x="340509" y="120173"/>
                  </a:lnTo>
                  <a:cubicBezTo>
                    <a:pt x="346826" y="120173"/>
                    <a:pt x="351769" y="125114"/>
                    <a:pt x="351769" y="131428"/>
                  </a:cubicBezTo>
                  <a:cubicBezTo>
                    <a:pt x="351769" y="137604"/>
                    <a:pt x="346826" y="142683"/>
                    <a:pt x="340509" y="142683"/>
                  </a:cubicBezTo>
                  <a:lnTo>
                    <a:pt x="75898" y="142683"/>
                  </a:lnTo>
                  <a:cubicBezTo>
                    <a:pt x="69719" y="142683"/>
                    <a:pt x="64638" y="137604"/>
                    <a:pt x="64638" y="131428"/>
                  </a:cubicBezTo>
                  <a:cubicBezTo>
                    <a:pt x="64638" y="125114"/>
                    <a:pt x="69719" y="120173"/>
                    <a:pt x="75898" y="120173"/>
                  </a:cubicBezTo>
                  <a:close/>
                  <a:moveTo>
                    <a:pt x="210609" y="22478"/>
                  </a:moveTo>
                  <a:cubicBezTo>
                    <a:pt x="106952" y="22478"/>
                    <a:pt x="22516" y="81277"/>
                    <a:pt x="22516" y="153508"/>
                  </a:cubicBezTo>
                  <a:cubicBezTo>
                    <a:pt x="22516" y="206688"/>
                    <a:pt x="68372" y="254385"/>
                    <a:pt x="139216" y="274807"/>
                  </a:cubicBezTo>
                  <a:cubicBezTo>
                    <a:pt x="144983" y="276452"/>
                    <a:pt x="148415" y="282208"/>
                    <a:pt x="147042" y="288102"/>
                  </a:cubicBezTo>
                  <a:cubicBezTo>
                    <a:pt x="140864" y="314966"/>
                    <a:pt x="135097" y="332647"/>
                    <a:pt x="130017" y="344297"/>
                  </a:cubicBezTo>
                  <a:cubicBezTo>
                    <a:pt x="158437" y="336622"/>
                    <a:pt x="203058" y="318667"/>
                    <a:pt x="214041" y="291254"/>
                  </a:cubicBezTo>
                  <a:cubicBezTo>
                    <a:pt x="215689" y="287280"/>
                    <a:pt x="219533" y="284538"/>
                    <a:pt x="223927" y="284264"/>
                  </a:cubicBezTo>
                  <a:cubicBezTo>
                    <a:pt x="320170" y="279604"/>
                    <a:pt x="395407" y="223135"/>
                    <a:pt x="398839" y="152960"/>
                  </a:cubicBezTo>
                  <a:cubicBezTo>
                    <a:pt x="400075" y="126918"/>
                    <a:pt x="389915" y="101836"/>
                    <a:pt x="369596" y="80592"/>
                  </a:cubicBezTo>
                  <a:cubicBezTo>
                    <a:pt x="334860" y="44133"/>
                    <a:pt x="275412" y="22478"/>
                    <a:pt x="210609" y="22478"/>
                  </a:cubicBezTo>
                  <a:close/>
                  <a:moveTo>
                    <a:pt x="210609" y="0"/>
                  </a:moveTo>
                  <a:cubicBezTo>
                    <a:pt x="281453" y="0"/>
                    <a:pt x="346942" y="24260"/>
                    <a:pt x="385796" y="64967"/>
                  </a:cubicBezTo>
                  <a:cubicBezTo>
                    <a:pt x="398702" y="78536"/>
                    <a:pt x="408175" y="93338"/>
                    <a:pt x="414079" y="109100"/>
                  </a:cubicBezTo>
                  <a:cubicBezTo>
                    <a:pt x="416001" y="108963"/>
                    <a:pt x="417923" y="108963"/>
                    <a:pt x="419845" y="108963"/>
                  </a:cubicBezTo>
                  <a:cubicBezTo>
                    <a:pt x="522404" y="108963"/>
                    <a:pt x="606016" y="169955"/>
                    <a:pt x="605879" y="244928"/>
                  </a:cubicBezTo>
                  <a:cubicBezTo>
                    <a:pt x="605879" y="298519"/>
                    <a:pt x="564141" y="346079"/>
                    <a:pt x="498515" y="368420"/>
                  </a:cubicBezTo>
                  <a:cubicBezTo>
                    <a:pt x="506066" y="398025"/>
                    <a:pt x="512931" y="412279"/>
                    <a:pt x="516088" y="414609"/>
                  </a:cubicBezTo>
                  <a:cubicBezTo>
                    <a:pt x="524601" y="418858"/>
                    <a:pt x="523228" y="426671"/>
                    <a:pt x="522953" y="428178"/>
                  </a:cubicBezTo>
                  <a:cubicBezTo>
                    <a:pt x="522541" y="429686"/>
                    <a:pt x="520207" y="437224"/>
                    <a:pt x="510185" y="437224"/>
                  </a:cubicBezTo>
                  <a:cubicBezTo>
                    <a:pt x="497828" y="437224"/>
                    <a:pt x="423689" y="421325"/>
                    <a:pt x="400487" y="380344"/>
                  </a:cubicBezTo>
                  <a:cubicBezTo>
                    <a:pt x="333899" y="375410"/>
                    <a:pt x="277746" y="346764"/>
                    <a:pt x="250836" y="304275"/>
                  </a:cubicBezTo>
                  <a:cubicBezTo>
                    <a:pt x="244521" y="305098"/>
                    <a:pt x="238205" y="305783"/>
                    <a:pt x="231752" y="306331"/>
                  </a:cubicBezTo>
                  <a:cubicBezTo>
                    <a:pt x="206216" y="353069"/>
                    <a:pt x="121643" y="371161"/>
                    <a:pt x="107639" y="371161"/>
                  </a:cubicBezTo>
                  <a:cubicBezTo>
                    <a:pt x="97616" y="371161"/>
                    <a:pt x="95145" y="364171"/>
                    <a:pt x="94596" y="361978"/>
                  </a:cubicBezTo>
                  <a:cubicBezTo>
                    <a:pt x="94184" y="360470"/>
                    <a:pt x="92948" y="352658"/>
                    <a:pt x="102009" y="348135"/>
                  </a:cubicBezTo>
                  <a:cubicBezTo>
                    <a:pt x="105030" y="345942"/>
                    <a:pt x="113130" y="331550"/>
                    <a:pt x="122741" y="293173"/>
                  </a:cubicBezTo>
                  <a:cubicBezTo>
                    <a:pt x="47778" y="268228"/>
                    <a:pt x="0" y="214226"/>
                    <a:pt x="0" y="153508"/>
                  </a:cubicBezTo>
                  <a:cubicBezTo>
                    <a:pt x="0" y="68804"/>
                    <a:pt x="94458" y="0"/>
                    <a:pt x="21060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sz="1350">
                <a:solidFill>
                  <a:prstClr val="white"/>
                </a:solidFill>
                <a:cs typeface="+mn-ea"/>
                <a:sym typeface="+mn-lt"/>
              </a:endParaRPr>
            </a:p>
          </p:txBody>
        </p:sp>
        <p:sp>
          <p:nvSpPr>
            <p:cNvPr id="114" name="任意多边形: 形状 68"/>
            <p:cNvSpPr/>
            <p:nvPr/>
          </p:nvSpPr>
          <p:spPr>
            <a:xfrm>
              <a:off x="7455394" y="3669980"/>
              <a:ext cx="538904" cy="538108"/>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sz="1350">
                <a:solidFill>
                  <a:prstClr val="white"/>
                </a:solidFill>
                <a:cs typeface="+mn-ea"/>
                <a:sym typeface="+mn-lt"/>
              </a:endParaRPr>
            </a:p>
          </p:txBody>
        </p:sp>
      </p:grpSp>
      <p:grpSp>
        <p:nvGrpSpPr>
          <p:cNvPr id="59" name="组合 58"/>
          <p:cNvGrpSpPr/>
          <p:nvPr/>
        </p:nvGrpSpPr>
        <p:grpSpPr>
          <a:xfrm>
            <a:off x="6328913" y="1687461"/>
            <a:ext cx="2139920" cy="929707"/>
            <a:chOff x="874713" y="3336911"/>
            <a:chExt cx="2853226" cy="1239609"/>
          </a:xfrm>
        </p:grpSpPr>
        <p:sp>
          <p:nvSpPr>
            <p:cNvPr id="60" name="矩形 59"/>
            <p:cNvSpPr/>
            <p:nvPr/>
          </p:nvSpPr>
          <p:spPr>
            <a:xfrm>
              <a:off x="874713" y="3677812"/>
              <a:ext cx="2853226" cy="898708"/>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用户可以在投影仪或者计算机上进行演示也可以将演示文稿打印出来制作成胶片以便应用</a:t>
              </a:r>
            </a:p>
          </p:txBody>
        </p:sp>
        <p:sp>
          <p:nvSpPr>
            <p:cNvPr id="61" name="矩形 60"/>
            <p:cNvSpPr/>
            <p:nvPr/>
          </p:nvSpPr>
          <p:spPr>
            <a:xfrm>
              <a:off x="874713" y="3336911"/>
              <a:ext cx="2241974" cy="426869"/>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350" b="1" dirty="0">
                  <a:gradFill>
                    <a:gsLst>
                      <a:gs pos="0">
                        <a:srgbClr val="E3B43B"/>
                      </a:gs>
                      <a:gs pos="100000">
                        <a:srgbClr val="8B6735"/>
                      </a:gs>
                    </a:gsLst>
                    <a:lin ang="5400000" scaled="1"/>
                  </a:gradFill>
                  <a:cs typeface="+mn-ea"/>
                  <a:sym typeface="+mn-lt"/>
                </a:rPr>
                <a:t>标题文字添加</a:t>
              </a:r>
            </a:p>
          </p:txBody>
        </p:sp>
      </p:grpSp>
      <p:grpSp>
        <p:nvGrpSpPr>
          <p:cNvPr id="62" name="组合 61"/>
          <p:cNvGrpSpPr/>
          <p:nvPr/>
        </p:nvGrpSpPr>
        <p:grpSpPr>
          <a:xfrm>
            <a:off x="6328913" y="3213071"/>
            <a:ext cx="2139920" cy="929707"/>
            <a:chOff x="874713" y="3336911"/>
            <a:chExt cx="2853226" cy="1239609"/>
          </a:xfrm>
        </p:grpSpPr>
        <p:sp>
          <p:nvSpPr>
            <p:cNvPr id="63" name="矩形 62"/>
            <p:cNvSpPr/>
            <p:nvPr/>
          </p:nvSpPr>
          <p:spPr>
            <a:xfrm>
              <a:off x="874713" y="3677812"/>
              <a:ext cx="2853226" cy="898708"/>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用户可以在投影仪或者计算机上进行演示也可以将演示文稿打印出来制作成胶片以便应用</a:t>
              </a:r>
            </a:p>
          </p:txBody>
        </p:sp>
        <p:sp>
          <p:nvSpPr>
            <p:cNvPr id="64" name="矩形 63"/>
            <p:cNvSpPr/>
            <p:nvPr/>
          </p:nvSpPr>
          <p:spPr>
            <a:xfrm>
              <a:off x="874713" y="3336911"/>
              <a:ext cx="2241974" cy="426869"/>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350" b="1" dirty="0">
                  <a:gradFill>
                    <a:gsLst>
                      <a:gs pos="0">
                        <a:srgbClr val="E3B43B"/>
                      </a:gs>
                      <a:gs pos="100000">
                        <a:srgbClr val="8B6735"/>
                      </a:gs>
                    </a:gsLst>
                    <a:lin ang="5400000" scaled="1"/>
                  </a:gradFill>
                  <a:cs typeface="+mn-ea"/>
                  <a:sym typeface="+mn-lt"/>
                </a:rPr>
                <a:t>标题文字添加</a:t>
              </a:r>
            </a:p>
          </p:txBody>
        </p:sp>
      </p:grpSp>
      <p:grpSp>
        <p:nvGrpSpPr>
          <p:cNvPr id="65" name="组合 64"/>
          <p:cNvGrpSpPr/>
          <p:nvPr/>
        </p:nvGrpSpPr>
        <p:grpSpPr>
          <a:xfrm>
            <a:off x="675777" y="1687461"/>
            <a:ext cx="2139920" cy="929707"/>
            <a:chOff x="874713" y="3336911"/>
            <a:chExt cx="2853226" cy="1239609"/>
          </a:xfrm>
        </p:grpSpPr>
        <p:sp>
          <p:nvSpPr>
            <p:cNvPr id="66" name="矩形 65"/>
            <p:cNvSpPr/>
            <p:nvPr/>
          </p:nvSpPr>
          <p:spPr>
            <a:xfrm>
              <a:off x="874713" y="3677812"/>
              <a:ext cx="2853226" cy="898708"/>
            </a:xfrm>
            <a:prstGeom prst="rect">
              <a:avLst/>
            </a:prstGeom>
          </p:spPr>
          <p:txBody>
            <a:bodyPr wrap="square">
              <a:spAutoFit/>
              <a:scene3d>
                <a:camera prst="orthographicFront"/>
                <a:lightRig rig="threePt" dir="t"/>
              </a:scene3d>
              <a:sp3d contourW="12700"/>
            </a:bodyPr>
            <a:lstStyle/>
            <a:p>
              <a:pPr algn="r"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用户可以在投影仪或者计算机上进行演示也可以将演示文稿打印出来制作成胶片以便应用</a:t>
              </a:r>
            </a:p>
          </p:txBody>
        </p:sp>
        <p:sp>
          <p:nvSpPr>
            <p:cNvPr id="67" name="矩形 66"/>
            <p:cNvSpPr/>
            <p:nvPr/>
          </p:nvSpPr>
          <p:spPr>
            <a:xfrm>
              <a:off x="1485965" y="3336911"/>
              <a:ext cx="2241974" cy="426869"/>
            </a:xfrm>
            <a:prstGeom prst="rect">
              <a:avLst/>
            </a:prstGeom>
          </p:spPr>
          <p:txBody>
            <a:bodyPr wrap="square">
              <a:spAutoFit/>
              <a:scene3d>
                <a:camera prst="orthographicFront"/>
                <a:lightRig rig="threePt" dir="t"/>
              </a:scene3d>
              <a:sp3d contourW="12700"/>
            </a:bodyPr>
            <a:lstStyle/>
            <a:p>
              <a:pPr algn="r" defTabSz="685800">
                <a:lnSpc>
                  <a:spcPct val="120000"/>
                </a:lnSpc>
              </a:pPr>
              <a:r>
                <a:rPr lang="zh-CN" altLang="en-US" sz="1350" b="1" dirty="0">
                  <a:gradFill>
                    <a:gsLst>
                      <a:gs pos="0">
                        <a:srgbClr val="E3B43B"/>
                      </a:gs>
                      <a:gs pos="100000">
                        <a:srgbClr val="8B6735"/>
                      </a:gs>
                    </a:gsLst>
                    <a:lin ang="5400000" scaled="1"/>
                  </a:gradFill>
                  <a:cs typeface="+mn-ea"/>
                  <a:sym typeface="+mn-lt"/>
                </a:rPr>
                <a:t>标题文字添加</a:t>
              </a:r>
            </a:p>
          </p:txBody>
        </p:sp>
      </p:grpSp>
      <p:grpSp>
        <p:nvGrpSpPr>
          <p:cNvPr id="68" name="组合 67"/>
          <p:cNvGrpSpPr/>
          <p:nvPr/>
        </p:nvGrpSpPr>
        <p:grpSpPr>
          <a:xfrm>
            <a:off x="675777" y="3213071"/>
            <a:ext cx="2139920" cy="929707"/>
            <a:chOff x="874713" y="3336911"/>
            <a:chExt cx="2853226" cy="1239609"/>
          </a:xfrm>
        </p:grpSpPr>
        <p:sp>
          <p:nvSpPr>
            <p:cNvPr id="69" name="矩形 68"/>
            <p:cNvSpPr/>
            <p:nvPr/>
          </p:nvSpPr>
          <p:spPr>
            <a:xfrm>
              <a:off x="874713" y="3677812"/>
              <a:ext cx="2853226" cy="898708"/>
            </a:xfrm>
            <a:prstGeom prst="rect">
              <a:avLst/>
            </a:prstGeom>
          </p:spPr>
          <p:txBody>
            <a:bodyPr wrap="square">
              <a:spAutoFit/>
              <a:scene3d>
                <a:camera prst="orthographicFront"/>
                <a:lightRig rig="threePt" dir="t"/>
              </a:scene3d>
              <a:sp3d contourW="12700"/>
            </a:bodyPr>
            <a:lstStyle/>
            <a:p>
              <a:pPr algn="r"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用户可以在投影仪或者计算机上进行演示也可以将演示文稿打印出来制作成胶片以便应用</a:t>
              </a:r>
            </a:p>
          </p:txBody>
        </p:sp>
        <p:sp>
          <p:nvSpPr>
            <p:cNvPr id="70" name="矩形 69"/>
            <p:cNvSpPr/>
            <p:nvPr/>
          </p:nvSpPr>
          <p:spPr>
            <a:xfrm>
              <a:off x="1485965" y="3336911"/>
              <a:ext cx="2241974" cy="426869"/>
            </a:xfrm>
            <a:prstGeom prst="rect">
              <a:avLst/>
            </a:prstGeom>
          </p:spPr>
          <p:txBody>
            <a:bodyPr wrap="square">
              <a:spAutoFit/>
              <a:scene3d>
                <a:camera prst="orthographicFront"/>
                <a:lightRig rig="threePt" dir="t"/>
              </a:scene3d>
              <a:sp3d contourW="12700"/>
            </a:bodyPr>
            <a:lstStyle/>
            <a:p>
              <a:pPr algn="r" defTabSz="685800">
                <a:lnSpc>
                  <a:spcPct val="120000"/>
                </a:lnSpc>
              </a:pPr>
              <a:r>
                <a:rPr lang="zh-CN" altLang="en-US" sz="1350" b="1" dirty="0">
                  <a:gradFill>
                    <a:gsLst>
                      <a:gs pos="0">
                        <a:srgbClr val="E3B43B"/>
                      </a:gs>
                      <a:gs pos="100000">
                        <a:srgbClr val="8B6735"/>
                      </a:gs>
                    </a:gsLst>
                    <a:lin ang="5400000" scaled="1"/>
                  </a:gradFill>
                  <a:cs typeface="+mn-ea"/>
                  <a:sym typeface="+mn-lt"/>
                </a:rPr>
                <a:t>标题文字添加</a:t>
              </a:r>
            </a:p>
          </p:txBody>
        </p:sp>
      </p:grpSp>
      <p:grpSp>
        <p:nvGrpSpPr>
          <p:cNvPr id="33" name="组合 32"/>
          <p:cNvGrpSpPr/>
          <p:nvPr/>
        </p:nvGrpSpPr>
        <p:grpSpPr>
          <a:xfrm>
            <a:off x="1006184" y="273844"/>
            <a:ext cx="3982180" cy="593878"/>
            <a:chOff x="1341578" y="365125"/>
            <a:chExt cx="5309573" cy="791836"/>
          </a:xfrm>
        </p:grpSpPr>
        <p:sp>
          <p:nvSpPr>
            <p:cNvPr id="34" name="文本框 33"/>
            <p:cNvSpPr txBox="1"/>
            <p:nvPr/>
          </p:nvSpPr>
          <p:spPr>
            <a:xfrm>
              <a:off x="1341578" y="365125"/>
              <a:ext cx="3118802" cy="553997"/>
            </a:xfrm>
            <a:prstGeom prst="rect">
              <a:avLst/>
            </a:prstGeom>
            <a:noFill/>
          </p:spPr>
          <p:txBody>
            <a:bodyPr wrap="none" rtlCol="0">
              <a:spAutoFit/>
              <a:scene3d>
                <a:camera prst="orthographicFront"/>
                <a:lightRig rig="threePt" dir="t"/>
              </a:scene3d>
              <a:sp3d contourW="12700"/>
            </a:bodyPr>
            <a:lstStyle/>
            <a:p>
              <a:pPr defTabSz="685800"/>
              <a:r>
                <a:rPr lang="zh-CN" altLang="en-US" sz="2100" b="1" dirty="0">
                  <a:gradFill flip="none" rotWithShape="1">
                    <a:gsLst>
                      <a:gs pos="0">
                        <a:srgbClr val="E3B43B"/>
                      </a:gs>
                      <a:gs pos="100000">
                        <a:srgbClr val="8B6735"/>
                      </a:gs>
                    </a:gsLst>
                    <a:lin ang="5400000" scaled="1"/>
                    <a:tileRect/>
                  </a:gradFill>
                  <a:cs typeface="+mn-ea"/>
                  <a:sym typeface="+mn-lt"/>
                </a:rPr>
                <a:t>标题文字添加此处</a:t>
              </a:r>
            </a:p>
          </p:txBody>
        </p:sp>
        <p:sp>
          <p:nvSpPr>
            <p:cNvPr id="35" name="矩形 34"/>
            <p:cNvSpPr/>
            <p:nvPr/>
          </p:nvSpPr>
          <p:spPr>
            <a:xfrm>
              <a:off x="1341578" y="818407"/>
              <a:ext cx="5309573" cy="338554"/>
            </a:xfrm>
            <a:prstGeom prst="rect">
              <a:avLst/>
            </a:prstGeom>
          </p:spPr>
          <p:txBody>
            <a:bodyPr wrap="none">
              <a:spAutoFit/>
            </a:bodyPr>
            <a:lstStyle/>
            <a:p>
              <a:pPr defTabSz="685800"/>
              <a:r>
                <a:rPr lang="en-US" altLang="zh-CN" sz="1050" dirty="0">
                  <a:gradFill flip="none" rotWithShape="1">
                    <a:gsLst>
                      <a:gs pos="0">
                        <a:srgbClr val="E3B43B"/>
                      </a:gs>
                      <a:gs pos="100000">
                        <a:srgbClr val="8B6735"/>
                      </a:gs>
                    </a:gsLst>
                    <a:lin ang="5400000" scaled="1"/>
                    <a:tileRect/>
                  </a:gradFill>
                  <a:cs typeface="+mn-ea"/>
                  <a:sym typeface="+mn-lt"/>
                </a:rPr>
                <a:t>ADD YOUR TEXT HERE ADD YOUR TEXT ADD YOUR TEXT </a:t>
              </a:r>
              <a:endParaRPr lang="zh-CN" altLang="en-US" sz="1050" dirty="0">
                <a:gradFill flip="none" rotWithShape="1">
                  <a:gsLst>
                    <a:gs pos="0">
                      <a:srgbClr val="E3B43B"/>
                    </a:gs>
                    <a:gs pos="100000">
                      <a:srgbClr val="8B6735"/>
                    </a:gs>
                  </a:gsLst>
                  <a:lin ang="5400000" scaled="1"/>
                  <a:tileRect/>
                </a:gra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anim calcmode="lin" valueType="num">
                                          <p:cBhvr>
                                            <p:cTn id="8" dur="1000" fill="hold"/>
                                            <p:tgtEl>
                                              <p:spTgt spid="109"/>
                                            </p:tgtEl>
                                            <p:attrNameLst>
                                              <p:attrName>ppt_x</p:attrName>
                                            </p:attrNameLst>
                                          </p:cBhvr>
                                          <p:tavLst>
                                            <p:tav tm="0">
                                              <p:val>
                                                <p:strVal val="#ppt_x"/>
                                              </p:val>
                                            </p:tav>
                                            <p:tav tm="100000">
                                              <p:val>
                                                <p:strVal val="#ppt_x"/>
                                              </p:val>
                                            </p:tav>
                                          </p:tavLst>
                                        </p:anim>
                                        <p:anim calcmode="lin" valueType="num">
                                          <p:cBhvr>
                                            <p:cTn id="9" dur="1000" fill="hold"/>
                                            <p:tgtEl>
                                              <p:spTgt spid="10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14:presetBounceEnd="52000">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14:bounceEnd="52000">
                                          <p:cBhvr additive="base">
                                            <p:cTn id="13" dur="1000" fill="hold"/>
                                            <p:tgtEl>
                                              <p:spTgt spid="65"/>
                                            </p:tgtEl>
                                            <p:attrNameLst>
                                              <p:attrName>ppt_x</p:attrName>
                                            </p:attrNameLst>
                                          </p:cBhvr>
                                          <p:tavLst>
                                            <p:tav tm="0">
                                              <p:val>
                                                <p:strVal val="#ppt_x"/>
                                              </p:val>
                                            </p:tav>
                                            <p:tav tm="100000">
                                              <p:val>
                                                <p:strVal val="#ppt_x"/>
                                              </p:val>
                                            </p:tav>
                                          </p:tavLst>
                                        </p:anim>
                                        <p:anim calcmode="lin" valueType="num" p14:bounceEnd="52000">
                                          <p:cBhvr additive="base">
                                            <p:cTn id="14" dur="1000" fill="hold"/>
                                            <p:tgtEl>
                                              <p:spTgt spid="65"/>
                                            </p:tgtEl>
                                            <p:attrNameLst>
                                              <p:attrName>ppt_y</p:attrName>
                                            </p:attrNameLst>
                                          </p:cBhvr>
                                          <p:tavLst>
                                            <p:tav tm="0">
                                              <p:val>
                                                <p:strVal val="0-#ppt_h/2"/>
                                              </p:val>
                                            </p:tav>
                                            <p:tav tm="100000">
                                              <p:val>
                                                <p:strVal val="#ppt_y"/>
                                              </p:val>
                                            </p:tav>
                                          </p:tavLst>
                                        </p:anim>
                                      </p:childTnLst>
                                    </p:cTn>
                                  </p:par>
                                  <p:par>
                                    <p:cTn id="15" presetID="2" presetClass="entr" presetSubtype="4" fill="hold" nodeType="withEffect" p14:presetBounceEnd="52000">
                                      <p:stCondLst>
                                        <p:cond delay="0"/>
                                      </p:stCondLst>
                                      <p:childTnLst>
                                        <p:set>
                                          <p:cBhvr>
                                            <p:cTn id="16" dur="1" fill="hold">
                                              <p:stCondLst>
                                                <p:cond delay="0"/>
                                              </p:stCondLst>
                                            </p:cTn>
                                            <p:tgtEl>
                                              <p:spTgt spid="68"/>
                                            </p:tgtEl>
                                            <p:attrNameLst>
                                              <p:attrName>style.visibility</p:attrName>
                                            </p:attrNameLst>
                                          </p:cBhvr>
                                          <p:to>
                                            <p:strVal val="visible"/>
                                          </p:to>
                                        </p:set>
                                        <p:anim calcmode="lin" valueType="num" p14:bounceEnd="52000">
                                          <p:cBhvr additive="base">
                                            <p:cTn id="17" dur="1000" fill="hold"/>
                                            <p:tgtEl>
                                              <p:spTgt spid="68"/>
                                            </p:tgtEl>
                                            <p:attrNameLst>
                                              <p:attrName>ppt_x</p:attrName>
                                            </p:attrNameLst>
                                          </p:cBhvr>
                                          <p:tavLst>
                                            <p:tav tm="0">
                                              <p:val>
                                                <p:strVal val="#ppt_x"/>
                                              </p:val>
                                            </p:tav>
                                            <p:tav tm="100000">
                                              <p:val>
                                                <p:strVal val="#ppt_x"/>
                                              </p:val>
                                            </p:tav>
                                          </p:tavLst>
                                        </p:anim>
                                        <p:anim calcmode="lin" valueType="num" p14:bounceEnd="52000">
                                          <p:cBhvr additive="base">
                                            <p:cTn id="18" dur="1000" fill="hold"/>
                                            <p:tgtEl>
                                              <p:spTgt spid="68"/>
                                            </p:tgtEl>
                                            <p:attrNameLst>
                                              <p:attrName>ppt_y</p:attrName>
                                            </p:attrNameLst>
                                          </p:cBhvr>
                                          <p:tavLst>
                                            <p:tav tm="0">
                                              <p:val>
                                                <p:strVal val="1+#ppt_h/2"/>
                                              </p:val>
                                            </p:tav>
                                            <p:tav tm="100000">
                                              <p:val>
                                                <p:strVal val="#ppt_y"/>
                                              </p:val>
                                            </p:tav>
                                          </p:tavLst>
                                        </p:anim>
                                      </p:childTnLst>
                                    </p:cTn>
                                  </p:par>
                                  <p:par>
                                    <p:cTn id="19" presetID="2" presetClass="entr" presetSubtype="1" fill="hold" nodeType="withEffect" p14:presetBounceEnd="52000">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14:bounceEnd="52000">
                                          <p:cBhvr additive="base">
                                            <p:cTn id="21" dur="1000" fill="hold"/>
                                            <p:tgtEl>
                                              <p:spTgt spid="59"/>
                                            </p:tgtEl>
                                            <p:attrNameLst>
                                              <p:attrName>ppt_x</p:attrName>
                                            </p:attrNameLst>
                                          </p:cBhvr>
                                          <p:tavLst>
                                            <p:tav tm="0">
                                              <p:val>
                                                <p:strVal val="#ppt_x"/>
                                              </p:val>
                                            </p:tav>
                                            <p:tav tm="100000">
                                              <p:val>
                                                <p:strVal val="#ppt_x"/>
                                              </p:val>
                                            </p:tav>
                                          </p:tavLst>
                                        </p:anim>
                                        <p:anim calcmode="lin" valueType="num" p14:bounceEnd="52000">
                                          <p:cBhvr additive="base">
                                            <p:cTn id="22" dur="1000" fill="hold"/>
                                            <p:tgtEl>
                                              <p:spTgt spid="59"/>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14:presetBounceEnd="52000">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14:bounceEnd="52000">
                                          <p:cBhvr additive="base">
                                            <p:cTn id="25" dur="1000" fill="hold"/>
                                            <p:tgtEl>
                                              <p:spTgt spid="62"/>
                                            </p:tgtEl>
                                            <p:attrNameLst>
                                              <p:attrName>ppt_x</p:attrName>
                                            </p:attrNameLst>
                                          </p:cBhvr>
                                          <p:tavLst>
                                            <p:tav tm="0">
                                              <p:val>
                                                <p:strVal val="#ppt_x"/>
                                              </p:val>
                                            </p:tav>
                                            <p:tav tm="100000">
                                              <p:val>
                                                <p:strVal val="#ppt_x"/>
                                              </p:val>
                                            </p:tav>
                                          </p:tavLst>
                                        </p:anim>
                                        <p:anim calcmode="lin" valueType="num" p14:bounceEnd="52000">
                                          <p:cBhvr additive="base">
                                            <p:cTn id="26" dur="10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anim calcmode="lin" valueType="num">
                                          <p:cBhvr>
                                            <p:cTn id="8" dur="1000" fill="hold"/>
                                            <p:tgtEl>
                                              <p:spTgt spid="109"/>
                                            </p:tgtEl>
                                            <p:attrNameLst>
                                              <p:attrName>ppt_x</p:attrName>
                                            </p:attrNameLst>
                                          </p:cBhvr>
                                          <p:tavLst>
                                            <p:tav tm="0">
                                              <p:val>
                                                <p:strVal val="#ppt_x"/>
                                              </p:val>
                                            </p:tav>
                                            <p:tav tm="100000">
                                              <p:val>
                                                <p:strVal val="#ppt_x"/>
                                              </p:val>
                                            </p:tav>
                                          </p:tavLst>
                                        </p:anim>
                                        <p:anim calcmode="lin" valueType="num">
                                          <p:cBhvr>
                                            <p:cTn id="9" dur="1000" fill="hold"/>
                                            <p:tgtEl>
                                              <p:spTgt spid="10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1000" fill="hold"/>
                                            <p:tgtEl>
                                              <p:spTgt spid="65"/>
                                            </p:tgtEl>
                                            <p:attrNameLst>
                                              <p:attrName>ppt_x</p:attrName>
                                            </p:attrNameLst>
                                          </p:cBhvr>
                                          <p:tavLst>
                                            <p:tav tm="0">
                                              <p:val>
                                                <p:strVal val="#ppt_x"/>
                                              </p:val>
                                            </p:tav>
                                            <p:tav tm="100000">
                                              <p:val>
                                                <p:strVal val="#ppt_x"/>
                                              </p:val>
                                            </p:tav>
                                          </p:tavLst>
                                        </p:anim>
                                        <p:anim calcmode="lin" valueType="num">
                                          <p:cBhvr additive="base">
                                            <p:cTn id="14" dur="1000" fill="hold"/>
                                            <p:tgtEl>
                                              <p:spTgt spid="65"/>
                                            </p:tgtEl>
                                            <p:attrNameLst>
                                              <p:attrName>ppt_y</p:attrName>
                                            </p:attrNameLst>
                                          </p:cBhvr>
                                          <p:tavLst>
                                            <p:tav tm="0">
                                              <p:val>
                                                <p:strVal val="0-#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8"/>
                                            </p:tgtEl>
                                            <p:attrNameLst>
                                              <p:attrName>style.visibility</p:attrName>
                                            </p:attrNameLst>
                                          </p:cBhvr>
                                          <p:to>
                                            <p:strVal val="visible"/>
                                          </p:to>
                                        </p:set>
                                        <p:anim calcmode="lin" valueType="num">
                                          <p:cBhvr additive="base">
                                            <p:cTn id="17" dur="1000" fill="hold"/>
                                            <p:tgtEl>
                                              <p:spTgt spid="68"/>
                                            </p:tgtEl>
                                            <p:attrNameLst>
                                              <p:attrName>ppt_x</p:attrName>
                                            </p:attrNameLst>
                                          </p:cBhvr>
                                          <p:tavLst>
                                            <p:tav tm="0">
                                              <p:val>
                                                <p:strVal val="#ppt_x"/>
                                              </p:val>
                                            </p:tav>
                                            <p:tav tm="100000">
                                              <p:val>
                                                <p:strVal val="#ppt_x"/>
                                              </p:val>
                                            </p:tav>
                                          </p:tavLst>
                                        </p:anim>
                                        <p:anim calcmode="lin" valueType="num">
                                          <p:cBhvr additive="base">
                                            <p:cTn id="18" dur="1000" fill="hold"/>
                                            <p:tgtEl>
                                              <p:spTgt spid="68"/>
                                            </p:tgtEl>
                                            <p:attrNameLst>
                                              <p:attrName>ppt_y</p:attrName>
                                            </p:attrNameLst>
                                          </p:cBhvr>
                                          <p:tavLst>
                                            <p:tav tm="0">
                                              <p:val>
                                                <p:strVal val="1+#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1000" fill="hold"/>
                                            <p:tgtEl>
                                              <p:spTgt spid="59"/>
                                            </p:tgtEl>
                                            <p:attrNameLst>
                                              <p:attrName>ppt_x</p:attrName>
                                            </p:attrNameLst>
                                          </p:cBhvr>
                                          <p:tavLst>
                                            <p:tav tm="0">
                                              <p:val>
                                                <p:strVal val="#ppt_x"/>
                                              </p:val>
                                            </p:tav>
                                            <p:tav tm="100000">
                                              <p:val>
                                                <p:strVal val="#ppt_x"/>
                                              </p:val>
                                            </p:tav>
                                          </p:tavLst>
                                        </p:anim>
                                        <p:anim calcmode="lin" valueType="num">
                                          <p:cBhvr additive="base">
                                            <p:cTn id="22" dur="1000" fill="hold"/>
                                            <p:tgtEl>
                                              <p:spTgt spid="59"/>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1000" fill="hold"/>
                                            <p:tgtEl>
                                              <p:spTgt spid="62"/>
                                            </p:tgtEl>
                                            <p:attrNameLst>
                                              <p:attrName>ppt_x</p:attrName>
                                            </p:attrNameLst>
                                          </p:cBhvr>
                                          <p:tavLst>
                                            <p:tav tm="0">
                                              <p:val>
                                                <p:strVal val="#ppt_x"/>
                                              </p:val>
                                            </p:tav>
                                            <p:tav tm="100000">
                                              <p:val>
                                                <p:strVal val="#ppt_x"/>
                                              </p:val>
                                            </p:tav>
                                          </p:tavLst>
                                        </p:anim>
                                        <p:anim calcmode="lin" valueType="num">
                                          <p:cBhvr additive="base">
                                            <p:cTn id="26" dur="10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02176" y="2495774"/>
            <a:ext cx="4339650" cy="715581"/>
          </a:xfrm>
          <a:prstGeom prst="rect">
            <a:avLst/>
          </a:prstGeom>
          <a:noFill/>
        </p:spPr>
        <p:txBody>
          <a:bodyPr wrap="none" rtlCol="0">
            <a:spAutoFit/>
            <a:scene3d>
              <a:camera prst="orthographicFront"/>
              <a:lightRig rig="threePt" dir="t"/>
            </a:scene3d>
            <a:sp3d contourW="25400"/>
          </a:bodyPr>
          <a:lstStyle>
            <a:defPPr>
              <a:defRPr lang="en-US"/>
            </a:defPPr>
            <a:lvl1pPr algn="ctr" defTabSz="685800">
              <a:defRPr sz="4050">
                <a:gradFill flip="none" rotWithShape="1">
                  <a:gsLst>
                    <a:gs pos="0">
                      <a:srgbClr val="E3B43B"/>
                    </a:gs>
                    <a:gs pos="100000">
                      <a:srgbClr val="8B6735"/>
                    </a:gs>
                  </a:gsLst>
                  <a:lin ang="5400000" scaled="1"/>
                  <a:tileRect/>
                </a:gradFill>
                <a:latin typeface="优设标题黑" panose="00000500000000000000" pitchFamily="2" charset="-122"/>
                <a:ea typeface="优设标题黑" panose="00000500000000000000" pitchFamily="2" charset="-122"/>
                <a:cs typeface="+mn-ea"/>
              </a:defRPr>
            </a:lvl1pPr>
          </a:lstStyle>
          <a:p>
            <a:r>
              <a:rPr lang="zh-CN" altLang="en-US" dirty="0">
                <a:sym typeface="+mn-lt"/>
              </a:rPr>
              <a:t>标题文字添加此处</a:t>
            </a:r>
          </a:p>
        </p:txBody>
      </p:sp>
      <p:sp>
        <p:nvSpPr>
          <p:cNvPr id="3" name="文本框 2"/>
          <p:cNvSpPr txBox="1"/>
          <p:nvPr/>
        </p:nvSpPr>
        <p:spPr>
          <a:xfrm>
            <a:off x="1730828" y="3287431"/>
            <a:ext cx="5682344" cy="460767"/>
          </a:xfrm>
          <a:prstGeom prst="rect">
            <a:avLst/>
          </a:prstGeom>
          <a:noFill/>
        </p:spPr>
        <p:txBody>
          <a:bodyPr wrap="square" rtlCol="0">
            <a:spAutoFit/>
            <a:scene3d>
              <a:camera prst="orthographicFront"/>
              <a:lightRig rig="threePt" dir="t"/>
            </a:scene3d>
            <a:sp3d contourW="12700"/>
          </a:bodyPr>
          <a:lstStyle/>
          <a:p>
            <a:pPr algn="ctr" defTabSz="685800">
              <a:lnSpc>
                <a:spcPct val="114000"/>
              </a:lnSpc>
              <a:defRPr/>
            </a:pPr>
            <a:r>
              <a:rPr lang="en-US" altLang="zh-CN" sz="1050" dirty="0">
                <a:solidFill>
                  <a:srgbClr val="E3B43B"/>
                </a:solidFill>
                <a:cs typeface="+mn-ea"/>
                <a:sym typeface="+mn-lt"/>
              </a:rPr>
              <a:t>The user can demonstrate on a projector or computer, or print the presentation and make it into a film to be used in a wider field</a:t>
            </a:r>
          </a:p>
        </p:txBody>
      </p:sp>
      <p:sp>
        <p:nvSpPr>
          <p:cNvPr id="4" name="六边形 3"/>
          <p:cNvSpPr/>
          <p:nvPr/>
        </p:nvSpPr>
        <p:spPr>
          <a:xfrm>
            <a:off x="4139600" y="1447800"/>
            <a:ext cx="864800" cy="746822"/>
          </a:xfrm>
          <a:prstGeom prst="hexagon">
            <a:avLst/>
          </a:prstGeom>
          <a:gradFill flip="none" rotWithShape="1">
            <a:gsLst>
              <a:gs pos="0">
                <a:srgbClr val="E3B43B"/>
              </a:gs>
              <a:gs pos="100000">
                <a:srgbClr val="8B6735"/>
              </a:gs>
            </a:gsLst>
            <a:lin ang="2700000" scaled="1"/>
            <a:tileRect/>
          </a:gra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3600" i="1" dirty="0">
                <a:solidFill>
                  <a:prstClr val="black"/>
                </a:solidFill>
                <a:cs typeface="+mn-ea"/>
                <a:sym typeface="+mn-lt"/>
              </a:rPr>
              <a:t>3</a:t>
            </a:r>
            <a:endParaRPr lang="zh-CN" altLang="en-US" sz="3600" i="1" dirty="0">
              <a:solidFill>
                <a:prstClr val="black"/>
              </a:solidFill>
              <a:cs typeface="+mn-ea"/>
              <a:sym typeface="+mn-lt"/>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d95e91cf-58a4-4e71-b536-74e4c4e9b22d"/>
          <p:cNvGrpSpPr>
            <a:grpSpLocks noChangeAspect="1"/>
          </p:cNvGrpSpPr>
          <p:nvPr/>
        </p:nvGrpSpPr>
        <p:grpSpPr>
          <a:xfrm>
            <a:off x="1134267" y="1616984"/>
            <a:ext cx="6875466" cy="1680132"/>
            <a:chOff x="2284887" y="2312876"/>
            <a:chExt cx="7670478" cy="1874406"/>
          </a:xfrm>
        </p:grpSpPr>
        <p:grpSp>
          <p:nvGrpSpPr>
            <p:cNvPr id="4" name="组合 3"/>
            <p:cNvGrpSpPr/>
            <p:nvPr/>
          </p:nvGrpSpPr>
          <p:grpSpPr>
            <a:xfrm>
              <a:off x="2284887" y="2312876"/>
              <a:ext cx="1133154" cy="1133153"/>
              <a:chOff x="3561416" y="2805766"/>
              <a:chExt cx="1246469" cy="1246469"/>
            </a:xfrm>
          </p:grpSpPr>
          <p:sp>
            <p:nvSpPr>
              <p:cNvPr id="31" name="椭圆 30"/>
              <p:cNvSpPr/>
              <p:nvPr/>
            </p:nvSpPr>
            <p:spPr>
              <a:xfrm>
                <a:off x="3561416" y="2805766"/>
                <a:ext cx="1246469" cy="1246469"/>
              </a:xfrm>
              <a:prstGeom prst="ellipse">
                <a:avLst/>
              </a:prstGeom>
              <a:gradFill>
                <a:gsLst>
                  <a:gs pos="0">
                    <a:srgbClr val="E3B43B"/>
                  </a:gs>
                  <a:gs pos="100000">
                    <a:srgbClr val="8B6735"/>
                  </a:gs>
                </a:gsLst>
                <a:lin ang="5400000" scaled="1"/>
              </a:gra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defTabSz="685800"/>
                <a:endParaRPr sz="1350">
                  <a:solidFill>
                    <a:prstClr val="black">
                      <a:hueOff val="0"/>
                      <a:satOff val="0"/>
                      <a:lumOff val="0"/>
                      <a:alphaOff val="0"/>
                    </a:prstClr>
                  </a:solidFill>
                  <a:cs typeface="+mn-ea"/>
                  <a:sym typeface="+mn-lt"/>
                </a:endParaRPr>
              </a:p>
            </p:txBody>
          </p:sp>
          <p:sp>
            <p:nvSpPr>
              <p:cNvPr id="32" name="弦形 31"/>
              <p:cNvSpPr/>
              <p:nvPr/>
            </p:nvSpPr>
            <p:spPr>
              <a:xfrm>
                <a:off x="3686064" y="2930413"/>
                <a:ext cx="997173" cy="997173"/>
              </a:xfrm>
              <a:prstGeom prst="chord">
                <a:avLst>
                  <a:gd name="adj1" fmla="val 1168272"/>
                  <a:gd name="adj2" fmla="val 9631728"/>
                </a:avLst>
              </a:prstGeom>
              <a:solidFill>
                <a:schemeClr val="tx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defTabSz="685800"/>
                <a:endParaRPr sz="1350">
                  <a:solidFill>
                    <a:prstClr val="white"/>
                  </a:solidFill>
                  <a:cs typeface="+mn-ea"/>
                  <a:sym typeface="+mn-lt"/>
                </a:endParaRPr>
              </a:p>
            </p:txBody>
          </p:sp>
        </p:grpSp>
        <p:grpSp>
          <p:nvGrpSpPr>
            <p:cNvPr id="5" name="组合 4"/>
            <p:cNvGrpSpPr/>
            <p:nvPr/>
          </p:nvGrpSpPr>
          <p:grpSpPr>
            <a:xfrm>
              <a:off x="5553550" y="2312876"/>
              <a:ext cx="1133154" cy="1133153"/>
              <a:chOff x="5472766" y="2805766"/>
              <a:chExt cx="1246469" cy="1246469"/>
            </a:xfrm>
          </p:grpSpPr>
          <p:sp>
            <p:nvSpPr>
              <p:cNvPr id="29" name="椭圆 28"/>
              <p:cNvSpPr/>
              <p:nvPr/>
            </p:nvSpPr>
            <p:spPr>
              <a:xfrm>
                <a:off x="5472766" y="2805766"/>
                <a:ext cx="1246469" cy="1246469"/>
              </a:xfrm>
              <a:prstGeom prst="ellipse">
                <a:avLst/>
              </a:prstGeom>
              <a:gradFill>
                <a:gsLst>
                  <a:gs pos="0">
                    <a:srgbClr val="E3B43B"/>
                  </a:gs>
                  <a:gs pos="100000">
                    <a:srgbClr val="8B6735"/>
                  </a:gs>
                </a:gsLst>
                <a:lin ang="5400000" scaled="1"/>
              </a:gra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defTabSz="685800"/>
                <a:endParaRPr sz="1350">
                  <a:solidFill>
                    <a:prstClr val="black">
                      <a:hueOff val="0"/>
                      <a:satOff val="0"/>
                      <a:lumOff val="0"/>
                      <a:alphaOff val="0"/>
                    </a:prstClr>
                  </a:solidFill>
                  <a:cs typeface="+mn-ea"/>
                  <a:sym typeface="+mn-lt"/>
                </a:endParaRPr>
              </a:p>
            </p:txBody>
          </p:sp>
          <p:sp>
            <p:nvSpPr>
              <p:cNvPr id="30" name="弦形 29"/>
              <p:cNvSpPr/>
              <p:nvPr/>
            </p:nvSpPr>
            <p:spPr>
              <a:xfrm>
                <a:off x="5597414" y="2930413"/>
                <a:ext cx="997173" cy="997173"/>
              </a:xfrm>
              <a:prstGeom prst="chord">
                <a:avLst>
                  <a:gd name="adj1" fmla="val 20431728"/>
                  <a:gd name="adj2" fmla="val 11968272"/>
                </a:avLst>
              </a:prstGeom>
              <a:solidFill>
                <a:schemeClr val="tx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defTabSz="685800"/>
                <a:endParaRPr sz="1350">
                  <a:solidFill>
                    <a:prstClr val="white"/>
                  </a:solidFill>
                  <a:cs typeface="+mn-ea"/>
                  <a:sym typeface="+mn-lt"/>
                </a:endParaRPr>
              </a:p>
            </p:txBody>
          </p:sp>
        </p:grpSp>
        <p:grpSp>
          <p:nvGrpSpPr>
            <p:cNvPr id="6" name="组合 5"/>
            <p:cNvGrpSpPr/>
            <p:nvPr/>
          </p:nvGrpSpPr>
          <p:grpSpPr>
            <a:xfrm>
              <a:off x="8822211" y="2312876"/>
              <a:ext cx="1133154" cy="1133153"/>
              <a:chOff x="7384116" y="2805766"/>
              <a:chExt cx="1246469" cy="1246469"/>
            </a:xfrm>
          </p:grpSpPr>
          <p:sp>
            <p:nvSpPr>
              <p:cNvPr id="27" name="椭圆 26"/>
              <p:cNvSpPr/>
              <p:nvPr/>
            </p:nvSpPr>
            <p:spPr>
              <a:xfrm>
                <a:off x="7384116" y="2805766"/>
                <a:ext cx="1246469" cy="1246469"/>
              </a:xfrm>
              <a:prstGeom prst="ellipse">
                <a:avLst/>
              </a:prstGeom>
              <a:gradFill>
                <a:gsLst>
                  <a:gs pos="0">
                    <a:srgbClr val="E3B43B"/>
                  </a:gs>
                  <a:gs pos="100000">
                    <a:srgbClr val="8B6735"/>
                  </a:gs>
                </a:gsLst>
                <a:lin ang="5400000" scaled="1"/>
              </a:gra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defTabSz="685800"/>
                <a:endParaRPr sz="1350">
                  <a:solidFill>
                    <a:prstClr val="black">
                      <a:hueOff val="0"/>
                      <a:satOff val="0"/>
                      <a:lumOff val="0"/>
                      <a:alphaOff val="0"/>
                    </a:prstClr>
                  </a:solidFill>
                  <a:cs typeface="+mn-ea"/>
                  <a:sym typeface="+mn-lt"/>
                </a:endParaRPr>
              </a:p>
            </p:txBody>
          </p:sp>
          <p:sp>
            <p:nvSpPr>
              <p:cNvPr id="28" name="弦形 27"/>
              <p:cNvSpPr/>
              <p:nvPr/>
            </p:nvSpPr>
            <p:spPr>
              <a:xfrm>
                <a:off x="7508764" y="2930413"/>
                <a:ext cx="997173" cy="997173"/>
              </a:xfrm>
              <a:prstGeom prst="chord">
                <a:avLst>
                  <a:gd name="adj1" fmla="val 16200000"/>
                  <a:gd name="adj2" fmla="val 16200000"/>
                </a:avLst>
              </a:prstGeom>
              <a:solidFill>
                <a:schemeClr val="tx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defTabSz="685800"/>
                <a:endParaRPr sz="1350">
                  <a:solidFill>
                    <a:prstClr val="white"/>
                  </a:solidFill>
                  <a:cs typeface="+mn-ea"/>
                  <a:sym typeface="+mn-lt"/>
                </a:endParaRPr>
              </a:p>
            </p:txBody>
          </p:sp>
        </p:grpSp>
        <p:grpSp>
          <p:nvGrpSpPr>
            <p:cNvPr id="7" name="组合 6"/>
            <p:cNvGrpSpPr/>
            <p:nvPr/>
          </p:nvGrpSpPr>
          <p:grpSpPr>
            <a:xfrm>
              <a:off x="3514542" y="2879451"/>
              <a:ext cx="1942507" cy="1307831"/>
              <a:chOff x="3695790" y="4328050"/>
              <a:chExt cx="1942507" cy="1307831"/>
            </a:xfrm>
          </p:grpSpPr>
          <p:cxnSp>
            <p:nvCxnSpPr>
              <p:cNvPr id="24" name="直接连接符 23"/>
              <p:cNvCxnSpPr/>
              <p:nvPr/>
            </p:nvCxnSpPr>
            <p:spPr>
              <a:xfrm>
                <a:off x="3695790" y="4384928"/>
                <a:ext cx="541319" cy="671945"/>
              </a:xfrm>
              <a:prstGeom prst="line">
                <a:avLst/>
              </a:prstGeom>
              <a:ln>
                <a:gradFill>
                  <a:gsLst>
                    <a:gs pos="0">
                      <a:srgbClr val="E3B43B"/>
                    </a:gs>
                    <a:gs pos="100000">
                      <a:srgbClr val="8B6735"/>
                    </a:gs>
                  </a:gsLst>
                  <a:lin ang="5400000" scaled="1"/>
                </a:gra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5040802" y="4328050"/>
                <a:ext cx="597495" cy="742677"/>
              </a:xfrm>
              <a:prstGeom prst="line">
                <a:avLst/>
              </a:prstGeom>
              <a:ln>
                <a:gradFill>
                  <a:gsLst>
                    <a:gs pos="0">
                      <a:srgbClr val="E3B43B"/>
                    </a:gs>
                    <a:gs pos="100000">
                      <a:srgbClr val="8B6735"/>
                    </a:gs>
                  </a:gsLst>
                  <a:lin ang="5400000" scaled="1"/>
                </a:gra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4319138" y="4996246"/>
                <a:ext cx="639635" cy="639635"/>
              </a:xfrm>
              <a:prstGeom prst="ellipse">
                <a:avLst/>
              </a:prstGeom>
              <a:gradFill>
                <a:gsLst>
                  <a:gs pos="0">
                    <a:srgbClr val="E3B43B"/>
                  </a:gs>
                  <a:gs pos="100000">
                    <a:srgbClr val="8B6735"/>
                  </a:gs>
                </a:gsLst>
                <a:lin ang="5400000" scaled="1"/>
              </a:gra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defTabSz="685800"/>
                <a:endParaRPr sz="1350">
                  <a:solidFill>
                    <a:prstClr val="black">
                      <a:hueOff val="0"/>
                      <a:satOff val="0"/>
                      <a:lumOff val="0"/>
                      <a:alphaOff val="0"/>
                    </a:prstClr>
                  </a:solidFill>
                  <a:cs typeface="+mn-ea"/>
                  <a:sym typeface="+mn-lt"/>
                </a:endParaRPr>
              </a:p>
            </p:txBody>
          </p:sp>
        </p:grpSp>
        <p:grpSp>
          <p:nvGrpSpPr>
            <p:cNvPr id="8" name="组合 7"/>
            <p:cNvGrpSpPr/>
            <p:nvPr/>
          </p:nvGrpSpPr>
          <p:grpSpPr>
            <a:xfrm>
              <a:off x="6783202" y="2861643"/>
              <a:ext cx="1942506" cy="1307831"/>
              <a:chOff x="6623978" y="4052235"/>
              <a:chExt cx="2136758" cy="1438614"/>
            </a:xfrm>
          </p:grpSpPr>
          <p:cxnSp>
            <p:nvCxnSpPr>
              <p:cNvPr id="21" name="直接连接符 20"/>
              <p:cNvCxnSpPr/>
              <p:nvPr/>
            </p:nvCxnSpPr>
            <p:spPr>
              <a:xfrm>
                <a:off x="6623978" y="4114800"/>
                <a:ext cx="595451" cy="739140"/>
              </a:xfrm>
              <a:prstGeom prst="line">
                <a:avLst/>
              </a:prstGeom>
              <a:ln>
                <a:gradFill>
                  <a:gsLst>
                    <a:gs pos="0">
                      <a:srgbClr val="E3B43B"/>
                    </a:gs>
                    <a:gs pos="100000">
                      <a:srgbClr val="8B6735"/>
                    </a:gs>
                  </a:gsLst>
                  <a:lin ang="5400000" scaled="1"/>
                </a:gra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8103492" y="4052235"/>
                <a:ext cx="657244" cy="816945"/>
              </a:xfrm>
              <a:prstGeom prst="line">
                <a:avLst/>
              </a:prstGeom>
              <a:ln>
                <a:gradFill>
                  <a:gsLst>
                    <a:gs pos="0">
                      <a:srgbClr val="E3B43B"/>
                    </a:gs>
                    <a:gs pos="100000">
                      <a:srgbClr val="8B6735"/>
                    </a:gs>
                  </a:gsLst>
                  <a:lin ang="5400000" scaled="1"/>
                </a:gra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7309661" y="4787252"/>
                <a:ext cx="703599" cy="703597"/>
              </a:xfrm>
              <a:prstGeom prst="ellipse">
                <a:avLst/>
              </a:prstGeom>
              <a:gradFill>
                <a:gsLst>
                  <a:gs pos="0">
                    <a:srgbClr val="E3B43B"/>
                  </a:gs>
                  <a:gs pos="100000">
                    <a:srgbClr val="8B6735"/>
                  </a:gs>
                </a:gsLst>
                <a:lin ang="5400000" scaled="1"/>
              </a:gra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defTabSz="685800"/>
                <a:endParaRPr sz="1350">
                  <a:solidFill>
                    <a:prstClr val="black">
                      <a:hueOff val="0"/>
                      <a:satOff val="0"/>
                      <a:lumOff val="0"/>
                      <a:alphaOff val="0"/>
                    </a:prstClr>
                  </a:solidFill>
                  <a:cs typeface="+mn-ea"/>
                  <a:sym typeface="+mn-lt"/>
                </a:endParaRPr>
              </a:p>
            </p:txBody>
          </p:sp>
        </p:grpSp>
        <p:sp>
          <p:nvSpPr>
            <p:cNvPr id="17" name="任意多边形: 形状 66"/>
            <p:cNvSpPr/>
            <p:nvPr/>
          </p:nvSpPr>
          <p:spPr bwMode="auto">
            <a:xfrm>
              <a:off x="7590396" y="3714082"/>
              <a:ext cx="271948" cy="271153"/>
            </a:xfrm>
            <a:custGeom>
              <a:avLst/>
              <a:gdLst>
                <a:gd name="connsiteX0" fmla="*/ 15478 w 330200"/>
                <a:gd name="connsiteY0" fmla="*/ 259385 h 329235"/>
                <a:gd name="connsiteX1" fmla="*/ 314722 w 330200"/>
                <a:gd name="connsiteY1" fmla="*/ 259385 h 329235"/>
                <a:gd name="connsiteX2" fmla="*/ 330200 w 330200"/>
                <a:gd name="connsiteY2" fmla="*/ 274907 h 329235"/>
                <a:gd name="connsiteX3" fmla="*/ 330200 w 330200"/>
                <a:gd name="connsiteY3" fmla="*/ 313713 h 329235"/>
                <a:gd name="connsiteX4" fmla="*/ 314722 w 330200"/>
                <a:gd name="connsiteY4" fmla="*/ 329235 h 329235"/>
                <a:gd name="connsiteX5" fmla="*/ 15478 w 330200"/>
                <a:gd name="connsiteY5" fmla="*/ 329235 h 329235"/>
                <a:gd name="connsiteX6" fmla="*/ 0 w 330200"/>
                <a:gd name="connsiteY6" fmla="*/ 313713 h 329235"/>
                <a:gd name="connsiteX7" fmla="*/ 0 w 330200"/>
                <a:gd name="connsiteY7" fmla="*/ 274907 h 329235"/>
                <a:gd name="connsiteX8" fmla="*/ 15478 w 330200"/>
                <a:gd name="connsiteY8" fmla="*/ 259385 h 329235"/>
                <a:gd name="connsiteX9" fmla="*/ 157348 w 330200"/>
                <a:gd name="connsiteY9" fmla="*/ 2893 h 329235"/>
                <a:gd name="connsiteX10" fmla="*/ 172854 w 330200"/>
                <a:gd name="connsiteY10" fmla="*/ 2893 h 329235"/>
                <a:gd name="connsiteX11" fmla="*/ 322743 w 330200"/>
                <a:gd name="connsiteY11" fmla="*/ 101912 h 329235"/>
                <a:gd name="connsiteX12" fmla="*/ 329204 w 330200"/>
                <a:gd name="connsiteY12" fmla="*/ 118630 h 329235"/>
                <a:gd name="connsiteX13" fmla="*/ 314990 w 330200"/>
                <a:gd name="connsiteY13" fmla="*/ 128917 h 329235"/>
                <a:gd name="connsiteX14" fmla="*/ 299484 w 330200"/>
                <a:gd name="connsiteY14" fmla="*/ 128917 h 329235"/>
                <a:gd name="connsiteX15" fmla="*/ 299484 w 330200"/>
                <a:gd name="connsiteY15" fmla="*/ 229223 h 329235"/>
                <a:gd name="connsiteX16" fmla="*/ 269765 w 330200"/>
                <a:gd name="connsiteY16" fmla="*/ 229223 h 329235"/>
                <a:gd name="connsiteX17" fmla="*/ 269765 w 330200"/>
                <a:gd name="connsiteY17" fmla="*/ 128917 h 329235"/>
                <a:gd name="connsiteX18" fmla="*/ 220663 w 330200"/>
                <a:gd name="connsiteY18" fmla="*/ 128917 h 329235"/>
                <a:gd name="connsiteX19" fmla="*/ 220663 w 330200"/>
                <a:gd name="connsiteY19" fmla="*/ 229223 h 329235"/>
                <a:gd name="connsiteX20" fmla="*/ 189652 w 330200"/>
                <a:gd name="connsiteY20" fmla="*/ 229223 h 329235"/>
                <a:gd name="connsiteX21" fmla="*/ 189652 w 330200"/>
                <a:gd name="connsiteY21" fmla="*/ 128917 h 329235"/>
                <a:gd name="connsiteX22" fmla="*/ 140550 w 330200"/>
                <a:gd name="connsiteY22" fmla="*/ 128917 h 329235"/>
                <a:gd name="connsiteX23" fmla="*/ 140550 w 330200"/>
                <a:gd name="connsiteY23" fmla="*/ 229223 h 329235"/>
                <a:gd name="connsiteX24" fmla="*/ 109538 w 330200"/>
                <a:gd name="connsiteY24" fmla="*/ 229223 h 329235"/>
                <a:gd name="connsiteX25" fmla="*/ 109538 w 330200"/>
                <a:gd name="connsiteY25" fmla="*/ 128917 h 329235"/>
                <a:gd name="connsiteX26" fmla="*/ 60436 w 330200"/>
                <a:gd name="connsiteY26" fmla="*/ 128917 h 329235"/>
                <a:gd name="connsiteX27" fmla="*/ 60436 w 330200"/>
                <a:gd name="connsiteY27" fmla="*/ 229223 h 329235"/>
                <a:gd name="connsiteX28" fmla="*/ 30717 w 330200"/>
                <a:gd name="connsiteY28" fmla="*/ 229223 h 329235"/>
                <a:gd name="connsiteX29" fmla="*/ 30717 w 330200"/>
                <a:gd name="connsiteY29" fmla="*/ 128917 h 329235"/>
                <a:gd name="connsiteX30" fmla="*/ 15211 w 330200"/>
                <a:gd name="connsiteY30" fmla="*/ 128917 h 329235"/>
                <a:gd name="connsiteX31" fmla="*/ 997 w 330200"/>
                <a:gd name="connsiteY31" fmla="*/ 118630 h 329235"/>
                <a:gd name="connsiteX32" fmla="*/ 7458 w 330200"/>
                <a:gd name="connsiteY32" fmla="*/ 101912 h 329235"/>
                <a:gd name="connsiteX33" fmla="*/ 157348 w 330200"/>
                <a:gd name="connsiteY33" fmla="*/ 2893 h 32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0200" h="329235">
                  <a:moveTo>
                    <a:pt x="15478" y="259385"/>
                  </a:moveTo>
                  <a:cubicBezTo>
                    <a:pt x="15478" y="259385"/>
                    <a:pt x="15478" y="259385"/>
                    <a:pt x="314722" y="259385"/>
                  </a:cubicBezTo>
                  <a:cubicBezTo>
                    <a:pt x="322461" y="259385"/>
                    <a:pt x="330200" y="265853"/>
                    <a:pt x="330200" y="274907"/>
                  </a:cubicBezTo>
                  <a:cubicBezTo>
                    <a:pt x="330200" y="274907"/>
                    <a:pt x="330200" y="274907"/>
                    <a:pt x="330200" y="313713"/>
                  </a:cubicBezTo>
                  <a:cubicBezTo>
                    <a:pt x="330200" y="322768"/>
                    <a:pt x="322461" y="329235"/>
                    <a:pt x="314722" y="329235"/>
                  </a:cubicBezTo>
                  <a:cubicBezTo>
                    <a:pt x="314722" y="329235"/>
                    <a:pt x="314722" y="329235"/>
                    <a:pt x="15478" y="329235"/>
                  </a:cubicBezTo>
                  <a:cubicBezTo>
                    <a:pt x="7739" y="329235"/>
                    <a:pt x="0" y="322768"/>
                    <a:pt x="0" y="313713"/>
                  </a:cubicBezTo>
                  <a:cubicBezTo>
                    <a:pt x="0" y="313713"/>
                    <a:pt x="0" y="313713"/>
                    <a:pt x="0" y="274907"/>
                  </a:cubicBezTo>
                  <a:cubicBezTo>
                    <a:pt x="0" y="265853"/>
                    <a:pt x="7739" y="259385"/>
                    <a:pt x="15478" y="259385"/>
                  </a:cubicBezTo>
                  <a:close/>
                  <a:moveTo>
                    <a:pt x="157348" y="2893"/>
                  </a:moveTo>
                  <a:cubicBezTo>
                    <a:pt x="161224" y="-965"/>
                    <a:pt x="168977" y="-965"/>
                    <a:pt x="172854" y="2893"/>
                  </a:cubicBezTo>
                  <a:cubicBezTo>
                    <a:pt x="172854" y="2893"/>
                    <a:pt x="172854" y="2893"/>
                    <a:pt x="322743" y="101912"/>
                  </a:cubicBezTo>
                  <a:cubicBezTo>
                    <a:pt x="329204" y="105770"/>
                    <a:pt x="331788" y="112200"/>
                    <a:pt x="329204" y="118630"/>
                  </a:cubicBezTo>
                  <a:cubicBezTo>
                    <a:pt x="327912" y="125060"/>
                    <a:pt x="321451" y="128917"/>
                    <a:pt x="314990" y="128917"/>
                  </a:cubicBezTo>
                  <a:cubicBezTo>
                    <a:pt x="314990" y="128917"/>
                    <a:pt x="314990" y="128917"/>
                    <a:pt x="299484" y="128917"/>
                  </a:cubicBezTo>
                  <a:cubicBezTo>
                    <a:pt x="299484" y="128917"/>
                    <a:pt x="299484" y="128917"/>
                    <a:pt x="299484" y="229223"/>
                  </a:cubicBezTo>
                  <a:cubicBezTo>
                    <a:pt x="299484" y="229223"/>
                    <a:pt x="299484" y="229223"/>
                    <a:pt x="269765" y="229223"/>
                  </a:cubicBezTo>
                  <a:cubicBezTo>
                    <a:pt x="269765" y="229223"/>
                    <a:pt x="269765" y="229223"/>
                    <a:pt x="269765" y="128917"/>
                  </a:cubicBezTo>
                  <a:cubicBezTo>
                    <a:pt x="269765" y="128917"/>
                    <a:pt x="269765" y="128917"/>
                    <a:pt x="220663" y="128917"/>
                  </a:cubicBezTo>
                  <a:cubicBezTo>
                    <a:pt x="220663" y="128917"/>
                    <a:pt x="220663" y="128917"/>
                    <a:pt x="220663" y="229223"/>
                  </a:cubicBezTo>
                  <a:cubicBezTo>
                    <a:pt x="220663" y="229223"/>
                    <a:pt x="220663" y="229223"/>
                    <a:pt x="189652" y="229223"/>
                  </a:cubicBezTo>
                  <a:cubicBezTo>
                    <a:pt x="189652" y="229223"/>
                    <a:pt x="189652" y="229223"/>
                    <a:pt x="189652" y="128917"/>
                  </a:cubicBezTo>
                  <a:cubicBezTo>
                    <a:pt x="189652" y="128917"/>
                    <a:pt x="189652" y="128917"/>
                    <a:pt x="140550" y="128917"/>
                  </a:cubicBezTo>
                  <a:cubicBezTo>
                    <a:pt x="140550" y="128917"/>
                    <a:pt x="140550" y="128917"/>
                    <a:pt x="140550" y="229223"/>
                  </a:cubicBezTo>
                  <a:cubicBezTo>
                    <a:pt x="140550" y="229223"/>
                    <a:pt x="140550" y="229223"/>
                    <a:pt x="109538" y="229223"/>
                  </a:cubicBezTo>
                  <a:cubicBezTo>
                    <a:pt x="109538" y="229223"/>
                    <a:pt x="109538" y="229223"/>
                    <a:pt x="109538" y="128917"/>
                  </a:cubicBezTo>
                  <a:cubicBezTo>
                    <a:pt x="109538" y="128917"/>
                    <a:pt x="109538" y="128917"/>
                    <a:pt x="60436" y="128917"/>
                  </a:cubicBezTo>
                  <a:cubicBezTo>
                    <a:pt x="60436" y="128917"/>
                    <a:pt x="60436" y="128917"/>
                    <a:pt x="60436" y="229223"/>
                  </a:cubicBezTo>
                  <a:cubicBezTo>
                    <a:pt x="60436" y="229223"/>
                    <a:pt x="60436" y="229223"/>
                    <a:pt x="30717" y="229223"/>
                  </a:cubicBezTo>
                  <a:cubicBezTo>
                    <a:pt x="30717" y="229223"/>
                    <a:pt x="30717" y="229223"/>
                    <a:pt x="30717" y="128917"/>
                  </a:cubicBezTo>
                  <a:cubicBezTo>
                    <a:pt x="30717" y="128917"/>
                    <a:pt x="30717" y="128917"/>
                    <a:pt x="15211" y="128917"/>
                  </a:cubicBezTo>
                  <a:cubicBezTo>
                    <a:pt x="8750" y="128917"/>
                    <a:pt x="2290" y="125060"/>
                    <a:pt x="997" y="118630"/>
                  </a:cubicBezTo>
                  <a:cubicBezTo>
                    <a:pt x="-1587" y="112200"/>
                    <a:pt x="997" y="105770"/>
                    <a:pt x="7458" y="101912"/>
                  </a:cubicBezTo>
                  <a:cubicBezTo>
                    <a:pt x="7458" y="101912"/>
                    <a:pt x="7458" y="101912"/>
                    <a:pt x="157348" y="289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685800"/>
              <a:endParaRPr sz="1350">
                <a:solidFill>
                  <a:prstClr val="black"/>
                </a:solidFill>
                <a:cs typeface="+mn-ea"/>
                <a:sym typeface="+mn-lt"/>
              </a:endParaRPr>
            </a:p>
          </p:txBody>
        </p:sp>
        <p:sp>
          <p:nvSpPr>
            <p:cNvPr id="18" name="任意多边形: 形状 81"/>
            <p:cNvSpPr/>
            <p:nvPr/>
          </p:nvSpPr>
          <p:spPr bwMode="auto">
            <a:xfrm>
              <a:off x="4321733" y="3714082"/>
              <a:ext cx="271948" cy="271153"/>
            </a:xfrm>
            <a:custGeom>
              <a:avLst/>
              <a:gdLst>
                <a:gd name="connsiteX0" fmla="*/ 15478 w 330200"/>
                <a:gd name="connsiteY0" fmla="*/ 259385 h 329235"/>
                <a:gd name="connsiteX1" fmla="*/ 314722 w 330200"/>
                <a:gd name="connsiteY1" fmla="*/ 259385 h 329235"/>
                <a:gd name="connsiteX2" fmla="*/ 330200 w 330200"/>
                <a:gd name="connsiteY2" fmla="*/ 274907 h 329235"/>
                <a:gd name="connsiteX3" fmla="*/ 330200 w 330200"/>
                <a:gd name="connsiteY3" fmla="*/ 313713 h 329235"/>
                <a:gd name="connsiteX4" fmla="*/ 314722 w 330200"/>
                <a:gd name="connsiteY4" fmla="*/ 329235 h 329235"/>
                <a:gd name="connsiteX5" fmla="*/ 15478 w 330200"/>
                <a:gd name="connsiteY5" fmla="*/ 329235 h 329235"/>
                <a:gd name="connsiteX6" fmla="*/ 0 w 330200"/>
                <a:gd name="connsiteY6" fmla="*/ 313713 h 329235"/>
                <a:gd name="connsiteX7" fmla="*/ 0 w 330200"/>
                <a:gd name="connsiteY7" fmla="*/ 274907 h 329235"/>
                <a:gd name="connsiteX8" fmla="*/ 15478 w 330200"/>
                <a:gd name="connsiteY8" fmla="*/ 259385 h 329235"/>
                <a:gd name="connsiteX9" fmla="*/ 157348 w 330200"/>
                <a:gd name="connsiteY9" fmla="*/ 2893 h 329235"/>
                <a:gd name="connsiteX10" fmla="*/ 172854 w 330200"/>
                <a:gd name="connsiteY10" fmla="*/ 2893 h 329235"/>
                <a:gd name="connsiteX11" fmla="*/ 322743 w 330200"/>
                <a:gd name="connsiteY11" fmla="*/ 101912 h 329235"/>
                <a:gd name="connsiteX12" fmla="*/ 329204 w 330200"/>
                <a:gd name="connsiteY12" fmla="*/ 118630 h 329235"/>
                <a:gd name="connsiteX13" fmla="*/ 314990 w 330200"/>
                <a:gd name="connsiteY13" fmla="*/ 128917 h 329235"/>
                <a:gd name="connsiteX14" fmla="*/ 299484 w 330200"/>
                <a:gd name="connsiteY14" fmla="*/ 128917 h 329235"/>
                <a:gd name="connsiteX15" fmla="*/ 299484 w 330200"/>
                <a:gd name="connsiteY15" fmla="*/ 229223 h 329235"/>
                <a:gd name="connsiteX16" fmla="*/ 269765 w 330200"/>
                <a:gd name="connsiteY16" fmla="*/ 229223 h 329235"/>
                <a:gd name="connsiteX17" fmla="*/ 269765 w 330200"/>
                <a:gd name="connsiteY17" fmla="*/ 128917 h 329235"/>
                <a:gd name="connsiteX18" fmla="*/ 220663 w 330200"/>
                <a:gd name="connsiteY18" fmla="*/ 128917 h 329235"/>
                <a:gd name="connsiteX19" fmla="*/ 220663 w 330200"/>
                <a:gd name="connsiteY19" fmla="*/ 229223 h 329235"/>
                <a:gd name="connsiteX20" fmla="*/ 189652 w 330200"/>
                <a:gd name="connsiteY20" fmla="*/ 229223 h 329235"/>
                <a:gd name="connsiteX21" fmla="*/ 189652 w 330200"/>
                <a:gd name="connsiteY21" fmla="*/ 128917 h 329235"/>
                <a:gd name="connsiteX22" fmla="*/ 140550 w 330200"/>
                <a:gd name="connsiteY22" fmla="*/ 128917 h 329235"/>
                <a:gd name="connsiteX23" fmla="*/ 140550 w 330200"/>
                <a:gd name="connsiteY23" fmla="*/ 229223 h 329235"/>
                <a:gd name="connsiteX24" fmla="*/ 109538 w 330200"/>
                <a:gd name="connsiteY24" fmla="*/ 229223 h 329235"/>
                <a:gd name="connsiteX25" fmla="*/ 109538 w 330200"/>
                <a:gd name="connsiteY25" fmla="*/ 128917 h 329235"/>
                <a:gd name="connsiteX26" fmla="*/ 60436 w 330200"/>
                <a:gd name="connsiteY26" fmla="*/ 128917 h 329235"/>
                <a:gd name="connsiteX27" fmla="*/ 60436 w 330200"/>
                <a:gd name="connsiteY27" fmla="*/ 229223 h 329235"/>
                <a:gd name="connsiteX28" fmla="*/ 30717 w 330200"/>
                <a:gd name="connsiteY28" fmla="*/ 229223 h 329235"/>
                <a:gd name="connsiteX29" fmla="*/ 30717 w 330200"/>
                <a:gd name="connsiteY29" fmla="*/ 128917 h 329235"/>
                <a:gd name="connsiteX30" fmla="*/ 15211 w 330200"/>
                <a:gd name="connsiteY30" fmla="*/ 128917 h 329235"/>
                <a:gd name="connsiteX31" fmla="*/ 997 w 330200"/>
                <a:gd name="connsiteY31" fmla="*/ 118630 h 329235"/>
                <a:gd name="connsiteX32" fmla="*/ 7458 w 330200"/>
                <a:gd name="connsiteY32" fmla="*/ 101912 h 329235"/>
                <a:gd name="connsiteX33" fmla="*/ 157348 w 330200"/>
                <a:gd name="connsiteY33" fmla="*/ 2893 h 32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0200" h="329235">
                  <a:moveTo>
                    <a:pt x="15478" y="259385"/>
                  </a:moveTo>
                  <a:cubicBezTo>
                    <a:pt x="15478" y="259385"/>
                    <a:pt x="15478" y="259385"/>
                    <a:pt x="314722" y="259385"/>
                  </a:cubicBezTo>
                  <a:cubicBezTo>
                    <a:pt x="322461" y="259385"/>
                    <a:pt x="330200" y="265853"/>
                    <a:pt x="330200" y="274907"/>
                  </a:cubicBezTo>
                  <a:cubicBezTo>
                    <a:pt x="330200" y="274907"/>
                    <a:pt x="330200" y="274907"/>
                    <a:pt x="330200" y="313713"/>
                  </a:cubicBezTo>
                  <a:cubicBezTo>
                    <a:pt x="330200" y="322768"/>
                    <a:pt x="322461" y="329235"/>
                    <a:pt x="314722" y="329235"/>
                  </a:cubicBezTo>
                  <a:cubicBezTo>
                    <a:pt x="314722" y="329235"/>
                    <a:pt x="314722" y="329235"/>
                    <a:pt x="15478" y="329235"/>
                  </a:cubicBezTo>
                  <a:cubicBezTo>
                    <a:pt x="7739" y="329235"/>
                    <a:pt x="0" y="322768"/>
                    <a:pt x="0" y="313713"/>
                  </a:cubicBezTo>
                  <a:cubicBezTo>
                    <a:pt x="0" y="313713"/>
                    <a:pt x="0" y="313713"/>
                    <a:pt x="0" y="274907"/>
                  </a:cubicBezTo>
                  <a:cubicBezTo>
                    <a:pt x="0" y="265853"/>
                    <a:pt x="7739" y="259385"/>
                    <a:pt x="15478" y="259385"/>
                  </a:cubicBezTo>
                  <a:close/>
                  <a:moveTo>
                    <a:pt x="157348" y="2893"/>
                  </a:moveTo>
                  <a:cubicBezTo>
                    <a:pt x="161224" y="-965"/>
                    <a:pt x="168977" y="-965"/>
                    <a:pt x="172854" y="2893"/>
                  </a:cubicBezTo>
                  <a:cubicBezTo>
                    <a:pt x="172854" y="2893"/>
                    <a:pt x="172854" y="2893"/>
                    <a:pt x="322743" y="101912"/>
                  </a:cubicBezTo>
                  <a:cubicBezTo>
                    <a:pt x="329204" y="105770"/>
                    <a:pt x="331788" y="112200"/>
                    <a:pt x="329204" y="118630"/>
                  </a:cubicBezTo>
                  <a:cubicBezTo>
                    <a:pt x="327912" y="125060"/>
                    <a:pt x="321451" y="128917"/>
                    <a:pt x="314990" y="128917"/>
                  </a:cubicBezTo>
                  <a:cubicBezTo>
                    <a:pt x="314990" y="128917"/>
                    <a:pt x="314990" y="128917"/>
                    <a:pt x="299484" y="128917"/>
                  </a:cubicBezTo>
                  <a:cubicBezTo>
                    <a:pt x="299484" y="128917"/>
                    <a:pt x="299484" y="128917"/>
                    <a:pt x="299484" y="229223"/>
                  </a:cubicBezTo>
                  <a:cubicBezTo>
                    <a:pt x="299484" y="229223"/>
                    <a:pt x="299484" y="229223"/>
                    <a:pt x="269765" y="229223"/>
                  </a:cubicBezTo>
                  <a:cubicBezTo>
                    <a:pt x="269765" y="229223"/>
                    <a:pt x="269765" y="229223"/>
                    <a:pt x="269765" y="128917"/>
                  </a:cubicBezTo>
                  <a:cubicBezTo>
                    <a:pt x="269765" y="128917"/>
                    <a:pt x="269765" y="128917"/>
                    <a:pt x="220663" y="128917"/>
                  </a:cubicBezTo>
                  <a:cubicBezTo>
                    <a:pt x="220663" y="128917"/>
                    <a:pt x="220663" y="128917"/>
                    <a:pt x="220663" y="229223"/>
                  </a:cubicBezTo>
                  <a:cubicBezTo>
                    <a:pt x="220663" y="229223"/>
                    <a:pt x="220663" y="229223"/>
                    <a:pt x="189652" y="229223"/>
                  </a:cubicBezTo>
                  <a:cubicBezTo>
                    <a:pt x="189652" y="229223"/>
                    <a:pt x="189652" y="229223"/>
                    <a:pt x="189652" y="128917"/>
                  </a:cubicBezTo>
                  <a:cubicBezTo>
                    <a:pt x="189652" y="128917"/>
                    <a:pt x="189652" y="128917"/>
                    <a:pt x="140550" y="128917"/>
                  </a:cubicBezTo>
                  <a:cubicBezTo>
                    <a:pt x="140550" y="128917"/>
                    <a:pt x="140550" y="128917"/>
                    <a:pt x="140550" y="229223"/>
                  </a:cubicBezTo>
                  <a:cubicBezTo>
                    <a:pt x="140550" y="229223"/>
                    <a:pt x="140550" y="229223"/>
                    <a:pt x="109538" y="229223"/>
                  </a:cubicBezTo>
                  <a:cubicBezTo>
                    <a:pt x="109538" y="229223"/>
                    <a:pt x="109538" y="229223"/>
                    <a:pt x="109538" y="128917"/>
                  </a:cubicBezTo>
                  <a:cubicBezTo>
                    <a:pt x="109538" y="128917"/>
                    <a:pt x="109538" y="128917"/>
                    <a:pt x="60436" y="128917"/>
                  </a:cubicBezTo>
                  <a:cubicBezTo>
                    <a:pt x="60436" y="128917"/>
                    <a:pt x="60436" y="128917"/>
                    <a:pt x="60436" y="229223"/>
                  </a:cubicBezTo>
                  <a:cubicBezTo>
                    <a:pt x="60436" y="229223"/>
                    <a:pt x="60436" y="229223"/>
                    <a:pt x="30717" y="229223"/>
                  </a:cubicBezTo>
                  <a:cubicBezTo>
                    <a:pt x="30717" y="229223"/>
                    <a:pt x="30717" y="229223"/>
                    <a:pt x="30717" y="128917"/>
                  </a:cubicBezTo>
                  <a:cubicBezTo>
                    <a:pt x="30717" y="128917"/>
                    <a:pt x="30717" y="128917"/>
                    <a:pt x="15211" y="128917"/>
                  </a:cubicBezTo>
                  <a:cubicBezTo>
                    <a:pt x="8750" y="128917"/>
                    <a:pt x="2290" y="125060"/>
                    <a:pt x="997" y="118630"/>
                  </a:cubicBezTo>
                  <a:cubicBezTo>
                    <a:pt x="-1587" y="112200"/>
                    <a:pt x="997" y="105770"/>
                    <a:pt x="7458" y="101912"/>
                  </a:cubicBezTo>
                  <a:cubicBezTo>
                    <a:pt x="7458" y="101912"/>
                    <a:pt x="7458" y="101912"/>
                    <a:pt x="157348" y="289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685800"/>
              <a:endParaRPr sz="1350">
                <a:solidFill>
                  <a:prstClr val="black"/>
                </a:solidFill>
                <a:cs typeface="+mn-ea"/>
                <a:sym typeface="+mn-lt"/>
              </a:endParaRPr>
            </a:p>
          </p:txBody>
        </p:sp>
      </p:grpSp>
      <p:grpSp>
        <p:nvGrpSpPr>
          <p:cNvPr id="33" name="组合 32"/>
          <p:cNvGrpSpPr/>
          <p:nvPr/>
        </p:nvGrpSpPr>
        <p:grpSpPr>
          <a:xfrm>
            <a:off x="797599" y="2841015"/>
            <a:ext cx="1681481" cy="929707"/>
            <a:chOff x="1490779" y="3336911"/>
            <a:chExt cx="2241974" cy="1239609"/>
          </a:xfrm>
        </p:grpSpPr>
        <p:sp>
          <p:nvSpPr>
            <p:cNvPr id="34" name="矩形 33"/>
            <p:cNvSpPr/>
            <p:nvPr/>
          </p:nvSpPr>
          <p:spPr>
            <a:xfrm>
              <a:off x="1490782" y="3677812"/>
              <a:ext cx="2241971" cy="898708"/>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用户可以在投影上进行演示也可将演示文稿打印出来制作成胶片以便应用</a:t>
              </a:r>
            </a:p>
          </p:txBody>
        </p:sp>
        <p:sp>
          <p:nvSpPr>
            <p:cNvPr id="35" name="矩形 34"/>
            <p:cNvSpPr/>
            <p:nvPr/>
          </p:nvSpPr>
          <p:spPr>
            <a:xfrm>
              <a:off x="1490779" y="3336911"/>
              <a:ext cx="2241974" cy="426869"/>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350" b="1" dirty="0">
                  <a:gradFill>
                    <a:gsLst>
                      <a:gs pos="0">
                        <a:srgbClr val="E3B43B"/>
                      </a:gs>
                      <a:gs pos="100000">
                        <a:srgbClr val="8B6735"/>
                      </a:gs>
                    </a:gsLst>
                    <a:lin ang="5400000" scaled="1"/>
                  </a:gradFill>
                  <a:cs typeface="+mn-ea"/>
                  <a:sym typeface="+mn-lt"/>
                </a:rPr>
                <a:t>标题文字添加</a:t>
              </a:r>
            </a:p>
          </p:txBody>
        </p:sp>
      </p:grpSp>
      <p:grpSp>
        <p:nvGrpSpPr>
          <p:cNvPr id="36" name="组合 35"/>
          <p:cNvGrpSpPr/>
          <p:nvPr/>
        </p:nvGrpSpPr>
        <p:grpSpPr>
          <a:xfrm>
            <a:off x="3731260" y="2841015"/>
            <a:ext cx="1681481" cy="929707"/>
            <a:chOff x="1490779" y="3336911"/>
            <a:chExt cx="2241974" cy="1239609"/>
          </a:xfrm>
        </p:grpSpPr>
        <p:sp>
          <p:nvSpPr>
            <p:cNvPr id="37" name="矩形 36"/>
            <p:cNvSpPr/>
            <p:nvPr/>
          </p:nvSpPr>
          <p:spPr>
            <a:xfrm>
              <a:off x="1490782" y="3677812"/>
              <a:ext cx="2241971" cy="898708"/>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用户可以在投影上进行演示也可将演示文稿打印出来制作成胶片以便应用</a:t>
              </a:r>
            </a:p>
          </p:txBody>
        </p:sp>
        <p:sp>
          <p:nvSpPr>
            <p:cNvPr id="38" name="矩形 37"/>
            <p:cNvSpPr/>
            <p:nvPr/>
          </p:nvSpPr>
          <p:spPr>
            <a:xfrm>
              <a:off x="1490779" y="3336911"/>
              <a:ext cx="2241974" cy="426869"/>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350" b="1" dirty="0">
                  <a:gradFill>
                    <a:gsLst>
                      <a:gs pos="0">
                        <a:srgbClr val="E3B43B"/>
                      </a:gs>
                      <a:gs pos="100000">
                        <a:srgbClr val="8B6735"/>
                      </a:gs>
                    </a:gsLst>
                    <a:lin ang="5400000" scaled="1"/>
                  </a:gradFill>
                  <a:cs typeface="+mn-ea"/>
                  <a:sym typeface="+mn-lt"/>
                </a:rPr>
                <a:t>标题文字添加</a:t>
              </a:r>
            </a:p>
          </p:txBody>
        </p:sp>
      </p:grpSp>
      <p:grpSp>
        <p:nvGrpSpPr>
          <p:cNvPr id="39" name="组合 38"/>
          <p:cNvGrpSpPr/>
          <p:nvPr/>
        </p:nvGrpSpPr>
        <p:grpSpPr>
          <a:xfrm>
            <a:off x="6661138" y="2841015"/>
            <a:ext cx="1681481" cy="929707"/>
            <a:chOff x="1490779" y="3336911"/>
            <a:chExt cx="2241974" cy="1239609"/>
          </a:xfrm>
        </p:grpSpPr>
        <p:sp>
          <p:nvSpPr>
            <p:cNvPr id="40" name="矩形 39"/>
            <p:cNvSpPr/>
            <p:nvPr/>
          </p:nvSpPr>
          <p:spPr>
            <a:xfrm>
              <a:off x="1490782" y="3677812"/>
              <a:ext cx="2241971" cy="898708"/>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用户可以在投影上进行演示也可将演示文稿打印出来制作成胶片以便应用</a:t>
              </a:r>
            </a:p>
          </p:txBody>
        </p:sp>
        <p:sp>
          <p:nvSpPr>
            <p:cNvPr id="41" name="矩形 40"/>
            <p:cNvSpPr/>
            <p:nvPr/>
          </p:nvSpPr>
          <p:spPr>
            <a:xfrm>
              <a:off x="1490779" y="3336911"/>
              <a:ext cx="2241974" cy="426869"/>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350" b="1" dirty="0">
                  <a:gradFill>
                    <a:gsLst>
                      <a:gs pos="0">
                        <a:srgbClr val="E3B43B"/>
                      </a:gs>
                      <a:gs pos="100000">
                        <a:srgbClr val="8B6735"/>
                      </a:gs>
                    </a:gsLst>
                    <a:lin ang="5400000" scaled="1"/>
                  </a:gradFill>
                  <a:cs typeface="+mn-ea"/>
                  <a:sym typeface="+mn-lt"/>
                </a:rPr>
                <a:t>标题文字添加</a:t>
              </a:r>
            </a:p>
          </p:txBody>
        </p:sp>
      </p:grpSp>
      <p:grpSp>
        <p:nvGrpSpPr>
          <p:cNvPr id="48" name="组合 47"/>
          <p:cNvGrpSpPr/>
          <p:nvPr/>
        </p:nvGrpSpPr>
        <p:grpSpPr>
          <a:xfrm>
            <a:off x="1006184" y="273844"/>
            <a:ext cx="3982180" cy="593878"/>
            <a:chOff x="1341578" y="365125"/>
            <a:chExt cx="5309573" cy="791836"/>
          </a:xfrm>
        </p:grpSpPr>
        <p:sp>
          <p:nvSpPr>
            <p:cNvPr id="49" name="文本框 48"/>
            <p:cNvSpPr txBox="1"/>
            <p:nvPr/>
          </p:nvSpPr>
          <p:spPr>
            <a:xfrm>
              <a:off x="1341578" y="365125"/>
              <a:ext cx="3118802" cy="553997"/>
            </a:xfrm>
            <a:prstGeom prst="rect">
              <a:avLst/>
            </a:prstGeom>
            <a:noFill/>
          </p:spPr>
          <p:txBody>
            <a:bodyPr wrap="none" rtlCol="0">
              <a:spAutoFit/>
              <a:scene3d>
                <a:camera prst="orthographicFront"/>
                <a:lightRig rig="threePt" dir="t"/>
              </a:scene3d>
              <a:sp3d contourW="12700"/>
            </a:bodyPr>
            <a:lstStyle/>
            <a:p>
              <a:pPr defTabSz="685800"/>
              <a:r>
                <a:rPr lang="zh-CN" altLang="en-US" sz="2100" b="1" dirty="0">
                  <a:gradFill flip="none" rotWithShape="1">
                    <a:gsLst>
                      <a:gs pos="0">
                        <a:srgbClr val="E3B43B"/>
                      </a:gs>
                      <a:gs pos="100000">
                        <a:srgbClr val="8B6735"/>
                      </a:gs>
                    </a:gsLst>
                    <a:lin ang="5400000" scaled="1"/>
                    <a:tileRect/>
                  </a:gradFill>
                  <a:cs typeface="+mn-ea"/>
                  <a:sym typeface="+mn-lt"/>
                </a:rPr>
                <a:t>标题文字添加此处</a:t>
              </a:r>
            </a:p>
          </p:txBody>
        </p:sp>
        <p:sp>
          <p:nvSpPr>
            <p:cNvPr id="50" name="矩形 49"/>
            <p:cNvSpPr/>
            <p:nvPr/>
          </p:nvSpPr>
          <p:spPr>
            <a:xfrm>
              <a:off x="1341578" y="818407"/>
              <a:ext cx="5309573" cy="338554"/>
            </a:xfrm>
            <a:prstGeom prst="rect">
              <a:avLst/>
            </a:prstGeom>
          </p:spPr>
          <p:txBody>
            <a:bodyPr wrap="none">
              <a:spAutoFit/>
            </a:bodyPr>
            <a:lstStyle/>
            <a:p>
              <a:pPr defTabSz="685800"/>
              <a:r>
                <a:rPr lang="en-US" altLang="zh-CN" sz="1050" dirty="0">
                  <a:gradFill flip="none" rotWithShape="1">
                    <a:gsLst>
                      <a:gs pos="0">
                        <a:srgbClr val="E3B43B"/>
                      </a:gs>
                      <a:gs pos="100000">
                        <a:srgbClr val="8B6735"/>
                      </a:gs>
                    </a:gsLst>
                    <a:lin ang="5400000" scaled="1"/>
                    <a:tileRect/>
                  </a:gradFill>
                  <a:cs typeface="+mn-ea"/>
                  <a:sym typeface="+mn-lt"/>
                </a:rPr>
                <a:t>ADD YOUR TEXT HERE ADD YOUR TEXT ADD YOUR TEXT </a:t>
              </a:r>
              <a:endParaRPr lang="zh-CN" altLang="en-US" sz="1050" dirty="0">
                <a:gradFill flip="none" rotWithShape="1">
                  <a:gsLst>
                    <a:gs pos="0">
                      <a:srgbClr val="E3B43B"/>
                    </a:gs>
                    <a:gs pos="100000">
                      <a:srgbClr val="8B6735"/>
                    </a:gs>
                  </a:gsLst>
                  <a:lin ang="5400000" scaled="1"/>
                  <a:tileRect/>
                </a:gra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randombar(horizontal)">
                                      <p:cBhvr>
                                        <p:cTn id="12" dur="500"/>
                                        <p:tgtEl>
                                          <p:spTgt spid="33"/>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randombar(horizontal)">
                                      <p:cBhvr>
                                        <p:cTn id="16" dur="500"/>
                                        <p:tgtEl>
                                          <p:spTgt spid="36"/>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randombar(horizontal)">
                                      <p:cBhvr>
                                        <p:cTn id="2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706124" y="3140957"/>
            <a:ext cx="1586415" cy="938499"/>
            <a:chOff x="6685961" y="2819082"/>
            <a:chExt cx="2115220" cy="1251332"/>
          </a:xfrm>
        </p:grpSpPr>
        <p:sp>
          <p:nvSpPr>
            <p:cNvPr id="32" name="矩形 31"/>
            <p:cNvSpPr/>
            <p:nvPr/>
          </p:nvSpPr>
          <p:spPr>
            <a:xfrm>
              <a:off x="6685961" y="3171706"/>
              <a:ext cx="2115220" cy="898708"/>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a:t>
              </a:r>
            </a:p>
          </p:txBody>
        </p:sp>
        <p:sp>
          <p:nvSpPr>
            <p:cNvPr id="33" name="矩形 32"/>
            <p:cNvSpPr/>
            <p:nvPr/>
          </p:nvSpPr>
          <p:spPr>
            <a:xfrm>
              <a:off x="6788234" y="2819082"/>
              <a:ext cx="1910675" cy="461152"/>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500" b="1" dirty="0">
                  <a:gradFill>
                    <a:gsLst>
                      <a:gs pos="0">
                        <a:srgbClr val="E3B43B"/>
                      </a:gs>
                      <a:gs pos="100000">
                        <a:srgbClr val="8B6735"/>
                      </a:gs>
                    </a:gsLst>
                    <a:lin ang="5400000" scaled="1"/>
                  </a:gradFill>
                  <a:cs typeface="+mn-ea"/>
                  <a:sym typeface="+mn-lt"/>
                </a:rPr>
                <a:t>文字添加</a:t>
              </a:r>
            </a:p>
          </p:txBody>
        </p:sp>
      </p:grpSp>
      <p:grpSp>
        <p:nvGrpSpPr>
          <p:cNvPr id="34" name="组合 33"/>
          <p:cNvGrpSpPr/>
          <p:nvPr/>
        </p:nvGrpSpPr>
        <p:grpSpPr>
          <a:xfrm>
            <a:off x="2754569" y="3140957"/>
            <a:ext cx="1586415" cy="938499"/>
            <a:chOff x="6685961" y="2819082"/>
            <a:chExt cx="2115220" cy="1251332"/>
          </a:xfrm>
        </p:grpSpPr>
        <p:sp>
          <p:nvSpPr>
            <p:cNvPr id="35" name="矩形 34"/>
            <p:cNvSpPr/>
            <p:nvPr/>
          </p:nvSpPr>
          <p:spPr>
            <a:xfrm>
              <a:off x="6685961" y="3171706"/>
              <a:ext cx="2115220" cy="898708"/>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a:t>
              </a:r>
            </a:p>
          </p:txBody>
        </p:sp>
        <p:sp>
          <p:nvSpPr>
            <p:cNvPr id="36" name="矩形 35"/>
            <p:cNvSpPr/>
            <p:nvPr/>
          </p:nvSpPr>
          <p:spPr>
            <a:xfrm>
              <a:off x="6788234" y="2819082"/>
              <a:ext cx="1910675" cy="461152"/>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500" b="1" dirty="0">
                  <a:gradFill>
                    <a:gsLst>
                      <a:gs pos="0">
                        <a:srgbClr val="E3B43B"/>
                      </a:gs>
                      <a:gs pos="100000">
                        <a:srgbClr val="8B6735"/>
                      </a:gs>
                    </a:gsLst>
                    <a:lin ang="5400000" scaled="1"/>
                  </a:gradFill>
                  <a:cs typeface="+mn-ea"/>
                  <a:sym typeface="+mn-lt"/>
                </a:rPr>
                <a:t>文字添加</a:t>
              </a:r>
            </a:p>
          </p:txBody>
        </p:sp>
      </p:grpSp>
      <p:grpSp>
        <p:nvGrpSpPr>
          <p:cNvPr id="37" name="组合 36"/>
          <p:cNvGrpSpPr/>
          <p:nvPr/>
        </p:nvGrpSpPr>
        <p:grpSpPr>
          <a:xfrm>
            <a:off x="4803014" y="3140957"/>
            <a:ext cx="1586415" cy="938499"/>
            <a:chOff x="6685961" y="2819082"/>
            <a:chExt cx="2115220" cy="1251332"/>
          </a:xfrm>
        </p:grpSpPr>
        <p:sp>
          <p:nvSpPr>
            <p:cNvPr id="38" name="矩形 37"/>
            <p:cNvSpPr/>
            <p:nvPr/>
          </p:nvSpPr>
          <p:spPr>
            <a:xfrm>
              <a:off x="6685961" y="3171706"/>
              <a:ext cx="2115220" cy="898708"/>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a:t>
              </a:r>
            </a:p>
          </p:txBody>
        </p:sp>
        <p:sp>
          <p:nvSpPr>
            <p:cNvPr id="39" name="矩形 38"/>
            <p:cNvSpPr/>
            <p:nvPr/>
          </p:nvSpPr>
          <p:spPr>
            <a:xfrm>
              <a:off x="6788234" y="2819082"/>
              <a:ext cx="1910675" cy="461152"/>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500" b="1" dirty="0">
                  <a:gradFill>
                    <a:gsLst>
                      <a:gs pos="0">
                        <a:srgbClr val="E3B43B"/>
                      </a:gs>
                      <a:gs pos="100000">
                        <a:srgbClr val="8B6735"/>
                      </a:gs>
                    </a:gsLst>
                    <a:lin ang="5400000" scaled="1"/>
                  </a:gradFill>
                  <a:cs typeface="+mn-ea"/>
                  <a:sym typeface="+mn-lt"/>
                </a:rPr>
                <a:t>文字添加</a:t>
              </a:r>
            </a:p>
          </p:txBody>
        </p:sp>
      </p:grpSp>
      <p:grpSp>
        <p:nvGrpSpPr>
          <p:cNvPr id="40" name="组合 39"/>
          <p:cNvGrpSpPr/>
          <p:nvPr/>
        </p:nvGrpSpPr>
        <p:grpSpPr>
          <a:xfrm>
            <a:off x="6851461" y="3140957"/>
            <a:ext cx="1586415" cy="938499"/>
            <a:chOff x="6685961" y="2819082"/>
            <a:chExt cx="2115220" cy="1251332"/>
          </a:xfrm>
        </p:grpSpPr>
        <p:sp>
          <p:nvSpPr>
            <p:cNvPr id="41" name="矩形 40"/>
            <p:cNvSpPr/>
            <p:nvPr/>
          </p:nvSpPr>
          <p:spPr>
            <a:xfrm>
              <a:off x="6685961" y="3171706"/>
              <a:ext cx="2115220" cy="898708"/>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a:t>
              </a:r>
            </a:p>
          </p:txBody>
        </p:sp>
        <p:sp>
          <p:nvSpPr>
            <p:cNvPr id="42" name="矩形 41"/>
            <p:cNvSpPr/>
            <p:nvPr/>
          </p:nvSpPr>
          <p:spPr>
            <a:xfrm>
              <a:off x="6788234" y="2819082"/>
              <a:ext cx="1910675" cy="461152"/>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500" b="1" dirty="0">
                  <a:gradFill>
                    <a:gsLst>
                      <a:gs pos="0">
                        <a:srgbClr val="E3B43B"/>
                      </a:gs>
                      <a:gs pos="100000">
                        <a:srgbClr val="8B6735"/>
                      </a:gs>
                    </a:gsLst>
                    <a:lin ang="5400000" scaled="1"/>
                  </a:gradFill>
                  <a:cs typeface="+mn-ea"/>
                  <a:sym typeface="+mn-lt"/>
                </a:rPr>
                <a:t>文字添加</a:t>
              </a:r>
            </a:p>
          </p:txBody>
        </p:sp>
      </p:grpSp>
      <p:grpSp>
        <p:nvGrpSpPr>
          <p:cNvPr id="47" name="组合 46"/>
          <p:cNvGrpSpPr/>
          <p:nvPr/>
        </p:nvGrpSpPr>
        <p:grpSpPr>
          <a:xfrm>
            <a:off x="922615" y="1588565"/>
            <a:ext cx="1153433" cy="1153432"/>
            <a:chOff x="1230153" y="2118087"/>
            <a:chExt cx="1537911" cy="1537911"/>
          </a:xfrm>
        </p:grpSpPr>
        <p:sp>
          <p:nvSpPr>
            <p:cNvPr id="4" name="Oval 1"/>
            <p:cNvSpPr/>
            <p:nvPr/>
          </p:nvSpPr>
          <p:spPr>
            <a:xfrm>
              <a:off x="1341310" y="2229244"/>
              <a:ext cx="1315597" cy="1315597"/>
            </a:xfrm>
            <a:prstGeom prst="ellipse">
              <a:avLst/>
            </a:prstGeom>
            <a:noFill/>
            <a:ln w="127000">
              <a:solidFill>
                <a:schemeClr val="tx1">
                  <a:lumMod val="75000"/>
                  <a:lumOff val="25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defTabSz="685800"/>
              <a:endParaRPr lang="en-US" sz="1500" b="1" dirty="0">
                <a:solidFill>
                  <a:srgbClr val="44546A">
                    <a:lumMod val="75000"/>
                  </a:srgbClr>
                </a:solidFill>
                <a:cs typeface="+mn-ea"/>
                <a:sym typeface="+mn-lt"/>
              </a:endParaRPr>
            </a:p>
          </p:txBody>
        </p:sp>
        <p:sp>
          <p:nvSpPr>
            <p:cNvPr id="5" name="Arc 2"/>
            <p:cNvSpPr/>
            <p:nvPr/>
          </p:nvSpPr>
          <p:spPr>
            <a:xfrm>
              <a:off x="1230153" y="2118087"/>
              <a:ext cx="1537911" cy="1537911"/>
            </a:xfrm>
            <a:prstGeom prst="arc">
              <a:avLst>
                <a:gd name="adj1" fmla="val 16200000"/>
                <a:gd name="adj2" fmla="val 10960510"/>
              </a:avLst>
            </a:prstGeom>
            <a:noFill/>
            <a:ln w="127000">
              <a:gradFill>
                <a:gsLst>
                  <a:gs pos="0">
                    <a:srgbClr val="E3B43B"/>
                  </a:gs>
                  <a:gs pos="100000">
                    <a:srgbClr val="8B673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685800"/>
              <a:endParaRPr sz="1350" b="1">
                <a:solidFill>
                  <a:prstClr val="white"/>
                </a:solidFill>
                <a:cs typeface="+mn-ea"/>
                <a:sym typeface="+mn-lt"/>
              </a:endParaRPr>
            </a:p>
          </p:txBody>
        </p:sp>
        <p:sp>
          <p:nvSpPr>
            <p:cNvPr id="43" name="矩形 42"/>
            <p:cNvSpPr/>
            <p:nvPr/>
          </p:nvSpPr>
          <p:spPr>
            <a:xfrm>
              <a:off x="1514048" y="2569277"/>
              <a:ext cx="962230" cy="592642"/>
            </a:xfrm>
            <a:prstGeom prst="rect">
              <a:avLst/>
            </a:prstGeom>
          </p:spPr>
          <p:txBody>
            <a:bodyPr wrap="none">
              <a:spAutoFit/>
              <a:scene3d>
                <a:camera prst="orthographicFront"/>
                <a:lightRig rig="threePt" dir="t"/>
              </a:scene3d>
              <a:sp3d contourW="12700"/>
            </a:bodyPr>
            <a:lstStyle/>
            <a:p>
              <a:pPr algn="ctr" defTabSz="685800">
                <a:lnSpc>
                  <a:spcPct val="120000"/>
                </a:lnSpc>
              </a:pPr>
              <a:r>
                <a:rPr lang="en-US" altLang="zh-CN" sz="2100" b="1" dirty="0">
                  <a:gradFill>
                    <a:gsLst>
                      <a:gs pos="0">
                        <a:srgbClr val="E3B43B"/>
                      </a:gs>
                      <a:gs pos="100000">
                        <a:srgbClr val="8B6735"/>
                      </a:gs>
                    </a:gsLst>
                    <a:lin ang="5400000" scaled="1"/>
                  </a:gradFill>
                  <a:cs typeface="+mn-ea"/>
                  <a:sym typeface="+mn-lt"/>
                </a:rPr>
                <a:t>70%</a:t>
              </a:r>
              <a:endParaRPr lang="zh-CN" altLang="en-US" sz="2100" b="1" dirty="0">
                <a:gradFill>
                  <a:gsLst>
                    <a:gs pos="0">
                      <a:srgbClr val="E3B43B"/>
                    </a:gs>
                    <a:gs pos="100000">
                      <a:srgbClr val="8B6735"/>
                    </a:gs>
                  </a:gsLst>
                  <a:lin ang="5400000" scaled="1"/>
                </a:gradFill>
                <a:cs typeface="+mn-ea"/>
                <a:sym typeface="+mn-lt"/>
              </a:endParaRPr>
            </a:p>
          </p:txBody>
        </p:sp>
      </p:grpSp>
      <p:grpSp>
        <p:nvGrpSpPr>
          <p:cNvPr id="48" name="组合 47"/>
          <p:cNvGrpSpPr/>
          <p:nvPr/>
        </p:nvGrpSpPr>
        <p:grpSpPr>
          <a:xfrm>
            <a:off x="2971061" y="1581626"/>
            <a:ext cx="1153433" cy="1153432"/>
            <a:chOff x="3961414" y="2108835"/>
            <a:chExt cx="1537911" cy="1537911"/>
          </a:xfrm>
        </p:grpSpPr>
        <p:sp>
          <p:nvSpPr>
            <p:cNvPr id="6" name="Oval 3"/>
            <p:cNvSpPr/>
            <p:nvPr/>
          </p:nvSpPr>
          <p:spPr>
            <a:xfrm>
              <a:off x="4072571" y="2219992"/>
              <a:ext cx="1315597" cy="1315597"/>
            </a:xfrm>
            <a:prstGeom prst="ellipse">
              <a:avLst/>
            </a:prstGeom>
            <a:noFill/>
            <a:ln w="127000">
              <a:solidFill>
                <a:schemeClr val="tx1">
                  <a:lumMod val="75000"/>
                  <a:lumOff val="25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defTabSz="685800"/>
              <a:endParaRPr lang="en-US" sz="1500" b="1" dirty="0">
                <a:solidFill>
                  <a:srgbClr val="44546A">
                    <a:lumMod val="75000"/>
                  </a:srgbClr>
                </a:solidFill>
                <a:cs typeface="+mn-ea"/>
                <a:sym typeface="+mn-lt"/>
              </a:endParaRPr>
            </a:p>
          </p:txBody>
        </p:sp>
        <p:sp>
          <p:nvSpPr>
            <p:cNvPr id="7" name="Arc 4"/>
            <p:cNvSpPr/>
            <p:nvPr/>
          </p:nvSpPr>
          <p:spPr>
            <a:xfrm>
              <a:off x="3961414" y="2108835"/>
              <a:ext cx="1537911" cy="1537911"/>
            </a:xfrm>
            <a:prstGeom prst="arc">
              <a:avLst>
                <a:gd name="adj1" fmla="val 16200000"/>
                <a:gd name="adj2" fmla="val 2367902"/>
              </a:avLst>
            </a:prstGeom>
            <a:noFill/>
            <a:ln w="127000">
              <a:gradFill>
                <a:gsLst>
                  <a:gs pos="0">
                    <a:srgbClr val="E3B43B"/>
                  </a:gs>
                  <a:gs pos="100000">
                    <a:srgbClr val="8B673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685800"/>
              <a:endParaRPr sz="1350" b="1">
                <a:solidFill>
                  <a:prstClr val="white"/>
                </a:solidFill>
                <a:cs typeface="+mn-ea"/>
                <a:sym typeface="+mn-lt"/>
              </a:endParaRPr>
            </a:p>
          </p:txBody>
        </p:sp>
        <p:sp>
          <p:nvSpPr>
            <p:cNvPr id="44" name="矩形 43"/>
            <p:cNvSpPr/>
            <p:nvPr/>
          </p:nvSpPr>
          <p:spPr>
            <a:xfrm>
              <a:off x="4249254" y="2569277"/>
              <a:ext cx="962230" cy="592642"/>
            </a:xfrm>
            <a:prstGeom prst="rect">
              <a:avLst/>
            </a:prstGeom>
          </p:spPr>
          <p:txBody>
            <a:bodyPr wrap="none">
              <a:spAutoFit/>
              <a:scene3d>
                <a:camera prst="orthographicFront"/>
                <a:lightRig rig="threePt" dir="t"/>
              </a:scene3d>
              <a:sp3d contourW="12700"/>
            </a:bodyPr>
            <a:lstStyle/>
            <a:p>
              <a:pPr algn="ctr" defTabSz="685800">
                <a:lnSpc>
                  <a:spcPct val="120000"/>
                </a:lnSpc>
              </a:pPr>
              <a:r>
                <a:rPr lang="en-US" altLang="zh-CN" sz="2100" b="1" dirty="0">
                  <a:gradFill>
                    <a:gsLst>
                      <a:gs pos="0">
                        <a:srgbClr val="E3B43B"/>
                      </a:gs>
                      <a:gs pos="100000">
                        <a:srgbClr val="8B6735"/>
                      </a:gs>
                    </a:gsLst>
                    <a:lin ang="5400000" scaled="1"/>
                  </a:gradFill>
                  <a:cs typeface="+mn-ea"/>
                  <a:sym typeface="+mn-lt"/>
                </a:rPr>
                <a:t>40%</a:t>
              </a:r>
              <a:endParaRPr lang="zh-CN" altLang="en-US" sz="2100" b="1" dirty="0">
                <a:gradFill>
                  <a:gsLst>
                    <a:gs pos="0">
                      <a:srgbClr val="E3B43B"/>
                    </a:gs>
                    <a:gs pos="100000">
                      <a:srgbClr val="8B6735"/>
                    </a:gs>
                  </a:gsLst>
                  <a:lin ang="5400000" scaled="1"/>
                </a:gradFill>
                <a:cs typeface="+mn-ea"/>
                <a:sym typeface="+mn-lt"/>
              </a:endParaRPr>
            </a:p>
          </p:txBody>
        </p:sp>
      </p:grpSp>
      <p:grpSp>
        <p:nvGrpSpPr>
          <p:cNvPr id="49" name="组合 48"/>
          <p:cNvGrpSpPr/>
          <p:nvPr/>
        </p:nvGrpSpPr>
        <p:grpSpPr>
          <a:xfrm>
            <a:off x="5019507" y="1588565"/>
            <a:ext cx="1153433" cy="1153432"/>
            <a:chOff x="6692675" y="2118087"/>
            <a:chExt cx="1537911" cy="1537911"/>
          </a:xfrm>
        </p:grpSpPr>
        <p:sp>
          <p:nvSpPr>
            <p:cNvPr id="8" name="Oval 5"/>
            <p:cNvSpPr/>
            <p:nvPr/>
          </p:nvSpPr>
          <p:spPr>
            <a:xfrm>
              <a:off x="6803831" y="2229244"/>
              <a:ext cx="1315597" cy="1315597"/>
            </a:xfrm>
            <a:prstGeom prst="ellipse">
              <a:avLst/>
            </a:prstGeom>
            <a:noFill/>
            <a:ln w="127000">
              <a:solidFill>
                <a:schemeClr val="tx1">
                  <a:lumMod val="75000"/>
                  <a:lumOff val="25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defTabSz="685800"/>
              <a:endParaRPr lang="en-US" sz="1500" b="1" dirty="0">
                <a:solidFill>
                  <a:srgbClr val="44546A">
                    <a:lumMod val="75000"/>
                  </a:srgbClr>
                </a:solidFill>
                <a:cs typeface="+mn-ea"/>
                <a:sym typeface="+mn-lt"/>
              </a:endParaRPr>
            </a:p>
          </p:txBody>
        </p:sp>
        <p:sp>
          <p:nvSpPr>
            <p:cNvPr id="9" name="Arc 6"/>
            <p:cNvSpPr/>
            <p:nvPr/>
          </p:nvSpPr>
          <p:spPr>
            <a:xfrm>
              <a:off x="6692675" y="2118087"/>
              <a:ext cx="1537911" cy="1537911"/>
            </a:xfrm>
            <a:prstGeom prst="arc">
              <a:avLst>
                <a:gd name="adj1" fmla="val 16200000"/>
                <a:gd name="adj2" fmla="val 13327544"/>
              </a:avLst>
            </a:prstGeom>
            <a:noFill/>
            <a:ln w="127000">
              <a:gradFill>
                <a:gsLst>
                  <a:gs pos="0">
                    <a:srgbClr val="E3B43B"/>
                  </a:gs>
                  <a:gs pos="100000">
                    <a:srgbClr val="8B673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685800"/>
              <a:endParaRPr sz="1350" b="1">
                <a:ln>
                  <a:solidFill>
                    <a:prstClr val="black">
                      <a:lumMod val="75000"/>
                      <a:lumOff val="25000"/>
                    </a:prstClr>
                  </a:solidFill>
                </a:ln>
                <a:solidFill>
                  <a:prstClr val="white"/>
                </a:solidFill>
                <a:cs typeface="+mn-ea"/>
                <a:sym typeface="+mn-lt"/>
              </a:endParaRPr>
            </a:p>
          </p:txBody>
        </p:sp>
        <p:sp>
          <p:nvSpPr>
            <p:cNvPr id="45" name="矩形 44"/>
            <p:cNvSpPr/>
            <p:nvPr/>
          </p:nvSpPr>
          <p:spPr>
            <a:xfrm>
              <a:off x="6980514" y="2569277"/>
              <a:ext cx="962230" cy="592642"/>
            </a:xfrm>
            <a:prstGeom prst="rect">
              <a:avLst/>
            </a:prstGeom>
          </p:spPr>
          <p:txBody>
            <a:bodyPr wrap="none">
              <a:spAutoFit/>
              <a:scene3d>
                <a:camera prst="orthographicFront"/>
                <a:lightRig rig="threePt" dir="t"/>
              </a:scene3d>
              <a:sp3d contourW="12700"/>
            </a:bodyPr>
            <a:lstStyle/>
            <a:p>
              <a:pPr algn="ctr" defTabSz="685800">
                <a:lnSpc>
                  <a:spcPct val="120000"/>
                </a:lnSpc>
              </a:pPr>
              <a:r>
                <a:rPr lang="en-US" altLang="zh-CN" sz="2100" b="1" dirty="0">
                  <a:gradFill>
                    <a:gsLst>
                      <a:gs pos="0">
                        <a:srgbClr val="E3B43B"/>
                      </a:gs>
                      <a:gs pos="100000">
                        <a:srgbClr val="8B6735"/>
                      </a:gs>
                    </a:gsLst>
                    <a:lin ang="5400000" scaled="1"/>
                  </a:gradFill>
                  <a:cs typeface="+mn-ea"/>
                  <a:sym typeface="+mn-lt"/>
                </a:rPr>
                <a:t>80%</a:t>
              </a:r>
              <a:endParaRPr lang="zh-CN" altLang="en-US" sz="2100" b="1" dirty="0">
                <a:gradFill>
                  <a:gsLst>
                    <a:gs pos="0">
                      <a:srgbClr val="E3B43B"/>
                    </a:gs>
                    <a:gs pos="100000">
                      <a:srgbClr val="8B6735"/>
                    </a:gs>
                  </a:gsLst>
                  <a:lin ang="5400000" scaled="1"/>
                </a:gradFill>
                <a:cs typeface="+mn-ea"/>
                <a:sym typeface="+mn-lt"/>
              </a:endParaRPr>
            </a:p>
          </p:txBody>
        </p:sp>
      </p:grpSp>
      <p:grpSp>
        <p:nvGrpSpPr>
          <p:cNvPr id="50" name="组合 49"/>
          <p:cNvGrpSpPr/>
          <p:nvPr/>
        </p:nvGrpSpPr>
        <p:grpSpPr>
          <a:xfrm>
            <a:off x="7067953" y="1595096"/>
            <a:ext cx="1153433" cy="1153433"/>
            <a:chOff x="9423936" y="2126794"/>
            <a:chExt cx="1537911" cy="1537911"/>
          </a:xfrm>
        </p:grpSpPr>
        <p:sp>
          <p:nvSpPr>
            <p:cNvPr id="10" name="Oval 7"/>
            <p:cNvSpPr/>
            <p:nvPr/>
          </p:nvSpPr>
          <p:spPr>
            <a:xfrm>
              <a:off x="9535093" y="2237951"/>
              <a:ext cx="1315597" cy="1315597"/>
            </a:xfrm>
            <a:prstGeom prst="ellipse">
              <a:avLst/>
            </a:prstGeom>
            <a:noFill/>
            <a:ln w="127000">
              <a:solidFill>
                <a:schemeClr val="tx1">
                  <a:lumMod val="75000"/>
                  <a:lumOff val="25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defTabSz="685800"/>
              <a:endParaRPr lang="en-US" sz="1500" b="1" dirty="0">
                <a:solidFill>
                  <a:srgbClr val="44546A">
                    <a:lumMod val="75000"/>
                  </a:srgbClr>
                </a:solidFill>
                <a:cs typeface="+mn-ea"/>
                <a:sym typeface="+mn-lt"/>
              </a:endParaRPr>
            </a:p>
          </p:txBody>
        </p:sp>
        <p:sp>
          <p:nvSpPr>
            <p:cNvPr id="11" name="Arc 8"/>
            <p:cNvSpPr/>
            <p:nvPr/>
          </p:nvSpPr>
          <p:spPr>
            <a:xfrm>
              <a:off x="9423936" y="2126794"/>
              <a:ext cx="1537911" cy="1537911"/>
            </a:xfrm>
            <a:prstGeom prst="arc">
              <a:avLst>
                <a:gd name="adj1" fmla="val 16200000"/>
                <a:gd name="adj2" fmla="val 8018721"/>
              </a:avLst>
            </a:prstGeom>
            <a:noFill/>
            <a:ln w="127000">
              <a:gradFill>
                <a:gsLst>
                  <a:gs pos="0">
                    <a:srgbClr val="E3B43B"/>
                  </a:gs>
                  <a:gs pos="100000">
                    <a:srgbClr val="8B673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685800"/>
              <a:endParaRPr sz="1350" b="1">
                <a:solidFill>
                  <a:prstClr val="white"/>
                </a:solidFill>
                <a:cs typeface="+mn-ea"/>
                <a:sym typeface="+mn-lt"/>
              </a:endParaRPr>
            </a:p>
          </p:txBody>
        </p:sp>
        <p:sp>
          <p:nvSpPr>
            <p:cNvPr id="46" name="矩形 45"/>
            <p:cNvSpPr/>
            <p:nvPr/>
          </p:nvSpPr>
          <p:spPr>
            <a:xfrm>
              <a:off x="9711776" y="2569277"/>
              <a:ext cx="962230" cy="592641"/>
            </a:xfrm>
            <a:prstGeom prst="rect">
              <a:avLst/>
            </a:prstGeom>
          </p:spPr>
          <p:txBody>
            <a:bodyPr wrap="none">
              <a:spAutoFit/>
              <a:scene3d>
                <a:camera prst="orthographicFront"/>
                <a:lightRig rig="threePt" dir="t"/>
              </a:scene3d>
              <a:sp3d contourW="12700"/>
            </a:bodyPr>
            <a:lstStyle/>
            <a:p>
              <a:pPr algn="ctr" defTabSz="685800">
                <a:lnSpc>
                  <a:spcPct val="120000"/>
                </a:lnSpc>
              </a:pPr>
              <a:r>
                <a:rPr lang="en-US" altLang="zh-CN" sz="2100" b="1" dirty="0">
                  <a:gradFill>
                    <a:gsLst>
                      <a:gs pos="0">
                        <a:srgbClr val="E3B43B"/>
                      </a:gs>
                      <a:gs pos="100000">
                        <a:srgbClr val="8B6735"/>
                      </a:gs>
                    </a:gsLst>
                    <a:lin ang="5400000" scaled="1"/>
                  </a:gradFill>
                  <a:cs typeface="+mn-ea"/>
                  <a:sym typeface="+mn-lt"/>
                </a:rPr>
                <a:t>60%</a:t>
              </a:r>
              <a:endParaRPr lang="zh-CN" altLang="en-US" sz="2100" b="1" dirty="0">
                <a:gradFill>
                  <a:gsLst>
                    <a:gs pos="0">
                      <a:srgbClr val="E3B43B"/>
                    </a:gs>
                    <a:gs pos="100000">
                      <a:srgbClr val="8B6735"/>
                    </a:gs>
                  </a:gsLst>
                  <a:lin ang="5400000" scaled="1"/>
                </a:gradFill>
                <a:cs typeface="+mn-ea"/>
                <a:sym typeface="+mn-lt"/>
              </a:endParaRPr>
            </a:p>
          </p:txBody>
        </p:sp>
      </p:grpSp>
      <p:grpSp>
        <p:nvGrpSpPr>
          <p:cNvPr id="51" name="组合 50"/>
          <p:cNvGrpSpPr/>
          <p:nvPr/>
        </p:nvGrpSpPr>
        <p:grpSpPr>
          <a:xfrm>
            <a:off x="1006184" y="273844"/>
            <a:ext cx="3982180" cy="593878"/>
            <a:chOff x="1341578" y="365125"/>
            <a:chExt cx="5309573" cy="791836"/>
          </a:xfrm>
        </p:grpSpPr>
        <p:sp>
          <p:nvSpPr>
            <p:cNvPr id="52" name="文本框 51"/>
            <p:cNvSpPr txBox="1"/>
            <p:nvPr/>
          </p:nvSpPr>
          <p:spPr>
            <a:xfrm>
              <a:off x="1341578" y="365125"/>
              <a:ext cx="3118802" cy="553997"/>
            </a:xfrm>
            <a:prstGeom prst="rect">
              <a:avLst/>
            </a:prstGeom>
            <a:noFill/>
          </p:spPr>
          <p:txBody>
            <a:bodyPr wrap="none" rtlCol="0">
              <a:spAutoFit/>
              <a:scene3d>
                <a:camera prst="orthographicFront"/>
                <a:lightRig rig="threePt" dir="t"/>
              </a:scene3d>
              <a:sp3d contourW="12700"/>
            </a:bodyPr>
            <a:lstStyle/>
            <a:p>
              <a:pPr defTabSz="685800"/>
              <a:r>
                <a:rPr lang="zh-CN" altLang="en-US" sz="2100" b="1" dirty="0">
                  <a:gradFill flip="none" rotWithShape="1">
                    <a:gsLst>
                      <a:gs pos="0">
                        <a:srgbClr val="E3B43B"/>
                      </a:gs>
                      <a:gs pos="100000">
                        <a:srgbClr val="8B6735"/>
                      </a:gs>
                    </a:gsLst>
                    <a:lin ang="5400000" scaled="1"/>
                    <a:tileRect/>
                  </a:gradFill>
                  <a:cs typeface="+mn-ea"/>
                  <a:sym typeface="+mn-lt"/>
                </a:rPr>
                <a:t>标题文字添加此处</a:t>
              </a:r>
            </a:p>
          </p:txBody>
        </p:sp>
        <p:sp>
          <p:nvSpPr>
            <p:cNvPr id="53" name="矩形 52"/>
            <p:cNvSpPr/>
            <p:nvPr/>
          </p:nvSpPr>
          <p:spPr>
            <a:xfrm>
              <a:off x="1341578" y="818407"/>
              <a:ext cx="5309573" cy="338554"/>
            </a:xfrm>
            <a:prstGeom prst="rect">
              <a:avLst/>
            </a:prstGeom>
          </p:spPr>
          <p:txBody>
            <a:bodyPr wrap="none">
              <a:spAutoFit/>
            </a:bodyPr>
            <a:lstStyle/>
            <a:p>
              <a:pPr defTabSz="685800"/>
              <a:r>
                <a:rPr lang="en-US" altLang="zh-CN" sz="1050" dirty="0">
                  <a:gradFill flip="none" rotWithShape="1">
                    <a:gsLst>
                      <a:gs pos="0">
                        <a:srgbClr val="E3B43B"/>
                      </a:gs>
                      <a:gs pos="100000">
                        <a:srgbClr val="8B6735"/>
                      </a:gs>
                    </a:gsLst>
                    <a:lin ang="5400000" scaled="1"/>
                    <a:tileRect/>
                  </a:gradFill>
                  <a:cs typeface="+mn-ea"/>
                  <a:sym typeface="+mn-lt"/>
                </a:rPr>
                <a:t>ADD YOUR TEXT HERE ADD YOUR TEXT ADD YOUR TEXT </a:t>
              </a:r>
              <a:endParaRPr lang="zh-CN" altLang="en-US" sz="1050" dirty="0">
                <a:gradFill flip="none" rotWithShape="1">
                  <a:gsLst>
                    <a:gs pos="0">
                      <a:srgbClr val="E3B43B"/>
                    </a:gs>
                    <a:gs pos="100000">
                      <a:srgbClr val="8B6735"/>
                    </a:gs>
                  </a:gsLst>
                  <a:lin ang="5400000" scaled="1"/>
                  <a:tileRect/>
                </a:gra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2000"/>
                                        <p:tgtEl>
                                          <p:spTgt spid="47"/>
                                        </p:tgtEl>
                                      </p:cBhvr>
                                    </p:animEffect>
                                  </p:childTnLst>
                                </p:cTn>
                              </p:par>
                              <p:par>
                                <p:cTn id="8" presetID="21" presetClass="entr" presetSubtype="1" fill="hold" nodeType="withEffect">
                                  <p:stCondLst>
                                    <p:cond delay="250"/>
                                  </p:stCondLst>
                                  <p:childTnLst>
                                    <p:set>
                                      <p:cBhvr>
                                        <p:cTn id="9" dur="1" fill="hold">
                                          <p:stCondLst>
                                            <p:cond delay="0"/>
                                          </p:stCondLst>
                                        </p:cTn>
                                        <p:tgtEl>
                                          <p:spTgt spid="48"/>
                                        </p:tgtEl>
                                        <p:attrNameLst>
                                          <p:attrName>style.visibility</p:attrName>
                                        </p:attrNameLst>
                                      </p:cBhvr>
                                      <p:to>
                                        <p:strVal val="visible"/>
                                      </p:to>
                                    </p:set>
                                    <p:animEffect transition="in" filter="wheel(1)">
                                      <p:cBhvr>
                                        <p:cTn id="10" dur="2000"/>
                                        <p:tgtEl>
                                          <p:spTgt spid="48"/>
                                        </p:tgtEl>
                                      </p:cBhvr>
                                    </p:animEffect>
                                  </p:childTnLst>
                                </p:cTn>
                              </p:par>
                              <p:par>
                                <p:cTn id="11" presetID="21" presetClass="entr" presetSubtype="1" fill="hold" nodeType="withEffect">
                                  <p:stCondLst>
                                    <p:cond delay="500"/>
                                  </p:stCondLst>
                                  <p:childTnLst>
                                    <p:set>
                                      <p:cBhvr>
                                        <p:cTn id="12" dur="1" fill="hold">
                                          <p:stCondLst>
                                            <p:cond delay="0"/>
                                          </p:stCondLst>
                                        </p:cTn>
                                        <p:tgtEl>
                                          <p:spTgt spid="49"/>
                                        </p:tgtEl>
                                        <p:attrNameLst>
                                          <p:attrName>style.visibility</p:attrName>
                                        </p:attrNameLst>
                                      </p:cBhvr>
                                      <p:to>
                                        <p:strVal val="visible"/>
                                      </p:to>
                                    </p:set>
                                    <p:animEffect transition="in" filter="wheel(1)">
                                      <p:cBhvr>
                                        <p:cTn id="13" dur="2000"/>
                                        <p:tgtEl>
                                          <p:spTgt spid="49"/>
                                        </p:tgtEl>
                                      </p:cBhvr>
                                    </p:animEffect>
                                  </p:childTnLst>
                                </p:cTn>
                              </p:par>
                              <p:par>
                                <p:cTn id="14" presetID="21" presetClass="entr" presetSubtype="1" fill="hold" nodeType="withEffect">
                                  <p:stCondLst>
                                    <p:cond delay="750"/>
                                  </p:stCondLst>
                                  <p:childTnLst>
                                    <p:set>
                                      <p:cBhvr>
                                        <p:cTn id="15" dur="1" fill="hold">
                                          <p:stCondLst>
                                            <p:cond delay="0"/>
                                          </p:stCondLst>
                                        </p:cTn>
                                        <p:tgtEl>
                                          <p:spTgt spid="50"/>
                                        </p:tgtEl>
                                        <p:attrNameLst>
                                          <p:attrName>style.visibility</p:attrName>
                                        </p:attrNameLst>
                                      </p:cBhvr>
                                      <p:to>
                                        <p:strVal val="visible"/>
                                      </p:to>
                                    </p:set>
                                    <p:animEffect transition="in" filter="wheel(1)">
                                      <p:cBhvr>
                                        <p:cTn id="16" dur="2000"/>
                                        <p:tgtEl>
                                          <p:spTgt spid="50"/>
                                        </p:tgtEl>
                                      </p:cBhvr>
                                    </p:animEffect>
                                  </p:childTnLst>
                                </p:cTn>
                              </p:par>
                            </p:childTnLst>
                          </p:cTn>
                        </p:par>
                        <p:par>
                          <p:cTn id="17" fill="hold">
                            <p:stCondLst>
                              <p:cond delay="2000"/>
                            </p:stCondLst>
                            <p:childTnLst>
                              <p:par>
                                <p:cTn id="18" presetID="14" presetClass="entr" presetSubtype="10"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randombar(horizontal)">
                                      <p:cBhvr>
                                        <p:cTn id="20" dur="500"/>
                                        <p:tgtEl>
                                          <p:spTgt spid="31"/>
                                        </p:tgtEl>
                                      </p:cBhvr>
                                    </p:animEffect>
                                  </p:childTnLst>
                                </p:cTn>
                              </p:par>
                            </p:childTnLst>
                          </p:cTn>
                        </p:par>
                        <p:par>
                          <p:cTn id="21" fill="hold">
                            <p:stCondLst>
                              <p:cond delay="2500"/>
                            </p:stCondLst>
                            <p:childTnLst>
                              <p:par>
                                <p:cTn id="22" presetID="14" presetClass="entr" presetSubtype="10"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par>
                          <p:cTn id="25" fill="hold">
                            <p:stCondLst>
                              <p:cond delay="3000"/>
                            </p:stCondLst>
                            <p:childTnLst>
                              <p:par>
                                <p:cTn id="26" presetID="14" presetClass="entr" presetSubtype="10"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randombar(horizontal)">
                                      <p:cBhvr>
                                        <p:cTn id="28" dur="500"/>
                                        <p:tgtEl>
                                          <p:spTgt spid="37"/>
                                        </p:tgtEl>
                                      </p:cBhvr>
                                    </p:animEffect>
                                  </p:childTnLst>
                                </p:cTn>
                              </p:par>
                            </p:childTnLst>
                          </p:cTn>
                        </p:par>
                        <p:par>
                          <p:cTn id="29" fill="hold">
                            <p:stCondLst>
                              <p:cond delay="3500"/>
                            </p:stCondLst>
                            <p:childTnLst>
                              <p:par>
                                <p:cTn id="30" presetID="14" presetClass="entr" presetSubtype="10"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randombar(horizontal)">
                                      <p:cBhvr>
                                        <p:cTn id="3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402732" y="2136998"/>
            <a:ext cx="4338536" cy="1410049"/>
            <a:chOff x="3203642" y="2849330"/>
            <a:chExt cx="5784715" cy="1880065"/>
          </a:xfrm>
        </p:grpSpPr>
        <p:sp>
          <p:nvSpPr>
            <p:cNvPr id="47" name="Freeform: Shape 36"/>
            <p:cNvSpPr/>
            <p:nvPr/>
          </p:nvSpPr>
          <p:spPr bwMode="auto">
            <a:xfrm rot="2640000">
              <a:off x="3918211" y="3506913"/>
              <a:ext cx="457627" cy="58049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tx1">
                <a:lumMod val="75000"/>
                <a:lumOff val="25000"/>
                <a:alpha val="51000"/>
              </a:schemeClr>
            </a:solidFill>
            <a:ln w="9525">
              <a:noFill/>
              <a:round/>
            </a:ln>
          </p:spPr>
          <p:txBody>
            <a:bodyPr anchor="ctr"/>
            <a:lstStyle/>
            <a:p>
              <a:pPr algn="ctr" defTabSz="685800"/>
              <a:endParaRPr sz="1350">
                <a:solidFill>
                  <a:prstClr val="black"/>
                </a:solidFill>
                <a:cs typeface="+mn-ea"/>
                <a:sym typeface="+mn-lt"/>
              </a:endParaRPr>
            </a:p>
          </p:txBody>
        </p:sp>
        <p:sp>
          <p:nvSpPr>
            <p:cNvPr id="5" name="Oval 38"/>
            <p:cNvSpPr/>
            <p:nvPr/>
          </p:nvSpPr>
          <p:spPr bwMode="auto">
            <a:xfrm>
              <a:off x="3203642" y="3809520"/>
              <a:ext cx="919874" cy="919873"/>
            </a:xfrm>
            <a:prstGeom prst="ellipse">
              <a:avLst/>
            </a:prstGeom>
            <a:gradFill>
              <a:gsLst>
                <a:gs pos="0">
                  <a:srgbClr val="E3B43B"/>
                </a:gs>
                <a:gs pos="100000">
                  <a:srgbClr val="8B6735"/>
                </a:gs>
              </a:gsLst>
              <a:lin ang="5400000" scaled="1"/>
            </a:gradFill>
            <a:ln w="19050">
              <a:noFill/>
              <a:round/>
            </a:ln>
          </p:spPr>
          <p:txBody>
            <a:bodyPr anchor="ctr"/>
            <a:lstStyle/>
            <a:p>
              <a:pPr algn="ctr" defTabSz="685800"/>
              <a:endParaRPr sz="1350">
                <a:gradFill>
                  <a:gsLst>
                    <a:gs pos="0">
                      <a:srgbClr val="E3B43B"/>
                    </a:gs>
                    <a:gs pos="100000">
                      <a:srgbClr val="8B6735"/>
                    </a:gs>
                  </a:gsLst>
                  <a:lin ang="5400000" scaled="1"/>
                </a:gradFill>
                <a:cs typeface="+mn-ea"/>
                <a:sym typeface="+mn-lt"/>
              </a:endParaRPr>
            </a:p>
          </p:txBody>
        </p:sp>
        <p:sp>
          <p:nvSpPr>
            <p:cNvPr id="45" name="Freeform: Shape 40"/>
            <p:cNvSpPr/>
            <p:nvPr/>
          </p:nvSpPr>
          <p:spPr bwMode="auto">
            <a:xfrm rot="8040000">
              <a:off x="4883206" y="3498791"/>
              <a:ext cx="457627" cy="604562"/>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tx1">
                <a:lumMod val="75000"/>
                <a:lumOff val="25000"/>
                <a:alpha val="51000"/>
              </a:schemeClr>
            </a:solidFill>
            <a:ln w="9525">
              <a:noFill/>
              <a:round/>
            </a:ln>
          </p:spPr>
          <p:txBody>
            <a:bodyPr anchor="ctr"/>
            <a:lstStyle/>
            <a:p>
              <a:pPr algn="ctr" defTabSz="685800"/>
              <a:endParaRPr sz="1350">
                <a:solidFill>
                  <a:prstClr val="black"/>
                </a:solidFill>
                <a:cs typeface="+mn-ea"/>
                <a:sym typeface="+mn-lt"/>
              </a:endParaRPr>
            </a:p>
          </p:txBody>
        </p:sp>
        <p:sp>
          <p:nvSpPr>
            <p:cNvPr id="7" name="Oval 42"/>
            <p:cNvSpPr/>
            <p:nvPr/>
          </p:nvSpPr>
          <p:spPr bwMode="auto">
            <a:xfrm rot="5400000">
              <a:off x="4168396" y="2849330"/>
              <a:ext cx="919873" cy="919874"/>
            </a:xfrm>
            <a:prstGeom prst="ellipse">
              <a:avLst/>
            </a:prstGeom>
            <a:gradFill>
              <a:gsLst>
                <a:gs pos="0">
                  <a:srgbClr val="E3B43B"/>
                </a:gs>
                <a:gs pos="100000">
                  <a:srgbClr val="8B6735"/>
                </a:gs>
              </a:gsLst>
              <a:lin ang="5400000" scaled="1"/>
            </a:gradFill>
            <a:ln w="19050">
              <a:noFill/>
              <a:round/>
            </a:ln>
          </p:spPr>
          <p:txBody>
            <a:bodyPr anchor="ctr"/>
            <a:lstStyle/>
            <a:p>
              <a:pPr algn="ctr" defTabSz="685800"/>
              <a:endParaRPr sz="1350">
                <a:gradFill>
                  <a:gsLst>
                    <a:gs pos="0">
                      <a:srgbClr val="E3B43B"/>
                    </a:gs>
                    <a:gs pos="100000">
                      <a:srgbClr val="8B6735"/>
                    </a:gs>
                  </a:gsLst>
                  <a:lin ang="5400000" scaled="1"/>
                </a:gradFill>
                <a:cs typeface="+mn-ea"/>
                <a:sym typeface="+mn-lt"/>
              </a:endParaRPr>
            </a:p>
          </p:txBody>
        </p:sp>
        <p:sp>
          <p:nvSpPr>
            <p:cNvPr id="43" name="Freeform: Shape 44"/>
            <p:cNvSpPr/>
            <p:nvPr/>
          </p:nvSpPr>
          <p:spPr bwMode="auto">
            <a:xfrm rot="2640000">
              <a:off x="5866875" y="3505229"/>
              <a:ext cx="457627" cy="592516"/>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tx1">
                <a:lumMod val="75000"/>
                <a:lumOff val="25000"/>
                <a:alpha val="51000"/>
              </a:schemeClr>
            </a:solidFill>
            <a:ln w="9525">
              <a:noFill/>
              <a:round/>
            </a:ln>
          </p:spPr>
          <p:txBody>
            <a:bodyPr anchor="ctr"/>
            <a:lstStyle/>
            <a:p>
              <a:pPr algn="ctr" defTabSz="685800"/>
              <a:endParaRPr sz="1350">
                <a:solidFill>
                  <a:prstClr val="black"/>
                </a:solidFill>
                <a:cs typeface="+mn-ea"/>
                <a:sym typeface="+mn-lt"/>
              </a:endParaRPr>
            </a:p>
          </p:txBody>
        </p:sp>
        <p:sp>
          <p:nvSpPr>
            <p:cNvPr id="9" name="Oval 46"/>
            <p:cNvSpPr/>
            <p:nvPr/>
          </p:nvSpPr>
          <p:spPr bwMode="auto">
            <a:xfrm>
              <a:off x="5149177" y="3809522"/>
              <a:ext cx="919874" cy="919873"/>
            </a:xfrm>
            <a:prstGeom prst="ellipse">
              <a:avLst/>
            </a:prstGeom>
            <a:gradFill>
              <a:gsLst>
                <a:gs pos="0">
                  <a:srgbClr val="E3B43B"/>
                </a:gs>
                <a:gs pos="100000">
                  <a:srgbClr val="8B6735"/>
                </a:gs>
              </a:gsLst>
              <a:lin ang="5400000" scaled="1"/>
            </a:gradFill>
            <a:ln w="19050">
              <a:noFill/>
              <a:round/>
            </a:ln>
          </p:spPr>
          <p:txBody>
            <a:bodyPr anchor="ctr"/>
            <a:lstStyle/>
            <a:p>
              <a:pPr algn="ctr" defTabSz="685800"/>
              <a:endParaRPr sz="1350">
                <a:gradFill>
                  <a:gsLst>
                    <a:gs pos="0">
                      <a:srgbClr val="E3B43B"/>
                    </a:gs>
                    <a:gs pos="100000">
                      <a:srgbClr val="8B6735"/>
                    </a:gs>
                  </a:gsLst>
                  <a:lin ang="5400000" scaled="1"/>
                </a:gradFill>
                <a:cs typeface="+mn-ea"/>
                <a:sym typeface="+mn-lt"/>
              </a:endParaRPr>
            </a:p>
          </p:txBody>
        </p:sp>
        <p:sp>
          <p:nvSpPr>
            <p:cNvPr id="41" name="Freeform: Shape 48"/>
            <p:cNvSpPr/>
            <p:nvPr/>
          </p:nvSpPr>
          <p:spPr bwMode="auto">
            <a:xfrm rot="8040000">
              <a:off x="6834543" y="3499430"/>
              <a:ext cx="457627" cy="600390"/>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tx1">
                <a:lumMod val="75000"/>
                <a:lumOff val="25000"/>
                <a:alpha val="51000"/>
              </a:schemeClr>
            </a:solidFill>
            <a:ln w="9525">
              <a:noFill/>
              <a:round/>
            </a:ln>
          </p:spPr>
          <p:txBody>
            <a:bodyPr anchor="ctr"/>
            <a:lstStyle/>
            <a:p>
              <a:pPr algn="ctr" defTabSz="685800"/>
              <a:endParaRPr sz="1350">
                <a:solidFill>
                  <a:prstClr val="black"/>
                </a:solidFill>
                <a:cs typeface="+mn-ea"/>
                <a:sym typeface="+mn-lt"/>
              </a:endParaRPr>
            </a:p>
          </p:txBody>
        </p:sp>
        <p:sp>
          <p:nvSpPr>
            <p:cNvPr id="11" name="Oval 50"/>
            <p:cNvSpPr/>
            <p:nvPr/>
          </p:nvSpPr>
          <p:spPr bwMode="auto">
            <a:xfrm rot="5400000">
              <a:off x="6118497" y="2849331"/>
              <a:ext cx="919873" cy="919874"/>
            </a:xfrm>
            <a:prstGeom prst="ellipse">
              <a:avLst/>
            </a:prstGeom>
            <a:gradFill>
              <a:gsLst>
                <a:gs pos="0">
                  <a:srgbClr val="E3B43B"/>
                </a:gs>
                <a:gs pos="100000">
                  <a:srgbClr val="8B6735"/>
                </a:gs>
              </a:gsLst>
              <a:lin ang="5400000" scaled="1"/>
            </a:gradFill>
            <a:ln w="19050">
              <a:noFill/>
              <a:round/>
            </a:ln>
          </p:spPr>
          <p:txBody>
            <a:bodyPr anchor="ctr"/>
            <a:lstStyle/>
            <a:p>
              <a:pPr algn="ctr" defTabSz="685800"/>
              <a:endParaRPr sz="1350">
                <a:gradFill>
                  <a:gsLst>
                    <a:gs pos="0">
                      <a:srgbClr val="E3B43B"/>
                    </a:gs>
                    <a:gs pos="100000">
                      <a:srgbClr val="8B6735"/>
                    </a:gs>
                  </a:gsLst>
                  <a:lin ang="5400000" scaled="1"/>
                </a:gradFill>
                <a:cs typeface="+mn-ea"/>
                <a:sym typeface="+mn-lt"/>
              </a:endParaRPr>
            </a:p>
          </p:txBody>
        </p:sp>
        <p:sp>
          <p:nvSpPr>
            <p:cNvPr id="39" name="Freeform: Shape 52"/>
            <p:cNvSpPr/>
            <p:nvPr/>
          </p:nvSpPr>
          <p:spPr bwMode="auto">
            <a:xfrm rot="2640000">
              <a:off x="7818015" y="3505694"/>
              <a:ext cx="457627" cy="589192"/>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tx1">
                <a:lumMod val="75000"/>
                <a:lumOff val="25000"/>
                <a:alpha val="51000"/>
              </a:schemeClr>
            </a:solidFill>
            <a:ln w="9525">
              <a:noFill/>
              <a:round/>
            </a:ln>
          </p:spPr>
          <p:txBody>
            <a:bodyPr anchor="ctr"/>
            <a:lstStyle/>
            <a:p>
              <a:pPr algn="ctr" defTabSz="685800"/>
              <a:endParaRPr sz="1350">
                <a:solidFill>
                  <a:prstClr val="black"/>
                </a:solidFill>
                <a:cs typeface="+mn-ea"/>
                <a:sym typeface="+mn-lt"/>
              </a:endParaRPr>
            </a:p>
          </p:txBody>
        </p:sp>
        <p:sp>
          <p:nvSpPr>
            <p:cNvPr id="13" name="Oval 54"/>
            <p:cNvSpPr/>
            <p:nvPr/>
          </p:nvSpPr>
          <p:spPr bwMode="auto">
            <a:xfrm>
              <a:off x="7099164" y="3809522"/>
              <a:ext cx="919874" cy="919873"/>
            </a:xfrm>
            <a:prstGeom prst="ellipse">
              <a:avLst/>
            </a:prstGeom>
            <a:gradFill>
              <a:gsLst>
                <a:gs pos="0">
                  <a:srgbClr val="E3B43B"/>
                </a:gs>
                <a:gs pos="100000">
                  <a:srgbClr val="8B6735"/>
                </a:gs>
              </a:gsLst>
              <a:lin ang="5400000" scaled="1"/>
            </a:gradFill>
            <a:ln w="19050">
              <a:noFill/>
              <a:round/>
            </a:ln>
          </p:spPr>
          <p:txBody>
            <a:bodyPr anchor="ctr"/>
            <a:lstStyle/>
            <a:p>
              <a:pPr algn="ctr" defTabSz="685800"/>
              <a:endParaRPr sz="1350">
                <a:gradFill>
                  <a:gsLst>
                    <a:gs pos="0">
                      <a:srgbClr val="E3B43B"/>
                    </a:gs>
                    <a:gs pos="100000">
                      <a:srgbClr val="8B6735"/>
                    </a:gs>
                  </a:gsLst>
                  <a:lin ang="5400000" scaled="1"/>
                </a:gradFill>
                <a:cs typeface="+mn-ea"/>
                <a:sym typeface="+mn-lt"/>
              </a:endParaRPr>
            </a:p>
          </p:txBody>
        </p:sp>
        <p:sp>
          <p:nvSpPr>
            <p:cNvPr id="14" name="Oval 55"/>
            <p:cNvSpPr/>
            <p:nvPr/>
          </p:nvSpPr>
          <p:spPr bwMode="auto">
            <a:xfrm rot="5400000">
              <a:off x="8068483" y="2849331"/>
              <a:ext cx="919873" cy="919874"/>
            </a:xfrm>
            <a:prstGeom prst="ellipse">
              <a:avLst/>
            </a:prstGeom>
            <a:gradFill>
              <a:gsLst>
                <a:gs pos="0">
                  <a:srgbClr val="E3B43B"/>
                </a:gs>
                <a:gs pos="100000">
                  <a:srgbClr val="8B6735"/>
                </a:gs>
              </a:gsLst>
              <a:lin ang="5400000" scaled="1"/>
            </a:gradFill>
            <a:ln w="19050">
              <a:noFill/>
              <a:round/>
            </a:ln>
          </p:spPr>
          <p:txBody>
            <a:bodyPr anchor="ctr"/>
            <a:lstStyle/>
            <a:p>
              <a:pPr algn="ctr" defTabSz="685800"/>
              <a:endParaRPr sz="1350">
                <a:gradFill>
                  <a:gsLst>
                    <a:gs pos="0">
                      <a:srgbClr val="E3B43B"/>
                    </a:gs>
                    <a:gs pos="100000">
                      <a:srgbClr val="8B6735"/>
                    </a:gs>
                  </a:gsLst>
                  <a:lin ang="5400000" scaled="1"/>
                </a:gradFill>
                <a:cs typeface="+mn-ea"/>
                <a:sym typeface="+mn-lt"/>
              </a:endParaRPr>
            </a:p>
          </p:txBody>
        </p:sp>
        <p:sp>
          <p:nvSpPr>
            <p:cNvPr id="66" name="Oval 38"/>
            <p:cNvSpPr/>
            <p:nvPr/>
          </p:nvSpPr>
          <p:spPr bwMode="auto">
            <a:xfrm>
              <a:off x="3432720" y="4053343"/>
              <a:ext cx="461718" cy="432226"/>
            </a:xfrm>
            <a:custGeom>
              <a:avLst/>
              <a:gdLst>
                <a:gd name="connsiteX0" fmla="*/ 241311 w 331352"/>
                <a:gd name="connsiteY0" fmla="*/ 265737 h 310187"/>
                <a:gd name="connsiteX1" fmla="*/ 227023 w 331352"/>
                <a:gd name="connsiteY1" fmla="*/ 280025 h 310187"/>
                <a:gd name="connsiteX2" fmla="*/ 241311 w 331352"/>
                <a:gd name="connsiteY2" fmla="*/ 294313 h 310187"/>
                <a:gd name="connsiteX3" fmla="*/ 255599 w 331352"/>
                <a:gd name="connsiteY3" fmla="*/ 280025 h 310187"/>
                <a:gd name="connsiteX4" fmla="*/ 241311 w 331352"/>
                <a:gd name="connsiteY4" fmla="*/ 265737 h 310187"/>
                <a:gd name="connsiteX5" fmla="*/ 125424 w 331352"/>
                <a:gd name="connsiteY5" fmla="*/ 265737 h 310187"/>
                <a:gd name="connsiteX6" fmla="*/ 111136 w 331352"/>
                <a:gd name="connsiteY6" fmla="*/ 280025 h 310187"/>
                <a:gd name="connsiteX7" fmla="*/ 125424 w 331352"/>
                <a:gd name="connsiteY7" fmla="*/ 294313 h 310187"/>
                <a:gd name="connsiteX8" fmla="*/ 139712 w 331352"/>
                <a:gd name="connsiteY8" fmla="*/ 280025 h 310187"/>
                <a:gd name="connsiteX9" fmla="*/ 125424 w 331352"/>
                <a:gd name="connsiteY9" fmla="*/ 265737 h 310187"/>
                <a:gd name="connsiteX10" fmla="*/ 242898 w 331352"/>
                <a:gd name="connsiteY10" fmla="*/ 168899 h 310187"/>
                <a:gd name="connsiteX11" fmla="*/ 242898 w 331352"/>
                <a:gd name="connsiteY11" fmla="*/ 192712 h 310187"/>
                <a:gd name="connsiteX12" fmla="*/ 268298 w 331352"/>
                <a:gd name="connsiteY12" fmla="*/ 192712 h 310187"/>
                <a:gd name="connsiteX13" fmla="*/ 276236 w 331352"/>
                <a:gd name="connsiteY13" fmla="*/ 168899 h 310187"/>
                <a:gd name="connsiteX14" fmla="*/ 173048 w 331352"/>
                <a:gd name="connsiteY14" fmla="*/ 168899 h 310187"/>
                <a:gd name="connsiteX15" fmla="*/ 173048 w 331352"/>
                <a:gd name="connsiteY15" fmla="*/ 192712 h 310187"/>
                <a:gd name="connsiteX16" fmla="*/ 222261 w 331352"/>
                <a:gd name="connsiteY16" fmla="*/ 192712 h 310187"/>
                <a:gd name="connsiteX17" fmla="*/ 222261 w 331352"/>
                <a:gd name="connsiteY17" fmla="*/ 168899 h 310187"/>
                <a:gd name="connsiteX18" fmla="*/ 120661 w 331352"/>
                <a:gd name="connsiteY18" fmla="*/ 168899 h 310187"/>
                <a:gd name="connsiteX19" fmla="*/ 128598 w 331352"/>
                <a:gd name="connsiteY19" fmla="*/ 192712 h 310187"/>
                <a:gd name="connsiteX20" fmla="*/ 152411 w 331352"/>
                <a:gd name="connsiteY20" fmla="*/ 192712 h 310187"/>
                <a:gd name="connsiteX21" fmla="*/ 152411 w 331352"/>
                <a:gd name="connsiteY21" fmla="*/ 168899 h 310187"/>
                <a:gd name="connsiteX22" fmla="*/ 242898 w 331352"/>
                <a:gd name="connsiteY22" fmla="*/ 119687 h 310187"/>
                <a:gd name="connsiteX23" fmla="*/ 242898 w 331352"/>
                <a:gd name="connsiteY23" fmla="*/ 148262 h 310187"/>
                <a:gd name="connsiteX24" fmla="*/ 282586 w 331352"/>
                <a:gd name="connsiteY24" fmla="*/ 148262 h 310187"/>
                <a:gd name="connsiteX25" fmla="*/ 290523 w 331352"/>
                <a:gd name="connsiteY25" fmla="*/ 119687 h 310187"/>
                <a:gd name="connsiteX26" fmla="*/ 173048 w 331352"/>
                <a:gd name="connsiteY26" fmla="*/ 119687 h 310187"/>
                <a:gd name="connsiteX27" fmla="*/ 173048 w 331352"/>
                <a:gd name="connsiteY27" fmla="*/ 148262 h 310187"/>
                <a:gd name="connsiteX28" fmla="*/ 222261 w 331352"/>
                <a:gd name="connsiteY28" fmla="*/ 148262 h 310187"/>
                <a:gd name="connsiteX29" fmla="*/ 222261 w 331352"/>
                <a:gd name="connsiteY29" fmla="*/ 119687 h 310187"/>
                <a:gd name="connsiteX30" fmla="*/ 103198 w 331352"/>
                <a:gd name="connsiteY30" fmla="*/ 119687 h 310187"/>
                <a:gd name="connsiteX31" fmla="*/ 112723 w 331352"/>
                <a:gd name="connsiteY31" fmla="*/ 148262 h 310187"/>
                <a:gd name="connsiteX32" fmla="*/ 152411 w 331352"/>
                <a:gd name="connsiteY32" fmla="*/ 148262 h 310187"/>
                <a:gd name="connsiteX33" fmla="*/ 152411 w 331352"/>
                <a:gd name="connsiteY33" fmla="*/ 119687 h 310187"/>
                <a:gd name="connsiteX34" fmla="*/ 242898 w 331352"/>
                <a:gd name="connsiteY34" fmla="*/ 75237 h 310187"/>
                <a:gd name="connsiteX35" fmla="*/ 242898 w 331352"/>
                <a:gd name="connsiteY35" fmla="*/ 99050 h 310187"/>
                <a:gd name="connsiteX36" fmla="*/ 296873 w 331352"/>
                <a:gd name="connsiteY36" fmla="*/ 99050 h 310187"/>
                <a:gd name="connsiteX37" fmla="*/ 304811 w 331352"/>
                <a:gd name="connsiteY37" fmla="*/ 75237 h 310187"/>
                <a:gd name="connsiteX38" fmla="*/ 173048 w 331352"/>
                <a:gd name="connsiteY38" fmla="*/ 75237 h 310187"/>
                <a:gd name="connsiteX39" fmla="*/ 173048 w 331352"/>
                <a:gd name="connsiteY39" fmla="*/ 99050 h 310187"/>
                <a:gd name="connsiteX40" fmla="*/ 222261 w 331352"/>
                <a:gd name="connsiteY40" fmla="*/ 99050 h 310187"/>
                <a:gd name="connsiteX41" fmla="*/ 222261 w 331352"/>
                <a:gd name="connsiteY41" fmla="*/ 75237 h 310187"/>
                <a:gd name="connsiteX42" fmla="*/ 87323 w 331352"/>
                <a:gd name="connsiteY42" fmla="*/ 75237 h 310187"/>
                <a:gd name="connsiteX43" fmla="*/ 95261 w 331352"/>
                <a:gd name="connsiteY43" fmla="*/ 99050 h 310187"/>
                <a:gd name="connsiteX44" fmla="*/ 152411 w 331352"/>
                <a:gd name="connsiteY44" fmla="*/ 99050 h 310187"/>
                <a:gd name="connsiteX45" fmla="*/ 152411 w 331352"/>
                <a:gd name="connsiteY45" fmla="*/ 75237 h 310187"/>
                <a:gd name="connsiteX46" fmla="*/ 13989 w 331352"/>
                <a:gd name="connsiteY46" fmla="*/ 328 h 310187"/>
                <a:gd name="connsiteX47" fmla="*/ 64579 w 331352"/>
                <a:gd name="connsiteY47" fmla="*/ 19694 h 310187"/>
                <a:gd name="connsiteX48" fmla="*/ 69768 w 331352"/>
                <a:gd name="connsiteY48" fmla="*/ 26149 h 310187"/>
                <a:gd name="connsiteX49" fmla="*/ 80145 w 331352"/>
                <a:gd name="connsiteY49" fmla="*/ 54553 h 310187"/>
                <a:gd name="connsiteX50" fmla="*/ 81442 w 331352"/>
                <a:gd name="connsiteY50" fmla="*/ 54553 h 310187"/>
                <a:gd name="connsiteX51" fmla="*/ 321421 w 331352"/>
                <a:gd name="connsiteY51" fmla="*/ 54553 h 310187"/>
                <a:gd name="connsiteX52" fmla="*/ 329204 w 331352"/>
                <a:gd name="connsiteY52" fmla="*/ 58426 h 310187"/>
                <a:gd name="connsiteX53" fmla="*/ 330501 w 331352"/>
                <a:gd name="connsiteY53" fmla="*/ 68755 h 310187"/>
                <a:gd name="connsiteX54" fmla="*/ 286397 w 331352"/>
                <a:gd name="connsiteY54" fmla="*/ 205610 h 310187"/>
                <a:gd name="connsiteX55" fmla="*/ 276019 w 331352"/>
                <a:gd name="connsiteY55" fmla="*/ 213356 h 310187"/>
                <a:gd name="connsiteX56" fmla="*/ 120358 w 331352"/>
                <a:gd name="connsiteY56" fmla="*/ 213356 h 310187"/>
                <a:gd name="connsiteX57" fmla="*/ 116466 w 331352"/>
                <a:gd name="connsiteY57" fmla="*/ 212065 h 310187"/>
                <a:gd name="connsiteX58" fmla="*/ 106089 w 331352"/>
                <a:gd name="connsiteY58" fmla="*/ 240469 h 310187"/>
                <a:gd name="connsiteX59" fmla="*/ 276019 w 331352"/>
                <a:gd name="connsiteY59" fmla="*/ 240469 h 310187"/>
                <a:gd name="connsiteX60" fmla="*/ 285100 w 331352"/>
                <a:gd name="connsiteY60" fmla="*/ 248215 h 310187"/>
                <a:gd name="connsiteX61" fmla="*/ 276019 w 331352"/>
                <a:gd name="connsiteY61" fmla="*/ 257253 h 310187"/>
                <a:gd name="connsiteX62" fmla="*/ 266939 w 331352"/>
                <a:gd name="connsiteY62" fmla="*/ 257253 h 310187"/>
                <a:gd name="connsiteX63" fmla="*/ 274722 w 331352"/>
                <a:gd name="connsiteY63" fmla="*/ 279201 h 310187"/>
                <a:gd name="connsiteX64" fmla="*/ 242293 w 331352"/>
                <a:gd name="connsiteY64" fmla="*/ 310187 h 310187"/>
                <a:gd name="connsiteX65" fmla="*/ 211160 w 331352"/>
                <a:gd name="connsiteY65" fmla="*/ 279201 h 310187"/>
                <a:gd name="connsiteX66" fmla="*/ 218943 w 331352"/>
                <a:gd name="connsiteY66" fmla="*/ 257253 h 310187"/>
                <a:gd name="connsiteX67" fmla="*/ 148896 w 331352"/>
                <a:gd name="connsiteY67" fmla="*/ 257253 h 310187"/>
                <a:gd name="connsiteX68" fmla="*/ 157976 w 331352"/>
                <a:gd name="connsiteY68" fmla="*/ 279201 h 310187"/>
                <a:gd name="connsiteX69" fmla="*/ 125547 w 331352"/>
                <a:gd name="connsiteY69" fmla="*/ 310187 h 310187"/>
                <a:gd name="connsiteX70" fmla="*/ 93117 w 331352"/>
                <a:gd name="connsiteY70" fmla="*/ 279201 h 310187"/>
                <a:gd name="connsiteX71" fmla="*/ 102197 w 331352"/>
                <a:gd name="connsiteY71" fmla="*/ 257253 h 310187"/>
                <a:gd name="connsiteX72" fmla="*/ 93117 w 331352"/>
                <a:gd name="connsiteY72" fmla="*/ 257253 h 310187"/>
                <a:gd name="connsiteX73" fmla="*/ 86631 w 331352"/>
                <a:gd name="connsiteY73" fmla="*/ 253380 h 310187"/>
                <a:gd name="connsiteX74" fmla="*/ 85334 w 331352"/>
                <a:gd name="connsiteY74" fmla="*/ 245633 h 310187"/>
                <a:gd name="connsiteX75" fmla="*/ 100900 w 331352"/>
                <a:gd name="connsiteY75" fmla="*/ 201737 h 310187"/>
                <a:gd name="connsiteX76" fmla="*/ 107386 w 331352"/>
                <a:gd name="connsiteY76" fmla="*/ 196572 h 310187"/>
                <a:gd name="connsiteX77" fmla="*/ 51607 w 331352"/>
                <a:gd name="connsiteY77" fmla="*/ 37769 h 310187"/>
                <a:gd name="connsiteX78" fmla="*/ 6206 w 331352"/>
                <a:gd name="connsiteY78" fmla="*/ 19694 h 310187"/>
                <a:gd name="connsiteX79" fmla="*/ 1017 w 331352"/>
                <a:gd name="connsiteY79" fmla="*/ 6783 h 310187"/>
                <a:gd name="connsiteX80" fmla="*/ 13989 w 331352"/>
                <a:gd name="connsiteY80" fmla="*/ 328 h 31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1352" h="310187">
                  <a:moveTo>
                    <a:pt x="241311" y="265737"/>
                  </a:moveTo>
                  <a:cubicBezTo>
                    <a:pt x="233420" y="265737"/>
                    <a:pt x="227023" y="272134"/>
                    <a:pt x="227023" y="280025"/>
                  </a:cubicBezTo>
                  <a:cubicBezTo>
                    <a:pt x="227023" y="287916"/>
                    <a:pt x="233420" y="294313"/>
                    <a:pt x="241311" y="294313"/>
                  </a:cubicBezTo>
                  <a:cubicBezTo>
                    <a:pt x="249202" y="294313"/>
                    <a:pt x="255599" y="287916"/>
                    <a:pt x="255599" y="280025"/>
                  </a:cubicBezTo>
                  <a:cubicBezTo>
                    <a:pt x="255599" y="272134"/>
                    <a:pt x="249202" y="265737"/>
                    <a:pt x="241311" y="265737"/>
                  </a:cubicBezTo>
                  <a:close/>
                  <a:moveTo>
                    <a:pt x="125424" y="265737"/>
                  </a:moveTo>
                  <a:cubicBezTo>
                    <a:pt x="117533" y="265737"/>
                    <a:pt x="111136" y="272134"/>
                    <a:pt x="111136" y="280025"/>
                  </a:cubicBezTo>
                  <a:cubicBezTo>
                    <a:pt x="111136" y="287916"/>
                    <a:pt x="117533" y="294313"/>
                    <a:pt x="125424" y="294313"/>
                  </a:cubicBezTo>
                  <a:cubicBezTo>
                    <a:pt x="133315" y="294313"/>
                    <a:pt x="139712" y="287916"/>
                    <a:pt x="139712" y="280025"/>
                  </a:cubicBezTo>
                  <a:cubicBezTo>
                    <a:pt x="139712" y="272134"/>
                    <a:pt x="133315" y="265737"/>
                    <a:pt x="125424" y="265737"/>
                  </a:cubicBezTo>
                  <a:close/>
                  <a:moveTo>
                    <a:pt x="242898" y="168899"/>
                  </a:moveTo>
                  <a:lnTo>
                    <a:pt x="242898" y="192712"/>
                  </a:lnTo>
                  <a:lnTo>
                    <a:pt x="268298" y="192712"/>
                  </a:lnTo>
                  <a:lnTo>
                    <a:pt x="276236" y="168899"/>
                  </a:lnTo>
                  <a:close/>
                  <a:moveTo>
                    <a:pt x="173048" y="168899"/>
                  </a:moveTo>
                  <a:lnTo>
                    <a:pt x="173048" y="192712"/>
                  </a:lnTo>
                  <a:lnTo>
                    <a:pt x="222261" y="192712"/>
                  </a:lnTo>
                  <a:lnTo>
                    <a:pt x="222261" y="168899"/>
                  </a:lnTo>
                  <a:close/>
                  <a:moveTo>
                    <a:pt x="120661" y="168899"/>
                  </a:moveTo>
                  <a:lnTo>
                    <a:pt x="128598" y="192712"/>
                  </a:lnTo>
                  <a:lnTo>
                    <a:pt x="152411" y="192712"/>
                  </a:lnTo>
                  <a:lnTo>
                    <a:pt x="152411" y="168899"/>
                  </a:lnTo>
                  <a:close/>
                  <a:moveTo>
                    <a:pt x="242898" y="119687"/>
                  </a:moveTo>
                  <a:lnTo>
                    <a:pt x="242898" y="148262"/>
                  </a:lnTo>
                  <a:lnTo>
                    <a:pt x="282586" y="148262"/>
                  </a:lnTo>
                  <a:lnTo>
                    <a:pt x="290523" y="119687"/>
                  </a:lnTo>
                  <a:close/>
                  <a:moveTo>
                    <a:pt x="173048" y="119687"/>
                  </a:moveTo>
                  <a:lnTo>
                    <a:pt x="173048" y="148262"/>
                  </a:lnTo>
                  <a:lnTo>
                    <a:pt x="222261" y="148262"/>
                  </a:lnTo>
                  <a:lnTo>
                    <a:pt x="222261" y="119687"/>
                  </a:lnTo>
                  <a:close/>
                  <a:moveTo>
                    <a:pt x="103198" y="119687"/>
                  </a:moveTo>
                  <a:lnTo>
                    <a:pt x="112723" y="148262"/>
                  </a:lnTo>
                  <a:lnTo>
                    <a:pt x="152411" y="148262"/>
                  </a:lnTo>
                  <a:lnTo>
                    <a:pt x="152411" y="119687"/>
                  </a:lnTo>
                  <a:close/>
                  <a:moveTo>
                    <a:pt x="242898" y="75237"/>
                  </a:moveTo>
                  <a:lnTo>
                    <a:pt x="242898" y="99050"/>
                  </a:lnTo>
                  <a:lnTo>
                    <a:pt x="296873" y="99050"/>
                  </a:lnTo>
                  <a:lnTo>
                    <a:pt x="304811" y="75237"/>
                  </a:lnTo>
                  <a:close/>
                  <a:moveTo>
                    <a:pt x="173048" y="75237"/>
                  </a:moveTo>
                  <a:lnTo>
                    <a:pt x="173048" y="99050"/>
                  </a:lnTo>
                  <a:lnTo>
                    <a:pt x="222261" y="99050"/>
                  </a:lnTo>
                  <a:lnTo>
                    <a:pt x="222261" y="75237"/>
                  </a:lnTo>
                  <a:close/>
                  <a:moveTo>
                    <a:pt x="87323" y="75237"/>
                  </a:moveTo>
                  <a:lnTo>
                    <a:pt x="95261" y="99050"/>
                  </a:lnTo>
                  <a:lnTo>
                    <a:pt x="152411" y="99050"/>
                  </a:lnTo>
                  <a:lnTo>
                    <a:pt x="152411" y="75237"/>
                  </a:lnTo>
                  <a:close/>
                  <a:moveTo>
                    <a:pt x="13989" y="328"/>
                  </a:moveTo>
                  <a:cubicBezTo>
                    <a:pt x="13989" y="328"/>
                    <a:pt x="13989" y="328"/>
                    <a:pt x="64579" y="19694"/>
                  </a:cubicBezTo>
                  <a:cubicBezTo>
                    <a:pt x="67173" y="20985"/>
                    <a:pt x="68471" y="23567"/>
                    <a:pt x="69768" y="26149"/>
                  </a:cubicBezTo>
                  <a:cubicBezTo>
                    <a:pt x="69768" y="26149"/>
                    <a:pt x="69768" y="26149"/>
                    <a:pt x="80145" y="54553"/>
                  </a:cubicBezTo>
                  <a:cubicBezTo>
                    <a:pt x="80145" y="54553"/>
                    <a:pt x="81442" y="54553"/>
                    <a:pt x="81442" y="54553"/>
                  </a:cubicBezTo>
                  <a:cubicBezTo>
                    <a:pt x="81442" y="54553"/>
                    <a:pt x="81442" y="54553"/>
                    <a:pt x="321421" y="54553"/>
                  </a:cubicBezTo>
                  <a:cubicBezTo>
                    <a:pt x="324015" y="54553"/>
                    <a:pt x="327907" y="55844"/>
                    <a:pt x="329204" y="58426"/>
                  </a:cubicBezTo>
                  <a:cubicBezTo>
                    <a:pt x="331798" y="62300"/>
                    <a:pt x="331798" y="64882"/>
                    <a:pt x="330501" y="68755"/>
                  </a:cubicBezTo>
                  <a:cubicBezTo>
                    <a:pt x="330501" y="68755"/>
                    <a:pt x="330501" y="68755"/>
                    <a:pt x="286397" y="205610"/>
                  </a:cubicBezTo>
                  <a:cubicBezTo>
                    <a:pt x="285100" y="210774"/>
                    <a:pt x="281208" y="213356"/>
                    <a:pt x="276019" y="213356"/>
                  </a:cubicBezTo>
                  <a:cubicBezTo>
                    <a:pt x="276019" y="213356"/>
                    <a:pt x="276019" y="213356"/>
                    <a:pt x="120358" y="213356"/>
                  </a:cubicBezTo>
                  <a:cubicBezTo>
                    <a:pt x="119061" y="213356"/>
                    <a:pt x="117763" y="213356"/>
                    <a:pt x="116466" y="212065"/>
                  </a:cubicBezTo>
                  <a:cubicBezTo>
                    <a:pt x="116466" y="212065"/>
                    <a:pt x="116466" y="212065"/>
                    <a:pt x="106089" y="240469"/>
                  </a:cubicBezTo>
                  <a:cubicBezTo>
                    <a:pt x="106089" y="240469"/>
                    <a:pt x="106089" y="240469"/>
                    <a:pt x="276019" y="240469"/>
                  </a:cubicBezTo>
                  <a:cubicBezTo>
                    <a:pt x="281208" y="240469"/>
                    <a:pt x="285100" y="244342"/>
                    <a:pt x="285100" y="248215"/>
                  </a:cubicBezTo>
                  <a:cubicBezTo>
                    <a:pt x="285100" y="253380"/>
                    <a:pt x="281208" y="257253"/>
                    <a:pt x="276019" y="257253"/>
                  </a:cubicBezTo>
                  <a:cubicBezTo>
                    <a:pt x="276019" y="257253"/>
                    <a:pt x="276019" y="257253"/>
                    <a:pt x="266939" y="257253"/>
                  </a:cubicBezTo>
                  <a:cubicBezTo>
                    <a:pt x="272128" y="263708"/>
                    <a:pt x="274722" y="270164"/>
                    <a:pt x="274722" y="279201"/>
                  </a:cubicBezTo>
                  <a:cubicBezTo>
                    <a:pt x="274722" y="295985"/>
                    <a:pt x="260453" y="310187"/>
                    <a:pt x="242293" y="310187"/>
                  </a:cubicBezTo>
                  <a:cubicBezTo>
                    <a:pt x="225429" y="310187"/>
                    <a:pt x="211160" y="295985"/>
                    <a:pt x="211160" y="279201"/>
                  </a:cubicBezTo>
                  <a:cubicBezTo>
                    <a:pt x="211160" y="270164"/>
                    <a:pt x="213755" y="263708"/>
                    <a:pt x="218943" y="257253"/>
                  </a:cubicBezTo>
                  <a:cubicBezTo>
                    <a:pt x="218943" y="257253"/>
                    <a:pt x="218943" y="257253"/>
                    <a:pt x="148896" y="257253"/>
                  </a:cubicBezTo>
                  <a:cubicBezTo>
                    <a:pt x="154084" y="263708"/>
                    <a:pt x="157976" y="270164"/>
                    <a:pt x="157976" y="279201"/>
                  </a:cubicBezTo>
                  <a:cubicBezTo>
                    <a:pt x="157976" y="295985"/>
                    <a:pt x="143707" y="310187"/>
                    <a:pt x="125547" y="310187"/>
                  </a:cubicBezTo>
                  <a:cubicBezTo>
                    <a:pt x="108683" y="310187"/>
                    <a:pt x="93117" y="295985"/>
                    <a:pt x="93117" y="279201"/>
                  </a:cubicBezTo>
                  <a:cubicBezTo>
                    <a:pt x="93117" y="270164"/>
                    <a:pt x="97009" y="263708"/>
                    <a:pt x="102197" y="257253"/>
                  </a:cubicBezTo>
                  <a:cubicBezTo>
                    <a:pt x="102197" y="257253"/>
                    <a:pt x="102197" y="257253"/>
                    <a:pt x="93117" y="257253"/>
                  </a:cubicBezTo>
                  <a:cubicBezTo>
                    <a:pt x="90523" y="257253"/>
                    <a:pt x="87928" y="255962"/>
                    <a:pt x="86631" y="253380"/>
                  </a:cubicBezTo>
                  <a:cubicBezTo>
                    <a:pt x="85334" y="252089"/>
                    <a:pt x="84037" y="248215"/>
                    <a:pt x="85334" y="245633"/>
                  </a:cubicBezTo>
                  <a:cubicBezTo>
                    <a:pt x="85334" y="245633"/>
                    <a:pt x="85334" y="245633"/>
                    <a:pt x="100900" y="201737"/>
                  </a:cubicBezTo>
                  <a:cubicBezTo>
                    <a:pt x="102197" y="199154"/>
                    <a:pt x="104792" y="196572"/>
                    <a:pt x="107386" y="196572"/>
                  </a:cubicBezTo>
                  <a:cubicBezTo>
                    <a:pt x="107386" y="196572"/>
                    <a:pt x="107386" y="196572"/>
                    <a:pt x="51607" y="37769"/>
                  </a:cubicBezTo>
                  <a:cubicBezTo>
                    <a:pt x="51607" y="37769"/>
                    <a:pt x="51607" y="37769"/>
                    <a:pt x="6206" y="19694"/>
                  </a:cubicBezTo>
                  <a:cubicBezTo>
                    <a:pt x="1017" y="18403"/>
                    <a:pt x="-1577" y="11948"/>
                    <a:pt x="1017" y="6783"/>
                  </a:cubicBezTo>
                  <a:cubicBezTo>
                    <a:pt x="2315" y="1619"/>
                    <a:pt x="8800" y="-963"/>
                    <a:pt x="13989" y="328"/>
                  </a:cubicBezTo>
                  <a:close/>
                </a:path>
              </a:pathLst>
            </a:custGeom>
            <a:solidFill>
              <a:schemeClr val="tx1"/>
            </a:solidFill>
            <a:ln w="19050">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endParaRPr sz="1350">
                <a:solidFill>
                  <a:prstClr val="black"/>
                </a:solidFill>
                <a:cs typeface="+mn-ea"/>
                <a:sym typeface="+mn-lt"/>
              </a:endParaRPr>
            </a:p>
          </p:txBody>
        </p:sp>
        <p:sp>
          <p:nvSpPr>
            <p:cNvPr id="67" name="Oval 42"/>
            <p:cNvSpPr/>
            <p:nvPr/>
          </p:nvSpPr>
          <p:spPr bwMode="auto">
            <a:xfrm>
              <a:off x="4397474" y="3091414"/>
              <a:ext cx="461718" cy="435706"/>
            </a:xfrm>
            <a:custGeom>
              <a:avLst/>
              <a:gdLst>
                <a:gd name="connsiteX0" fmla="*/ 255815 w 338138"/>
                <a:gd name="connsiteY0" fmla="*/ 276225 h 319088"/>
                <a:gd name="connsiteX1" fmla="*/ 267653 w 338138"/>
                <a:gd name="connsiteY1" fmla="*/ 282720 h 319088"/>
                <a:gd name="connsiteX2" fmla="*/ 275546 w 338138"/>
                <a:gd name="connsiteY2" fmla="*/ 282720 h 319088"/>
                <a:gd name="connsiteX3" fmla="*/ 287384 w 338138"/>
                <a:gd name="connsiteY3" fmla="*/ 276225 h 319088"/>
                <a:gd name="connsiteX4" fmla="*/ 290015 w 338138"/>
                <a:gd name="connsiteY4" fmla="*/ 277524 h 319088"/>
                <a:gd name="connsiteX5" fmla="*/ 295276 w 338138"/>
                <a:gd name="connsiteY5" fmla="*/ 284018 h 319088"/>
                <a:gd name="connsiteX6" fmla="*/ 295276 w 338138"/>
                <a:gd name="connsiteY6" fmla="*/ 315191 h 319088"/>
                <a:gd name="connsiteX7" fmla="*/ 271600 w 338138"/>
                <a:gd name="connsiteY7" fmla="*/ 319088 h 319088"/>
                <a:gd name="connsiteX8" fmla="*/ 249238 w 338138"/>
                <a:gd name="connsiteY8" fmla="*/ 315191 h 319088"/>
                <a:gd name="connsiteX9" fmla="*/ 249238 w 338138"/>
                <a:gd name="connsiteY9" fmla="*/ 284018 h 319088"/>
                <a:gd name="connsiteX10" fmla="*/ 253184 w 338138"/>
                <a:gd name="connsiteY10" fmla="*/ 277524 h 319088"/>
                <a:gd name="connsiteX11" fmla="*/ 255815 w 338138"/>
                <a:gd name="connsiteY11" fmla="*/ 276225 h 319088"/>
                <a:gd name="connsiteX12" fmla="*/ 50755 w 338138"/>
                <a:gd name="connsiteY12" fmla="*/ 276225 h 319088"/>
                <a:gd name="connsiteX13" fmla="*/ 62593 w 338138"/>
                <a:gd name="connsiteY13" fmla="*/ 282720 h 319088"/>
                <a:gd name="connsiteX14" fmla="*/ 70486 w 338138"/>
                <a:gd name="connsiteY14" fmla="*/ 282720 h 319088"/>
                <a:gd name="connsiteX15" fmla="*/ 82324 w 338138"/>
                <a:gd name="connsiteY15" fmla="*/ 276225 h 319088"/>
                <a:gd name="connsiteX16" fmla="*/ 84955 w 338138"/>
                <a:gd name="connsiteY16" fmla="*/ 277524 h 319088"/>
                <a:gd name="connsiteX17" fmla="*/ 88901 w 338138"/>
                <a:gd name="connsiteY17" fmla="*/ 284018 h 319088"/>
                <a:gd name="connsiteX18" fmla="*/ 88901 w 338138"/>
                <a:gd name="connsiteY18" fmla="*/ 315191 h 319088"/>
                <a:gd name="connsiteX19" fmla="*/ 66539 w 338138"/>
                <a:gd name="connsiteY19" fmla="*/ 319088 h 319088"/>
                <a:gd name="connsiteX20" fmla="*/ 42863 w 338138"/>
                <a:gd name="connsiteY20" fmla="*/ 315191 h 319088"/>
                <a:gd name="connsiteX21" fmla="*/ 42863 w 338138"/>
                <a:gd name="connsiteY21" fmla="*/ 284018 h 319088"/>
                <a:gd name="connsiteX22" fmla="*/ 48124 w 338138"/>
                <a:gd name="connsiteY22" fmla="*/ 277524 h 319088"/>
                <a:gd name="connsiteX23" fmla="*/ 50755 w 338138"/>
                <a:gd name="connsiteY23" fmla="*/ 276225 h 319088"/>
                <a:gd name="connsiteX24" fmla="*/ 273050 w 338138"/>
                <a:gd name="connsiteY24" fmla="*/ 214313 h 319088"/>
                <a:gd name="connsiteX25" fmla="*/ 282575 w 338138"/>
                <a:gd name="connsiteY25" fmla="*/ 224632 h 319088"/>
                <a:gd name="connsiteX26" fmla="*/ 273050 w 338138"/>
                <a:gd name="connsiteY26" fmla="*/ 234951 h 319088"/>
                <a:gd name="connsiteX27" fmla="*/ 263525 w 338138"/>
                <a:gd name="connsiteY27" fmla="*/ 224632 h 319088"/>
                <a:gd name="connsiteX28" fmla="*/ 273050 w 338138"/>
                <a:gd name="connsiteY28" fmla="*/ 214313 h 319088"/>
                <a:gd name="connsiteX29" fmla="*/ 65882 w 338138"/>
                <a:gd name="connsiteY29" fmla="*/ 214313 h 319088"/>
                <a:gd name="connsiteX30" fmla="*/ 76201 w 338138"/>
                <a:gd name="connsiteY30" fmla="*/ 224632 h 319088"/>
                <a:gd name="connsiteX31" fmla="*/ 65882 w 338138"/>
                <a:gd name="connsiteY31" fmla="*/ 234951 h 319088"/>
                <a:gd name="connsiteX32" fmla="*/ 55563 w 338138"/>
                <a:gd name="connsiteY32" fmla="*/ 224632 h 319088"/>
                <a:gd name="connsiteX33" fmla="*/ 65882 w 338138"/>
                <a:gd name="connsiteY33" fmla="*/ 214313 h 319088"/>
                <a:gd name="connsiteX34" fmla="*/ 272257 w 338138"/>
                <a:gd name="connsiteY34" fmla="*/ 196850 h 319088"/>
                <a:gd name="connsiteX35" fmla="*/ 244475 w 338138"/>
                <a:gd name="connsiteY35" fmla="*/ 224632 h 319088"/>
                <a:gd name="connsiteX36" fmla="*/ 272257 w 338138"/>
                <a:gd name="connsiteY36" fmla="*/ 252414 h 319088"/>
                <a:gd name="connsiteX37" fmla="*/ 300039 w 338138"/>
                <a:gd name="connsiteY37" fmla="*/ 224632 h 319088"/>
                <a:gd name="connsiteX38" fmla="*/ 272257 w 338138"/>
                <a:gd name="connsiteY38" fmla="*/ 196850 h 319088"/>
                <a:gd name="connsiteX39" fmla="*/ 65882 w 338138"/>
                <a:gd name="connsiteY39" fmla="*/ 196850 h 319088"/>
                <a:gd name="connsiteX40" fmla="*/ 38100 w 338138"/>
                <a:gd name="connsiteY40" fmla="*/ 224632 h 319088"/>
                <a:gd name="connsiteX41" fmla="*/ 65882 w 338138"/>
                <a:gd name="connsiteY41" fmla="*/ 252414 h 319088"/>
                <a:gd name="connsiteX42" fmla="*/ 93664 w 338138"/>
                <a:gd name="connsiteY42" fmla="*/ 224632 h 319088"/>
                <a:gd name="connsiteX43" fmla="*/ 65882 w 338138"/>
                <a:gd name="connsiteY43" fmla="*/ 196850 h 319088"/>
                <a:gd name="connsiteX44" fmla="*/ 272257 w 338138"/>
                <a:gd name="connsiteY44" fmla="*/ 187325 h 319088"/>
                <a:gd name="connsiteX45" fmla="*/ 338138 w 338138"/>
                <a:gd name="connsiteY45" fmla="*/ 253322 h 319088"/>
                <a:gd name="connsiteX46" fmla="*/ 313103 w 338138"/>
                <a:gd name="connsiteY46" fmla="*/ 304800 h 319088"/>
                <a:gd name="connsiteX47" fmla="*/ 313103 w 338138"/>
                <a:gd name="connsiteY47" fmla="*/ 283681 h 319088"/>
                <a:gd name="connsiteX48" fmla="*/ 295974 w 338138"/>
                <a:gd name="connsiteY48" fmla="*/ 259922 h 319088"/>
                <a:gd name="connsiteX49" fmla="*/ 290704 w 338138"/>
                <a:gd name="connsiteY49" fmla="*/ 258602 h 319088"/>
                <a:gd name="connsiteX50" fmla="*/ 284115 w 338138"/>
                <a:gd name="connsiteY50" fmla="*/ 258602 h 319088"/>
                <a:gd name="connsiteX51" fmla="*/ 272257 w 338138"/>
                <a:gd name="connsiteY51" fmla="*/ 265202 h 319088"/>
                <a:gd name="connsiteX52" fmla="*/ 260398 w 338138"/>
                <a:gd name="connsiteY52" fmla="*/ 258602 h 319088"/>
                <a:gd name="connsiteX53" fmla="*/ 255128 w 338138"/>
                <a:gd name="connsiteY53" fmla="*/ 258602 h 319088"/>
                <a:gd name="connsiteX54" fmla="*/ 248539 w 338138"/>
                <a:gd name="connsiteY54" fmla="*/ 259922 h 319088"/>
                <a:gd name="connsiteX55" fmla="*/ 232728 w 338138"/>
                <a:gd name="connsiteY55" fmla="*/ 283681 h 319088"/>
                <a:gd name="connsiteX56" fmla="*/ 232728 w 338138"/>
                <a:gd name="connsiteY56" fmla="*/ 304800 h 319088"/>
                <a:gd name="connsiteX57" fmla="*/ 206375 w 338138"/>
                <a:gd name="connsiteY57" fmla="*/ 253322 h 319088"/>
                <a:gd name="connsiteX58" fmla="*/ 272257 w 338138"/>
                <a:gd name="connsiteY58" fmla="*/ 187325 h 319088"/>
                <a:gd name="connsiteX59" fmla="*/ 65881 w 338138"/>
                <a:gd name="connsiteY59" fmla="*/ 187325 h 319088"/>
                <a:gd name="connsiteX60" fmla="*/ 131763 w 338138"/>
                <a:gd name="connsiteY60" fmla="*/ 253322 h 319088"/>
                <a:gd name="connsiteX61" fmla="*/ 105410 w 338138"/>
                <a:gd name="connsiteY61" fmla="*/ 304800 h 319088"/>
                <a:gd name="connsiteX62" fmla="*/ 105410 w 338138"/>
                <a:gd name="connsiteY62" fmla="*/ 283681 h 319088"/>
                <a:gd name="connsiteX63" fmla="*/ 89599 w 338138"/>
                <a:gd name="connsiteY63" fmla="*/ 259922 h 319088"/>
                <a:gd name="connsiteX64" fmla="*/ 83010 w 338138"/>
                <a:gd name="connsiteY64" fmla="*/ 258602 h 319088"/>
                <a:gd name="connsiteX65" fmla="*/ 77740 w 338138"/>
                <a:gd name="connsiteY65" fmla="*/ 258602 h 319088"/>
                <a:gd name="connsiteX66" fmla="*/ 65881 w 338138"/>
                <a:gd name="connsiteY66" fmla="*/ 265202 h 319088"/>
                <a:gd name="connsiteX67" fmla="*/ 54023 w 338138"/>
                <a:gd name="connsiteY67" fmla="*/ 258602 h 319088"/>
                <a:gd name="connsiteX68" fmla="*/ 47434 w 338138"/>
                <a:gd name="connsiteY68" fmla="*/ 258602 h 319088"/>
                <a:gd name="connsiteX69" fmla="*/ 42164 w 338138"/>
                <a:gd name="connsiteY69" fmla="*/ 259922 h 319088"/>
                <a:gd name="connsiteX70" fmla="*/ 25035 w 338138"/>
                <a:gd name="connsiteY70" fmla="*/ 283681 h 319088"/>
                <a:gd name="connsiteX71" fmla="*/ 25035 w 338138"/>
                <a:gd name="connsiteY71" fmla="*/ 304800 h 319088"/>
                <a:gd name="connsiteX72" fmla="*/ 0 w 338138"/>
                <a:gd name="connsiteY72" fmla="*/ 253322 h 319088"/>
                <a:gd name="connsiteX73" fmla="*/ 65881 w 338138"/>
                <a:gd name="connsiteY73" fmla="*/ 187325 h 319088"/>
                <a:gd name="connsiteX74" fmla="*/ 159754 w 338138"/>
                <a:gd name="connsiteY74" fmla="*/ 149225 h 319088"/>
                <a:gd name="connsiteX75" fmla="*/ 169069 w 338138"/>
                <a:gd name="connsiteY75" fmla="*/ 149225 h 319088"/>
                <a:gd name="connsiteX76" fmla="*/ 178384 w 338138"/>
                <a:gd name="connsiteY76" fmla="*/ 149225 h 319088"/>
                <a:gd name="connsiteX77" fmla="*/ 178384 w 338138"/>
                <a:gd name="connsiteY77" fmla="*/ 175331 h 319088"/>
                <a:gd name="connsiteX78" fmla="*/ 214313 w 338138"/>
                <a:gd name="connsiteY78" fmla="*/ 193605 h 319088"/>
                <a:gd name="connsiteX79" fmla="*/ 202337 w 338138"/>
                <a:gd name="connsiteY79" fmla="*/ 207963 h 319088"/>
                <a:gd name="connsiteX80" fmla="*/ 169069 w 338138"/>
                <a:gd name="connsiteY80" fmla="*/ 190994 h 319088"/>
                <a:gd name="connsiteX81" fmla="*/ 135802 w 338138"/>
                <a:gd name="connsiteY81" fmla="*/ 207963 h 319088"/>
                <a:gd name="connsiteX82" fmla="*/ 123825 w 338138"/>
                <a:gd name="connsiteY82" fmla="*/ 193605 h 319088"/>
                <a:gd name="connsiteX83" fmla="*/ 159754 w 338138"/>
                <a:gd name="connsiteY83" fmla="*/ 175331 h 319088"/>
                <a:gd name="connsiteX84" fmla="*/ 159754 w 338138"/>
                <a:gd name="connsiteY84" fmla="*/ 149225 h 319088"/>
                <a:gd name="connsiteX85" fmla="*/ 154175 w 338138"/>
                <a:gd name="connsiteY85" fmla="*/ 88900 h 319088"/>
                <a:gd name="connsiteX86" fmla="*/ 165941 w 338138"/>
                <a:gd name="connsiteY86" fmla="*/ 95394 h 319088"/>
                <a:gd name="connsiteX87" fmla="*/ 173785 w 338138"/>
                <a:gd name="connsiteY87" fmla="*/ 95394 h 319088"/>
                <a:gd name="connsiteX88" fmla="*/ 185551 w 338138"/>
                <a:gd name="connsiteY88" fmla="*/ 88900 h 319088"/>
                <a:gd name="connsiteX89" fmla="*/ 188166 w 338138"/>
                <a:gd name="connsiteY89" fmla="*/ 90199 h 319088"/>
                <a:gd name="connsiteX90" fmla="*/ 192088 w 338138"/>
                <a:gd name="connsiteY90" fmla="*/ 96693 h 319088"/>
                <a:gd name="connsiteX91" fmla="*/ 192088 w 338138"/>
                <a:gd name="connsiteY91" fmla="*/ 126567 h 319088"/>
                <a:gd name="connsiteX92" fmla="*/ 169863 w 338138"/>
                <a:gd name="connsiteY92" fmla="*/ 131763 h 319088"/>
                <a:gd name="connsiteX93" fmla="*/ 147638 w 338138"/>
                <a:gd name="connsiteY93" fmla="*/ 126567 h 319088"/>
                <a:gd name="connsiteX94" fmla="*/ 147638 w 338138"/>
                <a:gd name="connsiteY94" fmla="*/ 96693 h 319088"/>
                <a:gd name="connsiteX95" fmla="*/ 151560 w 338138"/>
                <a:gd name="connsiteY95" fmla="*/ 90199 h 319088"/>
                <a:gd name="connsiteX96" fmla="*/ 154175 w 338138"/>
                <a:gd name="connsiteY96" fmla="*/ 88900 h 319088"/>
                <a:gd name="connsiteX97" fmla="*/ 169069 w 338138"/>
                <a:gd name="connsiteY97" fmla="*/ 26988 h 319088"/>
                <a:gd name="connsiteX98" fmla="*/ 179388 w 338138"/>
                <a:gd name="connsiteY98" fmla="*/ 36513 h 319088"/>
                <a:gd name="connsiteX99" fmla="*/ 169069 w 338138"/>
                <a:gd name="connsiteY99" fmla="*/ 46038 h 319088"/>
                <a:gd name="connsiteX100" fmla="*/ 158750 w 338138"/>
                <a:gd name="connsiteY100" fmla="*/ 36513 h 319088"/>
                <a:gd name="connsiteX101" fmla="*/ 169069 w 338138"/>
                <a:gd name="connsiteY101" fmla="*/ 26988 h 319088"/>
                <a:gd name="connsiteX102" fmla="*/ 169070 w 338138"/>
                <a:gd name="connsiteY102" fmla="*/ 9525 h 319088"/>
                <a:gd name="connsiteX103" fmla="*/ 141288 w 338138"/>
                <a:gd name="connsiteY103" fmla="*/ 37307 h 319088"/>
                <a:gd name="connsiteX104" fmla="*/ 169070 w 338138"/>
                <a:gd name="connsiteY104" fmla="*/ 65089 h 319088"/>
                <a:gd name="connsiteX105" fmla="*/ 196852 w 338138"/>
                <a:gd name="connsiteY105" fmla="*/ 37307 h 319088"/>
                <a:gd name="connsiteX106" fmla="*/ 169070 w 338138"/>
                <a:gd name="connsiteY106" fmla="*/ 9525 h 319088"/>
                <a:gd name="connsiteX107" fmla="*/ 169070 w 338138"/>
                <a:gd name="connsiteY107" fmla="*/ 0 h 319088"/>
                <a:gd name="connsiteX108" fmla="*/ 234951 w 338138"/>
                <a:gd name="connsiteY108" fmla="*/ 65997 h 319088"/>
                <a:gd name="connsiteX109" fmla="*/ 209916 w 338138"/>
                <a:gd name="connsiteY109" fmla="*/ 117475 h 319088"/>
                <a:gd name="connsiteX110" fmla="*/ 209916 w 338138"/>
                <a:gd name="connsiteY110" fmla="*/ 96356 h 319088"/>
                <a:gd name="connsiteX111" fmla="*/ 192787 w 338138"/>
                <a:gd name="connsiteY111" fmla="*/ 72597 h 319088"/>
                <a:gd name="connsiteX112" fmla="*/ 187517 w 338138"/>
                <a:gd name="connsiteY112" fmla="*/ 71277 h 319088"/>
                <a:gd name="connsiteX113" fmla="*/ 180928 w 338138"/>
                <a:gd name="connsiteY113" fmla="*/ 71277 h 319088"/>
                <a:gd name="connsiteX114" fmla="*/ 169070 w 338138"/>
                <a:gd name="connsiteY114" fmla="*/ 76557 h 319088"/>
                <a:gd name="connsiteX115" fmla="*/ 157211 w 338138"/>
                <a:gd name="connsiteY115" fmla="*/ 71277 h 319088"/>
                <a:gd name="connsiteX116" fmla="*/ 150623 w 338138"/>
                <a:gd name="connsiteY116" fmla="*/ 71277 h 319088"/>
                <a:gd name="connsiteX117" fmla="*/ 145352 w 338138"/>
                <a:gd name="connsiteY117" fmla="*/ 72597 h 319088"/>
                <a:gd name="connsiteX118" fmla="*/ 128223 w 338138"/>
                <a:gd name="connsiteY118" fmla="*/ 96356 h 319088"/>
                <a:gd name="connsiteX119" fmla="*/ 128223 w 338138"/>
                <a:gd name="connsiteY119" fmla="*/ 117475 h 319088"/>
                <a:gd name="connsiteX120" fmla="*/ 103188 w 338138"/>
                <a:gd name="connsiteY120" fmla="*/ 65997 h 319088"/>
                <a:gd name="connsiteX121" fmla="*/ 169070 w 338138"/>
                <a:gd name="connsiteY121" fmla="*/ 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31908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solidFill>
              <a:schemeClr val="tx1"/>
            </a:solidFill>
            <a:ln w="19050">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endParaRPr sz="1350">
                <a:solidFill>
                  <a:prstClr val="black"/>
                </a:solidFill>
                <a:cs typeface="+mn-ea"/>
                <a:sym typeface="+mn-lt"/>
              </a:endParaRPr>
            </a:p>
          </p:txBody>
        </p:sp>
        <p:sp>
          <p:nvSpPr>
            <p:cNvPr id="68" name="Oval 46"/>
            <p:cNvSpPr/>
            <p:nvPr/>
          </p:nvSpPr>
          <p:spPr bwMode="auto">
            <a:xfrm>
              <a:off x="5378255" y="4053773"/>
              <a:ext cx="461718" cy="431370"/>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tx1"/>
            </a:solidFill>
            <a:ln w="19050">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endParaRPr sz="1350">
                <a:solidFill>
                  <a:prstClr val="black"/>
                </a:solidFill>
                <a:cs typeface="+mn-ea"/>
                <a:sym typeface="+mn-lt"/>
              </a:endParaRPr>
            </a:p>
          </p:txBody>
        </p:sp>
        <p:sp>
          <p:nvSpPr>
            <p:cNvPr id="69" name="Oval 50"/>
            <p:cNvSpPr/>
            <p:nvPr/>
          </p:nvSpPr>
          <p:spPr bwMode="auto">
            <a:xfrm>
              <a:off x="6354475" y="3078409"/>
              <a:ext cx="447919" cy="461718"/>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tx1"/>
            </a:solidFill>
            <a:ln w="19050">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endParaRPr sz="1350">
                <a:solidFill>
                  <a:prstClr val="black"/>
                </a:solidFill>
                <a:cs typeface="+mn-ea"/>
                <a:sym typeface="+mn-lt"/>
              </a:endParaRPr>
            </a:p>
          </p:txBody>
        </p:sp>
        <p:sp>
          <p:nvSpPr>
            <p:cNvPr id="70" name="Oval 54"/>
            <p:cNvSpPr/>
            <p:nvPr/>
          </p:nvSpPr>
          <p:spPr bwMode="auto">
            <a:xfrm>
              <a:off x="7328242" y="4082783"/>
              <a:ext cx="461718" cy="373349"/>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tx1"/>
            </a:solidFill>
            <a:ln w="19050">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endParaRPr sz="1350">
                <a:solidFill>
                  <a:prstClr val="black"/>
                </a:solidFill>
                <a:cs typeface="+mn-ea"/>
                <a:sym typeface="+mn-lt"/>
              </a:endParaRPr>
            </a:p>
          </p:txBody>
        </p:sp>
        <p:sp>
          <p:nvSpPr>
            <p:cNvPr id="71" name="Oval 55"/>
            <p:cNvSpPr/>
            <p:nvPr/>
          </p:nvSpPr>
          <p:spPr bwMode="auto">
            <a:xfrm>
              <a:off x="8297561" y="3098939"/>
              <a:ext cx="461718" cy="420659"/>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tx1"/>
            </a:solidFill>
            <a:ln w="19050">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endParaRPr sz="1350">
                <a:solidFill>
                  <a:prstClr val="black"/>
                </a:solidFill>
                <a:cs typeface="+mn-ea"/>
                <a:sym typeface="+mn-lt"/>
              </a:endParaRPr>
            </a:p>
          </p:txBody>
        </p:sp>
      </p:grpSp>
      <p:sp>
        <p:nvSpPr>
          <p:cNvPr id="59" name="矩形 58"/>
          <p:cNvSpPr/>
          <p:nvPr/>
        </p:nvSpPr>
        <p:spPr>
          <a:xfrm>
            <a:off x="950021" y="1328888"/>
            <a:ext cx="1885584" cy="674031"/>
          </a:xfrm>
          <a:prstGeom prst="rect">
            <a:avLst/>
          </a:prstGeom>
        </p:spPr>
        <p:txBody>
          <a:bodyPr wrap="square">
            <a:spAutoFit/>
            <a:scene3d>
              <a:camera prst="orthographicFront"/>
              <a:lightRig rig="threePt" dir="t"/>
            </a:scene3d>
            <a:sp3d contourW="12700"/>
          </a:bodyPr>
          <a:lstStyle/>
          <a:p>
            <a:pPr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a:t>
            </a:r>
          </a:p>
        </p:txBody>
      </p:sp>
      <p:sp>
        <p:nvSpPr>
          <p:cNvPr id="61" name="矩形 60"/>
          <p:cNvSpPr/>
          <p:nvPr/>
        </p:nvSpPr>
        <p:spPr>
          <a:xfrm>
            <a:off x="3629208" y="1328888"/>
            <a:ext cx="1885584" cy="674031"/>
          </a:xfrm>
          <a:prstGeom prst="rect">
            <a:avLst/>
          </a:prstGeom>
        </p:spPr>
        <p:txBody>
          <a:bodyPr wrap="square">
            <a:spAutoFit/>
            <a:scene3d>
              <a:camera prst="orthographicFront"/>
              <a:lightRig rig="threePt" dir="t"/>
            </a:scene3d>
            <a:sp3d contourW="12700"/>
          </a:bodyPr>
          <a:lstStyle/>
          <a:p>
            <a:pPr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a:t>
            </a:r>
          </a:p>
        </p:txBody>
      </p:sp>
      <p:sp>
        <p:nvSpPr>
          <p:cNvPr id="62" name="矩形 61"/>
          <p:cNvSpPr/>
          <p:nvPr/>
        </p:nvSpPr>
        <p:spPr>
          <a:xfrm>
            <a:off x="6308395" y="1328888"/>
            <a:ext cx="1885584" cy="674031"/>
          </a:xfrm>
          <a:prstGeom prst="rect">
            <a:avLst/>
          </a:prstGeom>
        </p:spPr>
        <p:txBody>
          <a:bodyPr wrap="square">
            <a:spAutoFit/>
            <a:scene3d>
              <a:camera prst="orthographicFront"/>
              <a:lightRig rig="threePt" dir="t"/>
            </a:scene3d>
            <a:sp3d contourW="12700"/>
          </a:bodyPr>
          <a:lstStyle/>
          <a:p>
            <a:pPr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a:t>
            </a:r>
          </a:p>
        </p:txBody>
      </p:sp>
      <p:sp>
        <p:nvSpPr>
          <p:cNvPr id="63" name="矩形 62"/>
          <p:cNvSpPr/>
          <p:nvPr/>
        </p:nvSpPr>
        <p:spPr>
          <a:xfrm>
            <a:off x="950021" y="3722214"/>
            <a:ext cx="1885584" cy="674031"/>
          </a:xfrm>
          <a:prstGeom prst="rect">
            <a:avLst/>
          </a:prstGeom>
        </p:spPr>
        <p:txBody>
          <a:bodyPr wrap="square">
            <a:spAutoFit/>
            <a:scene3d>
              <a:camera prst="orthographicFront"/>
              <a:lightRig rig="threePt" dir="t"/>
            </a:scene3d>
            <a:sp3d contourW="12700"/>
          </a:bodyPr>
          <a:lstStyle/>
          <a:p>
            <a:pPr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a:t>
            </a:r>
          </a:p>
        </p:txBody>
      </p:sp>
      <p:sp>
        <p:nvSpPr>
          <p:cNvPr id="64" name="矩形 63"/>
          <p:cNvSpPr/>
          <p:nvPr/>
        </p:nvSpPr>
        <p:spPr>
          <a:xfrm>
            <a:off x="3629208" y="3722214"/>
            <a:ext cx="1885584" cy="674031"/>
          </a:xfrm>
          <a:prstGeom prst="rect">
            <a:avLst/>
          </a:prstGeom>
        </p:spPr>
        <p:txBody>
          <a:bodyPr wrap="square">
            <a:spAutoFit/>
            <a:scene3d>
              <a:camera prst="orthographicFront"/>
              <a:lightRig rig="threePt" dir="t"/>
            </a:scene3d>
            <a:sp3d contourW="12700"/>
          </a:bodyPr>
          <a:lstStyle/>
          <a:p>
            <a:pPr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a:t>
            </a:r>
          </a:p>
        </p:txBody>
      </p:sp>
      <p:sp>
        <p:nvSpPr>
          <p:cNvPr id="65" name="矩形 64"/>
          <p:cNvSpPr/>
          <p:nvPr/>
        </p:nvSpPr>
        <p:spPr>
          <a:xfrm>
            <a:off x="6308395" y="3722214"/>
            <a:ext cx="1885584" cy="674031"/>
          </a:xfrm>
          <a:prstGeom prst="rect">
            <a:avLst/>
          </a:prstGeom>
        </p:spPr>
        <p:txBody>
          <a:bodyPr wrap="square">
            <a:spAutoFit/>
            <a:scene3d>
              <a:camera prst="orthographicFront"/>
              <a:lightRig rig="threePt" dir="t"/>
            </a:scene3d>
            <a:sp3d contourW="12700"/>
          </a:bodyPr>
          <a:lstStyle/>
          <a:p>
            <a:pPr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a:t>
            </a:r>
          </a:p>
        </p:txBody>
      </p:sp>
      <p:grpSp>
        <p:nvGrpSpPr>
          <p:cNvPr id="29" name="组合 28"/>
          <p:cNvGrpSpPr/>
          <p:nvPr/>
        </p:nvGrpSpPr>
        <p:grpSpPr>
          <a:xfrm>
            <a:off x="1006184" y="273844"/>
            <a:ext cx="3982180" cy="593878"/>
            <a:chOff x="1341578" y="365125"/>
            <a:chExt cx="5309573" cy="791836"/>
          </a:xfrm>
        </p:grpSpPr>
        <p:sp>
          <p:nvSpPr>
            <p:cNvPr id="30" name="文本框 29"/>
            <p:cNvSpPr txBox="1"/>
            <p:nvPr/>
          </p:nvSpPr>
          <p:spPr>
            <a:xfrm>
              <a:off x="1341578" y="365125"/>
              <a:ext cx="3118802" cy="553997"/>
            </a:xfrm>
            <a:prstGeom prst="rect">
              <a:avLst/>
            </a:prstGeom>
            <a:noFill/>
          </p:spPr>
          <p:txBody>
            <a:bodyPr wrap="none" rtlCol="0">
              <a:spAutoFit/>
              <a:scene3d>
                <a:camera prst="orthographicFront"/>
                <a:lightRig rig="threePt" dir="t"/>
              </a:scene3d>
              <a:sp3d contourW="12700"/>
            </a:bodyPr>
            <a:lstStyle/>
            <a:p>
              <a:pPr defTabSz="685800"/>
              <a:r>
                <a:rPr lang="zh-CN" altLang="en-US" sz="2100" b="1" dirty="0">
                  <a:gradFill flip="none" rotWithShape="1">
                    <a:gsLst>
                      <a:gs pos="0">
                        <a:srgbClr val="E3B43B"/>
                      </a:gs>
                      <a:gs pos="100000">
                        <a:srgbClr val="8B6735"/>
                      </a:gs>
                    </a:gsLst>
                    <a:lin ang="5400000" scaled="1"/>
                    <a:tileRect/>
                  </a:gradFill>
                  <a:cs typeface="+mn-ea"/>
                  <a:sym typeface="+mn-lt"/>
                </a:rPr>
                <a:t>标题文字添加此处</a:t>
              </a:r>
            </a:p>
          </p:txBody>
        </p:sp>
        <p:sp>
          <p:nvSpPr>
            <p:cNvPr id="31" name="矩形 30"/>
            <p:cNvSpPr/>
            <p:nvPr/>
          </p:nvSpPr>
          <p:spPr>
            <a:xfrm>
              <a:off x="1341578" y="818407"/>
              <a:ext cx="5309573" cy="338554"/>
            </a:xfrm>
            <a:prstGeom prst="rect">
              <a:avLst/>
            </a:prstGeom>
          </p:spPr>
          <p:txBody>
            <a:bodyPr wrap="none">
              <a:spAutoFit/>
            </a:bodyPr>
            <a:lstStyle/>
            <a:p>
              <a:pPr defTabSz="685800"/>
              <a:r>
                <a:rPr lang="en-US" altLang="zh-CN" sz="1050" dirty="0">
                  <a:gradFill flip="none" rotWithShape="1">
                    <a:gsLst>
                      <a:gs pos="0">
                        <a:srgbClr val="E3B43B"/>
                      </a:gs>
                      <a:gs pos="100000">
                        <a:srgbClr val="8B6735"/>
                      </a:gs>
                    </a:gsLst>
                    <a:lin ang="5400000" scaled="1"/>
                    <a:tileRect/>
                  </a:gradFill>
                  <a:cs typeface="+mn-ea"/>
                  <a:sym typeface="+mn-lt"/>
                </a:rPr>
                <a:t>ADD YOUR TEXT HERE ADD YOUR TEXT ADD YOUR TEXT </a:t>
              </a:r>
              <a:endParaRPr lang="zh-CN" altLang="en-US" sz="1050" dirty="0">
                <a:gradFill flip="none" rotWithShape="1">
                  <a:gsLst>
                    <a:gs pos="0">
                      <a:srgbClr val="E3B43B"/>
                    </a:gs>
                    <a:gs pos="100000">
                      <a:srgbClr val="8B6735"/>
                    </a:gs>
                  </a:gsLst>
                  <a:lin ang="5400000" scaled="1"/>
                  <a:tileRect/>
                </a:gra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1000" fill="hold"/>
                                        <p:tgtEl>
                                          <p:spTgt spid="72"/>
                                        </p:tgtEl>
                                        <p:attrNameLst>
                                          <p:attrName>ppt_w</p:attrName>
                                        </p:attrNameLst>
                                      </p:cBhvr>
                                      <p:tavLst>
                                        <p:tav tm="0">
                                          <p:val>
                                            <p:fltVal val="0"/>
                                          </p:val>
                                        </p:tav>
                                        <p:tav tm="100000">
                                          <p:val>
                                            <p:strVal val="#ppt_w"/>
                                          </p:val>
                                        </p:tav>
                                      </p:tavLst>
                                    </p:anim>
                                    <p:anim calcmode="lin" valueType="num">
                                      <p:cBhvr>
                                        <p:cTn id="8" dur="1000" fill="hold"/>
                                        <p:tgtEl>
                                          <p:spTgt spid="72"/>
                                        </p:tgtEl>
                                        <p:attrNameLst>
                                          <p:attrName>ppt_h</p:attrName>
                                        </p:attrNameLst>
                                      </p:cBhvr>
                                      <p:tavLst>
                                        <p:tav tm="0">
                                          <p:val>
                                            <p:fltVal val="0"/>
                                          </p:val>
                                        </p:tav>
                                        <p:tav tm="100000">
                                          <p:val>
                                            <p:strVal val="#ppt_h"/>
                                          </p:val>
                                        </p:tav>
                                      </p:tavLst>
                                    </p:anim>
                                    <p:animEffect transition="in" filter="fade">
                                      <p:cBhvr>
                                        <p:cTn id="9" dur="1000"/>
                                        <p:tgtEl>
                                          <p:spTgt spid="7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1000"/>
                                        <p:tgtEl>
                                          <p:spTgt spid="59"/>
                                        </p:tgtEl>
                                      </p:cBhvr>
                                    </p:animEffect>
                                    <p:anim calcmode="lin" valueType="num">
                                      <p:cBhvr>
                                        <p:cTn id="14" dur="1000" fill="hold"/>
                                        <p:tgtEl>
                                          <p:spTgt spid="59"/>
                                        </p:tgtEl>
                                        <p:attrNameLst>
                                          <p:attrName>ppt_x</p:attrName>
                                        </p:attrNameLst>
                                      </p:cBhvr>
                                      <p:tavLst>
                                        <p:tav tm="0">
                                          <p:val>
                                            <p:strVal val="#ppt_x"/>
                                          </p:val>
                                        </p:tav>
                                        <p:tav tm="100000">
                                          <p:val>
                                            <p:strVal val="#ppt_x"/>
                                          </p:val>
                                        </p:tav>
                                      </p:tavLst>
                                    </p:anim>
                                    <p:anim calcmode="lin" valueType="num">
                                      <p:cBhvr>
                                        <p:cTn id="15" dur="1000" fill="hold"/>
                                        <p:tgtEl>
                                          <p:spTgt spid="59"/>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1000"/>
                                        <p:tgtEl>
                                          <p:spTgt spid="63"/>
                                        </p:tgtEl>
                                      </p:cBhvr>
                                    </p:animEffect>
                                    <p:anim calcmode="lin" valueType="num">
                                      <p:cBhvr>
                                        <p:cTn id="19" dur="1000" fill="hold"/>
                                        <p:tgtEl>
                                          <p:spTgt spid="63"/>
                                        </p:tgtEl>
                                        <p:attrNameLst>
                                          <p:attrName>ppt_x</p:attrName>
                                        </p:attrNameLst>
                                      </p:cBhvr>
                                      <p:tavLst>
                                        <p:tav tm="0">
                                          <p:val>
                                            <p:strVal val="#ppt_x"/>
                                          </p:val>
                                        </p:tav>
                                        <p:tav tm="100000">
                                          <p:val>
                                            <p:strVal val="#ppt_x"/>
                                          </p:val>
                                        </p:tav>
                                      </p:tavLst>
                                    </p:anim>
                                    <p:anim calcmode="lin" valueType="num">
                                      <p:cBhvr>
                                        <p:cTn id="20" dur="1000" fill="hold"/>
                                        <p:tgtEl>
                                          <p:spTgt spid="6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ppt_x</p:attrName>
                                        </p:attrNameLst>
                                      </p:cBhvr>
                                      <p:tavLst>
                                        <p:tav tm="0">
                                          <p:val>
                                            <p:strVal val="#ppt_x"/>
                                          </p:val>
                                        </p:tav>
                                        <p:tav tm="100000">
                                          <p:val>
                                            <p:strVal val="#ppt_x"/>
                                          </p:val>
                                        </p:tav>
                                      </p:tavLst>
                                    </p:anim>
                                    <p:anim calcmode="lin" valueType="num">
                                      <p:cBhvr>
                                        <p:cTn id="30" dur="1000" fill="hold"/>
                                        <p:tgtEl>
                                          <p:spTgt spid="6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1000"/>
                                        <p:tgtEl>
                                          <p:spTgt spid="62"/>
                                        </p:tgtEl>
                                      </p:cBhvr>
                                    </p:animEffect>
                                    <p:anim calcmode="lin" valueType="num">
                                      <p:cBhvr>
                                        <p:cTn id="34" dur="1000" fill="hold"/>
                                        <p:tgtEl>
                                          <p:spTgt spid="62"/>
                                        </p:tgtEl>
                                        <p:attrNameLst>
                                          <p:attrName>ppt_x</p:attrName>
                                        </p:attrNameLst>
                                      </p:cBhvr>
                                      <p:tavLst>
                                        <p:tav tm="0">
                                          <p:val>
                                            <p:strVal val="#ppt_x"/>
                                          </p:val>
                                        </p:tav>
                                        <p:tav tm="100000">
                                          <p:val>
                                            <p:strVal val="#ppt_x"/>
                                          </p:val>
                                        </p:tav>
                                      </p:tavLst>
                                    </p:anim>
                                    <p:anim calcmode="lin" valueType="num">
                                      <p:cBhvr>
                                        <p:cTn id="35" dur="1000" fill="hold"/>
                                        <p:tgtEl>
                                          <p:spTgt spid="62"/>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1000"/>
                                        <p:tgtEl>
                                          <p:spTgt spid="65"/>
                                        </p:tgtEl>
                                      </p:cBhvr>
                                    </p:animEffect>
                                    <p:anim calcmode="lin" valueType="num">
                                      <p:cBhvr>
                                        <p:cTn id="39" dur="1000" fill="hold"/>
                                        <p:tgtEl>
                                          <p:spTgt spid="65"/>
                                        </p:tgtEl>
                                        <p:attrNameLst>
                                          <p:attrName>ppt_x</p:attrName>
                                        </p:attrNameLst>
                                      </p:cBhvr>
                                      <p:tavLst>
                                        <p:tav tm="0">
                                          <p:val>
                                            <p:strVal val="#ppt_x"/>
                                          </p:val>
                                        </p:tav>
                                        <p:tav tm="100000">
                                          <p:val>
                                            <p:strVal val="#ppt_x"/>
                                          </p:val>
                                        </p:tav>
                                      </p:tavLst>
                                    </p:anim>
                                    <p:anim calcmode="lin" valueType="num">
                                      <p:cBhvr>
                                        <p:cTn id="40"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1" grpId="0"/>
      <p:bldP spid="62" grpId="0"/>
      <p:bldP spid="63" grpId="0"/>
      <p:bldP spid="64" grpId="0"/>
      <p:bldP spid="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35747" y="1267363"/>
            <a:ext cx="3632596" cy="3149318"/>
            <a:chOff x="5519739" y="2133600"/>
            <a:chExt cx="4319587" cy="3744913"/>
          </a:xfrm>
        </p:grpSpPr>
        <p:cxnSp>
          <p:nvCxnSpPr>
            <p:cNvPr id="45" name="MH_Other_1"/>
            <p:cNvCxnSpPr/>
            <p:nvPr>
              <p:custDataLst>
                <p:tags r:id="rId2"/>
              </p:custDataLst>
            </p:nvPr>
          </p:nvCxnSpPr>
          <p:spPr>
            <a:xfrm>
              <a:off x="5519739" y="3376613"/>
              <a:ext cx="4319587"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MH_Other_2"/>
            <p:cNvCxnSpPr/>
            <p:nvPr>
              <p:custDataLst>
                <p:tags r:id="rId3"/>
              </p:custDataLst>
            </p:nvPr>
          </p:nvCxnSpPr>
          <p:spPr>
            <a:xfrm>
              <a:off x="5519739" y="4002088"/>
              <a:ext cx="4319587"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MH_Other_3"/>
            <p:cNvCxnSpPr/>
            <p:nvPr>
              <p:custDataLst>
                <p:tags r:id="rId4"/>
              </p:custDataLst>
            </p:nvPr>
          </p:nvCxnSpPr>
          <p:spPr>
            <a:xfrm>
              <a:off x="5519739" y="4627563"/>
              <a:ext cx="4319587"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MH_Other_4"/>
            <p:cNvCxnSpPr/>
            <p:nvPr>
              <p:custDataLst>
                <p:tags r:id="rId5"/>
              </p:custDataLst>
            </p:nvPr>
          </p:nvCxnSpPr>
          <p:spPr>
            <a:xfrm>
              <a:off x="5519739" y="5253038"/>
              <a:ext cx="4319587"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MH_Other_5"/>
            <p:cNvCxnSpPr/>
            <p:nvPr>
              <p:custDataLst>
                <p:tags r:id="rId6"/>
              </p:custDataLst>
            </p:nvPr>
          </p:nvCxnSpPr>
          <p:spPr>
            <a:xfrm>
              <a:off x="5519739" y="5878513"/>
              <a:ext cx="4319587"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 name="MH_Text_1"/>
            <p:cNvSpPr/>
            <p:nvPr>
              <p:custDataLst>
                <p:tags r:id="rId7"/>
              </p:custDataLst>
            </p:nvPr>
          </p:nvSpPr>
          <p:spPr>
            <a:xfrm>
              <a:off x="5889625" y="2757489"/>
              <a:ext cx="647700" cy="1887537"/>
            </a:xfrm>
            <a:custGeom>
              <a:avLst/>
              <a:gdLst>
                <a:gd name="connsiteX0" fmla="*/ 0 w 720080"/>
                <a:gd name="connsiteY0" fmla="*/ 0 h 2304256"/>
                <a:gd name="connsiteX1" fmla="*/ 720080 w 720080"/>
                <a:gd name="connsiteY1" fmla="*/ 0 h 2304256"/>
                <a:gd name="connsiteX2" fmla="*/ 720080 w 720080"/>
                <a:gd name="connsiteY2" fmla="*/ 2184240 h 2304256"/>
                <a:gd name="connsiteX3" fmla="*/ 600064 w 720080"/>
                <a:gd name="connsiteY3" fmla="*/ 2304256 h 2304256"/>
                <a:gd name="connsiteX4" fmla="*/ 120016 w 720080"/>
                <a:gd name="connsiteY4" fmla="*/ 2304256 h 2304256"/>
                <a:gd name="connsiteX5" fmla="*/ 0 w 720080"/>
                <a:gd name="connsiteY5" fmla="*/ 2184240 h 2304256"/>
                <a:gd name="connsiteX6" fmla="*/ 0 w 720080"/>
                <a:gd name="connsiteY6" fmla="*/ 0 h 23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2304256">
                  <a:moveTo>
                    <a:pt x="0" y="0"/>
                  </a:moveTo>
                  <a:lnTo>
                    <a:pt x="720080" y="0"/>
                  </a:lnTo>
                  <a:lnTo>
                    <a:pt x="720080" y="2184240"/>
                  </a:lnTo>
                  <a:cubicBezTo>
                    <a:pt x="720080" y="2250523"/>
                    <a:pt x="666347" y="2304256"/>
                    <a:pt x="600064" y="2304256"/>
                  </a:cubicBezTo>
                  <a:lnTo>
                    <a:pt x="120016" y="2304256"/>
                  </a:lnTo>
                  <a:cubicBezTo>
                    <a:pt x="53733" y="2304256"/>
                    <a:pt x="0" y="2250523"/>
                    <a:pt x="0" y="2184240"/>
                  </a:cubicBezTo>
                  <a:lnTo>
                    <a:pt x="0" y="0"/>
                  </a:lnTo>
                  <a:close/>
                </a:path>
              </a:pathLst>
            </a:custGeom>
            <a:gradFill>
              <a:gsLst>
                <a:gs pos="0">
                  <a:srgbClr val="E3B43B"/>
                </a:gs>
                <a:gs pos="100000">
                  <a:srgbClr val="8B673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b"/>
            <a:lstStyle/>
            <a:p>
              <a:pPr algn="ctr" defTabSz="685800">
                <a:defRPr/>
              </a:pPr>
              <a:r>
                <a:rPr lang="en-US" altLang="zh-CN" sz="1500" b="1" dirty="0">
                  <a:solidFill>
                    <a:prstClr val="black"/>
                  </a:solidFill>
                  <a:cs typeface="+mn-ea"/>
                  <a:sym typeface="+mn-lt"/>
                </a:rPr>
                <a:t>60</a:t>
              </a:r>
              <a:r>
                <a:rPr lang="en-US" altLang="zh-CN" sz="1050" b="1" dirty="0">
                  <a:solidFill>
                    <a:prstClr val="black"/>
                  </a:solidFill>
                  <a:cs typeface="+mn-ea"/>
                  <a:sym typeface="+mn-lt"/>
                </a:rPr>
                <a:t>%</a:t>
              </a:r>
              <a:endParaRPr lang="zh-CN" altLang="en-US" sz="1500" b="1" dirty="0">
                <a:solidFill>
                  <a:prstClr val="black"/>
                </a:solidFill>
                <a:cs typeface="+mn-ea"/>
                <a:sym typeface="+mn-lt"/>
              </a:endParaRPr>
            </a:p>
          </p:txBody>
        </p:sp>
        <p:sp>
          <p:nvSpPr>
            <p:cNvPr id="13" name="MH_Text_2"/>
            <p:cNvSpPr/>
            <p:nvPr>
              <p:custDataLst>
                <p:tags r:id="rId8"/>
              </p:custDataLst>
            </p:nvPr>
          </p:nvSpPr>
          <p:spPr>
            <a:xfrm>
              <a:off x="6897688" y="2757489"/>
              <a:ext cx="647700" cy="2693987"/>
            </a:xfrm>
            <a:custGeom>
              <a:avLst/>
              <a:gdLst>
                <a:gd name="connsiteX0" fmla="*/ 0 w 720080"/>
                <a:gd name="connsiteY0" fmla="*/ 0 h 2304256"/>
                <a:gd name="connsiteX1" fmla="*/ 720080 w 720080"/>
                <a:gd name="connsiteY1" fmla="*/ 0 h 2304256"/>
                <a:gd name="connsiteX2" fmla="*/ 720080 w 720080"/>
                <a:gd name="connsiteY2" fmla="*/ 2184240 h 2304256"/>
                <a:gd name="connsiteX3" fmla="*/ 600064 w 720080"/>
                <a:gd name="connsiteY3" fmla="*/ 2304256 h 2304256"/>
                <a:gd name="connsiteX4" fmla="*/ 120016 w 720080"/>
                <a:gd name="connsiteY4" fmla="*/ 2304256 h 2304256"/>
                <a:gd name="connsiteX5" fmla="*/ 0 w 720080"/>
                <a:gd name="connsiteY5" fmla="*/ 2184240 h 2304256"/>
                <a:gd name="connsiteX6" fmla="*/ 0 w 720080"/>
                <a:gd name="connsiteY6" fmla="*/ 0 h 23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2304256">
                  <a:moveTo>
                    <a:pt x="0" y="0"/>
                  </a:moveTo>
                  <a:lnTo>
                    <a:pt x="720080" y="0"/>
                  </a:lnTo>
                  <a:lnTo>
                    <a:pt x="720080" y="2184240"/>
                  </a:lnTo>
                  <a:cubicBezTo>
                    <a:pt x="720080" y="2250523"/>
                    <a:pt x="666347" y="2304256"/>
                    <a:pt x="600064" y="2304256"/>
                  </a:cubicBezTo>
                  <a:lnTo>
                    <a:pt x="120016" y="2304256"/>
                  </a:lnTo>
                  <a:cubicBezTo>
                    <a:pt x="53733" y="2304256"/>
                    <a:pt x="0" y="2250523"/>
                    <a:pt x="0" y="2184240"/>
                  </a:cubicBezTo>
                  <a:lnTo>
                    <a:pt x="0" y="0"/>
                  </a:lnTo>
                  <a:close/>
                </a:path>
              </a:pathLst>
            </a:custGeom>
            <a:gradFill>
              <a:gsLst>
                <a:gs pos="0">
                  <a:srgbClr val="E3B43B"/>
                </a:gs>
                <a:gs pos="100000">
                  <a:srgbClr val="8B673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b"/>
            <a:lstStyle/>
            <a:p>
              <a:pPr algn="ctr" defTabSz="685800">
                <a:defRPr/>
              </a:pPr>
              <a:r>
                <a:rPr lang="en-US" altLang="zh-CN" sz="1500" b="1">
                  <a:solidFill>
                    <a:prstClr val="black"/>
                  </a:solidFill>
                  <a:cs typeface="+mn-ea"/>
                  <a:sym typeface="+mn-lt"/>
                </a:rPr>
                <a:t>85</a:t>
              </a:r>
              <a:r>
                <a:rPr lang="en-US" altLang="zh-CN" sz="1050" b="1">
                  <a:solidFill>
                    <a:prstClr val="black"/>
                  </a:solidFill>
                  <a:cs typeface="+mn-ea"/>
                  <a:sym typeface="+mn-lt"/>
                </a:rPr>
                <a:t>%</a:t>
              </a:r>
              <a:endParaRPr lang="zh-CN" altLang="en-US" sz="1500" b="1">
                <a:solidFill>
                  <a:prstClr val="black"/>
                </a:solidFill>
                <a:cs typeface="+mn-ea"/>
                <a:sym typeface="+mn-lt"/>
              </a:endParaRPr>
            </a:p>
          </p:txBody>
        </p:sp>
        <p:sp>
          <p:nvSpPr>
            <p:cNvPr id="12" name="MH_Text_3"/>
            <p:cNvSpPr/>
            <p:nvPr>
              <p:custDataLst>
                <p:tags r:id="rId9"/>
              </p:custDataLst>
            </p:nvPr>
          </p:nvSpPr>
          <p:spPr>
            <a:xfrm>
              <a:off x="7905750" y="2757488"/>
              <a:ext cx="647700" cy="2297112"/>
            </a:xfrm>
            <a:custGeom>
              <a:avLst/>
              <a:gdLst>
                <a:gd name="connsiteX0" fmla="*/ 0 w 720080"/>
                <a:gd name="connsiteY0" fmla="*/ 0 h 2304256"/>
                <a:gd name="connsiteX1" fmla="*/ 720080 w 720080"/>
                <a:gd name="connsiteY1" fmla="*/ 0 h 2304256"/>
                <a:gd name="connsiteX2" fmla="*/ 720080 w 720080"/>
                <a:gd name="connsiteY2" fmla="*/ 2184240 h 2304256"/>
                <a:gd name="connsiteX3" fmla="*/ 600064 w 720080"/>
                <a:gd name="connsiteY3" fmla="*/ 2304256 h 2304256"/>
                <a:gd name="connsiteX4" fmla="*/ 120016 w 720080"/>
                <a:gd name="connsiteY4" fmla="*/ 2304256 h 2304256"/>
                <a:gd name="connsiteX5" fmla="*/ 0 w 720080"/>
                <a:gd name="connsiteY5" fmla="*/ 2184240 h 2304256"/>
                <a:gd name="connsiteX6" fmla="*/ 0 w 720080"/>
                <a:gd name="connsiteY6" fmla="*/ 0 h 23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2304256">
                  <a:moveTo>
                    <a:pt x="0" y="0"/>
                  </a:moveTo>
                  <a:lnTo>
                    <a:pt x="720080" y="0"/>
                  </a:lnTo>
                  <a:lnTo>
                    <a:pt x="720080" y="2184240"/>
                  </a:lnTo>
                  <a:cubicBezTo>
                    <a:pt x="720080" y="2250523"/>
                    <a:pt x="666347" y="2304256"/>
                    <a:pt x="600064" y="2304256"/>
                  </a:cubicBezTo>
                  <a:lnTo>
                    <a:pt x="120016" y="2304256"/>
                  </a:lnTo>
                  <a:cubicBezTo>
                    <a:pt x="53733" y="2304256"/>
                    <a:pt x="0" y="2250523"/>
                    <a:pt x="0" y="2184240"/>
                  </a:cubicBezTo>
                  <a:lnTo>
                    <a:pt x="0" y="0"/>
                  </a:lnTo>
                  <a:close/>
                </a:path>
              </a:pathLst>
            </a:custGeom>
            <a:gradFill>
              <a:gsLst>
                <a:gs pos="0">
                  <a:srgbClr val="E3B43B"/>
                </a:gs>
                <a:gs pos="100000">
                  <a:srgbClr val="8B673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b"/>
            <a:lstStyle/>
            <a:p>
              <a:pPr algn="ctr" defTabSz="685800">
                <a:defRPr/>
              </a:pPr>
              <a:r>
                <a:rPr lang="en-US" altLang="zh-CN" sz="1500" b="1">
                  <a:solidFill>
                    <a:prstClr val="black"/>
                  </a:solidFill>
                  <a:cs typeface="+mn-ea"/>
                  <a:sym typeface="+mn-lt"/>
                </a:rPr>
                <a:t>71</a:t>
              </a:r>
              <a:r>
                <a:rPr lang="en-US" altLang="zh-CN" sz="1050" b="1">
                  <a:solidFill>
                    <a:prstClr val="black"/>
                  </a:solidFill>
                  <a:cs typeface="+mn-ea"/>
                  <a:sym typeface="+mn-lt"/>
                </a:rPr>
                <a:t>%</a:t>
              </a:r>
              <a:endParaRPr lang="zh-CN" altLang="en-US" sz="1500" b="1">
                <a:solidFill>
                  <a:prstClr val="black"/>
                </a:solidFill>
                <a:cs typeface="+mn-ea"/>
                <a:sym typeface="+mn-lt"/>
              </a:endParaRPr>
            </a:p>
          </p:txBody>
        </p:sp>
        <p:sp>
          <p:nvSpPr>
            <p:cNvPr id="11" name="MH_Text_4"/>
            <p:cNvSpPr/>
            <p:nvPr>
              <p:custDataLst>
                <p:tags r:id="rId10"/>
              </p:custDataLst>
            </p:nvPr>
          </p:nvSpPr>
          <p:spPr>
            <a:xfrm>
              <a:off x="8913813" y="2757488"/>
              <a:ext cx="647700" cy="1574800"/>
            </a:xfrm>
            <a:custGeom>
              <a:avLst/>
              <a:gdLst>
                <a:gd name="connsiteX0" fmla="*/ 0 w 720080"/>
                <a:gd name="connsiteY0" fmla="*/ 0 h 2304256"/>
                <a:gd name="connsiteX1" fmla="*/ 720080 w 720080"/>
                <a:gd name="connsiteY1" fmla="*/ 0 h 2304256"/>
                <a:gd name="connsiteX2" fmla="*/ 720080 w 720080"/>
                <a:gd name="connsiteY2" fmla="*/ 2184240 h 2304256"/>
                <a:gd name="connsiteX3" fmla="*/ 600064 w 720080"/>
                <a:gd name="connsiteY3" fmla="*/ 2304256 h 2304256"/>
                <a:gd name="connsiteX4" fmla="*/ 120016 w 720080"/>
                <a:gd name="connsiteY4" fmla="*/ 2304256 h 2304256"/>
                <a:gd name="connsiteX5" fmla="*/ 0 w 720080"/>
                <a:gd name="connsiteY5" fmla="*/ 2184240 h 2304256"/>
                <a:gd name="connsiteX6" fmla="*/ 0 w 720080"/>
                <a:gd name="connsiteY6" fmla="*/ 0 h 23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2304256">
                  <a:moveTo>
                    <a:pt x="0" y="0"/>
                  </a:moveTo>
                  <a:lnTo>
                    <a:pt x="720080" y="0"/>
                  </a:lnTo>
                  <a:lnTo>
                    <a:pt x="720080" y="2184240"/>
                  </a:lnTo>
                  <a:cubicBezTo>
                    <a:pt x="720080" y="2250523"/>
                    <a:pt x="666347" y="2304256"/>
                    <a:pt x="600064" y="2304256"/>
                  </a:cubicBezTo>
                  <a:lnTo>
                    <a:pt x="120016" y="2304256"/>
                  </a:lnTo>
                  <a:cubicBezTo>
                    <a:pt x="53733" y="2304256"/>
                    <a:pt x="0" y="2250523"/>
                    <a:pt x="0" y="2184240"/>
                  </a:cubicBezTo>
                  <a:lnTo>
                    <a:pt x="0" y="0"/>
                  </a:lnTo>
                  <a:close/>
                </a:path>
              </a:pathLst>
            </a:custGeom>
            <a:gradFill>
              <a:gsLst>
                <a:gs pos="0">
                  <a:srgbClr val="E3B43B"/>
                </a:gs>
                <a:gs pos="100000">
                  <a:srgbClr val="8B673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b"/>
            <a:lstStyle/>
            <a:p>
              <a:pPr algn="ctr" defTabSz="685800">
                <a:defRPr/>
              </a:pPr>
              <a:r>
                <a:rPr lang="en-US" altLang="zh-CN" sz="1500" b="1" dirty="0">
                  <a:solidFill>
                    <a:prstClr val="black"/>
                  </a:solidFill>
                  <a:cs typeface="+mn-ea"/>
                  <a:sym typeface="+mn-lt"/>
                </a:rPr>
                <a:t>50</a:t>
              </a:r>
              <a:r>
                <a:rPr lang="en-US" altLang="zh-CN" sz="1050" b="1" dirty="0">
                  <a:solidFill>
                    <a:prstClr val="black"/>
                  </a:solidFill>
                  <a:cs typeface="+mn-ea"/>
                  <a:sym typeface="+mn-lt"/>
                </a:rPr>
                <a:t>%</a:t>
              </a:r>
              <a:endParaRPr lang="zh-CN" altLang="en-US" sz="1350" b="1" dirty="0">
                <a:solidFill>
                  <a:prstClr val="black"/>
                </a:solidFill>
                <a:cs typeface="+mn-ea"/>
                <a:sym typeface="+mn-lt"/>
              </a:endParaRPr>
            </a:p>
          </p:txBody>
        </p:sp>
        <p:cxnSp>
          <p:nvCxnSpPr>
            <p:cNvPr id="58" name="MH_Other_6"/>
            <p:cNvCxnSpPr/>
            <p:nvPr>
              <p:custDataLst>
                <p:tags r:id="rId11"/>
              </p:custDataLst>
            </p:nvPr>
          </p:nvCxnSpPr>
          <p:spPr>
            <a:xfrm>
              <a:off x="5519739" y="2757488"/>
              <a:ext cx="4319587" cy="0"/>
            </a:xfrm>
            <a:prstGeom prst="line">
              <a:avLst/>
            </a:prstGeom>
            <a:ln w="38100">
              <a:gradFill>
                <a:gsLst>
                  <a:gs pos="0">
                    <a:srgbClr val="E3B43B"/>
                  </a:gs>
                  <a:gs pos="100000">
                    <a:srgbClr val="8B6735"/>
                  </a:gs>
                </a:gsLst>
                <a:lin ang="5400000" scaled="1"/>
              </a:gradFill>
              <a:prstDash val="solid"/>
            </a:ln>
            <a:effectLst>
              <a:outerShdw blurRad="25400" dist="25400" dir="5400000" algn="t"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18" name="MH_SubTitle_1"/>
            <p:cNvSpPr/>
            <p:nvPr>
              <p:custDataLst>
                <p:tags r:id="rId12"/>
              </p:custDataLst>
            </p:nvPr>
          </p:nvSpPr>
          <p:spPr>
            <a:xfrm>
              <a:off x="5807075" y="2133600"/>
              <a:ext cx="812800" cy="628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scene3d>
                <a:camera prst="orthographicFront"/>
                <a:lightRig rig="threePt" dir="t"/>
              </a:scene3d>
              <a:sp3d contourW="12700"/>
            </a:bodyPr>
            <a:lstStyle/>
            <a:p>
              <a:pPr algn="ctr" defTabSz="685800">
                <a:defRPr/>
              </a:pPr>
              <a:r>
                <a:rPr lang="en-US" altLang="zh-CN" sz="1200" dirty="0">
                  <a:gradFill>
                    <a:gsLst>
                      <a:gs pos="0">
                        <a:srgbClr val="E3B43B"/>
                      </a:gs>
                      <a:gs pos="100000">
                        <a:srgbClr val="8B6735"/>
                      </a:gs>
                    </a:gsLst>
                    <a:lin ang="5400000" scaled="1"/>
                  </a:gradFill>
                  <a:cs typeface="+mn-ea"/>
                  <a:sym typeface="+mn-lt"/>
                </a:rPr>
                <a:t>AMET</a:t>
              </a:r>
              <a:endParaRPr lang="zh-CN" altLang="en-US" sz="1200" dirty="0">
                <a:gradFill>
                  <a:gsLst>
                    <a:gs pos="0">
                      <a:srgbClr val="E3B43B"/>
                    </a:gs>
                    <a:gs pos="100000">
                      <a:srgbClr val="8B6735"/>
                    </a:gs>
                  </a:gsLst>
                  <a:lin ang="5400000" scaled="1"/>
                </a:gradFill>
                <a:cs typeface="+mn-ea"/>
                <a:sym typeface="+mn-lt"/>
              </a:endParaRPr>
            </a:p>
          </p:txBody>
        </p:sp>
        <p:sp>
          <p:nvSpPr>
            <p:cNvPr id="19" name="MH_SubTitle_2"/>
            <p:cNvSpPr/>
            <p:nvPr>
              <p:custDataLst>
                <p:tags r:id="rId13"/>
              </p:custDataLst>
            </p:nvPr>
          </p:nvSpPr>
          <p:spPr>
            <a:xfrm>
              <a:off x="6815138" y="2133600"/>
              <a:ext cx="812800" cy="628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scene3d>
                <a:camera prst="orthographicFront"/>
                <a:lightRig rig="threePt" dir="t"/>
              </a:scene3d>
              <a:sp3d contourW="12700"/>
            </a:bodyPr>
            <a:lstStyle/>
            <a:p>
              <a:pPr algn="ctr" defTabSz="685800">
                <a:defRPr/>
              </a:pPr>
              <a:r>
                <a:rPr lang="en-US" altLang="zh-CN" sz="1200">
                  <a:gradFill>
                    <a:gsLst>
                      <a:gs pos="0">
                        <a:srgbClr val="E3B43B"/>
                      </a:gs>
                      <a:gs pos="100000">
                        <a:srgbClr val="8B6735"/>
                      </a:gs>
                    </a:gsLst>
                    <a:lin ang="5400000" scaled="1"/>
                  </a:gradFill>
                  <a:cs typeface="+mn-ea"/>
                  <a:sym typeface="+mn-lt"/>
                </a:rPr>
                <a:t>AMET</a:t>
              </a:r>
              <a:endParaRPr lang="zh-CN" altLang="en-US" sz="1200">
                <a:gradFill>
                  <a:gsLst>
                    <a:gs pos="0">
                      <a:srgbClr val="E3B43B"/>
                    </a:gs>
                    <a:gs pos="100000">
                      <a:srgbClr val="8B6735"/>
                    </a:gs>
                  </a:gsLst>
                  <a:lin ang="5400000" scaled="1"/>
                </a:gradFill>
                <a:cs typeface="+mn-ea"/>
                <a:sym typeface="+mn-lt"/>
              </a:endParaRPr>
            </a:p>
          </p:txBody>
        </p:sp>
        <p:sp>
          <p:nvSpPr>
            <p:cNvPr id="24" name="MH_SubTitle_3"/>
            <p:cNvSpPr/>
            <p:nvPr>
              <p:custDataLst>
                <p:tags r:id="rId14"/>
              </p:custDataLst>
            </p:nvPr>
          </p:nvSpPr>
          <p:spPr>
            <a:xfrm>
              <a:off x="7823200" y="2133600"/>
              <a:ext cx="812800" cy="628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scene3d>
                <a:camera prst="orthographicFront"/>
                <a:lightRig rig="threePt" dir="t"/>
              </a:scene3d>
              <a:sp3d contourW="12700"/>
            </a:bodyPr>
            <a:lstStyle/>
            <a:p>
              <a:pPr algn="ctr" defTabSz="685800">
                <a:defRPr/>
              </a:pPr>
              <a:r>
                <a:rPr lang="en-US" altLang="zh-CN" sz="1200">
                  <a:gradFill>
                    <a:gsLst>
                      <a:gs pos="0">
                        <a:srgbClr val="E3B43B"/>
                      </a:gs>
                      <a:gs pos="100000">
                        <a:srgbClr val="8B6735"/>
                      </a:gs>
                    </a:gsLst>
                    <a:lin ang="5400000" scaled="1"/>
                  </a:gradFill>
                  <a:cs typeface="+mn-ea"/>
                  <a:sym typeface="+mn-lt"/>
                </a:rPr>
                <a:t>AMET</a:t>
              </a:r>
              <a:endParaRPr lang="zh-CN" altLang="en-US" sz="1200">
                <a:gradFill>
                  <a:gsLst>
                    <a:gs pos="0">
                      <a:srgbClr val="E3B43B"/>
                    </a:gs>
                    <a:gs pos="100000">
                      <a:srgbClr val="8B6735"/>
                    </a:gs>
                  </a:gsLst>
                  <a:lin ang="5400000" scaled="1"/>
                </a:gradFill>
                <a:cs typeface="+mn-ea"/>
                <a:sym typeface="+mn-lt"/>
              </a:endParaRPr>
            </a:p>
          </p:txBody>
        </p:sp>
        <p:sp>
          <p:nvSpPr>
            <p:cNvPr id="25" name="MH_SubTitle_4"/>
            <p:cNvSpPr/>
            <p:nvPr>
              <p:custDataLst>
                <p:tags r:id="rId15"/>
              </p:custDataLst>
            </p:nvPr>
          </p:nvSpPr>
          <p:spPr>
            <a:xfrm>
              <a:off x="8831263" y="2133600"/>
              <a:ext cx="812800" cy="628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scene3d>
                <a:camera prst="orthographicFront"/>
                <a:lightRig rig="threePt" dir="t"/>
              </a:scene3d>
              <a:sp3d contourW="12700"/>
            </a:bodyPr>
            <a:lstStyle/>
            <a:p>
              <a:pPr algn="ctr" defTabSz="685800">
                <a:defRPr/>
              </a:pPr>
              <a:r>
                <a:rPr lang="en-US" altLang="zh-CN" sz="1200" dirty="0">
                  <a:gradFill>
                    <a:gsLst>
                      <a:gs pos="0">
                        <a:srgbClr val="E3B43B"/>
                      </a:gs>
                      <a:gs pos="100000">
                        <a:srgbClr val="8B6735"/>
                      </a:gs>
                    </a:gsLst>
                    <a:lin ang="5400000" scaled="1"/>
                  </a:gradFill>
                  <a:cs typeface="+mn-ea"/>
                  <a:sym typeface="+mn-lt"/>
                </a:rPr>
                <a:t>AMET</a:t>
              </a:r>
              <a:endParaRPr lang="zh-CN" altLang="en-US" sz="1200" dirty="0">
                <a:gradFill>
                  <a:gsLst>
                    <a:gs pos="0">
                      <a:srgbClr val="E3B43B"/>
                    </a:gs>
                    <a:gs pos="100000">
                      <a:srgbClr val="8B6735"/>
                    </a:gs>
                  </a:gsLst>
                  <a:lin ang="5400000" scaled="1"/>
                </a:gradFill>
                <a:cs typeface="+mn-ea"/>
                <a:sym typeface="+mn-lt"/>
              </a:endParaRPr>
            </a:p>
          </p:txBody>
        </p:sp>
      </p:grpSp>
      <p:grpSp>
        <p:nvGrpSpPr>
          <p:cNvPr id="26" name="组合 25"/>
          <p:cNvGrpSpPr/>
          <p:nvPr/>
        </p:nvGrpSpPr>
        <p:grpSpPr>
          <a:xfrm>
            <a:off x="1158776" y="1792028"/>
            <a:ext cx="2495727" cy="938499"/>
            <a:chOff x="6562725" y="2887663"/>
            <a:chExt cx="3327636" cy="1251332"/>
          </a:xfrm>
        </p:grpSpPr>
        <p:sp>
          <p:nvSpPr>
            <p:cNvPr id="27" name="矩形 26"/>
            <p:cNvSpPr/>
            <p:nvPr/>
          </p:nvSpPr>
          <p:spPr>
            <a:xfrm>
              <a:off x="6562725" y="3240287"/>
              <a:ext cx="3327636" cy="898708"/>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用户可以在投影仪或者计算机上进行演示也可以将演示文稿打印出来制作成胶片以便应用到更广泛的领域中</a:t>
              </a:r>
            </a:p>
          </p:txBody>
        </p:sp>
        <p:sp>
          <p:nvSpPr>
            <p:cNvPr id="28" name="矩形 27"/>
            <p:cNvSpPr/>
            <p:nvPr/>
          </p:nvSpPr>
          <p:spPr>
            <a:xfrm>
              <a:off x="6562725" y="2887663"/>
              <a:ext cx="2241975" cy="426869"/>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350" b="1" dirty="0">
                  <a:gradFill>
                    <a:gsLst>
                      <a:gs pos="0">
                        <a:srgbClr val="E3B43B"/>
                      </a:gs>
                      <a:gs pos="100000">
                        <a:srgbClr val="8B6735"/>
                      </a:gs>
                    </a:gsLst>
                    <a:lin ang="5400000" scaled="1"/>
                  </a:gradFill>
                  <a:cs typeface="+mn-ea"/>
                  <a:sym typeface="+mn-lt"/>
                </a:rPr>
                <a:t>标题文字添加</a:t>
              </a:r>
            </a:p>
          </p:txBody>
        </p:sp>
      </p:grpSp>
      <p:grpSp>
        <p:nvGrpSpPr>
          <p:cNvPr id="29" name="组合 28"/>
          <p:cNvGrpSpPr/>
          <p:nvPr/>
        </p:nvGrpSpPr>
        <p:grpSpPr>
          <a:xfrm>
            <a:off x="1158776" y="3122447"/>
            <a:ext cx="2495727" cy="938499"/>
            <a:chOff x="6562725" y="2887663"/>
            <a:chExt cx="3327636" cy="1251332"/>
          </a:xfrm>
        </p:grpSpPr>
        <p:sp>
          <p:nvSpPr>
            <p:cNvPr id="30" name="矩形 29"/>
            <p:cNvSpPr/>
            <p:nvPr/>
          </p:nvSpPr>
          <p:spPr>
            <a:xfrm>
              <a:off x="6562725" y="3240287"/>
              <a:ext cx="3327636" cy="898708"/>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用户可以在投影仪或者计算机上进行演示也可以将演示文稿打印出来制作成胶片以便应用到更广泛的领域中</a:t>
              </a:r>
            </a:p>
          </p:txBody>
        </p:sp>
        <p:sp>
          <p:nvSpPr>
            <p:cNvPr id="31" name="矩形 30"/>
            <p:cNvSpPr/>
            <p:nvPr/>
          </p:nvSpPr>
          <p:spPr>
            <a:xfrm>
              <a:off x="6562725" y="2887663"/>
              <a:ext cx="2241975" cy="426869"/>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350" b="1" dirty="0">
                  <a:gradFill>
                    <a:gsLst>
                      <a:gs pos="0">
                        <a:srgbClr val="E3B43B"/>
                      </a:gs>
                      <a:gs pos="100000">
                        <a:srgbClr val="8B6735"/>
                      </a:gs>
                    </a:gsLst>
                    <a:lin ang="5400000" scaled="1"/>
                  </a:gradFill>
                  <a:cs typeface="+mn-ea"/>
                  <a:sym typeface="+mn-lt"/>
                </a:rPr>
                <a:t>标题文字添加</a:t>
              </a:r>
            </a:p>
          </p:txBody>
        </p:sp>
      </p:grpSp>
      <p:grpSp>
        <p:nvGrpSpPr>
          <p:cNvPr id="32" name="组合 31"/>
          <p:cNvGrpSpPr/>
          <p:nvPr/>
        </p:nvGrpSpPr>
        <p:grpSpPr>
          <a:xfrm>
            <a:off x="1006184" y="273844"/>
            <a:ext cx="3982180" cy="593878"/>
            <a:chOff x="1341578" y="365125"/>
            <a:chExt cx="5309573" cy="791836"/>
          </a:xfrm>
        </p:grpSpPr>
        <p:sp>
          <p:nvSpPr>
            <p:cNvPr id="33" name="文本框 32"/>
            <p:cNvSpPr txBox="1"/>
            <p:nvPr/>
          </p:nvSpPr>
          <p:spPr>
            <a:xfrm>
              <a:off x="1341578" y="365125"/>
              <a:ext cx="3118802" cy="553997"/>
            </a:xfrm>
            <a:prstGeom prst="rect">
              <a:avLst/>
            </a:prstGeom>
            <a:noFill/>
          </p:spPr>
          <p:txBody>
            <a:bodyPr wrap="none" rtlCol="0">
              <a:spAutoFit/>
              <a:scene3d>
                <a:camera prst="orthographicFront"/>
                <a:lightRig rig="threePt" dir="t"/>
              </a:scene3d>
              <a:sp3d contourW="12700"/>
            </a:bodyPr>
            <a:lstStyle/>
            <a:p>
              <a:pPr defTabSz="685800"/>
              <a:r>
                <a:rPr lang="zh-CN" altLang="en-US" sz="2100" b="1" dirty="0">
                  <a:gradFill flip="none" rotWithShape="1">
                    <a:gsLst>
                      <a:gs pos="0">
                        <a:srgbClr val="E3B43B"/>
                      </a:gs>
                      <a:gs pos="100000">
                        <a:srgbClr val="8B6735"/>
                      </a:gs>
                    </a:gsLst>
                    <a:lin ang="5400000" scaled="1"/>
                    <a:tileRect/>
                  </a:gradFill>
                  <a:cs typeface="+mn-ea"/>
                  <a:sym typeface="+mn-lt"/>
                </a:rPr>
                <a:t>标题文字添加此处</a:t>
              </a:r>
            </a:p>
          </p:txBody>
        </p:sp>
        <p:sp>
          <p:nvSpPr>
            <p:cNvPr id="34" name="矩形 33"/>
            <p:cNvSpPr/>
            <p:nvPr/>
          </p:nvSpPr>
          <p:spPr>
            <a:xfrm>
              <a:off x="1341578" y="818407"/>
              <a:ext cx="5309573" cy="338554"/>
            </a:xfrm>
            <a:prstGeom prst="rect">
              <a:avLst/>
            </a:prstGeom>
          </p:spPr>
          <p:txBody>
            <a:bodyPr wrap="none">
              <a:spAutoFit/>
            </a:bodyPr>
            <a:lstStyle/>
            <a:p>
              <a:pPr defTabSz="685800"/>
              <a:r>
                <a:rPr lang="en-US" altLang="zh-CN" sz="1050" dirty="0">
                  <a:gradFill flip="none" rotWithShape="1">
                    <a:gsLst>
                      <a:gs pos="0">
                        <a:srgbClr val="E3B43B"/>
                      </a:gs>
                      <a:gs pos="100000">
                        <a:srgbClr val="8B6735"/>
                      </a:gs>
                    </a:gsLst>
                    <a:lin ang="5400000" scaled="1"/>
                    <a:tileRect/>
                  </a:gradFill>
                  <a:cs typeface="+mn-ea"/>
                  <a:sym typeface="+mn-lt"/>
                </a:rPr>
                <a:t>ADD YOUR TEXT HERE ADD YOUR TEXT ADD YOUR TEXT </a:t>
              </a:r>
              <a:endParaRPr lang="zh-CN" altLang="en-US" sz="1050" dirty="0">
                <a:gradFill flip="none" rotWithShape="1">
                  <a:gsLst>
                    <a:gs pos="0">
                      <a:srgbClr val="E3B43B"/>
                    </a:gs>
                    <a:gs pos="100000">
                      <a:srgbClr val="8B6735"/>
                    </a:gs>
                  </a:gsLst>
                  <a:lin ang="5400000" scaled="1"/>
                  <a:tileRect/>
                </a:gradFill>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1000" fill="hold"/>
                                        <p:tgtEl>
                                          <p:spTgt spid="29"/>
                                        </p:tgtEl>
                                        <p:attrNameLst>
                                          <p:attrName>ppt_w</p:attrName>
                                        </p:attrNameLst>
                                      </p:cBhvr>
                                      <p:tavLst>
                                        <p:tav tm="0">
                                          <p:val>
                                            <p:fltVal val="0"/>
                                          </p:val>
                                        </p:tav>
                                        <p:tav tm="100000">
                                          <p:val>
                                            <p:strVal val="#ppt_w"/>
                                          </p:val>
                                        </p:tav>
                                      </p:tavLst>
                                    </p:anim>
                                    <p:anim calcmode="lin" valueType="num">
                                      <p:cBhvr>
                                        <p:cTn id="21" dur="1000" fill="hold"/>
                                        <p:tgtEl>
                                          <p:spTgt spid="29"/>
                                        </p:tgtEl>
                                        <p:attrNameLst>
                                          <p:attrName>ppt_h</p:attrName>
                                        </p:attrNameLst>
                                      </p:cBhvr>
                                      <p:tavLst>
                                        <p:tav tm="0">
                                          <p:val>
                                            <p:fltVal val="0"/>
                                          </p:val>
                                        </p:tav>
                                        <p:tav tm="100000">
                                          <p:val>
                                            <p:strVal val="#ppt_h"/>
                                          </p:val>
                                        </p:tav>
                                      </p:tavLst>
                                    </p:anim>
                                    <p:anim calcmode="lin" valueType="num">
                                      <p:cBhvr>
                                        <p:cTn id="22" dur="1000" fill="hold"/>
                                        <p:tgtEl>
                                          <p:spTgt spid="29"/>
                                        </p:tgtEl>
                                        <p:attrNameLst>
                                          <p:attrName>style.rotation</p:attrName>
                                        </p:attrNameLst>
                                      </p:cBhvr>
                                      <p:tavLst>
                                        <p:tav tm="0">
                                          <p:val>
                                            <p:fltVal val="90"/>
                                          </p:val>
                                        </p:tav>
                                        <p:tav tm="100000">
                                          <p:val>
                                            <p:fltVal val="0"/>
                                          </p:val>
                                        </p:tav>
                                      </p:tavLst>
                                    </p:anim>
                                    <p:animEffect transition="in" filter="fade">
                                      <p:cBhvr>
                                        <p:cTn id="23"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006184" y="273844"/>
            <a:ext cx="2512226" cy="600164"/>
          </a:xfrm>
          <a:prstGeom prst="rect">
            <a:avLst/>
          </a:prstGeom>
          <a:noFill/>
        </p:spPr>
        <p:txBody>
          <a:bodyPr wrap="none" rtlCol="0">
            <a:spAutoFit/>
            <a:scene3d>
              <a:camera prst="orthographicFront"/>
              <a:lightRig rig="threePt" dir="t"/>
            </a:scene3d>
            <a:sp3d contourW="12700"/>
          </a:bodyPr>
          <a:lstStyle/>
          <a:p>
            <a:pPr defTabSz="685800"/>
            <a:r>
              <a:rPr lang="en-US" altLang="zh-CN" sz="3300" b="1" i="1" dirty="0">
                <a:gradFill flip="none" rotWithShape="1">
                  <a:gsLst>
                    <a:gs pos="0">
                      <a:srgbClr val="E3B43B"/>
                    </a:gs>
                    <a:gs pos="100000">
                      <a:srgbClr val="8B6735"/>
                    </a:gs>
                  </a:gsLst>
                  <a:lin ang="5400000" scaled="1"/>
                  <a:tileRect/>
                </a:gradFill>
                <a:cs typeface="+mn-ea"/>
                <a:sym typeface="+mn-lt"/>
              </a:rPr>
              <a:t>CONTENTS</a:t>
            </a:r>
            <a:endParaRPr lang="zh-CN" altLang="en-US" sz="3300" b="1" i="1" dirty="0">
              <a:gradFill flip="none" rotWithShape="1">
                <a:gsLst>
                  <a:gs pos="0">
                    <a:srgbClr val="E3B43B"/>
                  </a:gs>
                  <a:gs pos="100000">
                    <a:srgbClr val="8B6735"/>
                  </a:gs>
                </a:gsLst>
                <a:lin ang="5400000" scaled="1"/>
                <a:tileRect/>
              </a:gradFill>
              <a:cs typeface="+mn-ea"/>
              <a:sym typeface="+mn-lt"/>
            </a:endParaRPr>
          </a:p>
        </p:txBody>
      </p:sp>
      <p:grpSp>
        <p:nvGrpSpPr>
          <p:cNvPr id="27" name="组合 26"/>
          <p:cNvGrpSpPr/>
          <p:nvPr/>
        </p:nvGrpSpPr>
        <p:grpSpPr>
          <a:xfrm>
            <a:off x="1148588" y="1360715"/>
            <a:ext cx="4436275" cy="583966"/>
            <a:chOff x="4529306" y="1814288"/>
            <a:chExt cx="5915033" cy="778621"/>
          </a:xfrm>
        </p:grpSpPr>
        <p:sp>
          <p:nvSpPr>
            <p:cNvPr id="6" name="六边形 5"/>
            <p:cNvSpPr/>
            <p:nvPr/>
          </p:nvSpPr>
          <p:spPr>
            <a:xfrm>
              <a:off x="4529306" y="1814288"/>
              <a:ext cx="833723" cy="719986"/>
            </a:xfrm>
            <a:prstGeom prst="hexagon">
              <a:avLst/>
            </a:prstGeom>
            <a:gradFill flip="none" rotWithShape="1">
              <a:gsLst>
                <a:gs pos="0">
                  <a:srgbClr val="E3B43B"/>
                </a:gs>
                <a:gs pos="100000">
                  <a:srgbClr val="8B6735"/>
                </a:gs>
              </a:gsLst>
              <a:lin ang="2700000" scaled="1"/>
              <a:tileRect/>
            </a:gra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2100" i="1" dirty="0">
                  <a:solidFill>
                    <a:prstClr val="black"/>
                  </a:solidFill>
                  <a:cs typeface="+mn-ea"/>
                  <a:sym typeface="+mn-lt"/>
                </a:rPr>
                <a:t>1</a:t>
              </a:r>
              <a:endParaRPr lang="zh-CN" altLang="en-US" sz="2100" i="1" dirty="0">
                <a:solidFill>
                  <a:prstClr val="black"/>
                </a:solidFill>
                <a:cs typeface="+mn-ea"/>
                <a:sym typeface="+mn-lt"/>
              </a:endParaRPr>
            </a:p>
          </p:txBody>
        </p:sp>
        <p:grpSp>
          <p:nvGrpSpPr>
            <p:cNvPr id="15" name="组合 14"/>
            <p:cNvGrpSpPr/>
            <p:nvPr/>
          </p:nvGrpSpPr>
          <p:grpSpPr>
            <a:xfrm>
              <a:off x="5557978" y="1831851"/>
              <a:ext cx="4886361" cy="761058"/>
              <a:chOff x="1341578" y="365125"/>
              <a:chExt cx="4886361" cy="761058"/>
            </a:xfrm>
          </p:grpSpPr>
          <p:sp>
            <p:nvSpPr>
              <p:cNvPr id="16" name="文本框 15"/>
              <p:cNvSpPr txBox="1"/>
              <p:nvPr/>
            </p:nvSpPr>
            <p:spPr>
              <a:xfrm>
                <a:off x="1341578" y="365125"/>
                <a:ext cx="2708433" cy="492442"/>
              </a:xfrm>
              <a:prstGeom prst="rect">
                <a:avLst/>
              </a:prstGeom>
              <a:noFill/>
            </p:spPr>
            <p:txBody>
              <a:bodyPr wrap="none" rtlCol="0">
                <a:spAutoFit/>
                <a:scene3d>
                  <a:camera prst="orthographicFront"/>
                  <a:lightRig rig="threePt" dir="t"/>
                </a:scene3d>
                <a:sp3d contourW="12700"/>
              </a:bodyPr>
              <a:lstStyle/>
              <a:p>
                <a:pPr defTabSz="685800"/>
                <a:r>
                  <a:rPr lang="zh-CN" altLang="en-US" b="1" dirty="0">
                    <a:gradFill flip="none" rotWithShape="1">
                      <a:gsLst>
                        <a:gs pos="0">
                          <a:srgbClr val="E3B43B"/>
                        </a:gs>
                        <a:gs pos="100000">
                          <a:srgbClr val="8B6735"/>
                        </a:gs>
                      </a:gsLst>
                      <a:lin ang="5400000" scaled="1"/>
                      <a:tileRect/>
                    </a:gradFill>
                    <a:cs typeface="+mn-ea"/>
                    <a:sym typeface="+mn-lt"/>
                  </a:rPr>
                  <a:t>标题文字添加此处</a:t>
                </a:r>
              </a:p>
            </p:txBody>
          </p:sp>
          <p:sp>
            <p:nvSpPr>
              <p:cNvPr id="17" name="矩形 16"/>
              <p:cNvSpPr/>
              <p:nvPr/>
            </p:nvSpPr>
            <p:spPr>
              <a:xfrm>
                <a:off x="1341578" y="818407"/>
                <a:ext cx="4886361" cy="307776"/>
              </a:xfrm>
              <a:prstGeom prst="rect">
                <a:avLst/>
              </a:prstGeom>
            </p:spPr>
            <p:txBody>
              <a:bodyPr wrap="square">
                <a:spAutoFit/>
              </a:bodyPr>
              <a:lstStyle/>
              <a:p>
                <a:pPr defTabSz="685800">
                  <a:defRPr/>
                </a:pPr>
                <a:r>
                  <a:rPr lang="en-US" altLang="zh-CN" sz="900" dirty="0">
                    <a:gradFill flip="none" rotWithShape="1">
                      <a:gsLst>
                        <a:gs pos="0">
                          <a:srgbClr val="E3B43B"/>
                        </a:gs>
                        <a:gs pos="100000">
                          <a:srgbClr val="8B6735"/>
                        </a:gs>
                      </a:gsLst>
                      <a:lin ang="5400000" scaled="1"/>
                      <a:tileRect/>
                    </a:gradFill>
                    <a:cs typeface="+mn-ea"/>
                    <a:sym typeface="+mn-lt"/>
                  </a:rPr>
                  <a:t>ADD YOUR TEXT HERE ADD YOUR TEXT ADD YOUR TEXT </a:t>
                </a:r>
                <a:endParaRPr lang="zh-CN" altLang="en-US" sz="900" dirty="0">
                  <a:gradFill flip="none" rotWithShape="1">
                    <a:gsLst>
                      <a:gs pos="0">
                        <a:srgbClr val="E3B43B"/>
                      </a:gs>
                      <a:gs pos="100000">
                        <a:srgbClr val="8B6735"/>
                      </a:gs>
                    </a:gsLst>
                    <a:lin ang="5400000" scaled="1"/>
                    <a:tileRect/>
                  </a:gradFill>
                  <a:cs typeface="+mn-ea"/>
                  <a:sym typeface="+mn-lt"/>
                </a:endParaRPr>
              </a:p>
            </p:txBody>
          </p:sp>
        </p:grpSp>
      </p:grpSp>
      <p:grpSp>
        <p:nvGrpSpPr>
          <p:cNvPr id="28" name="组合 27"/>
          <p:cNvGrpSpPr/>
          <p:nvPr/>
        </p:nvGrpSpPr>
        <p:grpSpPr>
          <a:xfrm>
            <a:off x="2175426" y="2125047"/>
            <a:ext cx="4436275" cy="583966"/>
            <a:chOff x="4529306" y="2833397"/>
            <a:chExt cx="5915033" cy="778621"/>
          </a:xfrm>
        </p:grpSpPr>
        <p:sp>
          <p:nvSpPr>
            <p:cNvPr id="12" name="六边形 11"/>
            <p:cNvSpPr/>
            <p:nvPr/>
          </p:nvSpPr>
          <p:spPr>
            <a:xfrm>
              <a:off x="4529306" y="2833397"/>
              <a:ext cx="833723" cy="719986"/>
            </a:xfrm>
            <a:prstGeom prst="hexagon">
              <a:avLst/>
            </a:prstGeom>
            <a:gradFill flip="none" rotWithShape="1">
              <a:gsLst>
                <a:gs pos="0">
                  <a:srgbClr val="E3B43B"/>
                </a:gs>
                <a:gs pos="100000">
                  <a:srgbClr val="8B6735"/>
                </a:gs>
              </a:gsLst>
              <a:lin ang="2700000" scaled="1"/>
              <a:tileRect/>
            </a:gra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2100" i="1" dirty="0">
                  <a:solidFill>
                    <a:prstClr val="black"/>
                  </a:solidFill>
                  <a:cs typeface="+mn-ea"/>
                  <a:sym typeface="+mn-lt"/>
                </a:rPr>
                <a:t>2</a:t>
              </a:r>
              <a:endParaRPr lang="zh-CN" altLang="en-US" sz="2100" i="1" dirty="0">
                <a:solidFill>
                  <a:prstClr val="black"/>
                </a:solidFill>
                <a:cs typeface="+mn-ea"/>
                <a:sym typeface="+mn-lt"/>
              </a:endParaRPr>
            </a:p>
          </p:txBody>
        </p:sp>
        <p:grpSp>
          <p:nvGrpSpPr>
            <p:cNvPr id="18" name="组合 17"/>
            <p:cNvGrpSpPr/>
            <p:nvPr/>
          </p:nvGrpSpPr>
          <p:grpSpPr>
            <a:xfrm>
              <a:off x="5557978" y="2850960"/>
              <a:ext cx="4886361" cy="761058"/>
              <a:chOff x="1341578" y="365125"/>
              <a:chExt cx="4886361" cy="761058"/>
            </a:xfrm>
          </p:grpSpPr>
          <p:sp>
            <p:nvSpPr>
              <p:cNvPr id="19" name="文本框 18"/>
              <p:cNvSpPr txBox="1"/>
              <p:nvPr/>
            </p:nvSpPr>
            <p:spPr>
              <a:xfrm>
                <a:off x="1341578" y="365125"/>
                <a:ext cx="2708433" cy="492442"/>
              </a:xfrm>
              <a:prstGeom prst="rect">
                <a:avLst/>
              </a:prstGeom>
              <a:noFill/>
            </p:spPr>
            <p:txBody>
              <a:bodyPr wrap="none" rtlCol="0">
                <a:spAutoFit/>
                <a:scene3d>
                  <a:camera prst="orthographicFront"/>
                  <a:lightRig rig="threePt" dir="t"/>
                </a:scene3d>
                <a:sp3d contourW="12700"/>
              </a:bodyPr>
              <a:lstStyle/>
              <a:p>
                <a:pPr defTabSz="685800"/>
                <a:r>
                  <a:rPr lang="zh-CN" altLang="en-US" b="1" dirty="0">
                    <a:gradFill flip="none" rotWithShape="1">
                      <a:gsLst>
                        <a:gs pos="0">
                          <a:srgbClr val="E3B43B"/>
                        </a:gs>
                        <a:gs pos="100000">
                          <a:srgbClr val="8B6735"/>
                        </a:gs>
                      </a:gsLst>
                      <a:lin ang="5400000" scaled="1"/>
                      <a:tileRect/>
                    </a:gradFill>
                    <a:cs typeface="+mn-ea"/>
                    <a:sym typeface="+mn-lt"/>
                  </a:rPr>
                  <a:t>标题文字添加此处</a:t>
                </a:r>
              </a:p>
            </p:txBody>
          </p:sp>
          <p:sp>
            <p:nvSpPr>
              <p:cNvPr id="20" name="矩形 19"/>
              <p:cNvSpPr/>
              <p:nvPr/>
            </p:nvSpPr>
            <p:spPr>
              <a:xfrm>
                <a:off x="1341578" y="818407"/>
                <a:ext cx="4886361" cy="307776"/>
              </a:xfrm>
              <a:prstGeom prst="rect">
                <a:avLst/>
              </a:prstGeom>
            </p:spPr>
            <p:txBody>
              <a:bodyPr wrap="square">
                <a:spAutoFit/>
              </a:bodyPr>
              <a:lstStyle/>
              <a:p>
                <a:pPr defTabSz="685800">
                  <a:defRPr/>
                </a:pPr>
                <a:r>
                  <a:rPr lang="en-US" altLang="zh-CN" sz="900" dirty="0">
                    <a:gradFill flip="none" rotWithShape="1">
                      <a:gsLst>
                        <a:gs pos="0">
                          <a:srgbClr val="E3B43B"/>
                        </a:gs>
                        <a:gs pos="100000">
                          <a:srgbClr val="8B6735"/>
                        </a:gs>
                      </a:gsLst>
                      <a:lin ang="5400000" scaled="1"/>
                      <a:tileRect/>
                    </a:gradFill>
                    <a:cs typeface="+mn-ea"/>
                    <a:sym typeface="+mn-lt"/>
                  </a:rPr>
                  <a:t>ADD YOUR TEXT HERE ADD YOUR TEXT ADD YOUR TEXT </a:t>
                </a:r>
                <a:endParaRPr lang="zh-CN" altLang="en-US" sz="900" dirty="0">
                  <a:gradFill flip="none" rotWithShape="1">
                    <a:gsLst>
                      <a:gs pos="0">
                        <a:srgbClr val="E3B43B"/>
                      </a:gs>
                      <a:gs pos="100000">
                        <a:srgbClr val="8B6735"/>
                      </a:gs>
                    </a:gsLst>
                    <a:lin ang="5400000" scaled="1"/>
                    <a:tileRect/>
                  </a:gradFill>
                  <a:cs typeface="+mn-ea"/>
                  <a:sym typeface="+mn-lt"/>
                </a:endParaRPr>
              </a:p>
            </p:txBody>
          </p:sp>
        </p:grpSp>
      </p:grpSp>
      <p:grpSp>
        <p:nvGrpSpPr>
          <p:cNvPr id="29" name="组合 28"/>
          <p:cNvGrpSpPr/>
          <p:nvPr/>
        </p:nvGrpSpPr>
        <p:grpSpPr>
          <a:xfrm>
            <a:off x="3202263" y="2889378"/>
            <a:ext cx="4436275" cy="583966"/>
            <a:chOff x="4529306" y="3852506"/>
            <a:chExt cx="5915033" cy="778621"/>
          </a:xfrm>
        </p:grpSpPr>
        <p:sp>
          <p:nvSpPr>
            <p:cNvPr id="13" name="六边形 12"/>
            <p:cNvSpPr/>
            <p:nvPr/>
          </p:nvSpPr>
          <p:spPr>
            <a:xfrm>
              <a:off x="4529306" y="3852506"/>
              <a:ext cx="833723" cy="719986"/>
            </a:xfrm>
            <a:prstGeom prst="hexagon">
              <a:avLst/>
            </a:prstGeom>
            <a:gradFill flip="none" rotWithShape="1">
              <a:gsLst>
                <a:gs pos="0">
                  <a:srgbClr val="E3B43B"/>
                </a:gs>
                <a:gs pos="100000">
                  <a:srgbClr val="8B6735"/>
                </a:gs>
              </a:gsLst>
              <a:lin ang="2700000" scaled="1"/>
              <a:tileRect/>
            </a:gra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2100" i="1" dirty="0">
                  <a:solidFill>
                    <a:prstClr val="black"/>
                  </a:solidFill>
                  <a:cs typeface="+mn-ea"/>
                  <a:sym typeface="+mn-lt"/>
                </a:rPr>
                <a:t>3</a:t>
              </a:r>
              <a:endParaRPr lang="zh-CN" altLang="en-US" sz="2100" i="1" dirty="0">
                <a:solidFill>
                  <a:prstClr val="black"/>
                </a:solidFill>
                <a:cs typeface="+mn-ea"/>
                <a:sym typeface="+mn-lt"/>
              </a:endParaRPr>
            </a:p>
          </p:txBody>
        </p:sp>
        <p:grpSp>
          <p:nvGrpSpPr>
            <p:cNvPr id="21" name="组合 20"/>
            <p:cNvGrpSpPr/>
            <p:nvPr/>
          </p:nvGrpSpPr>
          <p:grpSpPr>
            <a:xfrm>
              <a:off x="5557978" y="3870069"/>
              <a:ext cx="4886361" cy="761058"/>
              <a:chOff x="1341578" y="365125"/>
              <a:chExt cx="4886361" cy="761058"/>
            </a:xfrm>
          </p:grpSpPr>
          <p:sp>
            <p:nvSpPr>
              <p:cNvPr id="22" name="文本框 21"/>
              <p:cNvSpPr txBox="1"/>
              <p:nvPr/>
            </p:nvSpPr>
            <p:spPr>
              <a:xfrm>
                <a:off x="1341578" y="365125"/>
                <a:ext cx="2708433" cy="492442"/>
              </a:xfrm>
              <a:prstGeom prst="rect">
                <a:avLst/>
              </a:prstGeom>
              <a:noFill/>
            </p:spPr>
            <p:txBody>
              <a:bodyPr wrap="none" rtlCol="0">
                <a:spAutoFit/>
                <a:scene3d>
                  <a:camera prst="orthographicFront"/>
                  <a:lightRig rig="threePt" dir="t"/>
                </a:scene3d>
                <a:sp3d contourW="12700"/>
              </a:bodyPr>
              <a:lstStyle/>
              <a:p>
                <a:pPr defTabSz="685800"/>
                <a:r>
                  <a:rPr lang="zh-CN" altLang="en-US" b="1" dirty="0">
                    <a:gradFill flip="none" rotWithShape="1">
                      <a:gsLst>
                        <a:gs pos="0">
                          <a:srgbClr val="E3B43B"/>
                        </a:gs>
                        <a:gs pos="100000">
                          <a:srgbClr val="8B6735"/>
                        </a:gs>
                      </a:gsLst>
                      <a:lin ang="5400000" scaled="1"/>
                      <a:tileRect/>
                    </a:gradFill>
                    <a:cs typeface="+mn-ea"/>
                    <a:sym typeface="+mn-lt"/>
                  </a:rPr>
                  <a:t>标题文字添加此处</a:t>
                </a:r>
              </a:p>
            </p:txBody>
          </p:sp>
          <p:sp>
            <p:nvSpPr>
              <p:cNvPr id="23" name="矩形 22"/>
              <p:cNvSpPr/>
              <p:nvPr/>
            </p:nvSpPr>
            <p:spPr>
              <a:xfrm>
                <a:off x="1341578" y="818407"/>
                <a:ext cx="4886361" cy="307776"/>
              </a:xfrm>
              <a:prstGeom prst="rect">
                <a:avLst/>
              </a:prstGeom>
            </p:spPr>
            <p:txBody>
              <a:bodyPr wrap="square">
                <a:spAutoFit/>
              </a:bodyPr>
              <a:lstStyle/>
              <a:p>
                <a:pPr defTabSz="685800">
                  <a:defRPr/>
                </a:pPr>
                <a:r>
                  <a:rPr lang="en-US" altLang="zh-CN" sz="900" dirty="0">
                    <a:gradFill flip="none" rotWithShape="1">
                      <a:gsLst>
                        <a:gs pos="0">
                          <a:srgbClr val="E3B43B"/>
                        </a:gs>
                        <a:gs pos="100000">
                          <a:srgbClr val="8B6735"/>
                        </a:gs>
                      </a:gsLst>
                      <a:lin ang="5400000" scaled="1"/>
                      <a:tileRect/>
                    </a:gradFill>
                    <a:cs typeface="+mn-ea"/>
                    <a:sym typeface="+mn-lt"/>
                  </a:rPr>
                  <a:t>ADD YOUR TEXT HERE ADD YOUR TEXT ADD YOUR TEXT </a:t>
                </a:r>
                <a:endParaRPr lang="zh-CN" altLang="en-US" sz="900" dirty="0">
                  <a:gradFill flip="none" rotWithShape="1">
                    <a:gsLst>
                      <a:gs pos="0">
                        <a:srgbClr val="E3B43B"/>
                      </a:gs>
                      <a:gs pos="100000">
                        <a:srgbClr val="8B6735"/>
                      </a:gs>
                    </a:gsLst>
                    <a:lin ang="5400000" scaled="1"/>
                    <a:tileRect/>
                  </a:gradFill>
                  <a:cs typeface="+mn-ea"/>
                  <a:sym typeface="+mn-lt"/>
                </a:endParaRPr>
              </a:p>
            </p:txBody>
          </p:sp>
        </p:grpSp>
      </p:grpSp>
      <p:grpSp>
        <p:nvGrpSpPr>
          <p:cNvPr id="30" name="组合 29"/>
          <p:cNvGrpSpPr/>
          <p:nvPr/>
        </p:nvGrpSpPr>
        <p:grpSpPr>
          <a:xfrm>
            <a:off x="4229100" y="3653708"/>
            <a:ext cx="4436275" cy="583966"/>
            <a:chOff x="4529306" y="4871614"/>
            <a:chExt cx="5915033" cy="778621"/>
          </a:xfrm>
        </p:grpSpPr>
        <p:sp>
          <p:nvSpPr>
            <p:cNvPr id="14" name="六边形 13"/>
            <p:cNvSpPr/>
            <p:nvPr/>
          </p:nvSpPr>
          <p:spPr>
            <a:xfrm>
              <a:off x="4529306" y="4871614"/>
              <a:ext cx="833723" cy="719986"/>
            </a:xfrm>
            <a:prstGeom prst="hexagon">
              <a:avLst/>
            </a:prstGeom>
            <a:gradFill flip="none" rotWithShape="1">
              <a:gsLst>
                <a:gs pos="0">
                  <a:srgbClr val="E3B43B"/>
                </a:gs>
                <a:gs pos="100000">
                  <a:srgbClr val="8B6735"/>
                </a:gs>
              </a:gsLst>
              <a:lin ang="2700000" scaled="1"/>
              <a:tileRect/>
            </a:gra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2100" i="1" dirty="0">
                  <a:solidFill>
                    <a:prstClr val="black"/>
                  </a:solidFill>
                  <a:cs typeface="+mn-ea"/>
                  <a:sym typeface="+mn-lt"/>
                </a:rPr>
                <a:t>4</a:t>
              </a:r>
              <a:endParaRPr lang="zh-CN" altLang="en-US" sz="2100" i="1" dirty="0">
                <a:solidFill>
                  <a:prstClr val="black"/>
                </a:solidFill>
                <a:cs typeface="+mn-ea"/>
                <a:sym typeface="+mn-lt"/>
              </a:endParaRPr>
            </a:p>
          </p:txBody>
        </p:sp>
        <p:grpSp>
          <p:nvGrpSpPr>
            <p:cNvPr id="24" name="组合 23"/>
            <p:cNvGrpSpPr/>
            <p:nvPr/>
          </p:nvGrpSpPr>
          <p:grpSpPr>
            <a:xfrm>
              <a:off x="5557978" y="4889177"/>
              <a:ext cx="4886361" cy="761058"/>
              <a:chOff x="1341578" y="365125"/>
              <a:chExt cx="4886361" cy="761058"/>
            </a:xfrm>
          </p:grpSpPr>
          <p:sp>
            <p:nvSpPr>
              <p:cNvPr id="25" name="文本框 24"/>
              <p:cNvSpPr txBox="1"/>
              <p:nvPr/>
            </p:nvSpPr>
            <p:spPr>
              <a:xfrm>
                <a:off x="1341578" y="365125"/>
                <a:ext cx="2708433" cy="492442"/>
              </a:xfrm>
              <a:prstGeom prst="rect">
                <a:avLst/>
              </a:prstGeom>
              <a:noFill/>
            </p:spPr>
            <p:txBody>
              <a:bodyPr wrap="none" rtlCol="0">
                <a:spAutoFit/>
                <a:scene3d>
                  <a:camera prst="orthographicFront"/>
                  <a:lightRig rig="threePt" dir="t"/>
                </a:scene3d>
                <a:sp3d contourW="12700"/>
              </a:bodyPr>
              <a:lstStyle/>
              <a:p>
                <a:pPr defTabSz="685800"/>
                <a:r>
                  <a:rPr lang="zh-CN" altLang="en-US" b="1" dirty="0">
                    <a:gradFill flip="none" rotWithShape="1">
                      <a:gsLst>
                        <a:gs pos="0">
                          <a:srgbClr val="E3B43B"/>
                        </a:gs>
                        <a:gs pos="100000">
                          <a:srgbClr val="8B6735"/>
                        </a:gs>
                      </a:gsLst>
                      <a:lin ang="5400000" scaled="1"/>
                      <a:tileRect/>
                    </a:gradFill>
                    <a:cs typeface="+mn-ea"/>
                    <a:sym typeface="+mn-lt"/>
                  </a:rPr>
                  <a:t>标题文字添加此处</a:t>
                </a:r>
              </a:p>
            </p:txBody>
          </p:sp>
          <p:sp>
            <p:nvSpPr>
              <p:cNvPr id="26" name="矩形 25"/>
              <p:cNvSpPr/>
              <p:nvPr/>
            </p:nvSpPr>
            <p:spPr>
              <a:xfrm>
                <a:off x="1341578" y="818407"/>
                <a:ext cx="4886361" cy="307776"/>
              </a:xfrm>
              <a:prstGeom prst="rect">
                <a:avLst/>
              </a:prstGeom>
            </p:spPr>
            <p:txBody>
              <a:bodyPr wrap="square">
                <a:spAutoFit/>
              </a:bodyPr>
              <a:lstStyle/>
              <a:p>
                <a:pPr defTabSz="685800">
                  <a:defRPr/>
                </a:pPr>
                <a:r>
                  <a:rPr lang="en-US" altLang="zh-CN" sz="900" dirty="0">
                    <a:gradFill flip="none" rotWithShape="1">
                      <a:gsLst>
                        <a:gs pos="0">
                          <a:srgbClr val="E3B43B"/>
                        </a:gs>
                        <a:gs pos="100000">
                          <a:srgbClr val="8B6735"/>
                        </a:gs>
                      </a:gsLst>
                      <a:lin ang="5400000" scaled="1"/>
                      <a:tileRect/>
                    </a:gradFill>
                    <a:cs typeface="+mn-ea"/>
                    <a:sym typeface="+mn-lt"/>
                  </a:rPr>
                  <a:t>ADD YOUR TEXT HERE ADD YOUR TEXT ADD YOUR TEXT </a:t>
                </a:r>
                <a:endParaRPr lang="zh-CN" altLang="en-US" sz="900" dirty="0">
                  <a:gradFill flip="none" rotWithShape="1">
                    <a:gsLst>
                      <a:gs pos="0">
                        <a:srgbClr val="E3B43B"/>
                      </a:gs>
                      <a:gs pos="100000">
                        <a:srgbClr val="8B6735"/>
                      </a:gs>
                    </a:gsLst>
                    <a:lin ang="5400000" scaled="1"/>
                    <a:tileRect/>
                  </a:gradFill>
                  <a:cs typeface="+mn-ea"/>
                  <a:sym typeface="+mn-lt"/>
                </a:endParaRPr>
              </a:p>
            </p:txBody>
          </p:sp>
        </p:grpSp>
      </p:grpSp>
      <p:sp>
        <p:nvSpPr>
          <p:cNvPr id="31" name="TextBox 4">
            <a:extLst>
              <a:ext uri="{FF2B5EF4-FFF2-40B4-BE49-F238E27FC236}">
                <a16:creationId xmlns:a16="http://schemas.microsoft.com/office/drawing/2014/main"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cs typeface="+mn-ea"/>
                <a:sym typeface="+mn-lt"/>
              </a:rPr>
              <a:t>行业</a:t>
            </a:r>
            <a:r>
              <a:rPr lang="en-US" altLang="zh-CN" sz="100" dirty="0">
                <a:solidFill>
                  <a:schemeClr val="tx1">
                    <a:alpha val="0"/>
                  </a:schemeClr>
                </a:solidFill>
                <a:cs typeface="+mn-ea"/>
                <a:sym typeface="+mn-lt"/>
              </a:rPr>
              <a:t>PPT</a:t>
            </a:r>
            <a:r>
              <a:rPr lang="zh-CN" altLang="en-US" sz="100" dirty="0">
                <a:solidFill>
                  <a:schemeClr val="tx1">
                    <a:alpha val="0"/>
                  </a:schemeClr>
                </a:solidFill>
                <a:cs typeface="+mn-ea"/>
                <a:sym typeface="+mn-lt"/>
              </a:rPr>
              <a:t>模板</a:t>
            </a:r>
            <a:r>
              <a:rPr lang="en-US" altLang="zh-CN" sz="100" dirty="0">
                <a:solidFill>
                  <a:schemeClr val="tx1">
                    <a:alpha val="0"/>
                  </a:schemeClr>
                </a:solidFill>
                <a:cs typeface="+mn-ea"/>
                <a:sym typeface="+mn-lt"/>
              </a:rPr>
              <a:t>http://www.1ppt.com/hangye/</a:t>
            </a: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ppt_x</p:attrName>
                                        </p:attrNameLst>
                                      </p:cBhvr>
                                      <p:tavLst>
                                        <p:tav tm="0">
                                          <p:val>
                                            <p:strVal val="#ppt_x-#ppt_w*1.125000"/>
                                          </p:val>
                                        </p:tav>
                                        <p:tav tm="100000">
                                          <p:val>
                                            <p:strVal val="#ppt_x"/>
                                          </p:val>
                                        </p:tav>
                                      </p:tavLst>
                                    </p:anim>
                                    <p:animEffect transition="in" filter="wipe(right)">
                                      <p:cBhvr>
                                        <p:cTn id="8" dur="500"/>
                                        <p:tgtEl>
                                          <p:spTgt spid="27"/>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p:tgtEl>
                                          <p:spTgt spid="28"/>
                                        </p:tgtEl>
                                        <p:attrNameLst>
                                          <p:attrName>ppt_x</p:attrName>
                                        </p:attrNameLst>
                                      </p:cBhvr>
                                      <p:tavLst>
                                        <p:tav tm="0">
                                          <p:val>
                                            <p:strVal val="#ppt_x-#ppt_w*1.125000"/>
                                          </p:val>
                                        </p:tav>
                                        <p:tav tm="100000">
                                          <p:val>
                                            <p:strVal val="#ppt_x"/>
                                          </p:val>
                                        </p:tav>
                                      </p:tavLst>
                                    </p:anim>
                                    <p:animEffect transition="in" filter="wipe(right)">
                                      <p:cBhvr>
                                        <p:cTn id="13" dur="500"/>
                                        <p:tgtEl>
                                          <p:spTgt spid="28"/>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p:tgtEl>
                                          <p:spTgt spid="29"/>
                                        </p:tgtEl>
                                        <p:attrNameLst>
                                          <p:attrName>ppt_x</p:attrName>
                                        </p:attrNameLst>
                                      </p:cBhvr>
                                      <p:tavLst>
                                        <p:tav tm="0">
                                          <p:val>
                                            <p:strVal val="#ppt_x-#ppt_w*1.125000"/>
                                          </p:val>
                                        </p:tav>
                                        <p:tav tm="100000">
                                          <p:val>
                                            <p:strVal val="#ppt_x"/>
                                          </p:val>
                                        </p:tav>
                                      </p:tavLst>
                                    </p:anim>
                                    <p:animEffect transition="in" filter="wipe(right)">
                                      <p:cBhvr>
                                        <p:cTn id="18" dur="500"/>
                                        <p:tgtEl>
                                          <p:spTgt spid="29"/>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p:tgtEl>
                                          <p:spTgt spid="30"/>
                                        </p:tgtEl>
                                        <p:attrNameLst>
                                          <p:attrName>ppt_x</p:attrName>
                                        </p:attrNameLst>
                                      </p:cBhvr>
                                      <p:tavLst>
                                        <p:tav tm="0">
                                          <p:val>
                                            <p:strVal val="#ppt_x-#ppt_w*1.125000"/>
                                          </p:val>
                                        </p:tav>
                                        <p:tav tm="100000">
                                          <p:val>
                                            <p:strVal val="#ppt_x"/>
                                          </p:val>
                                        </p:tav>
                                      </p:tavLst>
                                    </p:anim>
                                    <p:animEffect transition="in" filter="wipe(right)">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68888" y="2495774"/>
            <a:ext cx="4006225" cy="715581"/>
          </a:xfrm>
          <a:prstGeom prst="rect">
            <a:avLst/>
          </a:prstGeom>
          <a:noFill/>
        </p:spPr>
        <p:txBody>
          <a:bodyPr wrap="none" rtlCol="0">
            <a:spAutoFit/>
            <a:scene3d>
              <a:camera prst="orthographicFront"/>
              <a:lightRig rig="threePt" dir="t"/>
            </a:scene3d>
            <a:sp3d contourW="25400"/>
          </a:bodyPr>
          <a:lstStyle/>
          <a:p>
            <a:pPr algn="ctr" defTabSz="685800"/>
            <a:r>
              <a:rPr lang="zh-CN" altLang="en-US" sz="4050" dirty="0">
                <a:gradFill flip="none" rotWithShape="1">
                  <a:gsLst>
                    <a:gs pos="0">
                      <a:srgbClr val="E3B43B"/>
                    </a:gs>
                    <a:gs pos="100000">
                      <a:srgbClr val="8B6735"/>
                    </a:gs>
                  </a:gsLst>
                  <a:lin ang="5400000" scaled="1"/>
                  <a:tileRect/>
                </a:gradFill>
                <a:latin typeface="优设标题黑" panose="00000500000000000000" pitchFamily="2" charset="-122"/>
                <a:ea typeface="优设标题黑" panose="00000500000000000000" pitchFamily="2" charset="-122"/>
                <a:cs typeface="+mn-ea"/>
                <a:sym typeface="+mn-lt"/>
              </a:rPr>
              <a:t>标题文字添加此处</a:t>
            </a:r>
          </a:p>
        </p:txBody>
      </p:sp>
      <p:sp>
        <p:nvSpPr>
          <p:cNvPr id="3" name="文本框 2"/>
          <p:cNvSpPr txBox="1"/>
          <p:nvPr/>
        </p:nvSpPr>
        <p:spPr>
          <a:xfrm>
            <a:off x="1730828" y="3287431"/>
            <a:ext cx="5682344" cy="460767"/>
          </a:xfrm>
          <a:prstGeom prst="rect">
            <a:avLst/>
          </a:prstGeom>
          <a:noFill/>
        </p:spPr>
        <p:txBody>
          <a:bodyPr wrap="square" rtlCol="0">
            <a:spAutoFit/>
            <a:scene3d>
              <a:camera prst="orthographicFront"/>
              <a:lightRig rig="threePt" dir="t"/>
            </a:scene3d>
            <a:sp3d contourW="12700"/>
          </a:bodyPr>
          <a:lstStyle/>
          <a:p>
            <a:pPr algn="ctr" defTabSz="685800">
              <a:lnSpc>
                <a:spcPct val="114000"/>
              </a:lnSpc>
              <a:defRPr/>
            </a:pPr>
            <a:r>
              <a:rPr lang="en-US" altLang="zh-CN" sz="1050" dirty="0">
                <a:solidFill>
                  <a:srgbClr val="E3B43B"/>
                </a:solidFill>
                <a:cs typeface="+mn-ea"/>
                <a:sym typeface="+mn-lt"/>
              </a:rPr>
              <a:t>The user can demonstrate on a projector or computer, or print the presentation and make it into a film to be used in a wider field</a:t>
            </a:r>
          </a:p>
        </p:txBody>
      </p:sp>
      <p:sp>
        <p:nvSpPr>
          <p:cNvPr id="4" name="六边形 3"/>
          <p:cNvSpPr/>
          <p:nvPr/>
        </p:nvSpPr>
        <p:spPr>
          <a:xfrm>
            <a:off x="4139600" y="1447800"/>
            <a:ext cx="864800" cy="746822"/>
          </a:xfrm>
          <a:prstGeom prst="hexagon">
            <a:avLst/>
          </a:prstGeom>
          <a:gradFill flip="none" rotWithShape="1">
            <a:gsLst>
              <a:gs pos="0">
                <a:srgbClr val="E3B43B"/>
              </a:gs>
              <a:gs pos="100000">
                <a:srgbClr val="8B6735"/>
              </a:gs>
            </a:gsLst>
            <a:lin ang="2700000" scaled="1"/>
            <a:tileRect/>
          </a:gra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3600" i="1" dirty="0">
                <a:solidFill>
                  <a:prstClr val="black"/>
                </a:solidFill>
                <a:cs typeface="+mn-ea"/>
                <a:sym typeface="+mn-lt"/>
              </a:rPr>
              <a:t>4</a:t>
            </a:r>
            <a:endParaRPr lang="zh-CN" altLang="en-US" sz="3600" i="1" dirty="0">
              <a:solidFill>
                <a:prstClr val="black"/>
              </a:solidFill>
              <a:cs typeface="+mn-ea"/>
              <a:sym typeface="+mn-lt"/>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8"/>
          <p:cNvGrpSpPr/>
          <p:nvPr/>
        </p:nvGrpSpPr>
        <p:grpSpPr>
          <a:xfrm>
            <a:off x="2040502" y="2008607"/>
            <a:ext cx="5071533" cy="595313"/>
            <a:chOff x="1949380" y="3105010"/>
            <a:chExt cx="5260312" cy="793750"/>
          </a:xfrm>
          <a:solidFill>
            <a:schemeClr val="bg1">
              <a:lumMod val="65000"/>
            </a:schemeClr>
          </a:solidFill>
        </p:grpSpPr>
        <p:cxnSp>
          <p:nvCxnSpPr>
            <p:cNvPr id="19" name="Straight Connector 9"/>
            <p:cNvCxnSpPr/>
            <p:nvPr/>
          </p:nvCxnSpPr>
          <p:spPr>
            <a:xfrm flipH="1">
              <a:off x="1949380" y="3657600"/>
              <a:ext cx="5260312" cy="0"/>
            </a:xfrm>
            <a:prstGeom prst="line">
              <a:avLst/>
            </a:prstGeom>
            <a:grpFill/>
            <a:ln w="9525">
              <a:gradFill>
                <a:gsLst>
                  <a:gs pos="0">
                    <a:srgbClr val="E3B43B"/>
                  </a:gs>
                  <a:gs pos="100000">
                    <a:srgbClr val="8B6735"/>
                  </a:gs>
                </a:gsLst>
                <a:lin ang="5400000" scaled="1"/>
              </a:gra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0"/>
            <p:cNvCxnSpPr/>
            <p:nvPr/>
          </p:nvCxnSpPr>
          <p:spPr>
            <a:xfrm>
              <a:off x="1949380" y="3657600"/>
              <a:ext cx="0" cy="241160"/>
            </a:xfrm>
            <a:prstGeom prst="line">
              <a:avLst/>
            </a:prstGeom>
            <a:grpFill/>
            <a:ln w="9525">
              <a:gradFill>
                <a:gsLst>
                  <a:gs pos="0">
                    <a:srgbClr val="E3B43B"/>
                  </a:gs>
                  <a:gs pos="100000">
                    <a:srgbClr val="8B6735"/>
                  </a:gs>
                </a:gsLst>
                <a:lin ang="5400000" scaled="1"/>
              </a:gra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11"/>
            <p:cNvCxnSpPr/>
            <p:nvPr/>
          </p:nvCxnSpPr>
          <p:spPr>
            <a:xfrm>
              <a:off x="7209692" y="3657600"/>
              <a:ext cx="0" cy="241160"/>
            </a:xfrm>
            <a:prstGeom prst="line">
              <a:avLst/>
            </a:prstGeom>
            <a:grpFill/>
            <a:ln w="9525">
              <a:gradFill>
                <a:gsLst>
                  <a:gs pos="0">
                    <a:srgbClr val="E3B43B"/>
                  </a:gs>
                  <a:gs pos="100000">
                    <a:srgbClr val="8B6735"/>
                  </a:gs>
                </a:gsLst>
                <a:lin ang="5400000" scaled="1"/>
              </a:gra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12"/>
            <p:cNvCxnSpPr/>
            <p:nvPr/>
          </p:nvCxnSpPr>
          <p:spPr>
            <a:xfrm>
              <a:off x="4579538" y="3105010"/>
              <a:ext cx="0" cy="793750"/>
            </a:xfrm>
            <a:prstGeom prst="line">
              <a:avLst/>
            </a:prstGeom>
            <a:grpFill/>
            <a:ln w="9525">
              <a:gradFill>
                <a:gsLst>
                  <a:gs pos="0">
                    <a:srgbClr val="E3B43B"/>
                  </a:gs>
                  <a:gs pos="100000">
                    <a:srgbClr val="8B6735"/>
                  </a:gs>
                </a:gsLst>
                <a:lin ang="5400000" scaled="1"/>
              </a:gra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2468071" y="1292077"/>
            <a:ext cx="4216400" cy="639069"/>
            <a:chOff x="3290761" y="1722769"/>
            <a:chExt cx="5621867" cy="852092"/>
          </a:xfrm>
        </p:grpSpPr>
        <p:sp>
          <p:nvSpPr>
            <p:cNvPr id="4" name="Rectangle 7"/>
            <p:cNvSpPr/>
            <p:nvPr/>
          </p:nvSpPr>
          <p:spPr>
            <a:xfrm>
              <a:off x="3290761" y="1722769"/>
              <a:ext cx="5621867" cy="852092"/>
            </a:xfrm>
            <a:prstGeom prst="rect">
              <a:avLst/>
            </a:prstGeom>
            <a:gradFill>
              <a:gsLst>
                <a:gs pos="0">
                  <a:srgbClr val="E3B43B"/>
                </a:gs>
                <a:gs pos="100000">
                  <a:srgbClr val="8B6735"/>
                </a:gs>
              </a:gsLst>
              <a:lin ang="54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bIns="108000" anchor="b" anchorCtr="1">
              <a:normAutofit/>
            </a:bodyPr>
            <a:lstStyle/>
            <a:p>
              <a:pPr algn="ctr" defTabSz="685800">
                <a:lnSpc>
                  <a:spcPct val="120000"/>
                </a:lnSpc>
                <a:defRPr/>
              </a:pPr>
              <a:endParaRPr lang="zh-CN" altLang="en-US" sz="750" dirty="0">
                <a:solidFill>
                  <a:prstClr val="white"/>
                </a:solidFill>
                <a:cs typeface="+mn-ea"/>
                <a:sym typeface="+mn-lt"/>
              </a:endParaRPr>
            </a:p>
          </p:txBody>
        </p:sp>
        <p:sp>
          <p:nvSpPr>
            <p:cNvPr id="27" name="矩形 26"/>
            <p:cNvSpPr/>
            <p:nvPr/>
          </p:nvSpPr>
          <p:spPr>
            <a:xfrm>
              <a:off x="3402437" y="1806040"/>
              <a:ext cx="5395574" cy="714041"/>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200" dirty="0">
                  <a:solidFill>
                    <a:prstClr val="black"/>
                  </a:solidFill>
                  <a:cs typeface="+mn-ea"/>
                  <a:sym typeface="+mn-lt"/>
                </a:rPr>
                <a:t>用户可以在投影仪或者计算机上进行演示也可以将演示文稿打印出来制作成胶片以便应用到更广泛的领域中</a:t>
              </a:r>
            </a:p>
          </p:txBody>
        </p:sp>
      </p:grpSp>
      <p:grpSp>
        <p:nvGrpSpPr>
          <p:cNvPr id="35" name="组合 34"/>
          <p:cNvGrpSpPr/>
          <p:nvPr/>
        </p:nvGrpSpPr>
        <p:grpSpPr>
          <a:xfrm>
            <a:off x="826462" y="2741045"/>
            <a:ext cx="2428085" cy="1762995"/>
            <a:chOff x="1101948" y="3654726"/>
            <a:chExt cx="3237447" cy="2350660"/>
          </a:xfrm>
        </p:grpSpPr>
        <p:sp>
          <p:nvSpPr>
            <p:cNvPr id="6" name="Rectangle 25"/>
            <p:cNvSpPr/>
            <p:nvPr/>
          </p:nvSpPr>
          <p:spPr>
            <a:xfrm>
              <a:off x="1101948" y="4198025"/>
              <a:ext cx="3237447" cy="1807361"/>
            </a:xfrm>
            <a:prstGeom prst="rect">
              <a:avLst/>
            </a:prstGeom>
            <a:noFill/>
            <a:ln w="3175">
              <a:gradFill>
                <a:gsLst>
                  <a:gs pos="0">
                    <a:srgbClr val="E3B43B"/>
                  </a:gs>
                  <a:gs pos="100000">
                    <a:srgbClr val="8B673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tIns="540000" anchor="t" anchorCtr="1">
              <a:normAutofit/>
            </a:bodyPr>
            <a:lstStyle/>
            <a:p>
              <a:pPr algn="ctr" defTabSz="685800">
                <a:lnSpc>
                  <a:spcPct val="120000"/>
                </a:lnSpc>
                <a:defRPr/>
              </a:pPr>
              <a:endParaRPr lang="zh-CN" altLang="en-US" sz="825" dirty="0">
                <a:solidFill>
                  <a:prstClr val="black">
                    <a:lumMod val="100000"/>
                  </a:prstClr>
                </a:solidFill>
                <a:cs typeface="+mn-ea"/>
                <a:sym typeface="+mn-lt"/>
              </a:endParaRPr>
            </a:p>
          </p:txBody>
        </p:sp>
        <p:sp>
          <p:nvSpPr>
            <p:cNvPr id="7" name="Rectangle 26"/>
            <p:cNvSpPr/>
            <p:nvPr/>
          </p:nvSpPr>
          <p:spPr>
            <a:xfrm>
              <a:off x="1101950" y="3654726"/>
              <a:ext cx="3237445" cy="468000"/>
            </a:xfrm>
            <a:prstGeom prst="rect">
              <a:avLst/>
            </a:prstGeom>
            <a:gradFill>
              <a:gsLst>
                <a:gs pos="0">
                  <a:srgbClr val="E3B43B"/>
                </a:gs>
                <a:gs pos="100000">
                  <a:srgbClr val="8B6735"/>
                </a:gs>
              </a:gsLst>
              <a:lin ang="54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sz="1350">
                <a:solidFill>
                  <a:prstClr val="white"/>
                </a:solidFill>
                <a:cs typeface="+mn-ea"/>
                <a:sym typeface="+mn-lt"/>
              </a:endParaRPr>
            </a:p>
          </p:txBody>
        </p:sp>
        <p:sp>
          <p:nvSpPr>
            <p:cNvPr id="10" name="Freeform: Shape 32"/>
            <p:cNvSpPr/>
            <p:nvPr/>
          </p:nvSpPr>
          <p:spPr bwMode="auto">
            <a:xfrm>
              <a:off x="2471235" y="4415096"/>
              <a:ext cx="498867" cy="498867"/>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gradFill>
              <a:gsLst>
                <a:gs pos="0">
                  <a:srgbClr val="E3B43B"/>
                </a:gs>
                <a:gs pos="100000">
                  <a:srgbClr val="8B6735"/>
                </a:gs>
              </a:gsLst>
              <a:lin ang="5400000" scaled="1"/>
            </a:gradFill>
            <a:ln>
              <a:noFill/>
            </a:ln>
          </p:spPr>
          <p:txBody>
            <a:bodyPr anchor="ctr"/>
            <a:lstStyle/>
            <a:p>
              <a:pPr algn="ctr" defTabSz="685800"/>
              <a:endParaRPr sz="1350">
                <a:solidFill>
                  <a:prstClr val="black"/>
                </a:solidFill>
                <a:cs typeface="+mn-ea"/>
                <a:sym typeface="+mn-lt"/>
              </a:endParaRPr>
            </a:p>
          </p:txBody>
        </p:sp>
        <p:sp>
          <p:nvSpPr>
            <p:cNvPr id="28" name="矩形 27"/>
            <p:cNvSpPr/>
            <p:nvPr/>
          </p:nvSpPr>
          <p:spPr>
            <a:xfrm>
              <a:off x="1606532" y="3693522"/>
              <a:ext cx="2241974" cy="426869"/>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350" b="1" dirty="0">
                  <a:solidFill>
                    <a:prstClr val="black"/>
                  </a:solidFill>
                  <a:cs typeface="+mn-ea"/>
                  <a:sym typeface="+mn-lt"/>
                </a:rPr>
                <a:t>标题文字添加</a:t>
              </a:r>
            </a:p>
          </p:txBody>
        </p:sp>
        <p:sp>
          <p:nvSpPr>
            <p:cNvPr id="29" name="矩形 28"/>
            <p:cNvSpPr/>
            <p:nvPr/>
          </p:nvSpPr>
          <p:spPr>
            <a:xfrm>
              <a:off x="1340049" y="4998751"/>
              <a:ext cx="2709662" cy="898708"/>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用户可以在投影仪或者计算机上进行演示也可以将演示文稿打印出来制作成胶片</a:t>
              </a:r>
            </a:p>
          </p:txBody>
        </p:sp>
      </p:grpSp>
      <p:grpSp>
        <p:nvGrpSpPr>
          <p:cNvPr id="36" name="组合 35"/>
          <p:cNvGrpSpPr/>
          <p:nvPr/>
        </p:nvGrpSpPr>
        <p:grpSpPr>
          <a:xfrm>
            <a:off x="3370111" y="2741045"/>
            <a:ext cx="2428085" cy="1762995"/>
            <a:chOff x="4493480" y="3654726"/>
            <a:chExt cx="3237447" cy="2350660"/>
          </a:xfrm>
        </p:grpSpPr>
        <p:sp>
          <p:nvSpPr>
            <p:cNvPr id="11" name="Freeform: Shape 33"/>
            <p:cNvSpPr/>
            <p:nvPr/>
          </p:nvSpPr>
          <p:spPr bwMode="auto">
            <a:xfrm>
              <a:off x="5852258" y="4415096"/>
              <a:ext cx="498867" cy="498867"/>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gradFill>
              <a:gsLst>
                <a:gs pos="0">
                  <a:srgbClr val="E3B43B"/>
                </a:gs>
                <a:gs pos="100000">
                  <a:srgbClr val="8B6735"/>
                </a:gs>
              </a:gsLst>
              <a:lin ang="5400000" scaled="1"/>
            </a:gradFill>
            <a:ln>
              <a:noFill/>
            </a:ln>
          </p:spPr>
          <p:txBody>
            <a:bodyPr anchor="ctr"/>
            <a:lstStyle/>
            <a:p>
              <a:pPr algn="ctr" defTabSz="685800"/>
              <a:endParaRPr sz="1350">
                <a:solidFill>
                  <a:prstClr val="black"/>
                </a:solidFill>
                <a:cs typeface="+mn-ea"/>
                <a:sym typeface="+mn-lt"/>
              </a:endParaRPr>
            </a:p>
          </p:txBody>
        </p:sp>
        <p:sp>
          <p:nvSpPr>
            <p:cNvPr id="12" name="Rectangle 35"/>
            <p:cNvSpPr/>
            <p:nvPr/>
          </p:nvSpPr>
          <p:spPr>
            <a:xfrm>
              <a:off x="4493481" y="3654726"/>
              <a:ext cx="3237445" cy="468000"/>
            </a:xfrm>
            <a:prstGeom prst="rect">
              <a:avLst/>
            </a:prstGeom>
            <a:gradFill>
              <a:gsLst>
                <a:gs pos="0">
                  <a:srgbClr val="E3B43B"/>
                </a:gs>
                <a:gs pos="100000">
                  <a:srgbClr val="8B6735"/>
                </a:gs>
              </a:gsLst>
              <a:lin ang="54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sz="1350">
                <a:solidFill>
                  <a:prstClr val="white"/>
                </a:solidFill>
                <a:cs typeface="+mn-ea"/>
                <a:sym typeface="+mn-lt"/>
              </a:endParaRPr>
            </a:p>
          </p:txBody>
        </p:sp>
        <p:sp>
          <p:nvSpPr>
            <p:cNvPr id="17" name="Rectangle 27"/>
            <p:cNvSpPr/>
            <p:nvPr/>
          </p:nvSpPr>
          <p:spPr>
            <a:xfrm>
              <a:off x="4493480" y="4198025"/>
              <a:ext cx="3237447" cy="1807361"/>
            </a:xfrm>
            <a:prstGeom prst="rect">
              <a:avLst/>
            </a:prstGeom>
            <a:noFill/>
            <a:ln w="3175">
              <a:gradFill>
                <a:gsLst>
                  <a:gs pos="0">
                    <a:srgbClr val="E3B43B"/>
                  </a:gs>
                  <a:gs pos="100000">
                    <a:srgbClr val="8B673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tIns="540000" anchor="t" anchorCtr="1">
              <a:normAutofit/>
            </a:bodyPr>
            <a:lstStyle/>
            <a:p>
              <a:pPr algn="ctr" defTabSz="685800">
                <a:lnSpc>
                  <a:spcPct val="120000"/>
                </a:lnSpc>
                <a:defRPr/>
              </a:pPr>
              <a:endParaRPr lang="zh-CN" altLang="en-US" sz="825" dirty="0">
                <a:solidFill>
                  <a:prstClr val="black">
                    <a:lumMod val="100000"/>
                  </a:prstClr>
                </a:solidFill>
                <a:cs typeface="+mn-ea"/>
                <a:sym typeface="+mn-lt"/>
              </a:endParaRPr>
            </a:p>
          </p:txBody>
        </p:sp>
        <p:sp>
          <p:nvSpPr>
            <p:cNvPr id="30" name="矩形 29"/>
            <p:cNvSpPr/>
            <p:nvPr/>
          </p:nvSpPr>
          <p:spPr>
            <a:xfrm>
              <a:off x="4741169" y="4998751"/>
              <a:ext cx="2709662" cy="898708"/>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用户可以在投影仪或者计算机上进行演示也可以将演示文稿打印出来制作成胶片</a:t>
              </a:r>
            </a:p>
          </p:txBody>
        </p:sp>
        <p:sp>
          <p:nvSpPr>
            <p:cNvPr id="32" name="矩形 31"/>
            <p:cNvSpPr/>
            <p:nvPr/>
          </p:nvSpPr>
          <p:spPr>
            <a:xfrm>
              <a:off x="4991216" y="3693522"/>
              <a:ext cx="2241974" cy="426869"/>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350" b="1" dirty="0">
                  <a:solidFill>
                    <a:prstClr val="black"/>
                  </a:solidFill>
                  <a:cs typeface="+mn-ea"/>
                  <a:sym typeface="+mn-lt"/>
                </a:rPr>
                <a:t>标题文字添加</a:t>
              </a:r>
            </a:p>
          </p:txBody>
        </p:sp>
      </p:grpSp>
      <p:grpSp>
        <p:nvGrpSpPr>
          <p:cNvPr id="37" name="组合 36"/>
          <p:cNvGrpSpPr/>
          <p:nvPr/>
        </p:nvGrpSpPr>
        <p:grpSpPr>
          <a:xfrm>
            <a:off x="5913758" y="2741045"/>
            <a:ext cx="2428086" cy="1762995"/>
            <a:chOff x="7885010" y="3654726"/>
            <a:chExt cx="3237448" cy="2350660"/>
          </a:xfrm>
        </p:grpSpPr>
        <p:sp>
          <p:nvSpPr>
            <p:cNvPr id="9" name="Freeform: Shape 31"/>
            <p:cNvSpPr/>
            <p:nvPr/>
          </p:nvSpPr>
          <p:spPr bwMode="auto">
            <a:xfrm>
              <a:off x="9226535" y="4415096"/>
              <a:ext cx="498867" cy="498867"/>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gradFill>
              <a:gsLst>
                <a:gs pos="0">
                  <a:srgbClr val="E3B43B"/>
                </a:gs>
                <a:gs pos="100000">
                  <a:srgbClr val="8B6735"/>
                </a:gs>
              </a:gsLst>
              <a:lin ang="5400000" scaled="1"/>
            </a:gradFill>
            <a:ln>
              <a:noFill/>
            </a:ln>
          </p:spPr>
          <p:txBody>
            <a:bodyPr anchor="ctr"/>
            <a:lstStyle/>
            <a:p>
              <a:pPr algn="ctr" defTabSz="685800"/>
              <a:endParaRPr sz="1350">
                <a:noFill/>
                <a:cs typeface="+mn-ea"/>
                <a:sym typeface="+mn-lt"/>
              </a:endParaRPr>
            </a:p>
          </p:txBody>
        </p:sp>
        <p:sp>
          <p:nvSpPr>
            <p:cNvPr id="14" name="Rectangle 40"/>
            <p:cNvSpPr/>
            <p:nvPr/>
          </p:nvSpPr>
          <p:spPr>
            <a:xfrm>
              <a:off x="7885010" y="3654726"/>
              <a:ext cx="3237445" cy="468000"/>
            </a:xfrm>
            <a:prstGeom prst="rect">
              <a:avLst/>
            </a:prstGeom>
            <a:gradFill>
              <a:gsLst>
                <a:gs pos="0">
                  <a:srgbClr val="E3B43B"/>
                </a:gs>
                <a:gs pos="100000">
                  <a:srgbClr val="8B6735"/>
                </a:gs>
              </a:gsLst>
              <a:lin ang="54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sz="1350">
                <a:solidFill>
                  <a:prstClr val="white"/>
                </a:solidFill>
                <a:cs typeface="+mn-ea"/>
                <a:sym typeface="+mn-lt"/>
              </a:endParaRPr>
            </a:p>
          </p:txBody>
        </p:sp>
        <p:sp>
          <p:nvSpPr>
            <p:cNvPr id="18" name="Rectangle 29"/>
            <p:cNvSpPr/>
            <p:nvPr/>
          </p:nvSpPr>
          <p:spPr>
            <a:xfrm>
              <a:off x="7885011" y="4198025"/>
              <a:ext cx="3237447" cy="1807361"/>
            </a:xfrm>
            <a:prstGeom prst="rect">
              <a:avLst/>
            </a:prstGeom>
            <a:noFill/>
            <a:ln w="3175">
              <a:gradFill>
                <a:gsLst>
                  <a:gs pos="0">
                    <a:srgbClr val="E3B43B"/>
                  </a:gs>
                  <a:gs pos="100000">
                    <a:srgbClr val="8B673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tIns="540000" anchor="t" anchorCtr="1">
              <a:normAutofit/>
            </a:bodyPr>
            <a:lstStyle/>
            <a:p>
              <a:pPr algn="ctr" defTabSz="685800">
                <a:lnSpc>
                  <a:spcPct val="120000"/>
                </a:lnSpc>
                <a:defRPr/>
              </a:pPr>
              <a:endParaRPr lang="zh-CN" altLang="en-US" sz="825" dirty="0">
                <a:solidFill>
                  <a:prstClr val="black">
                    <a:lumMod val="100000"/>
                  </a:prstClr>
                </a:solidFill>
                <a:cs typeface="+mn-ea"/>
                <a:sym typeface="+mn-lt"/>
              </a:endParaRPr>
            </a:p>
          </p:txBody>
        </p:sp>
        <p:sp>
          <p:nvSpPr>
            <p:cNvPr id="31" name="矩形 30"/>
            <p:cNvSpPr/>
            <p:nvPr/>
          </p:nvSpPr>
          <p:spPr>
            <a:xfrm>
              <a:off x="8148901" y="4998751"/>
              <a:ext cx="2709663" cy="898708"/>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用户可以在投影仪或者计算机上进行演示也可以将演示文稿打印出来制作成胶片</a:t>
              </a:r>
            </a:p>
          </p:txBody>
        </p:sp>
        <p:sp>
          <p:nvSpPr>
            <p:cNvPr id="33" name="矩形 32"/>
            <p:cNvSpPr/>
            <p:nvPr/>
          </p:nvSpPr>
          <p:spPr>
            <a:xfrm>
              <a:off x="8361726" y="3693522"/>
              <a:ext cx="2241975" cy="426869"/>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350" b="1" dirty="0">
                  <a:solidFill>
                    <a:prstClr val="black"/>
                  </a:solidFill>
                  <a:cs typeface="+mn-ea"/>
                  <a:sym typeface="+mn-lt"/>
                </a:rPr>
                <a:t>标题文字添加</a:t>
              </a:r>
            </a:p>
          </p:txBody>
        </p:sp>
      </p:grpSp>
      <p:grpSp>
        <p:nvGrpSpPr>
          <p:cNvPr id="38" name="组合 37"/>
          <p:cNvGrpSpPr/>
          <p:nvPr/>
        </p:nvGrpSpPr>
        <p:grpSpPr>
          <a:xfrm>
            <a:off x="1006184" y="273844"/>
            <a:ext cx="3982180" cy="593878"/>
            <a:chOff x="1341578" y="365125"/>
            <a:chExt cx="5309573" cy="791836"/>
          </a:xfrm>
        </p:grpSpPr>
        <p:sp>
          <p:nvSpPr>
            <p:cNvPr id="39" name="文本框 38"/>
            <p:cNvSpPr txBox="1"/>
            <p:nvPr/>
          </p:nvSpPr>
          <p:spPr>
            <a:xfrm>
              <a:off x="1341578" y="365125"/>
              <a:ext cx="3118802" cy="553997"/>
            </a:xfrm>
            <a:prstGeom prst="rect">
              <a:avLst/>
            </a:prstGeom>
            <a:noFill/>
          </p:spPr>
          <p:txBody>
            <a:bodyPr wrap="none" rtlCol="0">
              <a:spAutoFit/>
              <a:scene3d>
                <a:camera prst="orthographicFront"/>
                <a:lightRig rig="threePt" dir="t"/>
              </a:scene3d>
              <a:sp3d contourW="12700"/>
            </a:bodyPr>
            <a:lstStyle/>
            <a:p>
              <a:pPr defTabSz="685800"/>
              <a:r>
                <a:rPr lang="zh-CN" altLang="en-US" sz="2100" b="1" dirty="0">
                  <a:gradFill flip="none" rotWithShape="1">
                    <a:gsLst>
                      <a:gs pos="0">
                        <a:srgbClr val="E3B43B"/>
                      </a:gs>
                      <a:gs pos="100000">
                        <a:srgbClr val="8B6735"/>
                      </a:gs>
                    </a:gsLst>
                    <a:lin ang="5400000" scaled="1"/>
                    <a:tileRect/>
                  </a:gradFill>
                  <a:cs typeface="+mn-ea"/>
                  <a:sym typeface="+mn-lt"/>
                </a:rPr>
                <a:t>标题文字添加此处</a:t>
              </a:r>
            </a:p>
          </p:txBody>
        </p:sp>
        <p:sp>
          <p:nvSpPr>
            <p:cNvPr id="40" name="矩形 39"/>
            <p:cNvSpPr/>
            <p:nvPr/>
          </p:nvSpPr>
          <p:spPr>
            <a:xfrm>
              <a:off x="1341578" y="818407"/>
              <a:ext cx="5309573" cy="338554"/>
            </a:xfrm>
            <a:prstGeom prst="rect">
              <a:avLst/>
            </a:prstGeom>
          </p:spPr>
          <p:txBody>
            <a:bodyPr wrap="none">
              <a:spAutoFit/>
            </a:bodyPr>
            <a:lstStyle/>
            <a:p>
              <a:pPr defTabSz="685800"/>
              <a:r>
                <a:rPr lang="en-US" altLang="zh-CN" sz="1050" dirty="0">
                  <a:gradFill flip="none" rotWithShape="1">
                    <a:gsLst>
                      <a:gs pos="0">
                        <a:srgbClr val="E3B43B"/>
                      </a:gs>
                      <a:gs pos="100000">
                        <a:srgbClr val="8B6735"/>
                      </a:gs>
                    </a:gsLst>
                    <a:lin ang="5400000" scaled="1"/>
                    <a:tileRect/>
                  </a:gradFill>
                  <a:cs typeface="+mn-ea"/>
                  <a:sym typeface="+mn-lt"/>
                </a:rPr>
                <a:t>ADD YOUR TEXT HERE ADD YOUR TEXT ADD YOUR TEXT </a:t>
              </a:r>
              <a:endParaRPr lang="zh-CN" altLang="en-US" sz="1050" dirty="0">
                <a:gradFill flip="none" rotWithShape="1">
                  <a:gsLst>
                    <a:gs pos="0">
                      <a:srgbClr val="E3B43B"/>
                    </a:gs>
                    <a:gs pos="100000">
                      <a:srgbClr val="8B6735"/>
                    </a:gs>
                  </a:gsLst>
                  <a:lin ang="5400000" scaled="1"/>
                  <a:tileRect/>
                </a:gra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up)">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27"/>
          <p:cNvGrpSpPr/>
          <p:nvPr/>
        </p:nvGrpSpPr>
        <p:grpSpPr>
          <a:xfrm>
            <a:off x="3128429" y="1617539"/>
            <a:ext cx="3081317" cy="2599664"/>
            <a:chOff x="4171239" y="1979006"/>
            <a:chExt cx="4108422" cy="3466218"/>
          </a:xfrm>
        </p:grpSpPr>
        <p:sp>
          <p:nvSpPr>
            <p:cNvPr id="23" name="Isosceles Triangle 91"/>
            <p:cNvSpPr/>
            <p:nvPr/>
          </p:nvSpPr>
          <p:spPr bwMode="auto">
            <a:xfrm rot="16200000" flipH="1">
              <a:off x="4063805" y="3933037"/>
              <a:ext cx="572611" cy="357743"/>
            </a:xfrm>
            <a:prstGeom prst="triangle">
              <a:avLst/>
            </a:prstGeom>
            <a:gradFill flip="none" rotWithShape="0">
              <a:gsLst>
                <a:gs pos="0">
                  <a:srgbClr val="E3B43B"/>
                </a:gs>
                <a:gs pos="100000">
                  <a:srgbClr val="8B6735"/>
                </a:gs>
              </a:gsLst>
              <a:lin ang="0" scaled="1"/>
              <a:tileRect/>
            </a:gradFill>
            <a:ln>
              <a:noFill/>
            </a:ln>
            <a:effectLst/>
          </p:spPr>
          <p:txBody>
            <a:bodyPr anchor="ctr"/>
            <a:lstStyle/>
            <a:p>
              <a:pPr algn="ctr" defTabSz="685800"/>
              <a:endParaRPr sz="1350">
                <a:solidFill>
                  <a:prstClr val="black"/>
                </a:solidFill>
                <a:cs typeface="+mn-ea"/>
                <a:sym typeface="+mn-lt"/>
              </a:endParaRPr>
            </a:p>
          </p:txBody>
        </p:sp>
        <p:grpSp>
          <p:nvGrpSpPr>
            <p:cNvPr id="24" name="Group 99"/>
            <p:cNvGrpSpPr/>
            <p:nvPr/>
          </p:nvGrpSpPr>
          <p:grpSpPr>
            <a:xfrm>
              <a:off x="5004615" y="1979006"/>
              <a:ext cx="3056051" cy="1296439"/>
              <a:chOff x="5004615" y="1979006"/>
              <a:chExt cx="3056051" cy="1296439"/>
            </a:xfrm>
          </p:grpSpPr>
          <p:cxnSp>
            <p:nvCxnSpPr>
              <p:cNvPr id="37" name="Straight Connector 79"/>
              <p:cNvCxnSpPr>
                <a:stCxn id="39" idx="0"/>
              </p:cNvCxnSpPr>
              <p:nvPr/>
            </p:nvCxnSpPr>
            <p:spPr>
              <a:xfrm>
                <a:off x="5643370" y="3256516"/>
                <a:ext cx="2417296" cy="18929"/>
              </a:xfrm>
              <a:prstGeom prst="line">
                <a:avLst/>
              </a:prstGeom>
              <a:ln w="317500">
                <a:gradFill flip="none" rotWithShape="1">
                  <a:gsLst>
                    <a:gs pos="0">
                      <a:srgbClr val="E3B43B"/>
                    </a:gs>
                    <a:gs pos="100000">
                      <a:srgbClr val="8B673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8" name="Straight Connector 85"/>
              <p:cNvCxnSpPr/>
              <p:nvPr/>
            </p:nvCxnSpPr>
            <p:spPr>
              <a:xfrm flipV="1">
                <a:off x="6288397" y="2617760"/>
                <a:ext cx="3253" cy="576000"/>
              </a:xfrm>
              <a:prstGeom prst="line">
                <a:avLst/>
              </a:prstGeom>
              <a:ln w="317500">
                <a:gradFill flip="none" rotWithShape="1">
                  <a:gsLst>
                    <a:gs pos="0">
                      <a:srgbClr val="E3B43B"/>
                    </a:gs>
                    <a:gs pos="100000">
                      <a:srgbClr val="8B6735"/>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39" name="Freeform: Shape 93"/>
              <p:cNvSpPr/>
              <p:nvPr/>
            </p:nvSpPr>
            <p:spPr bwMode="auto">
              <a:xfrm rot="5400000">
                <a:off x="5004615" y="1979006"/>
                <a:ext cx="1277510" cy="1277510"/>
              </a:xfrm>
              <a:custGeom>
                <a:avLst/>
                <a:gdLst>
                  <a:gd name="connsiteX0" fmla="*/ 0 w 1277510"/>
                  <a:gd name="connsiteY0" fmla="*/ 638755 h 1277510"/>
                  <a:gd name="connsiteX1" fmla="*/ 638755 w 1277510"/>
                  <a:gd name="connsiteY1" fmla="*/ 0 h 1277510"/>
                  <a:gd name="connsiteX2" fmla="*/ 1277510 w 1277510"/>
                  <a:gd name="connsiteY2" fmla="*/ 638755 h 1277510"/>
                  <a:gd name="connsiteX3" fmla="*/ 638755 w 1277510"/>
                  <a:gd name="connsiteY3" fmla="*/ 1277510 h 1277510"/>
                  <a:gd name="connsiteX4" fmla="*/ 0 w 1277510"/>
                  <a:gd name="connsiteY4" fmla="*/ 638755 h 1277510"/>
                  <a:gd name="connsiteX0-1" fmla="*/ 1277510 w 1368950"/>
                  <a:gd name="connsiteY0-2" fmla="*/ 638755 h 1277510"/>
                  <a:gd name="connsiteX1-3" fmla="*/ 638755 w 1368950"/>
                  <a:gd name="connsiteY1-4" fmla="*/ 1277510 h 1277510"/>
                  <a:gd name="connsiteX2-5" fmla="*/ 0 w 1368950"/>
                  <a:gd name="connsiteY2-6" fmla="*/ 638755 h 1277510"/>
                  <a:gd name="connsiteX3-7" fmla="*/ 638755 w 1368950"/>
                  <a:gd name="connsiteY3-8" fmla="*/ 0 h 1277510"/>
                  <a:gd name="connsiteX4-9" fmla="*/ 1368950 w 1368950"/>
                  <a:gd name="connsiteY4-10" fmla="*/ 730195 h 1277510"/>
                  <a:gd name="connsiteX0-11" fmla="*/ 1277510 w 1277510"/>
                  <a:gd name="connsiteY0-12" fmla="*/ 638755 h 1277510"/>
                  <a:gd name="connsiteX1-13" fmla="*/ 638755 w 1277510"/>
                  <a:gd name="connsiteY1-14" fmla="*/ 1277510 h 1277510"/>
                  <a:gd name="connsiteX2-15" fmla="*/ 0 w 1277510"/>
                  <a:gd name="connsiteY2-16" fmla="*/ 638755 h 1277510"/>
                  <a:gd name="connsiteX3-17" fmla="*/ 638755 w 1277510"/>
                  <a:gd name="connsiteY3-18" fmla="*/ 0 h 1277510"/>
                </a:gdLst>
                <a:ahLst/>
                <a:cxnLst>
                  <a:cxn ang="0">
                    <a:pos x="connsiteX0-1" y="connsiteY0-2"/>
                  </a:cxn>
                  <a:cxn ang="0">
                    <a:pos x="connsiteX1-3" y="connsiteY1-4"/>
                  </a:cxn>
                  <a:cxn ang="0">
                    <a:pos x="connsiteX2-5" y="connsiteY2-6"/>
                  </a:cxn>
                  <a:cxn ang="0">
                    <a:pos x="connsiteX3-7" y="connsiteY3-8"/>
                  </a:cxn>
                </a:cxnLst>
                <a:rect l="l" t="t" r="r" b="b"/>
                <a:pathLst>
                  <a:path w="1277510" h="1277510">
                    <a:moveTo>
                      <a:pt x="1277510" y="638755"/>
                    </a:moveTo>
                    <a:cubicBezTo>
                      <a:pt x="1277510" y="991530"/>
                      <a:pt x="991530" y="1277510"/>
                      <a:pt x="638755" y="1277510"/>
                    </a:cubicBezTo>
                    <a:cubicBezTo>
                      <a:pt x="285980" y="1277510"/>
                      <a:pt x="0" y="991530"/>
                      <a:pt x="0" y="638755"/>
                    </a:cubicBezTo>
                    <a:cubicBezTo>
                      <a:pt x="0" y="285980"/>
                      <a:pt x="285980" y="0"/>
                      <a:pt x="638755" y="0"/>
                    </a:cubicBezTo>
                  </a:path>
                </a:pathLst>
              </a:custGeom>
              <a:noFill/>
              <a:ln w="317500">
                <a:gradFill flip="none" rotWithShape="1">
                  <a:gsLst>
                    <a:gs pos="0">
                      <a:srgbClr val="E3B43B"/>
                    </a:gs>
                    <a:gs pos="100000">
                      <a:srgbClr val="8B6735"/>
                    </a:gs>
                  </a:gsLst>
                  <a:lin ang="5400000" scaled="1"/>
                  <a:tileRect/>
                </a:gradFill>
              </a:ln>
              <a:effectLst/>
            </p:spPr>
            <p:txBody>
              <a:bodyPr anchor="ctr"/>
              <a:lstStyle/>
              <a:p>
                <a:pPr algn="ctr" defTabSz="685800"/>
                <a:endParaRPr sz="1350">
                  <a:solidFill>
                    <a:prstClr val="black"/>
                  </a:solidFill>
                  <a:cs typeface="+mn-ea"/>
                  <a:sym typeface="+mn-lt"/>
                </a:endParaRPr>
              </a:p>
            </p:txBody>
          </p:sp>
        </p:grpSp>
        <p:grpSp>
          <p:nvGrpSpPr>
            <p:cNvPr id="25" name="Group 100"/>
            <p:cNvGrpSpPr/>
            <p:nvPr/>
          </p:nvGrpSpPr>
          <p:grpSpPr>
            <a:xfrm flipH="1" flipV="1">
              <a:off x="4509403" y="3165128"/>
              <a:ext cx="3046526" cy="2269413"/>
              <a:chOff x="5004615" y="1979006"/>
              <a:chExt cx="3046526" cy="2269413"/>
            </a:xfrm>
          </p:grpSpPr>
          <p:cxnSp>
            <p:nvCxnSpPr>
              <p:cNvPr id="34" name="Straight Connector 101"/>
              <p:cNvCxnSpPr>
                <a:stCxn id="36" idx="0"/>
              </p:cNvCxnSpPr>
              <p:nvPr/>
            </p:nvCxnSpPr>
            <p:spPr>
              <a:xfrm>
                <a:off x="5633845" y="3256516"/>
                <a:ext cx="2417296" cy="18929"/>
              </a:xfrm>
              <a:prstGeom prst="line">
                <a:avLst/>
              </a:prstGeom>
              <a:ln w="317500">
                <a:gradFill flip="none" rotWithShape="1">
                  <a:gsLst>
                    <a:gs pos="0">
                      <a:srgbClr val="E3B43B"/>
                    </a:gs>
                    <a:gs pos="100000">
                      <a:srgbClr val="8B673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5" name="Straight Connector 102"/>
              <p:cNvCxnSpPr/>
              <p:nvPr/>
            </p:nvCxnSpPr>
            <p:spPr>
              <a:xfrm flipV="1">
                <a:off x="6272435" y="2617761"/>
                <a:ext cx="9690" cy="1630658"/>
              </a:xfrm>
              <a:prstGeom prst="line">
                <a:avLst/>
              </a:prstGeom>
              <a:ln w="317500">
                <a:gradFill flip="none" rotWithShape="1">
                  <a:gsLst>
                    <a:gs pos="0">
                      <a:srgbClr val="E3B43B"/>
                    </a:gs>
                    <a:gs pos="100000">
                      <a:srgbClr val="8B6735"/>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36" name="Freeform: Shape 103"/>
              <p:cNvSpPr/>
              <p:nvPr/>
            </p:nvSpPr>
            <p:spPr bwMode="auto">
              <a:xfrm rot="5400000">
                <a:off x="5004615" y="1979006"/>
                <a:ext cx="1277510" cy="1277510"/>
              </a:xfrm>
              <a:custGeom>
                <a:avLst/>
                <a:gdLst>
                  <a:gd name="connsiteX0" fmla="*/ 0 w 1277510"/>
                  <a:gd name="connsiteY0" fmla="*/ 638755 h 1277510"/>
                  <a:gd name="connsiteX1" fmla="*/ 638755 w 1277510"/>
                  <a:gd name="connsiteY1" fmla="*/ 0 h 1277510"/>
                  <a:gd name="connsiteX2" fmla="*/ 1277510 w 1277510"/>
                  <a:gd name="connsiteY2" fmla="*/ 638755 h 1277510"/>
                  <a:gd name="connsiteX3" fmla="*/ 638755 w 1277510"/>
                  <a:gd name="connsiteY3" fmla="*/ 1277510 h 1277510"/>
                  <a:gd name="connsiteX4" fmla="*/ 0 w 1277510"/>
                  <a:gd name="connsiteY4" fmla="*/ 638755 h 1277510"/>
                  <a:gd name="connsiteX0-1" fmla="*/ 1277510 w 1368950"/>
                  <a:gd name="connsiteY0-2" fmla="*/ 638755 h 1277510"/>
                  <a:gd name="connsiteX1-3" fmla="*/ 638755 w 1368950"/>
                  <a:gd name="connsiteY1-4" fmla="*/ 1277510 h 1277510"/>
                  <a:gd name="connsiteX2-5" fmla="*/ 0 w 1368950"/>
                  <a:gd name="connsiteY2-6" fmla="*/ 638755 h 1277510"/>
                  <a:gd name="connsiteX3-7" fmla="*/ 638755 w 1368950"/>
                  <a:gd name="connsiteY3-8" fmla="*/ 0 h 1277510"/>
                  <a:gd name="connsiteX4-9" fmla="*/ 1368950 w 1368950"/>
                  <a:gd name="connsiteY4-10" fmla="*/ 730195 h 1277510"/>
                  <a:gd name="connsiteX0-11" fmla="*/ 1277510 w 1277510"/>
                  <a:gd name="connsiteY0-12" fmla="*/ 638755 h 1277510"/>
                  <a:gd name="connsiteX1-13" fmla="*/ 638755 w 1277510"/>
                  <a:gd name="connsiteY1-14" fmla="*/ 1277510 h 1277510"/>
                  <a:gd name="connsiteX2-15" fmla="*/ 0 w 1277510"/>
                  <a:gd name="connsiteY2-16" fmla="*/ 638755 h 1277510"/>
                  <a:gd name="connsiteX3-17" fmla="*/ 638755 w 1277510"/>
                  <a:gd name="connsiteY3-18" fmla="*/ 0 h 1277510"/>
                </a:gdLst>
                <a:ahLst/>
                <a:cxnLst>
                  <a:cxn ang="0">
                    <a:pos x="connsiteX0-1" y="connsiteY0-2"/>
                  </a:cxn>
                  <a:cxn ang="0">
                    <a:pos x="connsiteX1-3" y="connsiteY1-4"/>
                  </a:cxn>
                  <a:cxn ang="0">
                    <a:pos x="connsiteX2-5" y="connsiteY2-6"/>
                  </a:cxn>
                  <a:cxn ang="0">
                    <a:pos x="connsiteX3-7" y="connsiteY3-8"/>
                  </a:cxn>
                </a:cxnLst>
                <a:rect l="l" t="t" r="r" b="b"/>
                <a:pathLst>
                  <a:path w="1277510" h="1277510">
                    <a:moveTo>
                      <a:pt x="1277510" y="638755"/>
                    </a:moveTo>
                    <a:cubicBezTo>
                      <a:pt x="1277510" y="991530"/>
                      <a:pt x="991530" y="1277510"/>
                      <a:pt x="638755" y="1277510"/>
                    </a:cubicBezTo>
                    <a:cubicBezTo>
                      <a:pt x="285980" y="1277510"/>
                      <a:pt x="0" y="991530"/>
                      <a:pt x="0" y="638755"/>
                    </a:cubicBezTo>
                    <a:cubicBezTo>
                      <a:pt x="0" y="285980"/>
                      <a:pt x="285980" y="0"/>
                      <a:pt x="638755" y="0"/>
                    </a:cubicBezTo>
                  </a:path>
                </a:pathLst>
              </a:custGeom>
              <a:noFill/>
              <a:ln w="317500">
                <a:gradFill flip="none" rotWithShape="1">
                  <a:gsLst>
                    <a:gs pos="0">
                      <a:srgbClr val="E3B43B"/>
                    </a:gs>
                    <a:gs pos="100000">
                      <a:srgbClr val="8B6735"/>
                    </a:gs>
                  </a:gsLst>
                  <a:lin ang="10800000" scaled="1"/>
                  <a:tileRect/>
                </a:gradFill>
              </a:ln>
              <a:effectLst/>
            </p:spPr>
            <p:txBody>
              <a:bodyPr anchor="ctr"/>
              <a:lstStyle/>
              <a:p>
                <a:pPr algn="ctr" defTabSz="685800"/>
                <a:endParaRPr sz="1350">
                  <a:solidFill>
                    <a:prstClr val="black"/>
                  </a:solidFill>
                  <a:cs typeface="+mn-ea"/>
                  <a:sym typeface="+mn-lt"/>
                </a:endParaRPr>
              </a:p>
            </p:txBody>
          </p:sp>
        </p:grpSp>
        <p:sp>
          <p:nvSpPr>
            <p:cNvPr id="26" name="Isosceles Triangle 105"/>
            <p:cNvSpPr/>
            <p:nvPr/>
          </p:nvSpPr>
          <p:spPr bwMode="auto">
            <a:xfrm rot="5400000">
              <a:off x="7814484" y="3087108"/>
              <a:ext cx="572611" cy="357743"/>
            </a:xfrm>
            <a:prstGeom prst="triangle">
              <a:avLst/>
            </a:prstGeom>
            <a:gradFill>
              <a:gsLst>
                <a:gs pos="0">
                  <a:srgbClr val="E3B43B"/>
                </a:gs>
                <a:gs pos="100000">
                  <a:srgbClr val="8B6735"/>
                </a:gs>
              </a:gsLst>
              <a:lin ang="5400000" scaled="1"/>
            </a:gradFill>
            <a:ln>
              <a:noFill/>
            </a:ln>
            <a:effectLst/>
          </p:spPr>
          <p:txBody>
            <a:bodyPr anchor="ctr"/>
            <a:lstStyle/>
            <a:p>
              <a:pPr algn="ctr" defTabSz="685800"/>
              <a:endParaRPr sz="1350">
                <a:solidFill>
                  <a:prstClr val="black"/>
                </a:solidFill>
                <a:cs typeface="+mn-ea"/>
                <a:sym typeface="+mn-lt"/>
              </a:endParaRPr>
            </a:p>
          </p:txBody>
        </p:sp>
        <p:sp>
          <p:nvSpPr>
            <p:cNvPr id="27" name="Freeform: Shape 114"/>
            <p:cNvSpPr/>
            <p:nvPr/>
          </p:nvSpPr>
          <p:spPr bwMode="auto">
            <a:xfrm>
              <a:off x="6651066" y="4520097"/>
              <a:ext cx="544184" cy="544184"/>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gradFill>
              <a:gsLst>
                <a:gs pos="0">
                  <a:srgbClr val="E3B43B"/>
                </a:gs>
                <a:gs pos="100000">
                  <a:srgbClr val="8B6735"/>
                </a:gs>
              </a:gsLst>
              <a:lin ang="5400000" scaled="1"/>
            </a:gradFill>
            <a:ln>
              <a:noFill/>
            </a:ln>
          </p:spPr>
          <p:txBody>
            <a:bodyPr anchor="ctr"/>
            <a:lstStyle/>
            <a:p>
              <a:pPr algn="ctr" defTabSz="685800"/>
              <a:endParaRPr sz="1350">
                <a:solidFill>
                  <a:prstClr val="black"/>
                </a:solidFill>
                <a:cs typeface="+mn-ea"/>
                <a:sym typeface="+mn-lt"/>
              </a:endParaRPr>
            </a:p>
          </p:txBody>
        </p:sp>
        <p:sp>
          <p:nvSpPr>
            <p:cNvPr id="28" name="Freeform: Shape 115"/>
            <p:cNvSpPr/>
            <p:nvPr/>
          </p:nvSpPr>
          <p:spPr bwMode="auto">
            <a:xfrm>
              <a:off x="5379058" y="2345669"/>
              <a:ext cx="544184" cy="544184"/>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gradFill>
              <a:gsLst>
                <a:gs pos="0">
                  <a:srgbClr val="E3B43B"/>
                </a:gs>
                <a:gs pos="100000">
                  <a:srgbClr val="8B6735"/>
                </a:gs>
              </a:gsLst>
              <a:lin ang="5400000" scaled="1"/>
            </a:gradFill>
            <a:ln>
              <a:noFill/>
            </a:ln>
          </p:spPr>
          <p:txBody>
            <a:bodyPr anchor="ctr"/>
            <a:lstStyle/>
            <a:p>
              <a:pPr algn="ctr" defTabSz="685800"/>
              <a:endParaRPr sz="1350">
                <a:solidFill>
                  <a:prstClr val="black"/>
                </a:solidFill>
                <a:cs typeface="+mn-ea"/>
                <a:sym typeface="+mn-lt"/>
              </a:endParaRPr>
            </a:p>
          </p:txBody>
        </p:sp>
        <p:cxnSp>
          <p:nvCxnSpPr>
            <p:cNvPr id="29" name="Straight Connector 117"/>
            <p:cNvCxnSpPr>
              <a:stCxn id="31" idx="0"/>
            </p:cNvCxnSpPr>
            <p:nvPr/>
          </p:nvCxnSpPr>
          <p:spPr>
            <a:xfrm>
              <a:off x="5630330" y="3256516"/>
              <a:ext cx="2417296" cy="1892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118"/>
            <p:cNvCxnSpPr>
              <a:stCxn id="36" idx="3"/>
            </p:cNvCxnSpPr>
            <p:nvPr/>
          </p:nvCxnSpPr>
          <p:spPr>
            <a:xfrm flipH="1" flipV="1">
              <a:off x="6269085" y="2617761"/>
              <a:ext cx="9334" cy="217802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119"/>
            <p:cNvSpPr/>
            <p:nvPr/>
          </p:nvSpPr>
          <p:spPr bwMode="auto">
            <a:xfrm rot="5400000">
              <a:off x="4991575" y="1979006"/>
              <a:ext cx="1277510" cy="1277510"/>
            </a:xfrm>
            <a:custGeom>
              <a:avLst/>
              <a:gdLst>
                <a:gd name="connsiteX0" fmla="*/ 0 w 1277510"/>
                <a:gd name="connsiteY0" fmla="*/ 638755 h 1277510"/>
                <a:gd name="connsiteX1" fmla="*/ 638755 w 1277510"/>
                <a:gd name="connsiteY1" fmla="*/ 0 h 1277510"/>
                <a:gd name="connsiteX2" fmla="*/ 1277510 w 1277510"/>
                <a:gd name="connsiteY2" fmla="*/ 638755 h 1277510"/>
                <a:gd name="connsiteX3" fmla="*/ 638755 w 1277510"/>
                <a:gd name="connsiteY3" fmla="*/ 1277510 h 1277510"/>
                <a:gd name="connsiteX4" fmla="*/ 0 w 1277510"/>
                <a:gd name="connsiteY4" fmla="*/ 638755 h 1277510"/>
                <a:gd name="connsiteX0-1" fmla="*/ 1277510 w 1368950"/>
                <a:gd name="connsiteY0-2" fmla="*/ 638755 h 1277510"/>
                <a:gd name="connsiteX1-3" fmla="*/ 638755 w 1368950"/>
                <a:gd name="connsiteY1-4" fmla="*/ 1277510 h 1277510"/>
                <a:gd name="connsiteX2-5" fmla="*/ 0 w 1368950"/>
                <a:gd name="connsiteY2-6" fmla="*/ 638755 h 1277510"/>
                <a:gd name="connsiteX3-7" fmla="*/ 638755 w 1368950"/>
                <a:gd name="connsiteY3-8" fmla="*/ 0 h 1277510"/>
                <a:gd name="connsiteX4-9" fmla="*/ 1368950 w 1368950"/>
                <a:gd name="connsiteY4-10" fmla="*/ 730195 h 1277510"/>
                <a:gd name="connsiteX0-11" fmla="*/ 1277510 w 1277510"/>
                <a:gd name="connsiteY0-12" fmla="*/ 638755 h 1277510"/>
                <a:gd name="connsiteX1-13" fmla="*/ 638755 w 1277510"/>
                <a:gd name="connsiteY1-14" fmla="*/ 1277510 h 1277510"/>
                <a:gd name="connsiteX2-15" fmla="*/ 0 w 1277510"/>
                <a:gd name="connsiteY2-16" fmla="*/ 638755 h 1277510"/>
                <a:gd name="connsiteX3-17" fmla="*/ 638755 w 1277510"/>
                <a:gd name="connsiteY3-18" fmla="*/ 0 h 1277510"/>
              </a:gdLst>
              <a:ahLst/>
              <a:cxnLst>
                <a:cxn ang="0">
                  <a:pos x="connsiteX0-1" y="connsiteY0-2"/>
                </a:cxn>
                <a:cxn ang="0">
                  <a:pos x="connsiteX1-3" y="connsiteY1-4"/>
                </a:cxn>
                <a:cxn ang="0">
                  <a:pos x="connsiteX2-5" y="connsiteY2-6"/>
                </a:cxn>
                <a:cxn ang="0">
                  <a:pos x="connsiteX3-7" y="connsiteY3-8"/>
                </a:cxn>
              </a:cxnLst>
              <a:rect l="l" t="t" r="r" b="b"/>
              <a:pathLst>
                <a:path w="1277510" h="1277510">
                  <a:moveTo>
                    <a:pt x="1277510" y="638755"/>
                  </a:moveTo>
                  <a:cubicBezTo>
                    <a:pt x="1277510" y="991530"/>
                    <a:pt x="991530" y="1277510"/>
                    <a:pt x="638755" y="1277510"/>
                  </a:cubicBezTo>
                  <a:cubicBezTo>
                    <a:pt x="285980" y="1277510"/>
                    <a:pt x="0" y="991530"/>
                    <a:pt x="0" y="638755"/>
                  </a:cubicBezTo>
                  <a:cubicBezTo>
                    <a:pt x="0" y="285980"/>
                    <a:pt x="285980" y="0"/>
                    <a:pt x="638755" y="0"/>
                  </a:cubicBezTo>
                </a:path>
              </a:pathLst>
            </a:custGeom>
            <a:noFill/>
            <a:ln w="28575">
              <a:solidFill>
                <a:schemeClr val="tx1"/>
              </a:solidFill>
              <a:prstDash val="dash"/>
            </a:ln>
            <a:effectLst/>
          </p:spPr>
          <p:txBody>
            <a:bodyPr anchor="ctr"/>
            <a:lstStyle/>
            <a:p>
              <a:pPr algn="ctr" defTabSz="685800"/>
              <a:endParaRPr sz="1350">
                <a:solidFill>
                  <a:prstClr val="black"/>
                </a:solidFill>
                <a:cs typeface="+mn-ea"/>
                <a:sym typeface="+mn-lt"/>
              </a:endParaRPr>
            </a:p>
          </p:txBody>
        </p:sp>
        <p:cxnSp>
          <p:nvCxnSpPr>
            <p:cNvPr id="32" name="Straight Connector 121"/>
            <p:cNvCxnSpPr>
              <a:stCxn id="33" idx="0"/>
            </p:cNvCxnSpPr>
            <p:nvPr/>
          </p:nvCxnSpPr>
          <p:spPr>
            <a:xfrm flipH="1" flipV="1">
              <a:off x="4499315" y="4148785"/>
              <a:ext cx="2417296" cy="1892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Freeform: Shape 123"/>
            <p:cNvSpPr/>
            <p:nvPr/>
          </p:nvSpPr>
          <p:spPr bwMode="auto">
            <a:xfrm rot="5400000" flipH="1" flipV="1">
              <a:off x="6277856" y="4167714"/>
              <a:ext cx="1277510" cy="1277510"/>
            </a:xfrm>
            <a:custGeom>
              <a:avLst/>
              <a:gdLst>
                <a:gd name="connsiteX0" fmla="*/ 0 w 1277510"/>
                <a:gd name="connsiteY0" fmla="*/ 638755 h 1277510"/>
                <a:gd name="connsiteX1" fmla="*/ 638755 w 1277510"/>
                <a:gd name="connsiteY1" fmla="*/ 0 h 1277510"/>
                <a:gd name="connsiteX2" fmla="*/ 1277510 w 1277510"/>
                <a:gd name="connsiteY2" fmla="*/ 638755 h 1277510"/>
                <a:gd name="connsiteX3" fmla="*/ 638755 w 1277510"/>
                <a:gd name="connsiteY3" fmla="*/ 1277510 h 1277510"/>
                <a:gd name="connsiteX4" fmla="*/ 0 w 1277510"/>
                <a:gd name="connsiteY4" fmla="*/ 638755 h 1277510"/>
                <a:gd name="connsiteX0-1" fmla="*/ 1277510 w 1368950"/>
                <a:gd name="connsiteY0-2" fmla="*/ 638755 h 1277510"/>
                <a:gd name="connsiteX1-3" fmla="*/ 638755 w 1368950"/>
                <a:gd name="connsiteY1-4" fmla="*/ 1277510 h 1277510"/>
                <a:gd name="connsiteX2-5" fmla="*/ 0 w 1368950"/>
                <a:gd name="connsiteY2-6" fmla="*/ 638755 h 1277510"/>
                <a:gd name="connsiteX3-7" fmla="*/ 638755 w 1368950"/>
                <a:gd name="connsiteY3-8" fmla="*/ 0 h 1277510"/>
                <a:gd name="connsiteX4-9" fmla="*/ 1368950 w 1368950"/>
                <a:gd name="connsiteY4-10" fmla="*/ 730195 h 1277510"/>
                <a:gd name="connsiteX0-11" fmla="*/ 1277510 w 1277510"/>
                <a:gd name="connsiteY0-12" fmla="*/ 638755 h 1277510"/>
                <a:gd name="connsiteX1-13" fmla="*/ 638755 w 1277510"/>
                <a:gd name="connsiteY1-14" fmla="*/ 1277510 h 1277510"/>
                <a:gd name="connsiteX2-15" fmla="*/ 0 w 1277510"/>
                <a:gd name="connsiteY2-16" fmla="*/ 638755 h 1277510"/>
                <a:gd name="connsiteX3-17" fmla="*/ 638755 w 1277510"/>
                <a:gd name="connsiteY3-18" fmla="*/ 0 h 1277510"/>
              </a:gdLst>
              <a:ahLst/>
              <a:cxnLst>
                <a:cxn ang="0">
                  <a:pos x="connsiteX0-1" y="connsiteY0-2"/>
                </a:cxn>
                <a:cxn ang="0">
                  <a:pos x="connsiteX1-3" y="connsiteY1-4"/>
                </a:cxn>
                <a:cxn ang="0">
                  <a:pos x="connsiteX2-5" y="connsiteY2-6"/>
                </a:cxn>
                <a:cxn ang="0">
                  <a:pos x="connsiteX3-7" y="connsiteY3-8"/>
                </a:cxn>
              </a:cxnLst>
              <a:rect l="l" t="t" r="r" b="b"/>
              <a:pathLst>
                <a:path w="1277510" h="1277510">
                  <a:moveTo>
                    <a:pt x="1277510" y="638755"/>
                  </a:moveTo>
                  <a:cubicBezTo>
                    <a:pt x="1277510" y="991530"/>
                    <a:pt x="991530" y="1277510"/>
                    <a:pt x="638755" y="1277510"/>
                  </a:cubicBezTo>
                  <a:cubicBezTo>
                    <a:pt x="285980" y="1277510"/>
                    <a:pt x="0" y="991530"/>
                    <a:pt x="0" y="638755"/>
                  </a:cubicBezTo>
                  <a:cubicBezTo>
                    <a:pt x="0" y="285980"/>
                    <a:pt x="285980" y="0"/>
                    <a:pt x="638755" y="0"/>
                  </a:cubicBezTo>
                </a:path>
              </a:pathLst>
            </a:custGeom>
            <a:noFill/>
            <a:ln w="28575">
              <a:solidFill>
                <a:schemeClr val="tx1"/>
              </a:solidFill>
              <a:prstDash val="dash"/>
            </a:ln>
            <a:effectLst/>
          </p:spPr>
          <p:txBody>
            <a:bodyPr anchor="ctr"/>
            <a:lstStyle/>
            <a:p>
              <a:pPr algn="ctr" defTabSz="685800"/>
              <a:endParaRPr sz="1350">
                <a:solidFill>
                  <a:prstClr val="black"/>
                </a:solidFill>
                <a:cs typeface="+mn-ea"/>
                <a:sym typeface="+mn-lt"/>
              </a:endParaRPr>
            </a:p>
          </p:txBody>
        </p:sp>
      </p:grpSp>
      <p:grpSp>
        <p:nvGrpSpPr>
          <p:cNvPr id="49" name="组合 48"/>
          <p:cNvGrpSpPr/>
          <p:nvPr/>
        </p:nvGrpSpPr>
        <p:grpSpPr>
          <a:xfrm>
            <a:off x="1007605" y="1630147"/>
            <a:ext cx="1822409" cy="2462041"/>
            <a:chOff x="1343472" y="2173529"/>
            <a:chExt cx="2429879" cy="3282721"/>
          </a:xfrm>
        </p:grpSpPr>
        <p:grpSp>
          <p:nvGrpSpPr>
            <p:cNvPr id="14" name="Group 66"/>
            <p:cNvGrpSpPr/>
            <p:nvPr/>
          </p:nvGrpSpPr>
          <p:grpSpPr>
            <a:xfrm>
              <a:off x="1343472" y="2173529"/>
              <a:ext cx="2429879" cy="3168514"/>
              <a:chOff x="156613" y="1872171"/>
              <a:chExt cx="3996756" cy="3477314"/>
            </a:xfrm>
          </p:grpSpPr>
          <p:sp>
            <p:nvSpPr>
              <p:cNvPr id="18" name="Rectangle: Rounded Corners 42"/>
              <p:cNvSpPr/>
              <p:nvPr/>
            </p:nvSpPr>
            <p:spPr>
              <a:xfrm>
                <a:off x="156613" y="2118223"/>
                <a:ext cx="3996756" cy="3231262"/>
              </a:xfrm>
              <a:prstGeom prst="roundRect">
                <a:avLst>
                  <a:gd name="adj" fmla="val 2415"/>
                </a:avLst>
              </a:prstGeom>
              <a:solidFill>
                <a:schemeClr val="tx1">
                  <a:lumMod val="75000"/>
                  <a:lumOff val="25000"/>
                  <a:alpha val="40000"/>
                </a:schemeClr>
              </a:solidFill>
              <a:ln w="3175">
                <a:gradFill>
                  <a:gsLst>
                    <a:gs pos="0">
                      <a:srgbClr val="E3B43B"/>
                    </a:gs>
                    <a:gs pos="100000">
                      <a:srgbClr val="8B6735"/>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sz="1350">
                  <a:solidFill>
                    <a:prstClr val="white"/>
                  </a:solidFill>
                  <a:cs typeface="+mn-ea"/>
                  <a:sym typeface="+mn-lt"/>
                </a:endParaRPr>
              </a:p>
            </p:txBody>
          </p:sp>
          <p:sp>
            <p:nvSpPr>
              <p:cNvPr id="19" name="Rectangle: Rounded Corners 43"/>
              <p:cNvSpPr/>
              <p:nvPr/>
            </p:nvSpPr>
            <p:spPr>
              <a:xfrm>
                <a:off x="351970" y="1872171"/>
                <a:ext cx="3606042" cy="422826"/>
              </a:xfrm>
              <a:prstGeom prst="roundRect">
                <a:avLst>
                  <a:gd name="adj" fmla="val 50000"/>
                </a:avLst>
              </a:prstGeom>
              <a:gradFill>
                <a:gsLst>
                  <a:gs pos="0">
                    <a:srgbClr val="E3B43B"/>
                  </a:gs>
                  <a:gs pos="100000">
                    <a:srgbClr val="8B6735"/>
                  </a:gs>
                </a:gsLst>
                <a:lin ang="5400000" scaled="1"/>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sz="1350">
                  <a:solidFill>
                    <a:prstClr val="white"/>
                  </a:solidFill>
                  <a:cs typeface="+mn-ea"/>
                  <a:sym typeface="+mn-lt"/>
                </a:endParaRPr>
              </a:p>
            </p:txBody>
          </p:sp>
          <p:sp>
            <p:nvSpPr>
              <p:cNvPr id="20" name="TextBox 47"/>
              <p:cNvSpPr txBox="1"/>
              <p:nvPr/>
            </p:nvSpPr>
            <p:spPr bwMode="auto">
              <a:xfrm>
                <a:off x="770063" y="1923269"/>
                <a:ext cx="2888042" cy="328118"/>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Autofit/>
                <a:sp3d contourW="12700"/>
              </a:bodyPr>
              <a:lstStyle/>
              <a:p>
                <a:pPr algn="ctr" defTabSz="685800">
                  <a:buClr>
                    <a:prstClr val="white"/>
                  </a:buClr>
                  <a:defRPr/>
                </a:pPr>
                <a:r>
                  <a:rPr lang="zh-CN" altLang="en-US" sz="1350" b="1" dirty="0">
                    <a:solidFill>
                      <a:prstClr val="black"/>
                    </a:solidFill>
                    <a:cs typeface="+mn-ea"/>
                    <a:sym typeface="+mn-lt"/>
                  </a:rPr>
                  <a:t>标题文本预设 </a:t>
                </a:r>
              </a:p>
            </p:txBody>
          </p:sp>
        </p:grpSp>
        <p:sp>
          <p:nvSpPr>
            <p:cNvPr id="44" name="矩形 43"/>
            <p:cNvSpPr/>
            <p:nvPr/>
          </p:nvSpPr>
          <p:spPr>
            <a:xfrm>
              <a:off x="1521193" y="2907526"/>
              <a:ext cx="2062423" cy="1304972"/>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200" dirty="0">
                  <a:gradFill>
                    <a:gsLst>
                      <a:gs pos="0">
                        <a:srgbClr val="E3B43B"/>
                      </a:gs>
                      <a:gs pos="100000">
                        <a:srgbClr val="8B6735"/>
                      </a:gs>
                    </a:gsLst>
                    <a:lin ang="5400000" scaled="1"/>
                  </a:gradFill>
                  <a:cs typeface="+mn-ea"/>
                  <a:sym typeface="+mn-lt"/>
                </a:rPr>
                <a:t>用户可以在投影仪或进行演示也可以将演示文稿打印出来制作</a:t>
              </a:r>
            </a:p>
          </p:txBody>
        </p:sp>
        <p:sp>
          <p:nvSpPr>
            <p:cNvPr id="46" name="矩形 45"/>
            <p:cNvSpPr/>
            <p:nvPr/>
          </p:nvSpPr>
          <p:spPr>
            <a:xfrm>
              <a:off x="1521193" y="4151278"/>
              <a:ext cx="2062423" cy="1304972"/>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200" dirty="0">
                  <a:gradFill>
                    <a:gsLst>
                      <a:gs pos="0">
                        <a:srgbClr val="E3B43B"/>
                      </a:gs>
                      <a:gs pos="100000">
                        <a:srgbClr val="8B6735"/>
                      </a:gs>
                    </a:gsLst>
                    <a:lin ang="5400000" scaled="1"/>
                  </a:gradFill>
                  <a:cs typeface="+mn-ea"/>
                  <a:sym typeface="+mn-lt"/>
                </a:rPr>
                <a:t>用户可以在投影仪或进行演示也可以将演示文稿打印出来制作</a:t>
              </a:r>
            </a:p>
          </p:txBody>
        </p:sp>
      </p:grpSp>
      <p:grpSp>
        <p:nvGrpSpPr>
          <p:cNvPr id="50" name="组合 49"/>
          <p:cNvGrpSpPr/>
          <p:nvPr/>
        </p:nvGrpSpPr>
        <p:grpSpPr>
          <a:xfrm>
            <a:off x="6481239" y="1630147"/>
            <a:ext cx="1822409" cy="2462041"/>
            <a:chOff x="8641651" y="2173529"/>
            <a:chExt cx="2429879" cy="3282721"/>
          </a:xfrm>
        </p:grpSpPr>
        <p:grpSp>
          <p:nvGrpSpPr>
            <p:cNvPr id="7" name="Group 67"/>
            <p:cNvGrpSpPr/>
            <p:nvPr/>
          </p:nvGrpSpPr>
          <p:grpSpPr>
            <a:xfrm>
              <a:off x="8641651" y="2173529"/>
              <a:ext cx="2429879" cy="3168514"/>
              <a:chOff x="156613" y="1872171"/>
              <a:chExt cx="3996756" cy="3477314"/>
            </a:xfrm>
          </p:grpSpPr>
          <p:sp>
            <p:nvSpPr>
              <p:cNvPr id="11" name="Rectangle: Rounded Corners 68"/>
              <p:cNvSpPr/>
              <p:nvPr/>
            </p:nvSpPr>
            <p:spPr>
              <a:xfrm>
                <a:off x="156613" y="2118223"/>
                <a:ext cx="3996756" cy="3231262"/>
              </a:xfrm>
              <a:prstGeom prst="roundRect">
                <a:avLst>
                  <a:gd name="adj" fmla="val 2415"/>
                </a:avLst>
              </a:prstGeom>
              <a:solidFill>
                <a:schemeClr val="tx1">
                  <a:lumMod val="75000"/>
                  <a:lumOff val="25000"/>
                  <a:alpha val="40000"/>
                </a:schemeClr>
              </a:solidFill>
              <a:ln w="3175">
                <a:gradFill>
                  <a:gsLst>
                    <a:gs pos="0">
                      <a:srgbClr val="E3B43B"/>
                    </a:gs>
                    <a:gs pos="100000">
                      <a:srgbClr val="8B6735"/>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sz="1350">
                  <a:solidFill>
                    <a:prstClr val="white"/>
                  </a:solidFill>
                  <a:cs typeface="+mn-ea"/>
                  <a:sym typeface="+mn-lt"/>
                </a:endParaRPr>
              </a:p>
            </p:txBody>
          </p:sp>
          <p:sp>
            <p:nvSpPr>
              <p:cNvPr id="12" name="Rectangle: Rounded Corners 69"/>
              <p:cNvSpPr/>
              <p:nvPr/>
            </p:nvSpPr>
            <p:spPr>
              <a:xfrm>
                <a:off x="351970" y="1872171"/>
                <a:ext cx="3606042" cy="422826"/>
              </a:xfrm>
              <a:prstGeom prst="roundRect">
                <a:avLst>
                  <a:gd name="adj" fmla="val 50000"/>
                </a:avLst>
              </a:prstGeom>
              <a:gradFill>
                <a:gsLst>
                  <a:gs pos="0">
                    <a:srgbClr val="E3B43B"/>
                  </a:gs>
                  <a:gs pos="100000">
                    <a:srgbClr val="8B6735"/>
                  </a:gs>
                </a:gsLst>
                <a:lin ang="5400000" scaled="1"/>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sz="1350">
                  <a:solidFill>
                    <a:prstClr val="white"/>
                  </a:solidFill>
                  <a:cs typeface="+mn-ea"/>
                  <a:sym typeface="+mn-lt"/>
                </a:endParaRPr>
              </a:p>
            </p:txBody>
          </p:sp>
          <p:sp>
            <p:nvSpPr>
              <p:cNvPr id="13" name="TextBox 70"/>
              <p:cNvSpPr txBox="1"/>
              <p:nvPr/>
            </p:nvSpPr>
            <p:spPr bwMode="auto">
              <a:xfrm>
                <a:off x="787553" y="1923269"/>
                <a:ext cx="2888042" cy="328118"/>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Autofit/>
                <a:sp3d contourW="12700"/>
              </a:bodyPr>
              <a:lstStyle/>
              <a:p>
                <a:pPr algn="ctr" defTabSz="685800">
                  <a:buClr>
                    <a:prstClr val="white"/>
                  </a:buClr>
                  <a:defRPr/>
                </a:pPr>
                <a:r>
                  <a:rPr lang="zh-CN" altLang="en-US" sz="1350" b="1" dirty="0">
                    <a:solidFill>
                      <a:prstClr val="black"/>
                    </a:solidFill>
                    <a:cs typeface="+mn-ea"/>
                    <a:sym typeface="+mn-lt"/>
                  </a:rPr>
                  <a:t>标题文本预设 </a:t>
                </a:r>
              </a:p>
            </p:txBody>
          </p:sp>
        </p:grpSp>
        <p:sp>
          <p:nvSpPr>
            <p:cNvPr id="47" name="矩形 46"/>
            <p:cNvSpPr/>
            <p:nvPr/>
          </p:nvSpPr>
          <p:spPr>
            <a:xfrm>
              <a:off x="8844158" y="2907526"/>
              <a:ext cx="2062423" cy="1304972"/>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200" dirty="0">
                  <a:gradFill>
                    <a:gsLst>
                      <a:gs pos="0">
                        <a:srgbClr val="E3B43B"/>
                      </a:gs>
                      <a:gs pos="100000">
                        <a:srgbClr val="8B6735"/>
                      </a:gs>
                    </a:gsLst>
                    <a:lin ang="5400000" scaled="1"/>
                  </a:gradFill>
                  <a:cs typeface="+mn-ea"/>
                  <a:sym typeface="+mn-lt"/>
                </a:rPr>
                <a:t>用户可以在投影仪或进行演示也可以将演示文稿打印出来制作</a:t>
              </a:r>
            </a:p>
          </p:txBody>
        </p:sp>
        <p:sp>
          <p:nvSpPr>
            <p:cNvPr id="48" name="矩形 47"/>
            <p:cNvSpPr/>
            <p:nvPr/>
          </p:nvSpPr>
          <p:spPr>
            <a:xfrm>
              <a:off x="8844158" y="4151278"/>
              <a:ext cx="2062423" cy="1304972"/>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200" dirty="0">
                  <a:gradFill>
                    <a:gsLst>
                      <a:gs pos="0">
                        <a:srgbClr val="E3B43B"/>
                      </a:gs>
                      <a:gs pos="100000">
                        <a:srgbClr val="8B6735"/>
                      </a:gs>
                    </a:gsLst>
                    <a:lin ang="5400000" scaled="1"/>
                  </a:gradFill>
                  <a:cs typeface="+mn-ea"/>
                  <a:sym typeface="+mn-lt"/>
                </a:rPr>
                <a:t>用户可以在投影仪或进行演示也可以将演示文稿打印出来制作</a:t>
              </a:r>
            </a:p>
          </p:txBody>
        </p:sp>
      </p:grpSp>
      <p:grpSp>
        <p:nvGrpSpPr>
          <p:cNvPr id="43" name="组合 42"/>
          <p:cNvGrpSpPr/>
          <p:nvPr/>
        </p:nvGrpSpPr>
        <p:grpSpPr>
          <a:xfrm>
            <a:off x="1006184" y="273844"/>
            <a:ext cx="3982180" cy="593878"/>
            <a:chOff x="1341578" y="365125"/>
            <a:chExt cx="5309573" cy="791836"/>
          </a:xfrm>
        </p:grpSpPr>
        <p:sp>
          <p:nvSpPr>
            <p:cNvPr id="45" name="文本框 44"/>
            <p:cNvSpPr txBox="1"/>
            <p:nvPr/>
          </p:nvSpPr>
          <p:spPr>
            <a:xfrm>
              <a:off x="1341578" y="365125"/>
              <a:ext cx="3118802" cy="553997"/>
            </a:xfrm>
            <a:prstGeom prst="rect">
              <a:avLst/>
            </a:prstGeom>
            <a:noFill/>
          </p:spPr>
          <p:txBody>
            <a:bodyPr wrap="none" rtlCol="0">
              <a:spAutoFit/>
              <a:scene3d>
                <a:camera prst="orthographicFront"/>
                <a:lightRig rig="threePt" dir="t"/>
              </a:scene3d>
              <a:sp3d contourW="12700"/>
            </a:bodyPr>
            <a:lstStyle/>
            <a:p>
              <a:pPr defTabSz="685800"/>
              <a:r>
                <a:rPr lang="zh-CN" altLang="en-US" sz="2100" b="1" dirty="0">
                  <a:gradFill flip="none" rotWithShape="1">
                    <a:gsLst>
                      <a:gs pos="0">
                        <a:srgbClr val="E3B43B"/>
                      </a:gs>
                      <a:gs pos="100000">
                        <a:srgbClr val="8B6735"/>
                      </a:gs>
                    </a:gsLst>
                    <a:lin ang="5400000" scaled="1"/>
                    <a:tileRect/>
                  </a:gradFill>
                  <a:cs typeface="+mn-ea"/>
                  <a:sym typeface="+mn-lt"/>
                </a:rPr>
                <a:t>标题文字添加此处</a:t>
              </a:r>
            </a:p>
          </p:txBody>
        </p:sp>
        <p:sp>
          <p:nvSpPr>
            <p:cNvPr id="51" name="矩形 50"/>
            <p:cNvSpPr/>
            <p:nvPr/>
          </p:nvSpPr>
          <p:spPr>
            <a:xfrm>
              <a:off x="1341578" y="818407"/>
              <a:ext cx="5309573" cy="338554"/>
            </a:xfrm>
            <a:prstGeom prst="rect">
              <a:avLst/>
            </a:prstGeom>
          </p:spPr>
          <p:txBody>
            <a:bodyPr wrap="none">
              <a:spAutoFit/>
            </a:bodyPr>
            <a:lstStyle/>
            <a:p>
              <a:pPr defTabSz="685800"/>
              <a:r>
                <a:rPr lang="en-US" altLang="zh-CN" sz="1050" dirty="0">
                  <a:gradFill flip="none" rotWithShape="1">
                    <a:gsLst>
                      <a:gs pos="0">
                        <a:srgbClr val="E3B43B"/>
                      </a:gs>
                      <a:gs pos="100000">
                        <a:srgbClr val="8B6735"/>
                      </a:gs>
                    </a:gsLst>
                    <a:lin ang="5400000" scaled="1"/>
                    <a:tileRect/>
                  </a:gradFill>
                  <a:cs typeface="+mn-ea"/>
                  <a:sym typeface="+mn-lt"/>
                </a:rPr>
                <a:t>ADD YOUR TEXT HERE ADD YOUR TEXT ADD YOUR TEXT </a:t>
              </a:r>
              <a:endParaRPr lang="zh-CN" altLang="en-US" sz="1050" dirty="0">
                <a:gradFill flip="none" rotWithShape="1">
                  <a:gsLst>
                    <a:gs pos="0">
                      <a:srgbClr val="E3B43B"/>
                    </a:gs>
                    <a:gs pos="100000">
                      <a:srgbClr val="8B6735"/>
                    </a:gs>
                  </a:gsLst>
                  <a:lin ang="5400000" scaled="1"/>
                  <a:tileRect/>
                </a:gra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1000" fill="hold"/>
                                        <p:tgtEl>
                                          <p:spTgt spid="49"/>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anim calcmode="lin" valueType="num">
                                      <p:cBhvr>
                                        <p:cTn id="20" dur="1000" fill="hold"/>
                                        <p:tgtEl>
                                          <p:spTgt spid="50"/>
                                        </p:tgtEl>
                                        <p:attrNameLst>
                                          <p:attrName>ppt_x</p:attrName>
                                        </p:attrNameLst>
                                      </p:cBhvr>
                                      <p:tavLst>
                                        <p:tav tm="0">
                                          <p:val>
                                            <p:strVal val="#ppt_x"/>
                                          </p:val>
                                        </p:tav>
                                        <p:tav tm="100000">
                                          <p:val>
                                            <p:strVal val="#ppt_x"/>
                                          </p:val>
                                        </p:tav>
                                      </p:tavLst>
                                    </p:anim>
                                    <p:anim calcmode="lin" valueType="num">
                                      <p:cBhvr>
                                        <p:cTn id="2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657350" y="1479096"/>
            <a:ext cx="2333625" cy="2333625"/>
            <a:chOff x="2209800" y="2451100"/>
            <a:chExt cx="3111500" cy="3111500"/>
          </a:xfrm>
        </p:grpSpPr>
        <p:sp>
          <p:nvSpPr>
            <p:cNvPr id="6" name="MH_SubTitle_4"/>
            <p:cNvSpPr/>
            <p:nvPr>
              <p:custDataLst>
                <p:tags r:id="rId4"/>
              </p:custDataLst>
            </p:nvPr>
          </p:nvSpPr>
          <p:spPr>
            <a:xfrm>
              <a:off x="2209800" y="2451100"/>
              <a:ext cx="3111500" cy="3111500"/>
            </a:xfrm>
            <a:prstGeom prst="ellipse">
              <a:avLst/>
            </a:prstGeom>
            <a:solidFill>
              <a:srgbClr val="E3B4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90000" anchor="ctr">
              <a:scene3d>
                <a:camera prst="orthographicFront"/>
                <a:lightRig rig="threePt" dir="t"/>
              </a:scene3d>
              <a:sp3d contourW="12700"/>
            </a:bodyPr>
            <a:lstStyle/>
            <a:p>
              <a:pPr algn="ctr" defTabSz="685800">
                <a:defRPr/>
              </a:pPr>
              <a:r>
                <a:rPr lang="en-US" altLang="zh-CN" sz="1500" dirty="0">
                  <a:solidFill>
                    <a:prstClr val="black"/>
                  </a:solidFill>
                  <a:cs typeface="+mn-ea"/>
                  <a:sym typeface="+mn-lt"/>
                </a:rPr>
                <a:t>LOREM</a:t>
              </a:r>
              <a:endParaRPr lang="zh-CN" altLang="en-US" sz="1500" dirty="0">
                <a:solidFill>
                  <a:prstClr val="black"/>
                </a:solidFill>
                <a:cs typeface="+mn-ea"/>
                <a:sym typeface="+mn-lt"/>
              </a:endParaRPr>
            </a:p>
          </p:txBody>
        </p:sp>
        <p:sp>
          <p:nvSpPr>
            <p:cNvPr id="5" name="MH_SubTitle_3"/>
            <p:cNvSpPr/>
            <p:nvPr>
              <p:custDataLst>
                <p:tags r:id="rId5"/>
              </p:custDataLst>
            </p:nvPr>
          </p:nvSpPr>
          <p:spPr>
            <a:xfrm>
              <a:off x="2514600" y="3060700"/>
              <a:ext cx="2501900" cy="2501900"/>
            </a:xfrm>
            <a:prstGeom prst="ellipse">
              <a:avLst/>
            </a:prstGeom>
            <a:solidFill>
              <a:srgbClr val="8B673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350000" anchor="ctr">
              <a:scene3d>
                <a:camera prst="orthographicFront"/>
                <a:lightRig rig="threePt" dir="t"/>
              </a:scene3d>
              <a:sp3d contourW="12700"/>
            </a:bodyPr>
            <a:lstStyle/>
            <a:p>
              <a:pPr algn="ctr" defTabSz="685800">
                <a:defRPr/>
              </a:pPr>
              <a:r>
                <a:rPr lang="en-US" altLang="zh-CN" sz="1200" dirty="0">
                  <a:solidFill>
                    <a:prstClr val="black"/>
                  </a:solidFill>
                  <a:cs typeface="+mn-ea"/>
                  <a:sym typeface="+mn-lt"/>
                </a:rPr>
                <a:t>LOREM</a:t>
              </a:r>
              <a:endParaRPr lang="zh-CN" altLang="en-US" sz="1200" dirty="0">
                <a:solidFill>
                  <a:prstClr val="black"/>
                </a:solidFill>
                <a:cs typeface="+mn-ea"/>
                <a:sym typeface="+mn-lt"/>
              </a:endParaRPr>
            </a:p>
          </p:txBody>
        </p:sp>
        <p:sp>
          <p:nvSpPr>
            <p:cNvPr id="4" name="MH_SubTitle_2"/>
            <p:cNvSpPr/>
            <p:nvPr>
              <p:custDataLst>
                <p:tags r:id="rId6"/>
              </p:custDataLst>
            </p:nvPr>
          </p:nvSpPr>
          <p:spPr>
            <a:xfrm>
              <a:off x="2813050" y="3659188"/>
              <a:ext cx="1905000" cy="1903412"/>
            </a:xfrm>
            <a:prstGeom prst="ellipse">
              <a:avLst/>
            </a:prstGeom>
            <a:solidFill>
              <a:srgbClr val="E3B4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810000" anchor="ctr">
              <a:scene3d>
                <a:camera prst="orthographicFront"/>
                <a:lightRig rig="threePt" dir="t"/>
              </a:scene3d>
              <a:sp3d contourW="12700"/>
            </a:bodyPr>
            <a:lstStyle/>
            <a:p>
              <a:pPr algn="ctr" defTabSz="685800">
                <a:defRPr/>
              </a:pPr>
              <a:r>
                <a:rPr lang="en-US" altLang="zh-CN" sz="1050">
                  <a:solidFill>
                    <a:prstClr val="black"/>
                  </a:solidFill>
                  <a:cs typeface="+mn-ea"/>
                  <a:sym typeface="+mn-lt"/>
                </a:rPr>
                <a:t>LOREM</a:t>
              </a:r>
              <a:endParaRPr lang="zh-CN" altLang="en-US" sz="1050" dirty="0">
                <a:solidFill>
                  <a:prstClr val="black"/>
                </a:solidFill>
                <a:cs typeface="+mn-ea"/>
                <a:sym typeface="+mn-lt"/>
              </a:endParaRPr>
            </a:p>
          </p:txBody>
        </p:sp>
        <p:sp>
          <p:nvSpPr>
            <p:cNvPr id="3" name="MH_SubTitle_1"/>
            <p:cNvSpPr/>
            <p:nvPr>
              <p:custDataLst>
                <p:tags r:id="rId7"/>
              </p:custDataLst>
            </p:nvPr>
          </p:nvSpPr>
          <p:spPr>
            <a:xfrm>
              <a:off x="3187700" y="4406900"/>
              <a:ext cx="1155700" cy="1155700"/>
            </a:xfrm>
            <a:prstGeom prst="ellipse">
              <a:avLst/>
            </a:prstGeom>
            <a:solidFill>
              <a:srgbClr val="8B673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scene3d>
                <a:camera prst="orthographicFront"/>
                <a:lightRig rig="threePt" dir="t"/>
              </a:scene3d>
              <a:sp3d contourW="12700"/>
            </a:bodyPr>
            <a:lstStyle/>
            <a:p>
              <a:pPr algn="ctr" defTabSz="685800">
                <a:defRPr/>
              </a:pPr>
              <a:r>
                <a:rPr lang="en-US" altLang="zh-CN" sz="900">
                  <a:solidFill>
                    <a:prstClr val="black"/>
                  </a:solidFill>
                  <a:cs typeface="+mn-ea"/>
                  <a:sym typeface="+mn-lt"/>
                </a:rPr>
                <a:t>LOREM</a:t>
              </a:r>
              <a:endParaRPr lang="zh-CN" altLang="en-US" sz="900" dirty="0">
                <a:solidFill>
                  <a:prstClr val="black"/>
                </a:solidFill>
                <a:cs typeface="+mn-ea"/>
                <a:sym typeface="+mn-lt"/>
              </a:endParaRPr>
            </a:p>
          </p:txBody>
        </p:sp>
      </p:grpSp>
      <p:sp>
        <p:nvSpPr>
          <p:cNvPr id="5127" name="MH_Other_1"/>
          <p:cNvSpPr>
            <a:spLocks noEditPoints="1"/>
          </p:cNvSpPr>
          <p:nvPr>
            <p:custDataLst>
              <p:tags r:id="rId2"/>
            </p:custDataLst>
          </p:nvPr>
        </p:nvSpPr>
        <p:spPr bwMode="auto">
          <a:xfrm>
            <a:off x="4670822" y="1936296"/>
            <a:ext cx="251222" cy="172641"/>
          </a:xfrm>
          <a:custGeom>
            <a:avLst/>
            <a:gdLst>
              <a:gd name="T0" fmla="*/ 2147483646 w 3498"/>
              <a:gd name="T1" fmla="*/ 2147483646 h 2404"/>
              <a:gd name="T2" fmla="*/ 2147483646 w 3498"/>
              <a:gd name="T3" fmla="*/ 2147483646 h 2404"/>
              <a:gd name="T4" fmla="*/ 2147483646 w 3498"/>
              <a:gd name="T5" fmla="*/ 2147483646 h 2404"/>
              <a:gd name="T6" fmla="*/ 2147483646 w 3498"/>
              <a:gd name="T7" fmla="*/ 2147483646 h 2404"/>
              <a:gd name="T8" fmla="*/ 2147483646 w 3498"/>
              <a:gd name="T9" fmla="*/ 2147483646 h 2404"/>
              <a:gd name="T10" fmla="*/ 2147483646 w 3498"/>
              <a:gd name="T11" fmla="*/ 2147483646 h 2404"/>
              <a:gd name="T12" fmla="*/ 2147483646 w 3498"/>
              <a:gd name="T13" fmla="*/ 2147483646 h 2404"/>
              <a:gd name="T14" fmla="*/ 2147483646 w 3498"/>
              <a:gd name="T15" fmla="*/ 2147483646 h 2404"/>
              <a:gd name="T16" fmla="*/ 2147483646 w 3498"/>
              <a:gd name="T17" fmla="*/ 2147483646 h 2404"/>
              <a:gd name="T18" fmla="*/ 2147483646 w 3498"/>
              <a:gd name="T19" fmla="*/ 2147483646 h 2404"/>
              <a:gd name="T20" fmla="*/ 2147483646 w 3498"/>
              <a:gd name="T21" fmla="*/ 2147483646 h 2404"/>
              <a:gd name="T22" fmla="*/ 2147483646 w 3498"/>
              <a:gd name="T23" fmla="*/ 2147483646 h 2404"/>
              <a:gd name="T24" fmla="*/ 2147483646 w 3498"/>
              <a:gd name="T25" fmla="*/ 2147483646 h 2404"/>
              <a:gd name="T26" fmla="*/ 2147483646 w 3498"/>
              <a:gd name="T27" fmla="*/ 2147483646 h 2404"/>
              <a:gd name="T28" fmla="*/ 2147483646 w 3498"/>
              <a:gd name="T29" fmla="*/ 2147483646 h 2404"/>
              <a:gd name="T30" fmla="*/ 2147483646 w 3498"/>
              <a:gd name="T31" fmla="*/ 2147483646 h 2404"/>
              <a:gd name="T32" fmla="*/ 2147483646 w 3498"/>
              <a:gd name="T33" fmla="*/ 2147483646 h 2404"/>
              <a:gd name="T34" fmla="*/ 2147483646 w 3498"/>
              <a:gd name="T35" fmla="*/ 2147483646 h 2404"/>
              <a:gd name="T36" fmla="*/ 2147483646 w 3498"/>
              <a:gd name="T37" fmla="*/ 2147483646 h 2404"/>
              <a:gd name="T38" fmla="*/ 2147483646 w 3498"/>
              <a:gd name="T39" fmla="*/ 2147483646 h 2404"/>
              <a:gd name="T40" fmla="*/ 2147483646 w 3498"/>
              <a:gd name="T41" fmla="*/ 2147483646 h 2404"/>
              <a:gd name="T42" fmla="*/ 2147483646 w 3498"/>
              <a:gd name="T43" fmla="*/ 2147483646 h 2404"/>
              <a:gd name="T44" fmla="*/ 2147483646 w 3498"/>
              <a:gd name="T45" fmla="*/ 2147483646 h 2404"/>
              <a:gd name="T46" fmla="*/ 2147483646 w 3498"/>
              <a:gd name="T47" fmla="*/ 2147483646 h 2404"/>
              <a:gd name="T48" fmla="*/ 2147483646 w 3498"/>
              <a:gd name="T49" fmla="*/ 2147483646 h 2404"/>
              <a:gd name="T50" fmla="*/ 2147483646 w 3498"/>
              <a:gd name="T51" fmla="*/ 2147483646 h 2404"/>
              <a:gd name="T52" fmla="*/ 2147483646 w 3498"/>
              <a:gd name="T53" fmla="*/ 2147483646 h 2404"/>
              <a:gd name="T54" fmla="*/ 2147483646 w 3498"/>
              <a:gd name="T55" fmla="*/ 2147483646 h 2404"/>
              <a:gd name="T56" fmla="*/ 2147483646 w 3498"/>
              <a:gd name="T57" fmla="*/ 2147483646 h 2404"/>
              <a:gd name="T58" fmla="*/ 2147483646 w 3498"/>
              <a:gd name="T59" fmla="*/ 2147483646 h 2404"/>
              <a:gd name="T60" fmla="*/ 2147483646 w 3498"/>
              <a:gd name="T61" fmla="*/ 2147483646 h 2404"/>
              <a:gd name="T62" fmla="*/ 2147483646 w 3498"/>
              <a:gd name="T63" fmla="*/ 2147483646 h 2404"/>
              <a:gd name="T64" fmla="*/ 2147483646 w 3498"/>
              <a:gd name="T65" fmla="*/ 2147483646 h 2404"/>
              <a:gd name="T66" fmla="*/ 2147483646 w 3498"/>
              <a:gd name="T67" fmla="*/ 2147483646 h 2404"/>
              <a:gd name="T68" fmla="*/ 2147483646 w 3498"/>
              <a:gd name="T69" fmla="*/ 2147483646 h 2404"/>
              <a:gd name="T70" fmla="*/ 2147483646 w 3498"/>
              <a:gd name="T71" fmla="*/ 0 h 2404"/>
              <a:gd name="T72" fmla="*/ 2147483646 w 3498"/>
              <a:gd name="T73" fmla="*/ 2147483646 h 2404"/>
              <a:gd name="T74" fmla="*/ 2147483646 w 3498"/>
              <a:gd name="T75" fmla="*/ 2147483646 h 2404"/>
              <a:gd name="T76" fmla="*/ 2147483646 w 3498"/>
              <a:gd name="T77" fmla="*/ 2147483646 h 2404"/>
              <a:gd name="T78" fmla="*/ 2147483646 w 3498"/>
              <a:gd name="T79" fmla="*/ 2147483646 h 2404"/>
              <a:gd name="T80" fmla="*/ 2147483646 w 3498"/>
              <a:gd name="T81" fmla="*/ 2147483646 h 2404"/>
              <a:gd name="T82" fmla="*/ 2147483646 w 3498"/>
              <a:gd name="T83" fmla="*/ 2147483646 h 2404"/>
              <a:gd name="T84" fmla="*/ 2147483646 w 3498"/>
              <a:gd name="T85" fmla="*/ 2147483646 h 2404"/>
              <a:gd name="T86" fmla="*/ 2147483646 w 3498"/>
              <a:gd name="T87" fmla="*/ 0 h 24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98" h="2404">
                <a:moveTo>
                  <a:pt x="3422" y="505"/>
                </a:moveTo>
                <a:cubicBezTo>
                  <a:pt x="3447" y="540"/>
                  <a:pt x="3473" y="575"/>
                  <a:pt x="3498" y="610"/>
                </a:cubicBezTo>
                <a:cubicBezTo>
                  <a:pt x="3480" y="619"/>
                  <a:pt x="3463" y="628"/>
                  <a:pt x="3446" y="638"/>
                </a:cubicBezTo>
                <a:cubicBezTo>
                  <a:pt x="3077" y="853"/>
                  <a:pt x="2874" y="1077"/>
                  <a:pt x="2839" y="1308"/>
                </a:cubicBezTo>
                <a:cubicBezTo>
                  <a:pt x="2802" y="1548"/>
                  <a:pt x="2894" y="1816"/>
                  <a:pt x="3115" y="2113"/>
                </a:cubicBezTo>
                <a:cubicBezTo>
                  <a:pt x="2782" y="2172"/>
                  <a:pt x="2458" y="2269"/>
                  <a:pt x="2145" y="2404"/>
                </a:cubicBezTo>
                <a:cubicBezTo>
                  <a:pt x="2123" y="2369"/>
                  <a:pt x="2101" y="2335"/>
                  <a:pt x="2078" y="2301"/>
                </a:cubicBezTo>
                <a:cubicBezTo>
                  <a:pt x="2334" y="2180"/>
                  <a:pt x="2585" y="2100"/>
                  <a:pt x="2832" y="2061"/>
                </a:cubicBezTo>
                <a:cubicBezTo>
                  <a:pt x="2860" y="2055"/>
                  <a:pt x="2889" y="2049"/>
                  <a:pt x="2917" y="2043"/>
                </a:cubicBezTo>
                <a:cubicBezTo>
                  <a:pt x="2911" y="2044"/>
                  <a:pt x="2905" y="2044"/>
                  <a:pt x="2899" y="2045"/>
                </a:cubicBezTo>
                <a:cubicBezTo>
                  <a:pt x="2729" y="1794"/>
                  <a:pt x="2664" y="1543"/>
                  <a:pt x="2702" y="1291"/>
                </a:cubicBezTo>
                <a:cubicBezTo>
                  <a:pt x="2743" y="1028"/>
                  <a:pt x="2967" y="776"/>
                  <a:pt x="3375" y="534"/>
                </a:cubicBezTo>
                <a:cubicBezTo>
                  <a:pt x="3391" y="524"/>
                  <a:pt x="3406" y="515"/>
                  <a:pt x="3422" y="505"/>
                </a:cubicBezTo>
                <a:close/>
                <a:moveTo>
                  <a:pt x="1742" y="247"/>
                </a:moveTo>
                <a:cubicBezTo>
                  <a:pt x="1767" y="282"/>
                  <a:pt x="1792" y="317"/>
                  <a:pt x="1817" y="352"/>
                </a:cubicBezTo>
                <a:cubicBezTo>
                  <a:pt x="1800" y="361"/>
                  <a:pt x="1782" y="371"/>
                  <a:pt x="1765" y="380"/>
                </a:cubicBezTo>
                <a:cubicBezTo>
                  <a:pt x="1396" y="595"/>
                  <a:pt x="1194" y="819"/>
                  <a:pt x="1158" y="1050"/>
                </a:cubicBezTo>
                <a:cubicBezTo>
                  <a:pt x="1121" y="1293"/>
                  <a:pt x="1213" y="1561"/>
                  <a:pt x="1434" y="1856"/>
                </a:cubicBezTo>
                <a:cubicBezTo>
                  <a:pt x="1098" y="1913"/>
                  <a:pt x="775" y="2010"/>
                  <a:pt x="464" y="2146"/>
                </a:cubicBezTo>
                <a:cubicBezTo>
                  <a:pt x="442" y="2112"/>
                  <a:pt x="420" y="2077"/>
                  <a:pt x="398" y="2043"/>
                </a:cubicBezTo>
                <a:cubicBezTo>
                  <a:pt x="654" y="1922"/>
                  <a:pt x="903" y="1842"/>
                  <a:pt x="1147" y="1803"/>
                </a:cubicBezTo>
                <a:cubicBezTo>
                  <a:pt x="1177" y="1797"/>
                  <a:pt x="1207" y="1791"/>
                  <a:pt x="1236" y="1785"/>
                </a:cubicBezTo>
                <a:cubicBezTo>
                  <a:pt x="1231" y="1786"/>
                  <a:pt x="1225" y="1786"/>
                  <a:pt x="1219" y="1787"/>
                </a:cubicBezTo>
                <a:cubicBezTo>
                  <a:pt x="1048" y="1539"/>
                  <a:pt x="983" y="1288"/>
                  <a:pt x="1022" y="1033"/>
                </a:cubicBezTo>
                <a:cubicBezTo>
                  <a:pt x="1062" y="770"/>
                  <a:pt x="1286" y="518"/>
                  <a:pt x="1694" y="276"/>
                </a:cubicBezTo>
                <a:cubicBezTo>
                  <a:pt x="1710" y="266"/>
                  <a:pt x="1726" y="257"/>
                  <a:pt x="1742" y="247"/>
                </a:cubicBezTo>
                <a:close/>
                <a:moveTo>
                  <a:pt x="3195" y="258"/>
                </a:moveTo>
                <a:cubicBezTo>
                  <a:pt x="3204" y="280"/>
                  <a:pt x="3212" y="302"/>
                  <a:pt x="3220" y="323"/>
                </a:cubicBezTo>
                <a:cubicBezTo>
                  <a:pt x="3204" y="334"/>
                  <a:pt x="3188" y="345"/>
                  <a:pt x="3172" y="356"/>
                </a:cubicBezTo>
                <a:cubicBezTo>
                  <a:pt x="2842" y="560"/>
                  <a:pt x="2651" y="835"/>
                  <a:pt x="2597" y="1182"/>
                </a:cubicBezTo>
                <a:cubicBezTo>
                  <a:pt x="2560" y="1428"/>
                  <a:pt x="2603" y="1653"/>
                  <a:pt x="2728" y="1859"/>
                </a:cubicBezTo>
                <a:cubicBezTo>
                  <a:pt x="2689" y="1868"/>
                  <a:pt x="2661" y="1874"/>
                  <a:pt x="2643" y="1877"/>
                </a:cubicBezTo>
                <a:cubicBezTo>
                  <a:pt x="2305" y="1946"/>
                  <a:pt x="2006" y="2045"/>
                  <a:pt x="1746" y="2174"/>
                </a:cubicBezTo>
                <a:cubicBezTo>
                  <a:pt x="1692" y="1956"/>
                  <a:pt x="1681" y="1750"/>
                  <a:pt x="1710" y="1556"/>
                </a:cubicBezTo>
                <a:cubicBezTo>
                  <a:pt x="1821" y="837"/>
                  <a:pt x="2316" y="404"/>
                  <a:pt x="3195" y="258"/>
                </a:cubicBezTo>
                <a:close/>
                <a:moveTo>
                  <a:pt x="1515" y="0"/>
                </a:moveTo>
                <a:cubicBezTo>
                  <a:pt x="1523" y="22"/>
                  <a:pt x="1531" y="44"/>
                  <a:pt x="1540" y="66"/>
                </a:cubicBezTo>
                <a:cubicBezTo>
                  <a:pt x="1523" y="76"/>
                  <a:pt x="1507" y="87"/>
                  <a:pt x="1491" y="98"/>
                </a:cubicBezTo>
                <a:cubicBezTo>
                  <a:pt x="1162" y="302"/>
                  <a:pt x="970" y="577"/>
                  <a:pt x="917" y="924"/>
                </a:cubicBezTo>
                <a:cubicBezTo>
                  <a:pt x="879" y="1170"/>
                  <a:pt x="921" y="1395"/>
                  <a:pt x="1043" y="1600"/>
                </a:cubicBezTo>
                <a:cubicBezTo>
                  <a:pt x="1007" y="1610"/>
                  <a:pt x="980" y="1616"/>
                  <a:pt x="962" y="1619"/>
                </a:cubicBezTo>
                <a:cubicBezTo>
                  <a:pt x="624" y="1688"/>
                  <a:pt x="325" y="1787"/>
                  <a:pt x="65" y="1916"/>
                </a:cubicBezTo>
                <a:cubicBezTo>
                  <a:pt x="12" y="1698"/>
                  <a:pt x="0" y="1492"/>
                  <a:pt x="30" y="1298"/>
                </a:cubicBezTo>
                <a:cubicBezTo>
                  <a:pt x="140" y="579"/>
                  <a:pt x="635" y="146"/>
                  <a:pt x="1515" y="0"/>
                </a:cubicBezTo>
                <a:close/>
              </a:path>
            </a:pathLst>
          </a:custGeom>
          <a:gradFill>
            <a:gsLst>
              <a:gs pos="0">
                <a:srgbClr val="E3B43B"/>
              </a:gs>
              <a:gs pos="100000">
                <a:srgbClr val="8B6735"/>
              </a:gs>
            </a:gsLst>
            <a:lin ang="5400000" scaled="1"/>
          </a:gradFill>
          <a:ln>
            <a:noFill/>
          </a:ln>
        </p:spPr>
        <p:txBody>
          <a:bodyPr/>
          <a:lstStyle/>
          <a:p>
            <a:pPr defTabSz="685800">
              <a:defRPr/>
            </a:pPr>
            <a:endParaRPr lang="zh-CN" altLang="en-US" sz="1350">
              <a:gradFill>
                <a:gsLst>
                  <a:gs pos="0">
                    <a:srgbClr val="E3B43B"/>
                  </a:gs>
                  <a:gs pos="100000">
                    <a:srgbClr val="8B6735"/>
                  </a:gs>
                </a:gsLst>
                <a:lin ang="5400000" scaled="1"/>
              </a:gradFill>
              <a:cs typeface="+mn-ea"/>
              <a:sym typeface="+mn-lt"/>
            </a:endParaRPr>
          </a:p>
        </p:txBody>
      </p:sp>
      <p:sp>
        <p:nvSpPr>
          <p:cNvPr id="5128" name="MH_Other_2"/>
          <p:cNvSpPr>
            <a:spLocks noEditPoints="1"/>
          </p:cNvSpPr>
          <p:nvPr>
            <p:custDataLst>
              <p:tags r:id="rId3"/>
            </p:custDataLst>
          </p:nvPr>
        </p:nvSpPr>
        <p:spPr bwMode="auto">
          <a:xfrm rot="10800000">
            <a:off x="7344966" y="3149545"/>
            <a:ext cx="251222" cy="172640"/>
          </a:xfrm>
          <a:custGeom>
            <a:avLst/>
            <a:gdLst>
              <a:gd name="T0" fmla="*/ 2147483646 w 3498"/>
              <a:gd name="T1" fmla="*/ 2147483646 h 2404"/>
              <a:gd name="T2" fmla="*/ 2147483646 w 3498"/>
              <a:gd name="T3" fmla="*/ 2147483646 h 2404"/>
              <a:gd name="T4" fmla="*/ 2147483646 w 3498"/>
              <a:gd name="T5" fmla="*/ 2147483646 h 2404"/>
              <a:gd name="T6" fmla="*/ 2147483646 w 3498"/>
              <a:gd name="T7" fmla="*/ 2147483646 h 2404"/>
              <a:gd name="T8" fmla="*/ 2147483646 w 3498"/>
              <a:gd name="T9" fmla="*/ 2147483646 h 2404"/>
              <a:gd name="T10" fmla="*/ 2147483646 w 3498"/>
              <a:gd name="T11" fmla="*/ 2147483646 h 2404"/>
              <a:gd name="T12" fmla="*/ 2147483646 w 3498"/>
              <a:gd name="T13" fmla="*/ 2147483646 h 2404"/>
              <a:gd name="T14" fmla="*/ 2147483646 w 3498"/>
              <a:gd name="T15" fmla="*/ 2147483646 h 2404"/>
              <a:gd name="T16" fmla="*/ 2147483646 w 3498"/>
              <a:gd name="T17" fmla="*/ 2147483646 h 2404"/>
              <a:gd name="T18" fmla="*/ 2147483646 w 3498"/>
              <a:gd name="T19" fmla="*/ 2147483646 h 2404"/>
              <a:gd name="T20" fmla="*/ 2147483646 w 3498"/>
              <a:gd name="T21" fmla="*/ 2147483646 h 2404"/>
              <a:gd name="T22" fmla="*/ 2147483646 w 3498"/>
              <a:gd name="T23" fmla="*/ 2147483646 h 2404"/>
              <a:gd name="T24" fmla="*/ 2147483646 w 3498"/>
              <a:gd name="T25" fmla="*/ 2147483646 h 2404"/>
              <a:gd name="T26" fmla="*/ 2147483646 w 3498"/>
              <a:gd name="T27" fmla="*/ 2147483646 h 2404"/>
              <a:gd name="T28" fmla="*/ 2147483646 w 3498"/>
              <a:gd name="T29" fmla="*/ 2147483646 h 2404"/>
              <a:gd name="T30" fmla="*/ 2147483646 w 3498"/>
              <a:gd name="T31" fmla="*/ 2147483646 h 2404"/>
              <a:gd name="T32" fmla="*/ 2147483646 w 3498"/>
              <a:gd name="T33" fmla="*/ 2147483646 h 2404"/>
              <a:gd name="T34" fmla="*/ 2147483646 w 3498"/>
              <a:gd name="T35" fmla="*/ 2147483646 h 2404"/>
              <a:gd name="T36" fmla="*/ 2147483646 w 3498"/>
              <a:gd name="T37" fmla="*/ 2147483646 h 2404"/>
              <a:gd name="T38" fmla="*/ 2147483646 w 3498"/>
              <a:gd name="T39" fmla="*/ 2147483646 h 2404"/>
              <a:gd name="T40" fmla="*/ 2147483646 w 3498"/>
              <a:gd name="T41" fmla="*/ 2147483646 h 2404"/>
              <a:gd name="T42" fmla="*/ 2147483646 w 3498"/>
              <a:gd name="T43" fmla="*/ 2147483646 h 2404"/>
              <a:gd name="T44" fmla="*/ 2147483646 w 3498"/>
              <a:gd name="T45" fmla="*/ 2147483646 h 2404"/>
              <a:gd name="T46" fmla="*/ 2147483646 w 3498"/>
              <a:gd name="T47" fmla="*/ 2147483646 h 2404"/>
              <a:gd name="T48" fmla="*/ 2147483646 w 3498"/>
              <a:gd name="T49" fmla="*/ 2147483646 h 2404"/>
              <a:gd name="T50" fmla="*/ 2147483646 w 3498"/>
              <a:gd name="T51" fmla="*/ 2147483646 h 2404"/>
              <a:gd name="T52" fmla="*/ 2147483646 w 3498"/>
              <a:gd name="T53" fmla="*/ 2147483646 h 2404"/>
              <a:gd name="T54" fmla="*/ 2147483646 w 3498"/>
              <a:gd name="T55" fmla="*/ 2147483646 h 2404"/>
              <a:gd name="T56" fmla="*/ 2147483646 w 3498"/>
              <a:gd name="T57" fmla="*/ 2147483646 h 2404"/>
              <a:gd name="T58" fmla="*/ 2147483646 w 3498"/>
              <a:gd name="T59" fmla="*/ 2147483646 h 2404"/>
              <a:gd name="T60" fmla="*/ 2147483646 w 3498"/>
              <a:gd name="T61" fmla="*/ 2147483646 h 2404"/>
              <a:gd name="T62" fmla="*/ 2147483646 w 3498"/>
              <a:gd name="T63" fmla="*/ 2147483646 h 2404"/>
              <a:gd name="T64" fmla="*/ 2147483646 w 3498"/>
              <a:gd name="T65" fmla="*/ 2147483646 h 2404"/>
              <a:gd name="T66" fmla="*/ 2147483646 w 3498"/>
              <a:gd name="T67" fmla="*/ 2147483646 h 2404"/>
              <a:gd name="T68" fmla="*/ 2147483646 w 3498"/>
              <a:gd name="T69" fmla="*/ 2147483646 h 2404"/>
              <a:gd name="T70" fmla="*/ 2147483646 w 3498"/>
              <a:gd name="T71" fmla="*/ 0 h 2404"/>
              <a:gd name="T72" fmla="*/ 2147483646 w 3498"/>
              <a:gd name="T73" fmla="*/ 2147483646 h 2404"/>
              <a:gd name="T74" fmla="*/ 2147483646 w 3498"/>
              <a:gd name="T75" fmla="*/ 2147483646 h 2404"/>
              <a:gd name="T76" fmla="*/ 2147483646 w 3498"/>
              <a:gd name="T77" fmla="*/ 2147483646 h 2404"/>
              <a:gd name="T78" fmla="*/ 2147483646 w 3498"/>
              <a:gd name="T79" fmla="*/ 2147483646 h 2404"/>
              <a:gd name="T80" fmla="*/ 2147483646 w 3498"/>
              <a:gd name="T81" fmla="*/ 2147483646 h 2404"/>
              <a:gd name="T82" fmla="*/ 2147483646 w 3498"/>
              <a:gd name="T83" fmla="*/ 2147483646 h 2404"/>
              <a:gd name="T84" fmla="*/ 2147483646 w 3498"/>
              <a:gd name="T85" fmla="*/ 2147483646 h 2404"/>
              <a:gd name="T86" fmla="*/ 2147483646 w 3498"/>
              <a:gd name="T87" fmla="*/ 0 h 24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98" h="2404">
                <a:moveTo>
                  <a:pt x="3422" y="505"/>
                </a:moveTo>
                <a:cubicBezTo>
                  <a:pt x="3447" y="540"/>
                  <a:pt x="3473" y="575"/>
                  <a:pt x="3498" y="610"/>
                </a:cubicBezTo>
                <a:cubicBezTo>
                  <a:pt x="3480" y="619"/>
                  <a:pt x="3463" y="628"/>
                  <a:pt x="3446" y="638"/>
                </a:cubicBezTo>
                <a:cubicBezTo>
                  <a:pt x="3077" y="853"/>
                  <a:pt x="2874" y="1077"/>
                  <a:pt x="2839" y="1308"/>
                </a:cubicBezTo>
                <a:cubicBezTo>
                  <a:pt x="2802" y="1548"/>
                  <a:pt x="2894" y="1816"/>
                  <a:pt x="3115" y="2113"/>
                </a:cubicBezTo>
                <a:cubicBezTo>
                  <a:pt x="2782" y="2172"/>
                  <a:pt x="2458" y="2269"/>
                  <a:pt x="2145" y="2404"/>
                </a:cubicBezTo>
                <a:cubicBezTo>
                  <a:pt x="2123" y="2369"/>
                  <a:pt x="2101" y="2335"/>
                  <a:pt x="2078" y="2301"/>
                </a:cubicBezTo>
                <a:cubicBezTo>
                  <a:pt x="2334" y="2180"/>
                  <a:pt x="2585" y="2100"/>
                  <a:pt x="2832" y="2061"/>
                </a:cubicBezTo>
                <a:cubicBezTo>
                  <a:pt x="2860" y="2055"/>
                  <a:pt x="2889" y="2049"/>
                  <a:pt x="2917" y="2043"/>
                </a:cubicBezTo>
                <a:cubicBezTo>
                  <a:pt x="2911" y="2044"/>
                  <a:pt x="2905" y="2044"/>
                  <a:pt x="2899" y="2045"/>
                </a:cubicBezTo>
                <a:cubicBezTo>
                  <a:pt x="2729" y="1794"/>
                  <a:pt x="2664" y="1543"/>
                  <a:pt x="2702" y="1291"/>
                </a:cubicBezTo>
                <a:cubicBezTo>
                  <a:pt x="2743" y="1028"/>
                  <a:pt x="2967" y="776"/>
                  <a:pt x="3375" y="534"/>
                </a:cubicBezTo>
                <a:cubicBezTo>
                  <a:pt x="3391" y="524"/>
                  <a:pt x="3406" y="515"/>
                  <a:pt x="3422" y="505"/>
                </a:cubicBezTo>
                <a:close/>
                <a:moveTo>
                  <a:pt x="1742" y="247"/>
                </a:moveTo>
                <a:cubicBezTo>
                  <a:pt x="1767" y="282"/>
                  <a:pt x="1792" y="317"/>
                  <a:pt x="1817" y="352"/>
                </a:cubicBezTo>
                <a:cubicBezTo>
                  <a:pt x="1800" y="361"/>
                  <a:pt x="1782" y="371"/>
                  <a:pt x="1765" y="380"/>
                </a:cubicBezTo>
                <a:cubicBezTo>
                  <a:pt x="1396" y="595"/>
                  <a:pt x="1194" y="819"/>
                  <a:pt x="1158" y="1050"/>
                </a:cubicBezTo>
                <a:cubicBezTo>
                  <a:pt x="1121" y="1293"/>
                  <a:pt x="1213" y="1561"/>
                  <a:pt x="1434" y="1856"/>
                </a:cubicBezTo>
                <a:cubicBezTo>
                  <a:pt x="1098" y="1913"/>
                  <a:pt x="775" y="2010"/>
                  <a:pt x="464" y="2146"/>
                </a:cubicBezTo>
                <a:cubicBezTo>
                  <a:pt x="442" y="2112"/>
                  <a:pt x="420" y="2077"/>
                  <a:pt x="398" y="2043"/>
                </a:cubicBezTo>
                <a:cubicBezTo>
                  <a:pt x="654" y="1922"/>
                  <a:pt x="903" y="1842"/>
                  <a:pt x="1147" y="1803"/>
                </a:cubicBezTo>
                <a:cubicBezTo>
                  <a:pt x="1177" y="1797"/>
                  <a:pt x="1207" y="1791"/>
                  <a:pt x="1236" y="1785"/>
                </a:cubicBezTo>
                <a:cubicBezTo>
                  <a:pt x="1231" y="1786"/>
                  <a:pt x="1225" y="1786"/>
                  <a:pt x="1219" y="1787"/>
                </a:cubicBezTo>
                <a:cubicBezTo>
                  <a:pt x="1048" y="1539"/>
                  <a:pt x="983" y="1288"/>
                  <a:pt x="1022" y="1033"/>
                </a:cubicBezTo>
                <a:cubicBezTo>
                  <a:pt x="1062" y="770"/>
                  <a:pt x="1286" y="518"/>
                  <a:pt x="1694" y="276"/>
                </a:cubicBezTo>
                <a:cubicBezTo>
                  <a:pt x="1710" y="266"/>
                  <a:pt x="1726" y="257"/>
                  <a:pt x="1742" y="247"/>
                </a:cubicBezTo>
                <a:close/>
                <a:moveTo>
                  <a:pt x="3195" y="258"/>
                </a:moveTo>
                <a:cubicBezTo>
                  <a:pt x="3204" y="280"/>
                  <a:pt x="3212" y="302"/>
                  <a:pt x="3220" y="323"/>
                </a:cubicBezTo>
                <a:cubicBezTo>
                  <a:pt x="3204" y="334"/>
                  <a:pt x="3188" y="345"/>
                  <a:pt x="3172" y="356"/>
                </a:cubicBezTo>
                <a:cubicBezTo>
                  <a:pt x="2842" y="560"/>
                  <a:pt x="2651" y="835"/>
                  <a:pt x="2597" y="1182"/>
                </a:cubicBezTo>
                <a:cubicBezTo>
                  <a:pt x="2560" y="1428"/>
                  <a:pt x="2603" y="1653"/>
                  <a:pt x="2728" y="1859"/>
                </a:cubicBezTo>
                <a:cubicBezTo>
                  <a:pt x="2689" y="1868"/>
                  <a:pt x="2661" y="1874"/>
                  <a:pt x="2643" y="1877"/>
                </a:cubicBezTo>
                <a:cubicBezTo>
                  <a:pt x="2305" y="1946"/>
                  <a:pt x="2006" y="2045"/>
                  <a:pt x="1746" y="2174"/>
                </a:cubicBezTo>
                <a:cubicBezTo>
                  <a:pt x="1692" y="1956"/>
                  <a:pt x="1681" y="1750"/>
                  <a:pt x="1710" y="1556"/>
                </a:cubicBezTo>
                <a:cubicBezTo>
                  <a:pt x="1821" y="837"/>
                  <a:pt x="2316" y="404"/>
                  <a:pt x="3195" y="258"/>
                </a:cubicBezTo>
                <a:close/>
                <a:moveTo>
                  <a:pt x="1515" y="0"/>
                </a:moveTo>
                <a:cubicBezTo>
                  <a:pt x="1523" y="22"/>
                  <a:pt x="1531" y="44"/>
                  <a:pt x="1540" y="66"/>
                </a:cubicBezTo>
                <a:cubicBezTo>
                  <a:pt x="1523" y="76"/>
                  <a:pt x="1507" y="87"/>
                  <a:pt x="1491" y="98"/>
                </a:cubicBezTo>
                <a:cubicBezTo>
                  <a:pt x="1162" y="302"/>
                  <a:pt x="970" y="577"/>
                  <a:pt x="917" y="924"/>
                </a:cubicBezTo>
                <a:cubicBezTo>
                  <a:pt x="879" y="1170"/>
                  <a:pt x="921" y="1395"/>
                  <a:pt x="1043" y="1600"/>
                </a:cubicBezTo>
                <a:cubicBezTo>
                  <a:pt x="1007" y="1610"/>
                  <a:pt x="980" y="1616"/>
                  <a:pt x="962" y="1619"/>
                </a:cubicBezTo>
                <a:cubicBezTo>
                  <a:pt x="624" y="1688"/>
                  <a:pt x="325" y="1787"/>
                  <a:pt x="65" y="1916"/>
                </a:cubicBezTo>
                <a:cubicBezTo>
                  <a:pt x="12" y="1698"/>
                  <a:pt x="0" y="1492"/>
                  <a:pt x="30" y="1298"/>
                </a:cubicBezTo>
                <a:cubicBezTo>
                  <a:pt x="140" y="579"/>
                  <a:pt x="635" y="146"/>
                  <a:pt x="1515" y="0"/>
                </a:cubicBezTo>
                <a:close/>
              </a:path>
            </a:pathLst>
          </a:custGeom>
          <a:gradFill>
            <a:gsLst>
              <a:gs pos="0">
                <a:srgbClr val="E3B43B"/>
              </a:gs>
              <a:gs pos="100000">
                <a:srgbClr val="8B6735"/>
              </a:gs>
            </a:gsLst>
            <a:lin ang="5400000" scaled="1"/>
          </a:gradFill>
          <a:ln>
            <a:noFill/>
          </a:ln>
        </p:spPr>
        <p:txBody>
          <a:bodyPr/>
          <a:lstStyle/>
          <a:p>
            <a:pPr defTabSz="685800">
              <a:defRPr/>
            </a:pPr>
            <a:endParaRPr lang="zh-CN" altLang="en-US" sz="1350">
              <a:gradFill>
                <a:gsLst>
                  <a:gs pos="0">
                    <a:srgbClr val="E3B43B"/>
                  </a:gs>
                  <a:gs pos="100000">
                    <a:srgbClr val="8B6735"/>
                  </a:gs>
                </a:gsLst>
                <a:lin ang="5400000" scaled="1"/>
              </a:gradFill>
              <a:cs typeface="+mn-ea"/>
              <a:sym typeface="+mn-lt"/>
            </a:endParaRPr>
          </a:p>
        </p:txBody>
      </p:sp>
      <p:grpSp>
        <p:nvGrpSpPr>
          <p:cNvPr id="11" name="组合 10"/>
          <p:cNvGrpSpPr/>
          <p:nvPr/>
        </p:nvGrpSpPr>
        <p:grpSpPr>
          <a:xfrm>
            <a:off x="1006184" y="273844"/>
            <a:ext cx="3982180" cy="593878"/>
            <a:chOff x="1341578" y="365125"/>
            <a:chExt cx="5309573" cy="791836"/>
          </a:xfrm>
        </p:grpSpPr>
        <p:sp>
          <p:nvSpPr>
            <p:cNvPr id="12" name="文本框 11"/>
            <p:cNvSpPr txBox="1"/>
            <p:nvPr/>
          </p:nvSpPr>
          <p:spPr>
            <a:xfrm>
              <a:off x="1341578" y="365125"/>
              <a:ext cx="3118802" cy="553997"/>
            </a:xfrm>
            <a:prstGeom prst="rect">
              <a:avLst/>
            </a:prstGeom>
            <a:noFill/>
          </p:spPr>
          <p:txBody>
            <a:bodyPr wrap="none" rtlCol="0">
              <a:spAutoFit/>
              <a:scene3d>
                <a:camera prst="orthographicFront"/>
                <a:lightRig rig="threePt" dir="t"/>
              </a:scene3d>
              <a:sp3d contourW="12700"/>
            </a:bodyPr>
            <a:lstStyle/>
            <a:p>
              <a:pPr defTabSz="685800"/>
              <a:r>
                <a:rPr lang="zh-CN" altLang="en-US" sz="2100" b="1" dirty="0">
                  <a:gradFill flip="none" rotWithShape="1">
                    <a:gsLst>
                      <a:gs pos="0">
                        <a:srgbClr val="E3B43B"/>
                      </a:gs>
                      <a:gs pos="100000">
                        <a:srgbClr val="8B6735"/>
                      </a:gs>
                    </a:gsLst>
                    <a:lin ang="5400000" scaled="1"/>
                    <a:tileRect/>
                  </a:gradFill>
                  <a:cs typeface="+mn-ea"/>
                  <a:sym typeface="+mn-lt"/>
                </a:rPr>
                <a:t>标题文字添加此处</a:t>
              </a:r>
            </a:p>
          </p:txBody>
        </p:sp>
        <p:sp>
          <p:nvSpPr>
            <p:cNvPr id="13" name="矩形 12"/>
            <p:cNvSpPr/>
            <p:nvPr/>
          </p:nvSpPr>
          <p:spPr>
            <a:xfrm>
              <a:off x="1341578" y="818407"/>
              <a:ext cx="5309573" cy="338554"/>
            </a:xfrm>
            <a:prstGeom prst="rect">
              <a:avLst/>
            </a:prstGeom>
          </p:spPr>
          <p:txBody>
            <a:bodyPr wrap="none">
              <a:spAutoFit/>
            </a:bodyPr>
            <a:lstStyle/>
            <a:p>
              <a:pPr defTabSz="685800"/>
              <a:r>
                <a:rPr lang="en-US" altLang="zh-CN" sz="1050" dirty="0">
                  <a:gradFill flip="none" rotWithShape="1">
                    <a:gsLst>
                      <a:gs pos="0">
                        <a:srgbClr val="E3B43B"/>
                      </a:gs>
                      <a:gs pos="100000">
                        <a:srgbClr val="8B6735"/>
                      </a:gs>
                    </a:gsLst>
                    <a:lin ang="5400000" scaled="1"/>
                    <a:tileRect/>
                  </a:gradFill>
                  <a:cs typeface="+mn-ea"/>
                  <a:sym typeface="+mn-lt"/>
                </a:rPr>
                <a:t>ADD YOUR TEXT HERE ADD YOUR TEXT ADD YOUR TEXT </a:t>
              </a:r>
              <a:endParaRPr lang="zh-CN" altLang="en-US" sz="1050" dirty="0">
                <a:gradFill flip="none" rotWithShape="1">
                  <a:gsLst>
                    <a:gs pos="0">
                      <a:srgbClr val="E3B43B"/>
                    </a:gs>
                    <a:gs pos="100000">
                      <a:srgbClr val="8B6735"/>
                    </a:gs>
                  </a:gsLst>
                  <a:lin ang="5400000" scaled="1"/>
                  <a:tileRect/>
                </a:gradFill>
                <a:cs typeface="+mn-ea"/>
                <a:sym typeface="+mn-lt"/>
              </a:endParaRPr>
            </a:p>
          </p:txBody>
        </p:sp>
      </p:grpSp>
      <p:grpSp>
        <p:nvGrpSpPr>
          <p:cNvPr id="2" name="组合 1"/>
          <p:cNvGrpSpPr/>
          <p:nvPr/>
        </p:nvGrpSpPr>
        <p:grpSpPr>
          <a:xfrm>
            <a:off x="4922044" y="2108939"/>
            <a:ext cx="2495727" cy="938499"/>
            <a:chOff x="6562725" y="2887663"/>
            <a:chExt cx="3327636" cy="1251332"/>
          </a:xfrm>
        </p:grpSpPr>
        <p:sp>
          <p:nvSpPr>
            <p:cNvPr id="14" name="矩形 13"/>
            <p:cNvSpPr/>
            <p:nvPr/>
          </p:nvSpPr>
          <p:spPr>
            <a:xfrm>
              <a:off x="6562725" y="3240287"/>
              <a:ext cx="3327636" cy="898708"/>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用户可以在投影仪或者计算机上进行演示也可以将演示文稿打印出来制作成胶片以便应用到更广泛的领域中</a:t>
              </a:r>
            </a:p>
          </p:txBody>
        </p:sp>
        <p:sp>
          <p:nvSpPr>
            <p:cNvPr id="15" name="矩形 14"/>
            <p:cNvSpPr/>
            <p:nvPr/>
          </p:nvSpPr>
          <p:spPr>
            <a:xfrm>
              <a:off x="6562725" y="2887663"/>
              <a:ext cx="2241975" cy="426869"/>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350" b="1" dirty="0">
                  <a:gradFill>
                    <a:gsLst>
                      <a:gs pos="0">
                        <a:srgbClr val="E3B43B"/>
                      </a:gs>
                      <a:gs pos="100000">
                        <a:srgbClr val="8B6735"/>
                      </a:gs>
                    </a:gsLst>
                    <a:lin ang="5400000" scaled="1"/>
                  </a:gradFill>
                  <a:cs typeface="+mn-ea"/>
                  <a:sym typeface="+mn-lt"/>
                </a:rPr>
                <a:t>标题文字添加</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127"/>
                                        </p:tgtEl>
                                        <p:attrNameLst>
                                          <p:attrName>style.visibility</p:attrName>
                                        </p:attrNameLst>
                                      </p:cBhvr>
                                      <p:to>
                                        <p:strVal val="visible"/>
                                      </p:to>
                                    </p:set>
                                    <p:anim calcmode="lin" valueType="num">
                                      <p:cBhvr>
                                        <p:cTn id="13" dur="500" fill="hold"/>
                                        <p:tgtEl>
                                          <p:spTgt spid="5127"/>
                                        </p:tgtEl>
                                        <p:attrNameLst>
                                          <p:attrName>ppt_w</p:attrName>
                                        </p:attrNameLst>
                                      </p:cBhvr>
                                      <p:tavLst>
                                        <p:tav tm="0">
                                          <p:val>
                                            <p:fltVal val="0"/>
                                          </p:val>
                                        </p:tav>
                                        <p:tav tm="100000">
                                          <p:val>
                                            <p:strVal val="#ppt_w"/>
                                          </p:val>
                                        </p:tav>
                                      </p:tavLst>
                                    </p:anim>
                                    <p:anim calcmode="lin" valueType="num">
                                      <p:cBhvr>
                                        <p:cTn id="14" dur="500" fill="hold"/>
                                        <p:tgtEl>
                                          <p:spTgt spid="5127"/>
                                        </p:tgtEl>
                                        <p:attrNameLst>
                                          <p:attrName>ppt_h</p:attrName>
                                        </p:attrNameLst>
                                      </p:cBhvr>
                                      <p:tavLst>
                                        <p:tav tm="0">
                                          <p:val>
                                            <p:fltVal val="0"/>
                                          </p:val>
                                        </p:tav>
                                        <p:tav tm="100000">
                                          <p:val>
                                            <p:strVal val="#ppt_h"/>
                                          </p:val>
                                        </p:tav>
                                      </p:tavLst>
                                    </p:anim>
                                    <p:animEffect transition="in" filter="fade">
                                      <p:cBhvr>
                                        <p:cTn id="15" dur="500"/>
                                        <p:tgtEl>
                                          <p:spTgt spid="512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128"/>
                                        </p:tgtEl>
                                        <p:attrNameLst>
                                          <p:attrName>style.visibility</p:attrName>
                                        </p:attrNameLst>
                                      </p:cBhvr>
                                      <p:to>
                                        <p:strVal val="visible"/>
                                      </p:to>
                                    </p:set>
                                    <p:anim calcmode="lin" valueType="num">
                                      <p:cBhvr>
                                        <p:cTn id="18" dur="500" fill="hold"/>
                                        <p:tgtEl>
                                          <p:spTgt spid="5128"/>
                                        </p:tgtEl>
                                        <p:attrNameLst>
                                          <p:attrName>ppt_w</p:attrName>
                                        </p:attrNameLst>
                                      </p:cBhvr>
                                      <p:tavLst>
                                        <p:tav tm="0">
                                          <p:val>
                                            <p:fltVal val="0"/>
                                          </p:val>
                                        </p:tav>
                                        <p:tav tm="100000">
                                          <p:val>
                                            <p:strVal val="#ppt_w"/>
                                          </p:val>
                                        </p:tav>
                                      </p:tavLst>
                                    </p:anim>
                                    <p:anim calcmode="lin" valueType="num">
                                      <p:cBhvr>
                                        <p:cTn id="19" dur="500" fill="hold"/>
                                        <p:tgtEl>
                                          <p:spTgt spid="5128"/>
                                        </p:tgtEl>
                                        <p:attrNameLst>
                                          <p:attrName>ppt_h</p:attrName>
                                        </p:attrNameLst>
                                      </p:cBhvr>
                                      <p:tavLst>
                                        <p:tav tm="0">
                                          <p:val>
                                            <p:fltVal val="0"/>
                                          </p:val>
                                        </p:tav>
                                        <p:tav tm="100000">
                                          <p:val>
                                            <p:strVal val="#ppt_h"/>
                                          </p:val>
                                        </p:tav>
                                      </p:tavLst>
                                    </p:anim>
                                    <p:animEffect transition="in" filter="fade">
                                      <p:cBhvr>
                                        <p:cTn id="20" dur="500"/>
                                        <p:tgtEl>
                                          <p:spTgt spid="5128"/>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nimBg="1"/>
      <p:bldP spid="51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742950" y="1961734"/>
            <a:ext cx="1797567" cy="1888748"/>
            <a:chOff x="990600" y="2615645"/>
            <a:chExt cx="2396756" cy="2518330"/>
          </a:xfrm>
        </p:grpSpPr>
        <p:sp>
          <p:nvSpPr>
            <p:cNvPr id="26" name="矩形: 圆角 2"/>
            <p:cNvSpPr/>
            <p:nvPr/>
          </p:nvSpPr>
          <p:spPr>
            <a:xfrm>
              <a:off x="990600" y="2615645"/>
              <a:ext cx="2396756" cy="2518330"/>
            </a:xfrm>
            <a:prstGeom prst="roundRect">
              <a:avLst>
                <a:gd name="adj" fmla="val 4246"/>
              </a:avLst>
            </a:prstGeom>
            <a:solidFill>
              <a:schemeClr val="tx1">
                <a:lumMod val="75000"/>
                <a:lumOff val="2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sz="1350">
                <a:gradFill>
                  <a:gsLst>
                    <a:gs pos="0">
                      <a:srgbClr val="E3B43B"/>
                    </a:gs>
                    <a:gs pos="100000">
                      <a:srgbClr val="8B6735"/>
                    </a:gs>
                  </a:gsLst>
                  <a:lin ang="5400000" scaled="1"/>
                </a:gradFill>
                <a:cs typeface="+mn-ea"/>
                <a:sym typeface="+mn-lt"/>
              </a:endParaRPr>
            </a:p>
          </p:txBody>
        </p:sp>
        <p:grpSp>
          <p:nvGrpSpPr>
            <p:cNvPr id="40" name="组合 39"/>
            <p:cNvGrpSpPr/>
            <p:nvPr/>
          </p:nvGrpSpPr>
          <p:grpSpPr>
            <a:xfrm>
              <a:off x="1067991" y="3417683"/>
              <a:ext cx="2241974" cy="1605197"/>
              <a:chOff x="7228792" y="2819082"/>
              <a:chExt cx="2241974" cy="1605197"/>
            </a:xfrm>
          </p:grpSpPr>
          <p:sp>
            <p:nvSpPr>
              <p:cNvPr id="41" name="矩形 40"/>
              <p:cNvSpPr/>
              <p:nvPr/>
            </p:nvSpPr>
            <p:spPr>
              <a:xfrm>
                <a:off x="7366932" y="3267040"/>
                <a:ext cx="1965694" cy="1157239"/>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a:t>
                </a:r>
              </a:p>
            </p:txBody>
          </p:sp>
          <p:sp>
            <p:nvSpPr>
              <p:cNvPr id="42" name="矩形 41"/>
              <p:cNvSpPr/>
              <p:nvPr/>
            </p:nvSpPr>
            <p:spPr>
              <a:xfrm>
                <a:off x="7228792" y="2819082"/>
                <a:ext cx="2241974" cy="461152"/>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500" b="1" dirty="0">
                    <a:gradFill>
                      <a:gsLst>
                        <a:gs pos="0">
                          <a:srgbClr val="E3B43B"/>
                        </a:gs>
                        <a:gs pos="100000">
                          <a:srgbClr val="8B6735"/>
                        </a:gs>
                      </a:gsLst>
                      <a:lin ang="5400000" scaled="1"/>
                    </a:gradFill>
                    <a:cs typeface="+mn-ea"/>
                    <a:sym typeface="+mn-lt"/>
                  </a:rPr>
                  <a:t>标题文字添加</a:t>
                </a:r>
              </a:p>
            </p:txBody>
          </p:sp>
        </p:grpSp>
      </p:grpSp>
      <p:grpSp>
        <p:nvGrpSpPr>
          <p:cNvPr id="53" name="组合 52"/>
          <p:cNvGrpSpPr/>
          <p:nvPr/>
        </p:nvGrpSpPr>
        <p:grpSpPr>
          <a:xfrm>
            <a:off x="2696461" y="1961734"/>
            <a:ext cx="1797567" cy="1888748"/>
            <a:chOff x="3595281" y="2615645"/>
            <a:chExt cx="2396756" cy="2518330"/>
          </a:xfrm>
        </p:grpSpPr>
        <p:sp>
          <p:nvSpPr>
            <p:cNvPr id="20" name="矩形: 圆角 12"/>
            <p:cNvSpPr/>
            <p:nvPr/>
          </p:nvSpPr>
          <p:spPr>
            <a:xfrm>
              <a:off x="3595281" y="2615645"/>
              <a:ext cx="2396756" cy="2518330"/>
            </a:xfrm>
            <a:prstGeom prst="roundRect">
              <a:avLst>
                <a:gd name="adj" fmla="val 4246"/>
              </a:avLst>
            </a:prstGeom>
            <a:solidFill>
              <a:schemeClr val="tx1">
                <a:lumMod val="75000"/>
                <a:lumOff val="2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sz="1350">
                <a:gradFill>
                  <a:gsLst>
                    <a:gs pos="0">
                      <a:srgbClr val="E3B43B"/>
                    </a:gs>
                    <a:gs pos="100000">
                      <a:srgbClr val="8B6735"/>
                    </a:gs>
                  </a:gsLst>
                  <a:lin ang="5400000" scaled="1"/>
                </a:gradFill>
                <a:cs typeface="+mn-ea"/>
                <a:sym typeface="+mn-lt"/>
              </a:endParaRPr>
            </a:p>
          </p:txBody>
        </p:sp>
        <p:grpSp>
          <p:nvGrpSpPr>
            <p:cNvPr id="43" name="组合 42"/>
            <p:cNvGrpSpPr/>
            <p:nvPr/>
          </p:nvGrpSpPr>
          <p:grpSpPr>
            <a:xfrm>
              <a:off x="3672672" y="3417683"/>
              <a:ext cx="2241974" cy="1605197"/>
              <a:chOff x="7228792" y="2819082"/>
              <a:chExt cx="2241974" cy="1605197"/>
            </a:xfrm>
          </p:grpSpPr>
          <p:sp>
            <p:nvSpPr>
              <p:cNvPr id="44" name="矩形 43"/>
              <p:cNvSpPr/>
              <p:nvPr/>
            </p:nvSpPr>
            <p:spPr>
              <a:xfrm>
                <a:off x="7366932" y="3267040"/>
                <a:ext cx="1965694" cy="1157239"/>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a:t>
                </a:r>
              </a:p>
            </p:txBody>
          </p:sp>
          <p:sp>
            <p:nvSpPr>
              <p:cNvPr id="45" name="矩形 44"/>
              <p:cNvSpPr/>
              <p:nvPr/>
            </p:nvSpPr>
            <p:spPr>
              <a:xfrm>
                <a:off x="7228792" y="2819082"/>
                <a:ext cx="2241974" cy="461152"/>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500" b="1" dirty="0">
                    <a:gradFill>
                      <a:gsLst>
                        <a:gs pos="0">
                          <a:srgbClr val="E3B43B"/>
                        </a:gs>
                        <a:gs pos="100000">
                          <a:srgbClr val="8B6735"/>
                        </a:gs>
                      </a:gsLst>
                      <a:lin ang="5400000" scaled="1"/>
                    </a:gradFill>
                    <a:cs typeface="+mn-ea"/>
                    <a:sym typeface="+mn-lt"/>
                  </a:rPr>
                  <a:t>标题文字添加</a:t>
                </a:r>
              </a:p>
            </p:txBody>
          </p:sp>
        </p:grpSp>
      </p:grpSp>
      <p:grpSp>
        <p:nvGrpSpPr>
          <p:cNvPr id="54" name="组合 53"/>
          <p:cNvGrpSpPr/>
          <p:nvPr/>
        </p:nvGrpSpPr>
        <p:grpSpPr>
          <a:xfrm>
            <a:off x="4649972" y="1961734"/>
            <a:ext cx="1797567" cy="1888748"/>
            <a:chOff x="6199962" y="2615645"/>
            <a:chExt cx="2396756" cy="2518330"/>
          </a:xfrm>
        </p:grpSpPr>
        <p:sp>
          <p:nvSpPr>
            <p:cNvPr id="14" name="矩形: 圆角 13"/>
            <p:cNvSpPr/>
            <p:nvPr/>
          </p:nvSpPr>
          <p:spPr>
            <a:xfrm>
              <a:off x="6199962" y="2615645"/>
              <a:ext cx="2396756" cy="2518330"/>
            </a:xfrm>
            <a:prstGeom prst="roundRect">
              <a:avLst>
                <a:gd name="adj" fmla="val 4246"/>
              </a:avLst>
            </a:prstGeom>
            <a:solidFill>
              <a:schemeClr val="tx1">
                <a:lumMod val="75000"/>
                <a:lumOff val="2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sz="1350">
                <a:gradFill>
                  <a:gsLst>
                    <a:gs pos="0">
                      <a:srgbClr val="E3B43B"/>
                    </a:gs>
                    <a:gs pos="100000">
                      <a:srgbClr val="8B6735"/>
                    </a:gs>
                  </a:gsLst>
                  <a:lin ang="5400000" scaled="1"/>
                </a:gradFill>
                <a:cs typeface="+mn-ea"/>
                <a:sym typeface="+mn-lt"/>
              </a:endParaRPr>
            </a:p>
          </p:txBody>
        </p:sp>
        <p:grpSp>
          <p:nvGrpSpPr>
            <p:cNvPr id="46" name="组合 45"/>
            <p:cNvGrpSpPr/>
            <p:nvPr/>
          </p:nvGrpSpPr>
          <p:grpSpPr>
            <a:xfrm>
              <a:off x="6277352" y="3417683"/>
              <a:ext cx="2241974" cy="1605197"/>
              <a:chOff x="7228792" y="2819082"/>
              <a:chExt cx="2241974" cy="1605197"/>
            </a:xfrm>
          </p:grpSpPr>
          <p:sp>
            <p:nvSpPr>
              <p:cNvPr id="47" name="矩形 46"/>
              <p:cNvSpPr/>
              <p:nvPr/>
            </p:nvSpPr>
            <p:spPr>
              <a:xfrm>
                <a:off x="7366932" y="3267040"/>
                <a:ext cx="1965694" cy="1157239"/>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a:t>
                </a:r>
              </a:p>
            </p:txBody>
          </p:sp>
          <p:sp>
            <p:nvSpPr>
              <p:cNvPr id="48" name="矩形 47"/>
              <p:cNvSpPr/>
              <p:nvPr/>
            </p:nvSpPr>
            <p:spPr>
              <a:xfrm>
                <a:off x="7228792" y="2819082"/>
                <a:ext cx="2241974" cy="461152"/>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500" b="1" dirty="0">
                    <a:gradFill>
                      <a:gsLst>
                        <a:gs pos="0">
                          <a:srgbClr val="E3B43B"/>
                        </a:gs>
                        <a:gs pos="100000">
                          <a:srgbClr val="8B6735"/>
                        </a:gs>
                      </a:gsLst>
                      <a:lin ang="5400000" scaled="1"/>
                    </a:gradFill>
                    <a:cs typeface="+mn-ea"/>
                    <a:sym typeface="+mn-lt"/>
                  </a:rPr>
                  <a:t>标题文字添加</a:t>
                </a:r>
              </a:p>
            </p:txBody>
          </p:sp>
        </p:grpSp>
      </p:grpSp>
      <p:grpSp>
        <p:nvGrpSpPr>
          <p:cNvPr id="55" name="组合 54"/>
          <p:cNvGrpSpPr/>
          <p:nvPr/>
        </p:nvGrpSpPr>
        <p:grpSpPr>
          <a:xfrm>
            <a:off x="6603483" y="1961734"/>
            <a:ext cx="1797567" cy="1888748"/>
            <a:chOff x="8804644" y="2615645"/>
            <a:chExt cx="2396756" cy="2518330"/>
          </a:xfrm>
        </p:grpSpPr>
        <p:sp>
          <p:nvSpPr>
            <p:cNvPr id="8" name="矩形: 圆角 11"/>
            <p:cNvSpPr/>
            <p:nvPr/>
          </p:nvSpPr>
          <p:spPr>
            <a:xfrm>
              <a:off x="8804644" y="2615645"/>
              <a:ext cx="2396756" cy="2518330"/>
            </a:xfrm>
            <a:prstGeom prst="roundRect">
              <a:avLst>
                <a:gd name="adj" fmla="val 4246"/>
              </a:avLst>
            </a:prstGeom>
            <a:solidFill>
              <a:schemeClr val="tx1">
                <a:lumMod val="75000"/>
                <a:lumOff val="2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sz="1350">
                <a:gradFill>
                  <a:gsLst>
                    <a:gs pos="0">
                      <a:srgbClr val="E3B43B"/>
                    </a:gs>
                    <a:gs pos="100000">
                      <a:srgbClr val="8B6735"/>
                    </a:gs>
                  </a:gsLst>
                  <a:lin ang="5400000" scaled="1"/>
                </a:gradFill>
                <a:cs typeface="+mn-ea"/>
                <a:sym typeface="+mn-lt"/>
              </a:endParaRPr>
            </a:p>
          </p:txBody>
        </p:sp>
        <p:grpSp>
          <p:nvGrpSpPr>
            <p:cNvPr id="49" name="组合 48"/>
            <p:cNvGrpSpPr/>
            <p:nvPr/>
          </p:nvGrpSpPr>
          <p:grpSpPr>
            <a:xfrm>
              <a:off x="8882034" y="3417683"/>
              <a:ext cx="2241974" cy="1605197"/>
              <a:chOff x="7228792" y="2819082"/>
              <a:chExt cx="2241974" cy="1605197"/>
            </a:xfrm>
          </p:grpSpPr>
          <p:sp>
            <p:nvSpPr>
              <p:cNvPr id="50" name="矩形 49"/>
              <p:cNvSpPr/>
              <p:nvPr/>
            </p:nvSpPr>
            <p:spPr>
              <a:xfrm>
                <a:off x="7366932" y="3267040"/>
                <a:ext cx="1965694" cy="1157239"/>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a:t>
                </a:r>
              </a:p>
            </p:txBody>
          </p:sp>
          <p:sp>
            <p:nvSpPr>
              <p:cNvPr id="51" name="矩形 50"/>
              <p:cNvSpPr/>
              <p:nvPr/>
            </p:nvSpPr>
            <p:spPr>
              <a:xfrm>
                <a:off x="7228792" y="2819082"/>
                <a:ext cx="2241974" cy="461152"/>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500" b="1" dirty="0">
                    <a:gradFill>
                      <a:gsLst>
                        <a:gs pos="0">
                          <a:srgbClr val="E3B43B"/>
                        </a:gs>
                        <a:gs pos="100000">
                          <a:srgbClr val="8B6735"/>
                        </a:gs>
                      </a:gsLst>
                      <a:lin ang="5400000" scaled="1"/>
                    </a:gradFill>
                    <a:cs typeface="+mn-ea"/>
                    <a:sym typeface="+mn-lt"/>
                  </a:rPr>
                  <a:t>标题文字添加</a:t>
                </a:r>
              </a:p>
            </p:txBody>
          </p:sp>
        </p:grpSp>
      </p:grpSp>
      <p:grpSp>
        <p:nvGrpSpPr>
          <p:cNvPr id="36" name="组合 35"/>
          <p:cNvGrpSpPr/>
          <p:nvPr/>
        </p:nvGrpSpPr>
        <p:grpSpPr>
          <a:xfrm>
            <a:off x="1307592" y="1627592"/>
            <a:ext cx="668283" cy="668283"/>
            <a:chOff x="1914859" y="2246276"/>
            <a:chExt cx="548238" cy="548238"/>
          </a:xfrm>
        </p:grpSpPr>
        <p:sp>
          <p:nvSpPr>
            <p:cNvPr id="27" name="椭圆 26"/>
            <p:cNvSpPr/>
            <p:nvPr/>
          </p:nvSpPr>
          <p:spPr>
            <a:xfrm>
              <a:off x="1914859" y="2246276"/>
              <a:ext cx="548238" cy="548238"/>
            </a:xfrm>
            <a:prstGeom prst="ellipse">
              <a:avLst/>
            </a:prstGeom>
            <a:gradFill>
              <a:gsLst>
                <a:gs pos="0">
                  <a:srgbClr val="E3B43B"/>
                </a:gs>
                <a:gs pos="100000">
                  <a:srgbClr val="8B673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sz="1350">
                <a:solidFill>
                  <a:prstClr val="white"/>
                </a:solidFill>
                <a:cs typeface="+mn-ea"/>
                <a:sym typeface="+mn-lt"/>
              </a:endParaRPr>
            </a:p>
          </p:txBody>
        </p:sp>
        <p:sp>
          <p:nvSpPr>
            <p:cNvPr id="31" name="任意多边形: 形状 30"/>
            <p:cNvSpPr/>
            <p:nvPr/>
          </p:nvSpPr>
          <p:spPr>
            <a:xfrm>
              <a:off x="2033173" y="2365322"/>
              <a:ext cx="311610" cy="310146"/>
            </a:xfrm>
            <a:custGeom>
              <a:avLst/>
              <a:gdLst>
                <a:gd name="connsiteX0" fmla="*/ 158486 w 338138"/>
                <a:gd name="connsiteY0" fmla="*/ 93662 h 336550"/>
                <a:gd name="connsiteX1" fmla="*/ 93663 w 338138"/>
                <a:gd name="connsiteY1" fmla="*/ 157803 h 336550"/>
                <a:gd name="connsiteX2" fmla="*/ 110861 w 338138"/>
                <a:gd name="connsiteY2" fmla="*/ 157803 h 336550"/>
                <a:gd name="connsiteX3" fmla="*/ 110861 w 338138"/>
                <a:gd name="connsiteY3" fmla="*/ 178747 h 336550"/>
                <a:gd name="connsiteX4" fmla="*/ 93663 w 338138"/>
                <a:gd name="connsiteY4" fmla="*/ 178747 h 336550"/>
                <a:gd name="connsiteX5" fmla="*/ 158486 w 338138"/>
                <a:gd name="connsiteY5" fmla="*/ 242887 h 336550"/>
                <a:gd name="connsiteX6" fmla="*/ 158486 w 338138"/>
                <a:gd name="connsiteY6" fmla="*/ 225870 h 336550"/>
                <a:gd name="connsiteX7" fmla="*/ 179653 w 338138"/>
                <a:gd name="connsiteY7" fmla="*/ 225870 h 336550"/>
                <a:gd name="connsiteX8" fmla="*/ 179653 w 338138"/>
                <a:gd name="connsiteY8" fmla="*/ 242887 h 336550"/>
                <a:gd name="connsiteX9" fmla="*/ 244476 w 338138"/>
                <a:gd name="connsiteY9" fmla="*/ 178747 h 336550"/>
                <a:gd name="connsiteX10" fmla="*/ 227278 w 338138"/>
                <a:gd name="connsiteY10" fmla="*/ 178747 h 336550"/>
                <a:gd name="connsiteX11" fmla="*/ 227278 w 338138"/>
                <a:gd name="connsiteY11" fmla="*/ 157803 h 336550"/>
                <a:gd name="connsiteX12" fmla="*/ 244476 w 338138"/>
                <a:gd name="connsiteY12" fmla="*/ 157803 h 336550"/>
                <a:gd name="connsiteX13" fmla="*/ 179653 w 338138"/>
                <a:gd name="connsiteY13" fmla="*/ 93662 h 336550"/>
                <a:gd name="connsiteX14" fmla="*/ 179653 w 338138"/>
                <a:gd name="connsiteY14" fmla="*/ 110679 h 336550"/>
                <a:gd name="connsiteX15" fmla="*/ 158486 w 338138"/>
                <a:gd name="connsiteY15" fmla="*/ 110679 h 336550"/>
                <a:gd name="connsiteX16" fmla="*/ 158486 w 338138"/>
                <a:gd name="connsiteY16" fmla="*/ 93662 h 336550"/>
                <a:gd name="connsiteX17" fmla="*/ 158462 w 338138"/>
                <a:gd name="connsiteY17" fmla="*/ 52387 h 336550"/>
                <a:gd name="connsiteX18" fmla="*/ 179677 w 338138"/>
                <a:gd name="connsiteY18" fmla="*/ 52387 h 336550"/>
                <a:gd name="connsiteX19" fmla="*/ 179677 w 338138"/>
                <a:gd name="connsiteY19" fmla="*/ 70823 h 336550"/>
                <a:gd name="connsiteX20" fmla="*/ 267188 w 338138"/>
                <a:gd name="connsiteY20" fmla="*/ 157740 h 336550"/>
                <a:gd name="connsiteX21" fmla="*/ 285751 w 338138"/>
                <a:gd name="connsiteY21" fmla="*/ 157740 h 336550"/>
                <a:gd name="connsiteX22" fmla="*/ 285751 w 338138"/>
                <a:gd name="connsiteY22" fmla="*/ 178810 h 336550"/>
                <a:gd name="connsiteX23" fmla="*/ 267188 w 338138"/>
                <a:gd name="connsiteY23" fmla="*/ 178810 h 336550"/>
                <a:gd name="connsiteX24" fmla="*/ 179677 w 338138"/>
                <a:gd name="connsiteY24" fmla="*/ 265726 h 336550"/>
                <a:gd name="connsiteX25" fmla="*/ 179677 w 338138"/>
                <a:gd name="connsiteY25" fmla="*/ 284162 h 336550"/>
                <a:gd name="connsiteX26" fmla="*/ 158462 w 338138"/>
                <a:gd name="connsiteY26" fmla="*/ 284162 h 336550"/>
                <a:gd name="connsiteX27" fmla="*/ 158462 w 338138"/>
                <a:gd name="connsiteY27" fmla="*/ 265726 h 336550"/>
                <a:gd name="connsiteX28" fmla="*/ 70951 w 338138"/>
                <a:gd name="connsiteY28" fmla="*/ 178810 h 336550"/>
                <a:gd name="connsiteX29" fmla="*/ 52388 w 338138"/>
                <a:gd name="connsiteY29" fmla="*/ 178810 h 336550"/>
                <a:gd name="connsiteX30" fmla="*/ 52388 w 338138"/>
                <a:gd name="connsiteY30" fmla="*/ 157740 h 336550"/>
                <a:gd name="connsiteX31" fmla="*/ 70951 w 338138"/>
                <a:gd name="connsiteY31" fmla="*/ 157740 h 336550"/>
                <a:gd name="connsiteX32" fmla="*/ 158462 w 338138"/>
                <a:gd name="connsiteY32" fmla="*/ 70823 h 336550"/>
                <a:gd name="connsiteX33" fmla="*/ 158462 w 338138"/>
                <a:gd name="connsiteY33" fmla="*/ 52387 h 336550"/>
                <a:gd name="connsiteX34" fmla="*/ 20638 w 338138"/>
                <a:gd name="connsiteY34" fmla="*/ 20637 h 336550"/>
                <a:gd name="connsiteX35" fmla="*/ 20638 w 338138"/>
                <a:gd name="connsiteY35" fmla="*/ 315912 h 336550"/>
                <a:gd name="connsiteX36" fmla="*/ 315913 w 338138"/>
                <a:gd name="connsiteY36" fmla="*/ 315912 h 336550"/>
                <a:gd name="connsiteX37" fmla="*/ 315913 w 338138"/>
                <a:gd name="connsiteY37" fmla="*/ 20637 h 336550"/>
                <a:gd name="connsiteX38" fmla="*/ 0 w 338138"/>
                <a:gd name="connsiteY38" fmla="*/ 0 h 336550"/>
                <a:gd name="connsiteX39" fmla="*/ 338138 w 338138"/>
                <a:gd name="connsiteY39" fmla="*/ 0 h 336550"/>
                <a:gd name="connsiteX40" fmla="*/ 338138 w 338138"/>
                <a:gd name="connsiteY40" fmla="*/ 336550 h 336550"/>
                <a:gd name="connsiteX41" fmla="*/ 0 w 338138"/>
                <a:gd name="connsiteY41" fmla="*/ 33655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38138" h="336550">
                  <a:moveTo>
                    <a:pt x="158486" y="93662"/>
                  </a:moveTo>
                  <a:cubicBezTo>
                    <a:pt x="124090" y="97589"/>
                    <a:pt x="97632" y="123769"/>
                    <a:pt x="93663" y="157803"/>
                  </a:cubicBezTo>
                  <a:lnTo>
                    <a:pt x="110861" y="157803"/>
                  </a:lnTo>
                  <a:cubicBezTo>
                    <a:pt x="110861" y="157803"/>
                    <a:pt x="110861" y="157803"/>
                    <a:pt x="110861" y="178747"/>
                  </a:cubicBezTo>
                  <a:cubicBezTo>
                    <a:pt x="110861" y="178747"/>
                    <a:pt x="110861" y="178747"/>
                    <a:pt x="93663" y="178747"/>
                  </a:cubicBezTo>
                  <a:cubicBezTo>
                    <a:pt x="97632" y="212780"/>
                    <a:pt x="124090" y="238960"/>
                    <a:pt x="158486" y="242887"/>
                  </a:cubicBezTo>
                  <a:cubicBezTo>
                    <a:pt x="158486" y="242887"/>
                    <a:pt x="158486" y="242887"/>
                    <a:pt x="158486" y="225870"/>
                  </a:cubicBezTo>
                  <a:cubicBezTo>
                    <a:pt x="158486" y="225870"/>
                    <a:pt x="158486" y="225870"/>
                    <a:pt x="179653" y="225870"/>
                  </a:cubicBezTo>
                  <a:cubicBezTo>
                    <a:pt x="179653" y="225870"/>
                    <a:pt x="179653" y="225870"/>
                    <a:pt x="179653" y="242887"/>
                  </a:cubicBezTo>
                  <a:cubicBezTo>
                    <a:pt x="214049" y="238960"/>
                    <a:pt x="240507" y="212780"/>
                    <a:pt x="244476" y="178747"/>
                  </a:cubicBezTo>
                  <a:cubicBezTo>
                    <a:pt x="244476" y="178747"/>
                    <a:pt x="244476" y="178747"/>
                    <a:pt x="227278" y="178747"/>
                  </a:cubicBezTo>
                  <a:cubicBezTo>
                    <a:pt x="227278" y="178747"/>
                    <a:pt x="227278" y="178747"/>
                    <a:pt x="227278" y="157803"/>
                  </a:cubicBezTo>
                  <a:cubicBezTo>
                    <a:pt x="227278" y="157803"/>
                    <a:pt x="227278" y="157803"/>
                    <a:pt x="244476" y="157803"/>
                  </a:cubicBezTo>
                  <a:cubicBezTo>
                    <a:pt x="240507" y="123769"/>
                    <a:pt x="214049" y="97589"/>
                    <a:pt x="179653" y="93662"/>
                  </a:cubicBezTo>
                  <a:cubicBezTo>
                    <a:pt x="179653" y="93662"/>
                    <a:pt x="179653" y="93662"/>
                    <a:pt x="179653" y="110679"/>
                  </a:cubicBezTo>
                  <a:cubicBezTo>
                    <a:pt x="179653" y="110679"/>
                    <a:pt x="179653" y="110679"/>
                    <a:pt x="158486" y="110679"/>
                  </a:cubicBezTo>
                  <a:cubicBezTo>
                    <a:pt x="158486" y="110679"/>
                    <a:pt x="158486" y="110679"/>
                    <a:pt x="158486" y="93662"/>
                  </a:cubicBezTo>
                  <a:close/>
                  <a:moveTo>
                    <a:pt x="158462" y="52387"/>
                  </a:moveTo>
                  <a:cubicBezTo>
                    <a:pt x="158462" y="52387"/>
                    <a:pt x="158462" y="52387"/>
                    <a:pt x="179677" y="52387"/>
                  </a:cubicBezTo>
                  <a:cubicBezTo>
                    <a:pt x="179677" y="52387"/>
                    <a:pt x="179677" y="52387"/>
                    <a:pt x="179677" y="70823"/>
                  </a:cubicBezTo>
                  <a:cubicBezTo>
                    <a:pt x="224758" y="76091"/>
                    <a:pt x="261884" y="112965"/>
                    <a:pt x="267188" y="157740"/>
                  </a:cubicBezTo>
                  <a:cubicBezTo>
                    <a:pt x="267188" y="157740"/>
                    <a:pt x="267188" y="157740"/>
                    <a:pt x="285751" y="157740"/>
                  </a:cubicBezTo>
                  <a:cubicBezTo>
                    <a:pt x="285751" y="157740"/>
                    <a:pt x="285751" y="157740"/>
                    <a:pt x="285751" y="178810"/>
                  </a:cubicBezTo>
                  <a:cubicBezTo>
                    <a:pt x="285751" y="178810"/>
                    <a:pt x="285751" y="178810"/>
                    <a:pt x="267188" y="178810"/>
                  </a:cubicBezTo>
                  <a:cubicBezTo>
                    <a:pt x="261884" y="223585"/>
                    <a:pt x="224758" y="260458"/>
                    <a:pt x="179677" y="265726"/>
                  </a:cubicBezTo>
                  <a:cubicBezTo>
                    <a:pt x="179677" y="265726"/>
                    <a:pt x="179677" y="265726"/>
                    <a:pt x="179677" y="284162"/>
                  </a:cubicBezTo>
                  <a:cubicBezTo>
                    <a:pt x="179677" y="284162"/>
                    <a:pt x="179677" y="284162"/>
                    <a:pt x="158462" y="284162"/>
                  </a:cubicBezTo>
                  <a:cubicBezTo>
                    <a:pt x="158462" y="284162"/>
                    <a:pt x="158462" y="284162"/>
                    <a:pt x="158462" y="265726"/>
                  </a:cubicBezTo>
                  <a:cubicBezTo>
                    <a:pt x="113381" y="260458"/>
                    <a:pt x="76255" y="223585"/>
                    <a:pt x="70951" y="178810"/>
                  </a:cubicBezTo>
                  <a:cubicBezTo>
                    <a:pt x="70951" y="178810"/>
                    <a:pt x="70951" y="178810"/>
                    <a:pt x="52388" y="178810"/>
                  </a:cubicBezTo>
                  <a:cubicBezTo>
                    <a:pt x="52388" y="178810"/>
                    <a:pt x="52388" y="178810"/>
                    <a:pt x="52388" y="157740"/>
                  </a:cubicBezTo>
                  <a:cubicBezTo>
                    <a:pt x="52388" y="157740"/>
                    <a:pt x="52388" y="157740"/>
                    <a:pt x="70951" y="157740"/>
                  </a:cubicBezTo>
                  <a:cubicBezTo>
                    <a:pt x="76255" y="112965"/>
                    <a:pt x="113381" y="76091"/>
                    <a:pt x="158462" y="70823"/>
                  </a:cubicBezTo>
                  <a:cubicBezTo>
                    <a:pt x="158462" y="70823"/>
                    <a:pt x="158462" y="70823"/>
                    <a:pt x="158462" y="52387"/>
                  </a:cubicBezTo>
                  <a:close/>
                  <a:moveTo>
                    <a:pt x="20638" y="20637"/>
                  </a:moveTo>
                  <a:lnTo>
                    <a:pt x="20638" y="315912"/>
                  </a:lnTo>
                  <a:lnTo>
                    <a:pt x="315913" y="315912"/>
                  </a:lnTo>
                  <a:lnTo>
                    <a:pt x="315913" y="20637"/>
                  </a:lnTo>
                  <a:close/>
                  <a:moveTo>
                    <a:pt x="0" y="0"/>
                  </a:moveTo>
                  <a:lnTo>
                    <a:pt x="338138" y="0"/>
                  </a:lnTo>
                  <a:lnTo>
                    <a:pt x="338138" y="336550"/>
                  </a:lnTo>
                  <a:lnTo>
                    <a:pt x="0" y="33655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sz="1350">
                <a:solidFill>
                  <a:prstClr val="white"/>
                </a:solidFill>
                <a:cs typeface="+mn-ea"/>
                <a:sym typeface="+mn-lt"/>
              </a:endParaRPr>
            </a:p>
          </p:txBody>
        </p:sp>
      </p:grpSp>
      <p:grpSp>
        <p:nvGrpSpPr>
          <p:cNvPr id="35" name="组合 34"/>
          <p:cNvGrpSpPr/>
          <p:nvPr/>
        </p:nvGrpSpPr>
        <p:grpSpPr>
          <a:xfrm>
            <a:off x="3261103" y="1627592"/>
            <a:ext cx="668283" cy="668283"/>
            <a:chOff x="4519540" y="2246276"/>
            <a:chExt cx="548238" cy="548238"/>
          </a:xfrm>
        </p:grpSpPr>
        <p:sp>
          <p:nvSpPr>
            <p:cNvPr id="21" name="椭圆 20"/>
            <p:cNvSpPr/>
            <p:nvPr/>
          </p:nvSpPr>
          <p:spPr>
            <a:xfrm>
              <a:off x="4519540" y="2246276"/>
              <a:ext cx="548238" cy="548238"/>
            </a:xfrm>
            <a:prstGeom prst="ellipse">
              <a:avLst/>
            </a:prstGeom>
            <a:gradFill>
              <a:gsLst>
                <a:gs pos="0">
                  <a:srgbClr val="E3B43B"/>
                </a:gs>
                <a:gs pos="100000">
                  <a:srgbClr val="8B673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sz="1350">
                <a:gradFill>
                  <a:gsLst>
                    <a:gs pos="0">
                      <a:srgbClr val="E3B43B"/>
                    </a:gs>
                    <a:gs pos="100000">
                      <a:srgbClr val="8B6735"/>
                    </a:gs>
                  </a:gsLst>
                  <a:lin ang="5400000" scaled="1"/>
                </a:gradFill>
                <a:cs typeface="+mn-ea"/>
                <a:sym typeface="+mn-lt"/>
              </a:endParaRPr>
            </a:p>
          </p:txBody>
        </p:sp>
        <p:sp>
          <p:nvSpPr>
            <p:cNvPr id="25" name="任意多边形: 形状 37"/>
            <p:cNvSpPr/>
            <p:nvPr/>
          </p:nvSpPr>
          <p:spPr>
            <a:xfrm>
              <a:off x="4636389" y="2360927"/>
              <a:ext cx="314541" cy="314541"/>
            </a:xfrm>
            <a:custGeom>
              <a:avLst/>
              <a:gdLst>
                <a:gd name="connsiteX0" fmla="*/ 87049 w 338138"/>
                <a:gd name="connsiteY0" fmla="*/ 274638 h 338138"/>
                <a:gd name="connsiteX1" fmla="*/ 169070 w 338138"/>
                <a:gd name="connsiteY1" fmla="*/ 303742 h 338138"/>
                <a:gd name="connsiteX2" fmla="*/ 251091 w 338138"/>
                <a:gd name="connsiteY2" fmla="*/ 275961 h 338138"/>
                <a:gd name="connsiteX3" fmla="*/ 276226 w 338138"/>
                <a:gd name="connsiteY3" fmla="*/ 299773 h 338138"/>
                <a:gd name="connsiteX4" fmla="*/ 169070 w 338138"/>
                <a:gd name="connsiteY4" fmla="*/ 338138 h 338138"/>
                <a:gd name="connsiteX5" fmla="*/ 61913 w 338138"/>
                <a:gd name="connsiteY5" fmla="*/ 299773 h 338138"/>
                <a:gd name="connsiteX6" fmla="*/ 85726 w 338138"/>
                <a:gd name="connsiteY6" fmla="*/ 275961 h 338138"/>
                <a:gd name="connsiteX7" fmla="*/ 87049 w 338138"/>
                <a:gd name="connsiteY7" fmla="*/ 274638 h 338138"/>
                <a:gd name="connsiteX8" fmla="*/ 299773 w 338138"/>
                <a:gd name="connsiteY8" fmla="*/ 61913 h 338138"/>
                <a:gd name="connsiteX9" fmla="*/ 338138 w 338138"/>
                <a:gd name="connsiteY9" fmla="*/ 169069 h 338138"/>
                <a:gd name="connsiteX10" fmla="*/ 299773 w 338138"/>
                <a:gd name="connsiteY10" fmla="*/ 276226 h 338138"/>
                <a:gd name="connsiteX11" fmla="*/ 275961 w 338138"/>
                <a:gd name="connsiteY11" fmla="*/ 252413 h 338138"/>
                <a:gd name="connsiteX12" fmla="*/ 274638 w 338138"/>
                <a:gd name="connsiteY12" fmla="*/ 251090 h 338138"/>
                <a:gd name="connsiteX13" fmla="*/ 303742 w 338138"/>
                <a:gd name="connsiteY13" fmla="*/ 169069 h 338138"/>
                <a:gd name="connsiteX14" fmla="*/ 274638 w 338138"/>
                <a:gd name="connsiteY14" fmla="*/ 87048 h 338138"/>
                <a:gd name="connsiteX15" fmla="*/ 275961 w 338138"/>
                <a:gd name="connsiteY15" fmla="*/ 85726 h 338138"/>
                <a:gd name="connsiteX16" fmla="*/ 299773 w 338138"/>
                <a:gd name="connsiteY16" fmla="*/ 61913 h 338138"/>
                <a:gd name="connsiteX17" fmla="*/ 38202 w 338138"/>
                <a:gd name="connsiteY17" fmla="*/ 61913 h 338138"/>
                <a:gd name="connsiteX18" fmla="*/ 60596 w 338138"/>
                <a:gd name="connsiteY18" fmla="*/ 85726 h 338138"/>
                <a:gd name="connsiteX19" fmla="*/ 61913 w 338138"/>
                <a:gd name="connsiteY19" fmla="*/ 87048 h 338138"/>
                <a:gd name="connsiteX20" fmla="*/ 34250 w 338138"/>
                <a:gd name="connsiteY20" fmla="*/ 169069 h 338138"/>
                <a:gd name="connsiteX21" fmla="*/ 61913 w 338138"/>
                <a:gd name="connsiteY21" fmla="*/ 251090 h 338138"/>
                <a:gd name="connsiteX22" fmla="*/ 60596 w 338138"/>
                <a:gd name="connsiteY22" fmla="*/ 252413 h 338138"/>
                <a:gd name="connsiteX23" fmla="*/ 38202 w 338138"/>
                <a:gd name="connsiteY23" fmla="*/ 276226 h 338138"/>
                <a:gd name="connsiteX24" fmla="*/ 0 w 338138"/>
                <a:gd name="connsiteY24" fmla="*/ 169069 h 338138"/>
                <a:gd name="connsiteX25" fmla="*/ 38202 w 338138"/>
                <a:gd name="connsiteY25" fmla="*/ 61913 h 338138"/>
                <a:gd name="connsiteX26" fmla="*/ 150681 w 338138"/>
                <a:gd name="connsiteY26" fmla="*/ 58738 h 338138"/>
                <a:gd name="connsiteX27" fmla="*/ 150681 w 338138"/>
                <a:gd name="connsiteY27" fmla="*/ 129665 h 338138"/>
                <a:gd name="connsiteX28" fmla="*/ 167756 w 338138"/>
                <a:gd name="connsiteY28" fmla="*/ 146740 h 338138"/>
                <a:gd name="connsiteX29" fmla="*/ 184831 w 338138"/>
                <a:gd name="connsiteY29" fmla="*/ 129665 h 338138"/>
                <a:gd name="connsiteX30" fmla="*/ 184831 w 338138"/>
                <a:gd name="connsiteY30" fmla="*/ 58738 h 338138"/>
                <a:gd name="connsiteX31" fmla="*/ 279401 w 338138"/>
                <a:gd name="connsiteY31" fmla="*/ 151994 h 338138"/>
                <a:gd name="connsiteX32" fmla="*/ 207160 w 338138"/>
                <a:gd name="connsiteY32" fmla="*/ 151994 h 338138"/>
                <a:gd name="connsiteX33" fmla="*/ 190085 w 338138"/>
                <a:gd name="connsiteY33" fmla="*/ 169069 h 338138"/>
                <a:gd name="connsiteX34" fmla="*/ 207160 w 338138"/>
                <a:gd name="connsiteY34" fmla="*/ 186145 h 338138"/>
                <a:gd name="connsiteX35" fmla="*/ 279401 w 338138"/>
                <a:gd name="connsiteY35" fmla="*/ 186145 h 338138"/>
                <a:gd name="connsiteX36" fmla="*/ 184831 w 338138"/>
                <a:gd name="connsiteY36" fmla="*/ 279401 h 338138"/>
                <a:gd name="connsiteX37" fmla="*/ 184831 w 338138"/>
                <a:gd name="connsiteY37" fmla="*/ 207160 h 338138"/>
                <a:gd name="connsiteX38" fmla="*/ 167756 w 338138"/>
                <a:gd name="connsiteY38" fmla="*/ 190085 h 338138"/>
                <a:gd name="connsiteX39" fmla="*/ 150681 w 338138"/>
                <a:gd name="connsiteY39" fmla="*/ 207160 h 338138"/>
                <a:gd name="connsiteX40" fmla="*/ 150681 w 338138"/>
                <a:gd name="connsiteY40" fmla="*/ 279401 h 338138"/>
                <a:gd name="connsiteX41" fmla="*/ 58738 w 338138"/>
                <a:gd name="connsiteY41" fmla="*/ 186145 h 338138"/>
                <a:gd name="connsiteX42" fmla="*/ 130979 w 338138"/>
                <a:gd name="connsiteY42" fmla="*/ 186145 h 338138"/>
                <a:gd name="connsiteX43" fmla="*/ 148054 w 338138"/>
                <a:gd name="connsiteY43" fmla="*/ 169069 h 338138"/>
                <a:gd name="connsiteX44" fmla="*/ 130979 w 338138"/>
                <a:gd name="connsiteY44" fmla="*/ 151994 h 338138"/>
                <a:gd name="connsiteX45" fmla="*/ 58738 w 338138"/>
                <a:gd name="connsiteY45" fmla="*/ 151994 h 338138"/>
                <a:gd name="connsiteX46" fmla="*/ 150681 w 338138"/>
                <a:gd name="connsiteY46" fmla="*/ 58738 h 338138"/>
                <a:gd name="connsiteX47" fmla="*/ 169070 w 338138"/>
                <a:gd name="connsiteY47" fmla="*/ 0 h 338138"/>
                <a:gd name="connsiteX48" fmla="*/ 276226 w 338138"/>
                <a:gd name="connsiteY48" fmla="*/ 38365 h 338138"/>
                <a:gd name="connsiteX49" fmla="*/ 251091 w 338138"/>
                <a:gd name="connsiteY49" fmla="*/ 62177 h 338138"/>
                <a:gd name="connsiteX50" fmla="*/ 169070 w 338138"/>
                <a:gd name="connsiteY50" fmla="*/ 34396 h 338138"/>
                <a:gd name="connsiteX51" fmla="*/ 87049 w 338138"/>
                <a:gd name="connsiteY51" fmla="*/ 63500 h 338138"/>
                <a:gd name="connsiteX52" fmla="*/ 85726 w 338138"/>
                <a:gd name="connsiteY52" fmla="*/ 62177 h 338138"/>
                <a:gd name="connsiteX53" fmla="*/ 61913 w 338138"/>
                <a:gd name="connsiteY53" fmla="*/ 38365 h 338138"/>
                <a:gd name="connsiteX54" fmla="*/ 169070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87049" y="274638"/>
                  </a:moveTo>
                  <a:cubicBezTo>
                    <a:pt x="109538" y="293159"/>
                    <a:pt x="137319" y="303742"/>
                    <a:pt x="169070" y="303742"/>
                  </a:cubicBezTo>
                  <a:cubicBezTo>
                    <a:pt x="199497" y="303742"/>
                    <a:pt x="228601" y="293159"/>
                    <a:pt x="251091" y="275961"/>
                  </a:cubicBezTo>
                  <a:lnTo>
                    <a:pt x="276226" y="299773"/>
                  </a:lnTo>
                  <a:cubicBezTo>
                    <a:pt x="247122" y="323586"/>
                    <a:pt x="208757" y="338138"/>
                    <a:pt x="169070" y="338138"/>
                  </a:cubicBezTo>
                  <a:cubicBezTo>
                    <a:pt x="128059" y="338138"/>
                    <a:pt x="91017" y="323586"/>
                    <a:pt x="61913" y="299773"/>
                  </a:cubicBezTo>
                  <a:cubicBezTo>
                    <a:pt x="61913" y="299773"/>
                    <a:pt x="61913" y="299773"/>
                    <a:pt x="85726" y="275961"/>
                  </a:cubicBezTo>
                  <a:cubicBezTo>
                    <a:pt x="85726" y="275961"/>
                    <a:pt x="85726" y="275961"/>
                    <a:pt x="87049" y="274638"/>
                  </a:cubicBezTo>
                  <a:close/>
                  <a:moveTo>
                    <a:pt x="299773" y="61913"/>
                  </a:moveTo>
                  <a:cubicBezTo>
                    <a:pt x="323586" y="91017"/>
                    <a:pt x="338138" y="128059"/>
                    <a:pt x="338138" y="169069"/>
                  </a:cubicBezTo>
                  <a:cubicBezTo>
                    <a:pt x="338138" y="210080"/>
                    <a:pt x="323586" y="247122"/>
                    <a:pt x="299773" y="276226"/>
                  </a:cubicBezTo>
                  <a:cubicBezTo>
                    <a:pt x="299773" y="276226"/>
                    <a:pt x="299773" y="276226"/>
                    <a:pt x="275961" y="252413"/>
                  </a:cubicBezTo>
                  <a:cubicBezTo>
                    <a:pt x="275961" y="252413"/>
                    <a:pt x="275961" y="251090"/>
                    <a:pt x="274638" y="251090"/>
                  </a:cubicBezTo>
                  <a:cubicBezTo>
                    <a:pt x="293159" y="228601"/>
                    <a:pt x="303742" y="200820"/>
                    <a:pt x="303742" y="169069"/>
                  </a:cubicBezTo>
                  <a:cubicBezTo>
                    <a:pt x="303742" y="137319"/>
                    <a:pt x="293159" y="109538"/>
                    <a:pt x="274638" y="87048"/>
                  </a:cubicBezTo>
                  <a:cubicBezTo>
                    <a:pt x="275961" y="87048"/>
                    <a:pt x="275961" y="85726"/>
                    <a:pt x="275961" y="85726"/>
                  </a:cubicBezTo>
                  <a:cubicBezTo>
                    <a:pt x="275961" y="85726"/>
                    <a:pt x="275961" y="85726"/>
                    <a:pt x="299773" y="61913"/>
                  </a:cubicBezTo>
                  <a:close/>
                  <a:moveTo>
                    <a:pt x="38202" y="61913"/>
                  </a:moveTo>
                  <a:cubicBezTo>
                    <a:pt x="38202" y="61913"/>
                    <a:pt x="38202" y="61913"/>
                    <a:pt x="60596" y="85726"/>
                  </a:cubicBezTo>
                  <a:cubicBezTo>
                    <a:pt x="61913" y="87048"/>
                    <a:pt x="61913" y="87048"/>
                    <a:pt x="61913" y="87048"/>
                  </a:cubicBezTo>
                  <a:cubicBezTo>
                    <a:pt x="44788" y="109538"/>
                    <a:pt x="34250" y="138642"/>
                    <a:pt x="34250" y="169069"/>
                  </a:cubicBezTo>
                  <a:cubicBezTo>
                    <a:pt x="34250" y="199497"/>
                    <a:pt x="44788" y="228601"/>
                    <a:pt x="61913" y="251090"/>
                  </a:cubicBezTo>
                  <a:cubicBezTo>
                    <a:pt x="61913" y="251090"/>
                    <a:pt x="61913" y="251090"/>
                    <a:pt x="60596" y="252413"/>
                  </a:cubicBezTo>
                  <a:lnTo>
                    <a:pt x="38202" y="276226"/>
                  </a:lnTo>
                  <a:cubicBezTo>
                    <a:pt x="14490" y="247122"/>
                    <a:pt x="0" y="208757"/>
                    <a:pt x="0" y="169069"/>
                  </a:cubicBezTo>
                  <a:cubicBezTo>
                    <a:pt x="0" y="129382"/>
                    <a:pt x="14490" y="91017"/>
                    <a:pt x="38202" y="61913"/>
                  </a:cubicBezTo>
                  <a:close/>
                  <a:moveTo>
                    <a:pt x="150681" y="58738"/>
                  </a:moveTo>
                  <a:cubicBezTo>
                    <a:pt x="150681" y="129665"/>
                    <a:pt x="150681" y="129665"/>
                    <a:pt x="150681" y="129665"/>
                  </a:cubicBezTo>
                  <a:cubicBezTo>
                    <a:pt x="150681" y="140173"/>
                    <a:pt x="158562" y="146740"/>
                    <a:pt x="167756" y="146740"/>
                  </a:cubicBezTo>
                  <a:cubicBezTo>
                    <a:pt x="176950" y="146740"/>
                    <a:pt x="184831" y="140173"/>
                    <a:pt x="184831" y="129665"/>
                  </a:cubicBezTo>
                  <a:cubicBezTo>
                    <a:pt x="184831" y="58738"/>
                    <a:pt x="184831" y="58738"/>
                    <a:pt x="184831" y="58738"/>
                  </a:cubicBezTo>
                  <a:cubicBezTo>
                    <a:pt x="233430" y="66619"/>
                    <a:pt x="271520" y="103396"/>
                    <a:pt x="279401" y="151994"/>
                  </a:cubicBezTo>
                  <a:cubicBezTo>
                    <a:pt x="207160" y="151994"/>
                    <a:pt x="207160" y="151994"/>
                    <a:pt x="207160" y="151994"/>
                  </a:cubicBezTo>
                  <a:cubicBezTo>
                    <a:pt x="197966" y="151994"/>
                    <a:pt x="190085" y="159875"/>
                    <a:pt x="190085" y="169069"/>
                  </a:cubicBezTo>
                  <a:cubicBezTo>
                    <a:pt x="190085" y="178264"/>
                    <a:pt x="197966" y="186145"/>
                    <a:pt x="207160" y="186145"/>
                  </a:cubicBezTo>
                  <a:lnTo>
                    <a:pt x="279401" y="186145"/>
                  </a:lnTo>
                  <a:cubicBezTo>
                    <a:pt x="271520" y="234743"/>
                    <a:pt x="233430" y="271520"/>
                    <a:pt x="184831" y="279401"/>
                  </a:cubicBezTo>
                  <a:cubicBezTo>
                    <a:pt x="184831" y="207160"/>
                    <a:pt x="184831" y="207160"/>
                    <a:pt x="184831" y="207160"/>
                  </a:cubicBezTo>
                  <a:cubicBezTo>
                    <a:pt x="184831" y="197966"/>
                    <a:pt x="176950" y="190085"/>
                    <a:pt x="167756" y="190085"/>
                  </a:cubicBezTo>
                  <a:cubicBezTo>
                    <a:pt x="158562" y="190085"/>
                    <a:pt x="150681" y="197966"/>
                    <a:pt x="150681" y="207160"/>
                  </a:cubicBezTo>
                  <a:cubicBezTo>
                    <a:pt x="150681" y="279401"/>
                    <a:pt x="150681" y="279401"/>
                    <a:pt x="150681" y="279401"/>
                  </a:cubicBezTo>
                  <a:cubicBezTo>
                    <a:pt x="104710" y="271520"/>
                    <a:pt x="66619" y="233430"/>
                    <a:pt x="58738" y="186145"/>
                  </a:cubicBezTo>
                  <a:cubicBezTo>
                    <a:pt x="130979" y="186145"/>
                    <a:pt x="130979" y="186145"/>
                    <a:pt x="130979" y="186145"/>
                  </a:cubicBezTo>
                  <a:cubicBezTo>
                    <a:pt x="140173" y="186145"/>
                    <a:pt x="148054" y="178264"/>
                    <a:pt x="148054" y="169069"/>
                  </a:cubicBezTo>
                  <a:cubicBezTo>
                    <a:pt x="148054" y="159875"/>
                    <a:pt x="140173" y="151994"/>
                    <a:pt x="130979" y="151994"/>
                  </a:cubicBezTo>
                  <a:cubicBezTo>
                    <a:pt x="58738" y="151994"/>
                    <a:pt x="58738" y="151994"/>
                    <a:pt x="58738" y="151994"/>
                  </a:cubicBezTo>
                  <a:cubicBezTo>
                    <a:pt x="66619" y="104709"/>
                    <a:pt x="104710" y="66619"/>
                    <a:pt x="150681" y="58738"/>
                  </a:cubicBezTo>
                  <a:close/>
                  <a:moveTo>
                    <a:pt x="169070" y="0"/>
                  </a:moveTo>
                  <a:cubicBezTo>
                    <a:pt x="208757" y="0"/>
                    <a:pt x="247122" y="14552"/>
                    <a:pt x="276226" y="38365"/>
                  </a:cubicBezTo>
                  <a:cubicBezTo>
                    <a:pt x="276226" y="38365"/>
                    <a:pt x="276226" y="38365"/>
                    <a:pt x="251091" y="62177"/>
                  </a:cubicBezTo>
                  <a:cubicBezTo>
                    <a:pt x="228601" y="44979"/>
                    <a:pt x="199497" y="34396"/>
                    <a:pt x="169070" y="34396"/>
                  </a:cubicBezTo>
                  <a:cubicBezTo>
                    <a:pt x="137319" y="34396"/>
                    <a:pt x="109538" y="44979"/>
                    <a:pt x="87049" y="63500"/>
                  </a:cubicBezTo>
                  <a:cubicBezTo>
                    <a:pt x="85726" y="62177"/>
                    <a:pt x="85726" y="62177"/>
                    <a:pt x="85726" y="62177"/>
                  </a:cubicBezTo>
                  <a:lnTo>
                    <a:pt x="61913" y="38365"/>
                  </a:lnTo>
                  <a:cubicBezTo>
                    <a:pt x="91017" y="14552"/>
                    <a:pt x="128059" y="0"/>
                    <a:pt x="16907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sz="1350">
                <a:solidFill>
                  <a:prstClr val="white"/>
                </a:solidFill>
                <a:cs typeface="+mn-ea"/>
                <a:sym typeface="+mn-lt"/>
              </a:endParaRPr>
            </a:p>
          </p:txBody>
        </p:sp>
      </p:grpSp>
      <p:grpSp>
        <p:nvGrpSpPr>
          <p:cNvPr id="34" name="组合 33"/>
          <p:cNvGrpSpPr/>
          <p:nvPr/>
        </p:nvGrpSpPr>
        <p:grpSpPr>
          <a:xfrm>
            <a:off x="5214614" y="1627592"/>
            <a:ext cx="668283" cy="668283"/>
            <a:chOff x="7124221" y="2246276"/>
            <a:chExt cx="548238" cy="548238"/>
          </a:xfrm>
        </p:grpSpPr>
        <p:sp>
          <p:nvSpPr>
            <p:cNvPr id="15" name="椭圆 14"/>
            <p:cNvSpPr/>
            <p:nvPr/>
          </p:nvSpPr>
          <p:spPr>
            <a:xfrm>
              <a:off x="7124221" y="2246276"/>
              <a:ext cx="548238" cy="548238"/>
            </a:xfrm>
            <a:prstGeom prst="ellipse">
              <a:avLst/>
            </a:prstGeom>
            <a:gradFill>
              <a:gsLst>
                <a:gs pos="0">
                  <a:srgbClr val="E3B43B"/>
                </a:gs>
                <a:gs pos="100000">
                  <a:srgbClr val="8B673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sz="1350">
                <a:solidFill>
                  <a:prstClr val="white"/>
                </a:solidFill>
                <a:cs typeface="+mn-ea"/>
                <a:sym typeface="+mn-lt"/>
              </a:endParaRPr>
            </a:p>
          </p:txBody>
        </p:sp>
        <p:sp>
          <p:nvSpPr>
            <p:cNvPr id="19" name="任意多边形: 形状 40"/>
            <p:cNvSpPr/>
            <p:nvPr/>
          </p:nvSpPr>
          <p:spPr>
            <a:xfrm>
              <a:off x="7250391" y="2374380"/>
              <a:ext cx="295898" cy="294508"/>
            </a:xfrm>
            <a:custGeom>
              <a:avLst/>
              <a:gdLst>
                <a:gd name="connsiteX0" fmla="*/ 169069 w 338138"/>
                <a:gd name="connsiteY0" fmla="*/ 258763 h 336550"/>
                <a:gd name="connsiteX1" fmla="*/ 176213 w 338138"/>
                <a:gd name="connsiteY1" fmla="*/ 265345 h 336550"/>
                <a:gd name="connsiteX2" fmla="*/ 176213 w 338138"/>
                <a:gd name="connsiteY2" fmla="*/ 304839 h 336550"/>
                <a:gd name="connsiteX3" fmla="*/ 169069 w 338138"/>
                <a:gd name="connsiteY3" fmla="*/ 312738 h 336550"/>
                <a:gd name="connsiteX4" fmla="*/ 161925 w 338138"/>
                <a:gd name="connsiteY4" fmla="*/ 304839 h 336550"/>
                <a:gd name="connsiteX5" fmla="*/ 161925 w 338138"/>
                <a:gd name="connsiteY5" fmla="*/ 265345 h 336550"/>
                <a:gd name="connsiteX6" fmla="*/ 169069 w 338138"/>
                <a:gd name="connsiteY6" fmla="*/ 258763 h 336550"/>
                <a:gd name="connsiteX7" fmla="*/ 265345 w 338138"/>
                <a:gd name="connsiteY7" fmla="*/ 161925 h 336550"/>
                <a:gd name="connsiteX8" fmla="*/ 304839 w 338138"/>
                <a:gd name="connsiteY8" fmla="*/ 161925 h 336550"/>
                <a:gd name="connsiteX9" fmla="*/ 312738 w 338138"/>
                <a:gd name="connsiteY9" fmla="*/ 168275 h 336550"/>
                <a:gd name="connsiteX10" fmla="*/ 304839 w 338138"/>
                <a:gd name="connsiteY10" fmla="*/ 174625 h 336550"/>
                <a:gd name="connsiteX11" fmla="*/ 265345 w 338138"/>
                <a:gd name="connsiteY11" fmla="*/ 174625 h 336550"/>
                <a:gd name="connsiteX12" fmla="*/ 258763 w 338138"/>
                <a:gd name="connsiteY12" fmla="*/ 168275 h 336550"/>
                <a:gd name="connsiteX13" fmla="*/ 265345 w 338138"/>
                <a:gd name="connsiteY13" fmla="*/ 161925 h 336550"/>
                <a:gd name="connsiteX14" fmla="*/ 34887 w 338138"/>
                <a:gd name="connsiteY14" fmla="*/ 161925 h 336550"/>
                <a:gd name="connsiteX15" fmla="*/ 74381 w 338138"/>
                <a:gd name="connsiteY15" fmla="*/ 161925 h 336550"/>
                <a:gd name="connsiteX16" fmla="*/ 80963 w 338138"/>
                <a:gd name="connsiteY16" fmla="*/ 168275 h 336550"/>
                <a:gd name="connsiteX17" fmla="*/ 73064 w 338138"/>
                <a:gd name="connsiteY17" fmla="*/ 174625 h 336550"/>
                <a:gd name="connsiteX18" fmla="*/ 33570 w 338138"/>
                <a:gd name="connsiteY18" fmla="*/ 174625 h 336550"/>
                <a:gd name="connsiteX19" fmla="*/ 26988 w 338138"/>
                <a:gd name="connsiteY19" fmla="*/ 168275 h 336550"/>
                <a:gd name="connsiteX20" fmla="*/ 34887 w 338138"/>
                <a:gd name="connsiteY20" fmla="*/ 161925 h 336550"/>
                <a:gd name="connsiteX21" fmla="*/ 156076 w 338138"/>
                <a:gd name="connsiteY21" fmla="*/ 155575 h 336550"/>
                <a:gd name="connsiteX22" fmla="*/ 107950 w 338138"/>
                <a:gd name="connsiteY22" fmla="*/ 230188 h 336550"/>
                <a:gd name="connsiteX23" fmla="*/ 184150 w 338138"/>
                <a:gd name="connsiteY23" fmla="*/ 183064 h 336550"/>
                <a:gd name="connsiteX24" fmla="*/ 156076 w 338138"/>
                <a:gd name="connsiteY24" fmla="*/ 155575 h 336550"/>
                <a:gd name="connsiteX25" fmla="*/ 260351 w 338138"/>
                <a:gd name="connsiteY25" fmla="*/ 77788 h 336550"/>
                <a:gd name="connsiteX26" fmla="*/ 192882 w 338138"/>
                <a:gd name="connsiteY26" fmla="*/ 192882 h 336550"/>
                <a:gd name="connsiteX27" fmla="*/ 77788 w 338138"/>
                <a:gd name="connsiteY27" fmla="*/ 260351 h 336550"/>
                <a:gd name="connsiteX28" fmla="*/ 145257 w 338138"/>
                <a:gd name="connsiteY28" fmla="*/ 145257 h 336550"/>
                <a:gd name="connsiteX29" fmla="*/ 260351 w 338138"/>
                <a:gd name="connsiteY29" fmla="*/ 77788 h 336550"/>
                <a:gd name="connsiteX30" fmla="*/ 169069 w 338138"/>
                <a:gd name="connsiteY30" fmla="*/ 26988 h 336550"/>
                <a:gd name="connsiteX31" fmla="*/ 176213 w 338138"/>
                <a:gd name="connsiteY31" fmla="*/ 34887 h 336550"/>
                <a:gd name="connsiteX32" fmla="*/ 176213 w 338138"/>
                <a:gd name="connsiteY32" fmla="*/ 74381 h 336550"/>
                <a:gd name="connsiteX33" fmla="*/ 169069 w 338138"/>
                <a:gd name="connsiteY33" fmla="*/ 80963 h 336550"/>
                <a:gd name="connsiteX34" fmla="*/ 161925 w 338138"/>
                <a:gd name="connsiteY34" fmla="*/ 74381 h 336550"/>
                <a:gd name="connsiteX35" fmla="*/ 161925 w 338138"/>
                <a:gd name="connsiteY35" fmla="*/ 34887 h 336550"/>
                <a:gd name="connsiteX36" fmla="*/ 169069 w 338138"/>
                <a:gd name="connsiteY36" fmla="*/ 26988 h 336550"/>
                <a:gd name="connsiteX37" fmla="*/ 169863 w 338138"/>
                <a:gd name="connsiteY37" fmla="*/ 12700 h 336550"/>
                <a:gd name="connsiteX38" fmla="*/ 14288 w 338138"/>
                <a:gd name="connsiteY38" fmla="*/ 168275 h 336550"/>
                <a:gd name="connsiteX39" fmla="*/ 169863 w 338138"/>
                <a:gd name="connsiteY39" fmla="*/ 323850 h 336550"/>
                <a:gd name="connsiteX40" fmla="*/ 325438 w 338138"/>
                <a:gd name="connsiteY40" fmla="*/ 168275 h 336550"/>
                <a:gd name="connsiteX41" fmla="*/ 169863 w 338138"/>
                <a:gd name="connsiteY41" fmla="*/ 12700 h 336550"/>
                <a:gd name="connsiteX42" fmla="*/ 169069 w 338138"/>
                <a:gd name="connsiteY42" fmla="*/ 0 h 336550"/>
                <a:gd name="connsiteX43" fmla="*/ 338138 w 338138"/>
                <a:gd name="connsiteY43" fmla="*/ 168275 h 336550"/>
                <a:gd name="connsiteX44" fmla="*/ 169069 w 338138"/>
                <a:gd name="connsiteY44" fmla="*/ 336550 h 336550"/>
                <a:gd name="connsiteX45" fmla="*/ 0 w 338138"/>
                <a:gd name="connsiteY45" fmla="*/ 168275 h 336550"/>
                <a:gd name="connsiteX46" fmla="*/ 169069 w 338138"/>
                <a:gd name="connsiteY4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38138" h="336550">
                  <a:moveTo>
                    <a:pt x="169069" y="258763"/>
                  </a:moveTo>
                  <a:cubicBezTo>
                    <a:pt x="173355" y="258763"/>
                    <a:pt x="176213" y="261396"/>
                    <a:pt x="176213" y="265345"/>
                  </a:cubicBezTo>
                  <a:cubicBezTo>
                    <a:pt x="176213" y="265345"/>
                    <a:pt x="176213" y="265345"/>
                    <a:pt x="176213" y="304839"/>
                  </a:cubicBezTo>
                  <a:cubicBezTo>
                    <a:pt x="176213" y="310105"/>
                    <a:pt x="173355" y="312738"/>
                    <a:pt x="169069" y="312738"/>
                  </a:cubicBezTo>
                  <a:cubicBezTo>
                    <a:pt x="164783" y="312738"/>
                    <a:pt x="161925" y="308789"/>
                    <a:pt x="161925" y="304839"/>
                  </a:cubicBezTo>
                  <a:cubicBezTo>
                    <a:pt x="161925" y="304839"/>
                    <a:pt x="161925" y="304839"/>
                    <a:pt x="161925" y="265345"/>
                  </a:cubicBezTo>
                  <a:cubicBezTo>
                    <a:pt x="161925" y="261396"/>
                    <a:pt x="164783" y="258763"/>
                    <a:pt x="169069" y="258763"/>
                  </a:cubicBezTo>
                  <a:close/>
                  <a:moveTo>
                    <a:pt x="265345" y="161925"/>
                  </a:moveTo>
                  <a:cubicBezTo>
                    <a:pt x="265345" y="161925"/>
                    <a:pt x="265345" y="161925"/>
                    <a:pt x="304839" y="161925"/>
                  </a:cubicBezTo>
                  <a:cubicBezTo>
                    <a:pt x="307472" y="161925"/>
                    <a:pt x="310105" y="165735"/>
                    <a:pt x="312738" y="168275"/>
                  </a:cubicBezTo>
                  <a:cubicBezTo>
                    <a:pt x="312738" y="172085"/>
                    <a:pt x="308789" y="174625"/>
                    <a:pt x="304839" y="174625"/>
                  </a:cubicBezTo>
                  <a:cubicBezTo>
                    <a:pt x="304839" y="174625"/>
                    <a:pt x="304839" y="174625"/>
                    <a:pt x="265345" y="174625"/>
                  </a:cubicBezTo>
                  <a:cubicBezTo>
                    <a:pt x="261396" y="174625"/>
                    <a:pt x="258763" y="172085"/>
                    <a:pt x="258763" y="168275"/>
                  </a:cubicBezTo>
                  <a:cubicBezTo>
                    <a:pt x="258763" y="164465"/>
                    <a:pt x="261396" y="161925"/>
                    <a:pt x="265345" y="161925"/>
                  </a:cubicBezTo>
                  <a:close/>
                  <a:moveTo>
                    <a:pt x="34887" y="161925"/>
                  </a:moveTo>
                  <a:cubicBezTo>
                    <a:pt x="34887" y="161925"/>
                    <a:pt x="34887" y="161925"/>
                    <a:pt x="74381" y="161925"/>
                  </a:cubicBezTo>
                  <a:cubicBezTo>
                    <a:pt x="78330" y="161925"/>
                    <a:pt x="80963" y="164465"/>
                    <a:pt x="80963" y="168275"/>
                  </a:cubicBezTo>
                  <a:cubicBezTo>
                    <a:pt x="80963" y="172085"/>
                    <a:pt x="77014" y="174625"/>
                    <a:pt x="73064" y="174625"/>
                  </a:cubicBezTo>
                  <a:cubicBezTo>
                    <a:pt x="73064" y="174625"/>
                    <a:pt x="73064" y="174625"/>
                    <a:pt x="33570" y="174625"/>
                  </a:cubicBezTo>
                  <a:cubicBezTo>
                    <a:pt x="29621" y="174625"/>
                    <a:pt x="26988" y="172085"/>
                    <a:pt x="26988" y="168275"/>
                  </a:cubicBezTo>
                  <a:cubicBezTo>
                    <a:pt x="26988" y="165735"/>
                    <a:pt x="29621" y="161925"/>
                    <a:pt x="34887" y="161925"/>
                  </a:cubicBezTo>
                  <a:close/>
                  <a:moveTo>
                    <a:pt x="156076" y="155575"/>
                  </a:moveTo>
                  <a:cubicBezTo>
                    <a:pt x="140034" y="169974"/>
                    <a:pt x="107950" y="230188"/>
                    <a:pt x="107950" y="230188"/>
                  </a:cubicBezTo>
                  <a:cubicBezTo>
                    <a:pt x="107950" y="230188"/>
                    <a:pt x="169445" y="197463"/>
                    <a:pt x="184150" y="183064"/>
                  </a:cubicBezTo>
                  <a:cubicBezTo>
                    <a:pt x="184150" y="183064"/>
                    <a:pt x="184150" y="183064"/>
                    <a:pt x="156076" y="155575"/>
                  </a:cubicBezTo>
                  <a:close/>
                  <a:moveTo>
                    <a:pt x="260351" y="77788"/>
                  </a:moveTo>
                  <a:cubicBezTo>
                    <a:pt x="260351" y="77788"/>
                    <a:pt x="218017" y="170393"/>
                    <a:pt x="192882" y="192882"/>
                  </a:cubicBezTo>
                  <a:cubicBezTo>
                    <a:pt x="169069" y="216695"/>
                    <a:pt x="77788" y="260351"/>
                    <a:pt x="77788" y="260351"/>
                  </a:cubicBezTo>
                  <a:cubicBezTo>
                    <a:pt x="77788" y="260351"/>
                    <a:pt x="120121" y="169070"/>
                    <a:pt x="145257" y="145257"/>
                  </a:cubicBezTo>
                  <a:cubicBezTo>
                    <a:pt x="169069" y="121444"/>
                    <a:pt x="260351" y="77788"/>
                    <a:pt x="260351" y="77788"/>
                  </a:cubicBezTo>
                  <a:close/>
                  <a:moveTo>
                    <a:pt x="169069" y="26988"/>
                  </a:moveTo>
                  <a:cubicBezTo>
                    <a:pt x="173355" y="26988"/>
                    <a:pt x="176213" y="29621"/>
                    <a:pt x="176213" y="34887"/>
                  </a:cubicBezTo>
                  <a:cubicBezTo>
                    <a:pt x="176213" y="34887"/>
                    <a:pt x="176213" y="34887"/>
                    <a:pt x="176213" y="74381"/>
                  </a:cubicBezTo>
                  <a:cubicBezTo>
                    <a:pt x="176213" y="78330"/>
                    <a:pt x="173355" y="80963"/>
                    <a:pt x="169069" y="80963"/>
                  </a:cubicBezTo>
                  <a:cubicBezTo>
                    <a:pt x="164783" y="80963"/>
                    <a:pt x="161925" y="78330"/>
                    <a:pt x="161925" y="74381"/>
                  </a:cubicBezTo>
                  <a:cubicBezTo>
                    <a:pt x="161925" y="74381"/>
                    <a:pt x="161925" y="74381"/>
                    <a:pt x="161925" y="34887"/>
                  </a:cubicBezTo>
                  <a:cubicBezTo>
                    <a:pt x="161925" y="29621"/>
                    <a:pt x="164783" y="26988"/>
                    <a:pt x="169069" y="26988"/>
                  </a:cubicBezTo>
                  <a:close/>
                  <a:moveTo>
                    <a:pt x="169863" y="12700"/>
                  </a:moveTo>
                  <a:cubicBezTo>
                    <a:pt x="83941" y="12700"/>
                    <a:pt x="14288" y="82353"/>
                    <a:pt x="14288" y="168275"/>
                  </a:cubicBezTo>
                  <a:cubicBezTo>
                    <a:pt x="14288" y="254197"/>
                    <a:pt x="83941" y="323850"/>
                    <a:pt x="169863" y="323850"/>
                  </a:cubicBezTo>
                  <a:cubicBezTo>
                    <a:pt x="255785" y="323850"/>
                    <a:pt x="325438" y="254197"/>
                    <a:pt x="325438" y="168275"/>
                  </a:cubicBezTo>
                  <a:cubicBezTo>
                    <a:pt x="325438" y="82353"/>
                    <a:pt x="255785" y="12700"/>
                    <a:pt x="169863" y="12700"/>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sz="1350">
                <a:solidFill>
                  <a:prstClr val="white"/>
                </a:solidFill>
                <a:cs typeface="+mn-ea"/>
                <a:sym typeface="+mn-lt"/>
              </a:endParaRPr>
            </a:p>
          </p:txBody>
        </p:sp>
      </p:grpSp>
      <p:grpSp>
        <p:nvGrpSpPr>
          <p:cNvPr id="33" name="组合 32"/>
          <p:cNvGrpSpPr/>
          <p:nvPr/>
        </p:nvGrpSpPr>
        <p:grpSpPr>
          <a:xfrm>
            <a:off x="7168125" y="1627592"/>
            <a:ext cx="668283" cy="668283"/>
            <a:chOff x="9728903" y="2246276"/>
            <a:chExt cx="548238" cy="548238"/>
          </a:xfrm>
        </p:grpSpPr>
        <p:sp>
          <p:nvSpPr>
            <p:cNvPr id="9" name="椭圆 8"/>
            <p:cNvSpPr/>
            <p:nvPr/>
          </p:nvSpPr>
          <p:spPr>
            <a:xfrm>
              <a:off x="9728903" y="2246276"/>
              <a:ext cx="548238" cy="548238"/>
            </a:xfrm>
            <a:prstGeom prst="ellipse">
              <a:avLst/>
            </a:prstGeom>
            <a:gradFill>
              <a:gsLst>
                <a:gs pos="0">
                  <a:srgbClr val="E3B43B"/>
                </a:gs>
                <a:gs pos="100000">
                  <a:srgbClr val="8B673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sz="1350">
                <a:solidFill>
                  <a:prstClr val="white"/>
                </a:solidFill>
                <a:cs typeface="+mn-ea"/>
                <a:sym typeface="+mn-lt"/>
              </a:endParaRPr>
            </a:p>
          </p:txBody>
        </p:sp>
        <p:sp>
          <p:nvSpPr>
            <p:cNvPr id="13" name="任意多边形: 形状 41"/>
            <p:cNvSpPr/>
            <p:nvPr/>
          </p:nvSpPr>
          <p:spPr>
            <a:xfrm>
              <a:off x="9855073" y="2374379"/>
              <a:ext cx="295898" cy="294508"/>
            </a:xfrm>
            <a:custGeom>
              <a:avLst/>
              <a:gdLst>
                <a:gd name="connsiteX0" fmla="*/ 201968 w 338138"/>
                <a:gd name="connsiteY0" fmla="*/ 130235 h 336550"/>
                <a:gd name="connsiteX1" fmla="*/ 212495 w 338138"/>
                <a:gd name="connsiteY1" fmla="*/ 135179 h 336550"/>
                <a:gd name="connsiteX2" fmla="*/ 212495 w 338138"/>
                <a:gd name="connsiteY2" fmla="*/ 156275 h 336550"/>
                <a:gd name="connsiteX3" fmla="*/ 166437 w 338138"/>
                <a:gd name="connsiteY3" fmla="*/ 202420 h 336550"/>
                <a:gd name="connsiteX4" fmla="*/ 155909 w 338138"/>
                <a:gd name="connsiteY4" fmla="*/ 206375 h 336550"/>
                <a:gd name="connsiteX5" fmla="*/ 145381 w 338138"/>
                <a:gd name="connsiteY5" fmla="*/ 202420 h 336550"/>
                <a:gd name="connsiteX6" fmla="*/ 124326 w 338138"/>
                <a:gd name="connsiteY6" fmla="*/ 182643 h 336550"/>
                <a:gd name="connsiteX7" fmla="*/ 124326 w 338138"/>
                <a:gd name="connsiteY7" fmla="*/ 160230 h 336550"/>
                <a:gd name="connsiteX8" fmla="*/ 146697 w 338138"/>
                <a:gd name="connsiteY8" fmla="*/ 160230 h 336550"/>
                <a:gd name="connsiteX9" fmla="*/ 155909 w 338138"/>
                <a:gd name="connsiteY9" fmla="*/ 169459 h 336550"/>
                <a:gd name="connsiteX10" fmla="*/ 191440 w 338138"/>
                <a:gd name="connsiteY10" fmla="*/ 135179 h 336550"/>
                <a:gd name="connsiteX11" fmla="*/ 201968 w 338138"/>
                <a:gd name="connsiteY11" fmla="*/ 130235 h 336550"/>
                <a:gd name="connsiteX12" fmla="*/ 154078 w 338138"/>
                <a:gd name="connsiteY12" fmla="*/ 30162 h 336550"/>
                <a:gd name="connsiteX13" fmla="*/ 154078 w 338138"/>
                <a:gd name="connsiteY13" fmla="*/ 49892 h 336550"/>
                <a:gd name="connsiteX14" fmla="*/ 143556 w 338138"/>
                <a:gd name="connsiteY14" fmla="*/ 64361 h 336550"/>
                <a:gd name="connsiteX15" fmla="*/ 115933 w 338138"/>
                <a:gd name="connsiteY15" fmla="*/ 76199 h 336550"/>
                <a:gd name="connsiteX16" fmla="*/ 96202 w 338138"/>
                <a:gd name="connsiteY16" fmla="*/ 73569 h 336550"/>
                <a:gd name="connsiteX17" fmla="*/ 83049 w 338138"/>
                <a:gd name="connsiteY17" fmla="*/ 60415 h 336550"/>
                <a:gd name="connsiteX18" fmla="*/ 62003 w 338138"/>
                <a:gd name="connsiteY18" fmla="*/ 81461 h 336550"/>
                <a:gd name="connsiteX19" fmla="*/ 75157 w 338138"/>
                <a:gd name="connsiteY19" fmla="*/ 94614 h 336550"/>
                <a:gd name="connsiteX20" fmla="*/ 77787 w 338138"/>
                <a:gd name="connsiteY20" fmla="*/ 114345 h 336550"/>
                <a:gd name="connsiteX21" fmla="*/ 65949 w 338138"/>
                <a:gd name="connsiteY21" fmla="*/ 141968 h 336550"/>
                <a:gd name="connsiteX22" fmla="*/ 51480 w 338138"/>
                <a:gd name="connsiteY22" fmla="*/ 152490 h 336550"/>
                <a:gd name="connsiteX23" fmla="*/ 31750 w 338138"/>
                <a:gd name="connsiteY23" fmla="*/ 152490 h 336550"/>
                <a:gd name="connsiteX24" fmla="*/ 31750 w 338138"/>
                <a:gd name="connsiteY24" fmla="*/ 184059 h 336550"/>
                <a:gd name="connsiteX25" fmla="*/ 51480 w 338138"/>
                <a:gd name="connsiteY25" fmla="*/ 184059 h 336550"/>
                <a:gd name="connsiteX26" fmla="*/ 65949 w 338138"/>
                <a:gd name="connsiteY26" fmla="*/ 194582 h 336550"/>
                <a:gd name="connsiteX27" fmla="*/ 77787 w 338138"/>
                <a:gd name="connsiteY27" fmla="*/ 222204 h 336550"/>
                <a:gd name="connsiteX28" fmla="*/ 75157 w 338138"/>
                <a:gd name="connsiteY28" fmla="*/ 241935 h 336550"/>
                <a:gd name="connsiteX29" fmla="*/ 62003 w 338138"/>
                <a:gd name="connsiteY29" fmla="*/ 255088 h 336550"/>
                <a:gd name="connsiteX30" fmla="*/ 83049 w 338138"/>
                <a:gd name="connsiteY30" fmla="*/ 276134 h 336550"/>
                <a:gd name="connsiteX31" fmla="*/ 96202 w 338138"/>
                <a:gd name="connsiteY31" fmla="*/ 262980 h 336550"/>
                <a:gd name="connsiteX32" fmla="*/ 115933 w 338138"/>
                <a:gd name="connsiteY32" fmla="*/ 260350 h 336550"/>
                <a:gd name="connsiteX33" fmla="*/ 143556 w 338138"/>
                <a:gd name="connsiteY33" fmla="*/ 272188 h 336550"/>
                <a:gd name="connsiteX34" fmla="*/ 154078 w 338138"/>
                <a:gd name="connsiteY34" fmla="*/ 286657 h 336550"/>
                <a:gd name="connsiteX35" fmla="*/ 154078 w 338138"/>
                <a:gd name="connsiteY35" fmla="*/ 306387 h 336550"/>
                <a:gd name="connsiteX36" fmla="*/ 185647 w 338138"/>
                <a:gd name="connsiteY36" fmla="*/ 306387 h 336550"/>
                <a:gd name="connsiteX37" fmla="*/ 185647 w 338138"/>
                <a:gd name="connsiteY37" fmla="*/ 286657 h 336550"/>
                <a:gd name="connsiteX38" fmla="*/ 196170 w 338138"/>
                <a:gd name="connsiteY38" fmla="*/ 272188 h 336550"/>
                <a:gd name="connsiteX39" fmla="*/ 223792 w 338138"/>
                <a:gd name="connsiteY39" fmla="*/ 260350 h 336550"/>
                <a:gd name="connsiteX40" fmla="*/ 243523 w 338138"/>
                <a:gd name="connsiteY40" fmla="*/ 262980 h 336550"/>
                <a:gd name="connsiteX41" fmla="*/ 256676 w 338138"/>
                <a:gd name="connsiteY41" fmla="*/ 276134 h 336550"/>
                <a:gd name="connsiteX42" fmla="*/ 277722 w 338138"/>
                <a:gd name="connsiteY42" fmla="*/ 255088 h 336550"/>
                <a:gd name="connsiteX43" fmla="*/ 264568 w 338138"/>
                <a:gd name="connsiteY43" fmla="*/ 241935 h 336550"/>
                <a:gd name="connsiteX44" fmla="*/ 261938 w 338138"/>
                <a:gd name="connsiteY44" fmla="*/ 222204 h 336550"/>
                <a:gd name="connsiteX45" fmla="*/ 273776 w 338138"/>
                <a:gd name="connsiteY45" fmla="*/ 194582 h 336550"/>
                <a:gd name="connsiteX46" fmla="*/ 288245 w 338138"/>
                <a:gd name="connsiteY46" fmla="*/ 184059 h 336550"/>
                <a:gd name="connsiteX47" fmla="*/ 307975 w 338138"/>
                <a:gd name="connsiteY47" fmla="*/ 184059 h 336550"/>
                <a:gd name="connsiteX48" fmla="*/ 307975 w 338138"/>
                <a:gd name="connsiteY48" fmla="*/ 152490 h 336550"/>
                <a:gd name="connsiteX49" fmla="*/ 288245 w 338138"/>
                <a:gd name="connsiteY49" fmla="*/ 152490 h 336550"/>
                <a:gd name="connsiteX50" fmla="*/ 273776 w 338138"/>
                <a:gd name="connsiteY50" fmla="*/ 141968 h 336550"/>
                <a:gd name="connsiteX51" fmla="*/ 261938 w 338138"/>
                <a:gd name="connsiteY51" fmla="*/ 114345 h 336550"/>
                <a:gd name="connsiteX52" fmla="*/ 264568 w 338138"/>
                <a:gd name="connsiteY52" fmla="*/ 94614 h 336550"/>
                <a:gd name="connsiteX53" fmla="*/ 277722 w 338138"/>
                <a:gd name="connsiteY53" fmla="*/ 81461 h 336550"/>
                <a:gd name="connsiteX54" fmla="*/ 256676 w 338138"/>
                <a:gd name="connsiteY54" fmla="*/ 60415 h 336550"/>
                <a:gd name="connsiteX55" fmla="*/ 243523 w 338138"/>
                <a:gd name="connsiteY55" fmla="*/ 73569 h 336550"/>
                <a:gd name="connsiteX56" fmla="*/ 223792 w 338138"/>
                <a:gd name="connsiteY56" fmla="*/ 76199 h 336550"/>
                <a:gd name="connsiteX57" fmla="*/ 196170 w 338138"/>
                <a:gd name="connsiteY57" fmla="*/ 64361 h 336550"/>
                <a:gd name="connsiteX58" fmla="*/ 185647 w 338138"/>
                <a:gd name="connsiteY58" fmla="*/ 49892 h 336550"/>
                <a:gd name="connsiteX59" fmla="*/ 185647 w 338138"/>
                <a:gd name="connsiteY59" fmla="*/ 30162 h 336550"/>
                <a:gd name="connsiteX60" fmla="*/ 154078 w 338138"/>
                <a:gd name="connsiteY60" fmla="*/ 30162 h 336550"/>
                <a:gd name="connsiteX61" fmla="*/ 138690 w 338138"/>
                <a:gd name="connsiteY61" fmla="*/ 0 h 336550"/>
                <a:gd name="connsiteX62" fmla="*/ 199449 w 338138"/>
                <a:gd name="connsiteY62" fmla="*/ 0 h 336550"/>
                <a:gd name="connsiteX63" fmla="*/ 215299 w 338138"/>
                <a:gd name="connsiteY63" fmla="*/ 15776 h 336550"/>
                <a:gd name="connsiteX64" fmla="*/ 215299 w 338138"/>
                <a:gd name="connsiteY64" fmla="*/ 38125 h 336550"/>
                <a:gd name="connsiteX65" fmla="*/ 228508 w 338138"/>
                <a:gd name="connsiteY65" fmla="*/ 43383 h 336550"/>
                <a:gd name="connsiteX66" fmla="*/ 245679 w 338138"/>
                <a:gd name="connsiteY66" fmla="*/ 27607 h 336550"/>
                <a:gd name="connsiteX67" fmla="*/ 256245 w 338138"/>
                <a:gd name="connsiteY67" fmla="*/ 23663 h 336550"/>
                <a:gd name="connsiteX68" fmla="*/ 266812 w 338138"/>
                <a:gd name="connsiteY68" fmla="*/ 27607 h 336550"/>
                <a:gd name="connsiteX69" fmla="*/ 310400 w 338138"/>
                <a:gd name="connsiteY69" fmla="*/ 70991 h 336550"/>
                <a:gd name="connsiteX70" fmla="*/ 310400 w 338138"/>
                <a:gd name="connsiteY70" fmla="*/ 92025 h 336550"/>
                <a:gd name="connsiteX71" fmla="*/ 294550 w 338138"/>
                <a:gd name="connsiteY71" fmla="*/ 109116 h 336550"/>
                <a:gd name="connsiteX72" fmla="*/ 299834 w 338138"/>
                <a:gd name="connsiteY72" fmla="*/ 122262 h 336550"/>
                <a:gd name="connsiteX73" fmla="*/ 322288 w 338138"/>
                <a:gd name="connsiteY73" fmla="*/ 122262 h 336550"/>
                <a:gd name="connsiteX74" fmla="*/ 338138 w 338138"/>
                <a:gd name="connsiteY74" fmla="*/ 138038 h 336550"/>
                <a:gd name="connsiteX75" fmla="*/ 338138 w 338138"/>
                <a:gd name="connsiteY75" fmla="*/ 198512 h 336550"/>
                <a:gd name="connsiteX76" fmla="*/ 322288 w 338138"/>
                <a:gd name="connsiteY76" fmla="*/ 214288 h 336550"/>
                <a:gd name="connsiteX77" fmla="*/ 299834 w 338138"/>
                <a:gd name="connsiteY77" fmla="*/ 214288 h 336550"/>
                <a:gd name="connsiteX78" fmla="*/ 294550 w 338138"/>
                <a:gd name="connsiteY78" fmla="*/ 227434 h 336550"/>
                <a:gd name="connsiteX79" fmla="*/ 310400 w 338138"/>
                <a:gd name="connsiteY79" fmla="*/ 244525 h 336550"/>
                <a:gd name="connsiteX80" fmla="*/ 310400 w 338138"/>
                <a:gd name="connsiteY80" fmla="*/ 265559 h 336550"/>
                <a:gd name="connsiteX81" fmla="*/ 266812 w 338138"/>
                <a:gd name="connsiteY81" fmla="*/ 308943 h 336550"/>
                <a:gd name="connsiteX82" fmla="*/ 245679 w 338138"/>
                <a:gd name="connsiteY82" fmla="*/ 308943 h 336550"/>
                <a:gd name="connsiteX83" fmla="*/ 228508 w 338138"/>
                <a:gd name="connsiteY83" fmla="*/ 293167 h 336550"/>
                <a:gd name="connsiteX84" fmla="*/ 215299 w 338138"/>
                <a:gd name="connsiteY84" fmla="*/ 298425 h 336550"/>
                <a:gd name="connsiteX85" fmla="*/ 215299 w 338138"/>
                <a:gd name="connsiteY85" fmla="*/ 320774 h 336550"/>
                <a:gd name="connsiteX86" fmla="*/ 199449 w 338138"/>
                <a:gd name="connsiteY86" fmla="*/ 336550 h 336550"/>
                <a:gd name="connsiteX87" fmla="*/ 138690 w 338138"/>
                <a:gd name="connsiteY87" fmla="*/ 336550 h 336550"/>
                <a:gd name="connsiteX88" fmla="*/ 122839 w 338138"/>
                <a:gd name="connsiteY88" fmla="*/ 320774 h 336550"/>
                <a:gd name="connsiteX89" fmla="*/ 122839 w 338138"/>
                <a:gd name="connsiteY89" fmla="*/ 298425 h 336550"/>
                <a:gd name="connsiteX90" fmla="*/ 109630 w 338138"/>
                <a:gd name="connsiteY90" fmla="*/ 293167 h 336550"/>
                <a:gd name="connsiteX91" fmla="*/ 92459 w 338138"/>
                <a:gd name="connsiteY91" fmla="*/ 308943 h 336550"/>
                <a:gd name="connsiteX92" fmla="*/ 71326 w 338138"/>
                <a:gd name="connsiteY92" fmla="*/ 308943 h 336550"/>
                <a:gd name="connsiteX93" fmla="*/ 27738 w 338138"/>
                <a:gd name="connsiteY93" fmla="*/ 265559 h 336550"/>
                <a:gd name="connsiteX94" fmla="*/ 23775 w 338138"/>
                <a:gd name="connsiteY94" fmla="*/ 255042 h 336550"/>
                <a:gd name="connsiteX95" fmla="*/ 27738 w 338138"/>
                <a:gd name="connsiteY95" fmla="*/ 244525 h 336550"/>
                <a:gd name="connsiteX96" fmla="*/ 43588 w 338138"/>
                <a:gd name="connsiteY96" fmla="*/ 227434 h 336550"/>
                <a:gd name="connsiteX97" fmla="*/ 38304 w 338138"/>
                <a:gd name="connsiteY97" fmla="*/ 214288 h 336550"/>
                <a:gd name="connsiteX98" fmla="*/ 15850 w 338138"/>
                <a:gd name="connsiteY98" fmla="*/ 214288 h 336550"/>
                <a:gd name="connsiteX99" fmla="*/ 0 w 338138"/>
                <a:gd name="connsiteY99" fmla="*/ 198512 h 336550"/>
                <a:gd name="connsiteX100" fmla="*/ 0 w 338138"/>
                <a:gd name="connsiteY100" fmla="*/ 138038 h 336550"/>
                <a:gd name="connsiteX101" fmla="*/ 15850 w 338138"/>
                <a:gd name="connsiteY101" fmla="*/ 122262 h 336550"/>
                <a:gd name="connsiteX102" fmla="*/ 38304 w 338138"/>
                <a:gd name="connsiteY102" fmla="*/ 122262 h 336550"/>
                <a:gd name="connsiteX103" fmla="*/ 43588 w 338138"/>
                <a:gd name="connsiteY103" fmla="*/ 109116 h 336550"/>
                <a:gd name="connsiteX104" fmla="*/ 27738 w 338138"/>
                <a:gd name="connsiteY104" fmla="*/ 92025 h 336550"/>
                <a:gd name="connsiteX105" fmla="*/ 27738 w 338138"/>
                <a:gd name="connsiteY105" fmla="*/ 70991 h 336550"/>
                <a:gd name="connsiteX106" fmla="*/ 71326 w 338138"/>
                <a:gd name="connsiteY106" fmla="*/ 27607 h 336550"/>
                <a:gd name="connsiteX107" fmla="*/ 92459 w 338138"/>
                <a:gd name="connsiteY107" fmla="*/ 27607 h 336550"/>
                <a:gd name="connsiteX108" fmla="*/ 109630 w 338138"/>
                <a:gd name="connsiteY108" fmla="*/ 43383 h 336550"/>
                <a:gd name="connsiteX109" fmla="*/ 122839 w 338138"/>
                <a:gd name="connsiteY109" fmla="*/ 38125 h 336550"/>
                <a:gd name="connsiteX110" fmla="*/ 122839 w 338138"/>
                <a:gd name="connsiteY110" fmla="*/ 15776 h 336550"/>
                <a:gd name="connsiteX111" fmla="*/ 138690 w 338138"/>
                <a:gd name="connsiteY11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8138" h="336550">
                  <a:moveTo>
                    <a:pt x="201968" y="130235"/>
                  </a:moveTo>
                  <a:cubicBezTo>
                    <a:pt x="205916" y="130235"/>
                    <a:pt x="209864" y="131883"/>
                    <a:pt x="212495" y="135179"/>
                  </a:cubicBezTo>
                  <a:cubicBezTo>
                    <a:pt x="219075" y="140453"/>
                    <a:pt x="219075" y="151001"/>
                    <a:pt x="212495" y="156275"/>
                  </a:cubicBezTo>
                  <a:cubicBezTo>
                    <a:pt x="212495" y="156275"/>
                    <a:pt x="212495" y="156275"/>
                    <a:pt x="166437" y="202420"/>
                  </a:cubicBezTo>
                  <a:cubicBezTo>
                    <a:pt x="163805" y="205057"/>
                    <a:pt x="159857" y="206375"/>
                    <a:pt x="155909" y="206375"/>
                  </a:cubicBezTo>
                  <a:cubicBezTo>
                    <a:pt x="151961" y="206375"/>
                    <a:pt x="148013" y="205057"/>
                    <a:pt x="145381" y="202420"/>
                  </a:cubicBezTo>
                  <a:cubicBezTo>
                    <a:pt x="145381" y="202420"/>
                    <a:pt x="145381" y="202420"/>
                    <a:pt x="124326" y="182643"/>
                  </a:cubicBezTo>
                  <a:cubicBezTo>
                    <a:pt x="119062" y="176051"/>
                    <a:pt x="119062" y="166822"/>
                    <a:pt x="124326" y="160230"/>
                  </a:cubicBezTo>
                  <a:cubicBezTo>
                    <a:pt x="130906" y="154956"/>
                    <a:pt x="140118" y="154956"/>
                    <a:pt x="146697" y="160230"/>
                  </a:cubicBezTo>
                  <a:cubicBezTo>
                    <a:pt x="146697" y="160230"/>
                    <a:pt x="146697" y="160230"/>
                    <a:pt x="155909" y="169459"/>
                  </a:cubicBezTo>
                  <a:cubicBezTo>
                    <a:pt x="155909" y="169459"/>
                    <a:pt x="155909" y="169459"/>
                    <a:pt x="191440" y="135179"/>
                  </a:cubicBezTo>
                  <a:cubicBezTo>
                    <a:pt x="194072" y="131883"/>
                    <a:pt x="198020" y="130235"/>
                    <a:pt x="201968" y="130235"/>
                  </a:cubicBezTo>
                  <a:close/>
                  <a:moveTo>
                    <a:pt x="154078" y="30162"/>
                  </a:moveTo>
                  <a:cubicBezTo>
                    <a:pt x="154078" y="30162"/>
                    <a:pt x="154078" y="30162"/>
                    <a:pt x="154078" y="49892"/>
                  </a:cubicBezTo>
                  <a:cubicBezTo>
                    <a:pt x="154078" y="56469"/>
                    <a:pt x="150132" y="63046"/>
                    <a:pt x="143556" y="64361"/>
                  </a:cubicBezTo>
                  <a:cubicBezTo>
                    <a:pt x="133033" y="66992"/>
                    <a:pt x="123825" y="70938"/>
                    <a:pt x="115933" y="76199"/>
                  </a:cubicBezTo>
                  <a:cubicBezTo>
                    <a:pt x="109356" y="80145"/>
                    <a:pt x="101464" y="78830"/>
                    <a:pt x="96202" y="73569"/>
                  </a:cubicBezTo>
                  <a:cubicBezTo>
                    <a:pt x="96202" y="73569"/>
                    <a:pt x="96202" y="73569"/>
                    <a:pt x="83049" y="60415"/>
                  </a:cubicBezTo>
                  <a:cubicBezTo>
                    <a:pt x="83049" y="60415"/>
                    <a:pt x="83049" y="60415"/>
                    <a:pt x="62003" y="81461"/>
                  </a:cubicBezTo>
                  <a:cubicBezTo>
                    <a:pt x="62003" y="81461"/>
                    <a:pt x="62003" y="81461"/>
                    <a:pt x="75157" y="94614"/>
                  </a:cubicBezTo>
                  <a:cubicBezTo>
                    <a:pt x="80418" y="99876"/>
                    <a:pt x="81733" y="107768"/>
                    <a:pt x="77787" y="114345"/>
                  </a:cubicBezTo>
                  <a:cubicBezTo>
                    <a:pt x="72526" y="122237"/>
                    <a:pt x="68580" y="131445"/>
                    <a:pt x="65949" y="141968"/>
                  </a:cubicBezTo>
                  <a:cubicBezTo>
                    <a:pt x="64634" y="148544"/>
                    <a:pt x="58057" y="152490"/>
                    <a:pt x="51480" y="152490"/>
                  </a:cubicBezTo>
                  <a:cubicBezTo>
                    <a:pt x="51480" y="152490"/>
                    <a:pt x="51480" y="152490"/>
                    <a:pt x="31750" y="152490"/>
                  </a:cubicBezTo>
                  <a:cubicBezTo>
                    <a:pt x="31750" y="152490"/>
                    <a:pt x="31750" y="152490"/>
                    <a:pt x="31750" y="184059"/>
                  </a:cubicBezTo>
                  <a:cubicBezTo>
                    <a:pt x="31750" y="184059"/>
                    <a:pt x="31750" y="184059"/>
                    <a:pt x="51480" y="184059"/>
                  </a:cubicBezTo>
                  <a:cubicBezTo>
                    <a:pt x="58057" y="184059"/>
                    <a:pt x="64634" y="188005"/>
                    <a:pt x="65949" y="194582"/>
                  </a:cubicBezTo>
                  <a:cubicBezTo>
                    <a:pt x="68580" y="205105"/>
                    <a:pt x="72526" y="214312"/>
                    <a:pt x="77787" y="222204"/>
                  </a:cubicBezTo>
                  <a:cubicBezTo>
                    <a:pt x="81733" y="228781"/>
                    <a:pt x="80418" y="236673"/>
                    <a:pt x="75157" y="241935"/>
                  </a:cubicBezTo>
                  <a:cubicBezTo>
                    <a:pt x="75157" y="241935"/>
                    <a:pt x="75157" y="241935"/>
                    <a:pt x="62003" y="255088"/>
                  </a:cubicBezTo>
                  <a:cubicBezTo>
                    <a:pt x="62003" y="255088"/>
                    <a:pt x="62003" y="255088"/>
                    <a:pt x="83049" y="276134"/>
                  </a:cubicBezTo>
                  <a:cubicBezTo>
                    <a:pt x="83049" y="276134"/>
                    <a:pt x="83049" y="276134"/>
                    <a:pt x="96202" y="262980"/>
                  </a:cubicBezTo>
                  <a:cubicBezTo>
                    <a:pt x="101464" y="257719"/>
                    <a:pt x="109356" y="256404"/>
                    <a:pt x="115933" y="260350"/>
                  </a:cubicBezTo>
                  <a:cubicBezTo>
                    <a:pt x="123825" y="265611"/>
                    <a:pt x="133033" y="269557"/>
                    <a:pt x="143556" y="272188"/>
                  </a:cubicBezTo>
                  <a:cubicBezTo>
                    <a:pt x="150132" y="273503"/>
                    <a:pt x="154078" y="280080"/>
                    <a:pt x="154078" y="286657"/>
                  </a:cubicBezTo>
                  <a:cubicBezTo>
                    <a:pt x="154078" y="286657"/>
                    <a:pt x="154078" y="286657"/>
                    <a:pt x="154078" y="306387"/>
                  </a:cubicBezTo>
                  <a:cubicBezTo>
                    <a:pt x="154078" y="306387"/>
                    <a:pt x="154078" y="306387"/>
                    <a:pt x="185647" y="306387"/>
                  </a:cubicBezTo>
                  <a:cubicBezTo>
                    <a:pt x="185647" y="306387"/>
                    <a:pt x="185647" y="306387"/>
                    <a:pt x="185647" y="286657"/>
                  </a:cubicBezTo>
                  <a:cubicBezTo>
                    <a:pt x="185647" y="280080"/>
                    <a:pt x="189593" y="273503"/>
                    <a:pt x="196170" y="272188"/>
                  </a:cubicBezTo>
                  <a:cubicBezTo>
                    <a:pt x="206693" y="269557"/>
                    <a:pt x="215900" y="265611"/>
                    <a:pt x="223792" y="260350"/>
                  </a:cubicBezTo>
                  <a:cubicBezTo>
                    <a:pt x="230369" y="256404"/>
                    <a:pt x="238261" y="257719"/>
                    <a:pt x="243523" y="262980"/>
                  </a:cubicBezTo>
                  <a:cubicBezTo>
                    <a:pt x="243523" y="262980"/>
                    <a:pt x="243523" y="262980"/>
                    <a:pt x="256676" y="276134"/>
                  </a:cubicBezTo>
                  <a:cubicBezTo>
                    <a:pt x="256676" y="276134"/>
                    <a:pt x="256676" y="276134"/>
                    <a:pt x="277722" y="255088"/>
                  </a:cubicBezTo>
                  <a:cubicBezTo>
                    <a:pt x="277722" y="255088"/>
                    <a:pt x="277722" y="255088"/>
                    <a:pt x="264568" y="241935"/>
                  </a:cubicBezTo>
                  <a:cubicBezTo>
                    <a:pt x="259307" y="236673"/>
                    <a:pt x="257992" y="228781"/>
                    <a:pt x="261938" y="222204"/>
                  </a:cubicBezTo>
                  <a:cubicBezTo>
                    <a:pt x="267199" y="214312"/>
                    <a:pt x="271145" y="205105"/>
                    <a:pt x="273776" y="194582"/>
                  </a:cubicBezTo>
                  <a:cubicBezTo>
                    <a:pt x="275091" y="188005"/>
                    <a:pt x="281668" y="184059"/>
                    <a:pt x="288245" y="184059"/>
                  </a:cubicBezTo>
                  <a:cubicBezTo>
                    <a:pt x="288245" y="184059"/>
                    <a:pt x="288245" y="184059"/>
                    <a:pt x="307975" y="184059"/>
                  </a:cubicBezTo>
                  <a:lnTo>
                    <a:pt x="307975" y="152490"/>
                  </a:lnTo>
                  <a:cubicBezTo>
                    <a:pt x="307975" y="152490"/>
                    <a:pt x="307975" y="152490"/>
                    <a:pt x="288245" y="152490"/>
                  </a:cubicBezTo>
                  <a:cubicBezTo>
                    <a:pt x="281668" y="152490"/>
                    <a:pt x="275091" y="148544"/>
                    <a:pt x="273776" y="141968"/>
                  </a:cubicBezTo>
                  <a:cubicBezTo>
                    <a:pt x="271145" y="131445"/>
                    <a:pt x="267199" y="122237"/>
                    <a:pt x="261938" y="114345"/>
                  </a:cubicBezTo>
                  <a:cubicBezTo>
                    <a:pt x="257992" y="107768"/>
                    <a:pt x="259307" y="99876"/>
                    <a:pt x="264568" y="94614"/>
                  </a:cubicBezTo>
                  <a:cubicBezTo>
                    <a:pt x="264568" y="94614"/>
                    <a:pt x="264568" y="94614"/>
                    <a:pt x="277722" y="81461"/>
                  </a:cubicBezTo>
                  <a:cubicBezTo>
                    <a:pt x="277722" y="81461"/>
                    <a:pt x="277722" y="81461"/>
                    <a:pt x="256676" y="60415"/>
                  </a:cubicBezTo>
                  <a:cubicBezTo>
                    <a:pt x="256676" y="60415"/>
                    <a:pt x="256676" y="60415"/>
                    <a:pt x="243523" y="73569"/>
                  </a:cubicBezTo>
                  <a:cubicBezTo>
                    <a:pt x="238261" y="78830"/>
                    <a:pt x="230369" y="80145"/>
                    <a:pt x="223792" y="76199"/>
                  </a:cubicBezTo>
                  <a:cubicBezTo>
                    <a:pt x="215900" y="70938"/>
                    <a:pt x="206693" y="66992"/>
                    <a:pt x="196170" y="64361"/>
                  </a:cubicBezTo>
                  <a:cubicBezTo>
                    <a:pt x="189593" y="63046"/>
                    <a:pt x="185647" y="56469"/>
                    <a:pt x="185647" y="49892"/>
                  </a:cubicBezTo>
                  <a:cubicBezTo>
                    <a:pt x="185647" y="49892"/>
                    <a:pt x="185647" y="49892"/>
                    <a:pt x="185647" y="30162"/>
                  </a:cubicBezTo>
                  <a:cubicBezTo>
                    <a:pt x="185647" y="30162"/>
                    <a:pt x="185647" y="30162"/>
                    <a:pt x="154078" y="30162"/>
                  </a:cubicBezTo>
                  <a:close/>
                  <a:moveTo>
                    <a:pt x="138690" y="0"/>
                  </a:moveTo>
                  <a:cubicBezTo>
                    <a:pt x="138690" y="0"/>
                    <a:pt x="138690" y="0"/>
                    <a:pt x="199449" y="0"/>
                  </a:cubicBezTo>
                  <a:cubicBezTo>
                    <a:pt x="208695" y="0"/>
                    <a:pt x="215299" y="6573"/>
                    <a:pt x="215299" y="15776"/>
                  </a:cubicBezTo>
                  <a:cubicBezTo>
                    <a:pt x="215299" y="15776"/>
                    <a:pt x="215299" y="15776"/>
                    <a:pt x="215299" y="38125"/>
                  </a:cubicBezTo>
                  <a:cubicBezTo>
                    <a:pt x="219262" y="39439"/>
                    <a:pt x="224545" y="42069"/>
                    <a:pt x="228508" y="43383"/>
                  </a:cubicBezTo>
                  <a:cubicBezTo>
                    <a:pt x="228508" y="43383"/>
                    <a:pt x="228508" y="43383"/>
                    <a:pt x="245679" y="27607"/>
                  </a:cubicBezTo>
                  <a:cubicBezTo>
                    <a:pt x="248320" y="24978"/>
                    <a:pt x="252283" y="23663"/>
                    <a:pt x="256245" y="23663"/>
                  </a:cubicBezTo>
                  <a:cubicBezTo>
                    <a:pt x="260208" y="23663"/>
                    <a:pt x="264171" y="24978"/>
                    <a:pt x="266812" y="27607"/>
                  </a:cubicBezTo>
                  <a:cubicBezTo>
                    <a:pt x="266812" y="27607"/>
                    <a:pt x="266812" y="27607"/>
                    <a:pt x="310400" y="70991"/>
                  </a:cubicBezTo>
                  <a:cubicBezTo>
                    <a:pt x="317005" y="76249"/>
                    <a:pt x="317005" y="86767"/>
                    <a:pt x="310400" y="92025"/>
                  </a:cubicBezTo>
                  <a:cubicBezTo>
                    <a:pt x="310400" y="92025"/>
                    <a:pt x="310400" y="92025"/>
                    <a:pt x="294550" y="109116"/>
                  </a:cubicBezTo>
                  <a:cubicBezTo>
                    <a:pt x="295871" y="113060"/>
                    <a:pt x="298513" y="118318"/>
                    <a:pt x="299834" y="122262"/>
                  </a:cubicBezTo>
                  <a:cubicBezTo>
                    <a:pt x="299834" y="122262"/>
                    <a:pt x="299834" y="122262"/>
                    <a:pt x="322288" y="122262"/>
                  </a:cubicBezTo>
                  <a:cubicBezTo>
                    <a:pt x="331534" y="122262"/>
                    <a:pt x="338138" y="128836"/>
                    <a:pt x="338138" y="138038"/>
                  </a:cubicBezTo>
                  <a:cubicBezTo>
                    <a:pt x="338138" y="138038"/>
                    <a:pt x="338138" y="138038"/>
                    <a:pt x="338138" y="198512"/>
                  </a:cubicBezTo>
                  <a:cubicBezTo>
                    <a:pt x="338138" y="207715"/>
                    <a:pt x="331534" y="214288"/>
                    <a:pt x="322288" y="214288"/>
                  </a:cubicBezTo>
                  <a:cubicBezTo>
                    <a:pt x="322288" y="214288"/>
                    <a:pt x="322288" y="214288"/>
                    <a:pt x="299834" y="214288"/>
                  </a:cubicBezTo>
                  <a:cubicBezTo>
                    <a:pt x="298513" y="218232"/>
                    <a:pt x="295871" y="223490"/>
                    <a:pt x="294550" y="227434"/>
                  </a:cubicBezTo>
                  <a:cubicBezTo>
                    <a:pt x="294550" y="227434"/>
                    <a:pt x="294550" y="227434"/>
                    <a:pt x="310400" y="244525"/>
                  </a:cubicBezTo>
                  <a:cubicBezTo>
                    <a:pt x="317005" y="249783"/>
                    <a:pt x="317005" y="260301"/>
                    <a:pt x="310400" y="265559"/>
                  </a:cubicBezTo>
                  <a:cubicBezTo>
                    <a:pt x="310400" y="265559"/>
                    <a:pt x="310400" y="265559"/>
                    <a:pt x="266812" y="308943"/>
                  </a:cubicBezTo>
                  <a:cubicBezTo>
                    <a:pt x="261529" y="315516"/>
                    <a:pt x="250962" y="315516"/>
                    <a:pt x="245679" y="308943"/>
                  </a:cubicBezTo>
                  <a:cubicBezTo>
                    <a:pt x="245679" y="308943"/>
                    <a:pt x="245679" y="308943"/>
                    <a:pt x="228508" y="293167"/>
                  </a:cubicBezTo>
                  <a:cubicBezTo>
                    <a:pt x="224545" y="294481"/>
                    <a:pt x="219262" y="297111"/>
                    <a:pt x="215299" y="298425"/>
                  </a:cubicBezTo>
                  <a:cubicBezTo>
                    <a:pt x="215299" y="298425"/>
                    <a:pt x="215299" y="298425"/>
                    <a:pt x="215299" y="320774"/>
                  </a:cubicBezTo>
                  <a:cubicBezTo>
                    <a:pt x="215299" y="329977"/>
                    <a:pt x="208695" y="336550"/>
                    <a:pt x="199449" y="336550"/>
                  </a:cubicBezTo>
                  <a:cubicBezTo>
                    <a:pt x="199449" y="336550"/>
                    <a:pt x="199449" y="336550"/>
                    <a:pt x="138690" y="336550"/>
                  </a:cubicBezTo>
                  <a:cubicBezTo>
                    <a:pt x="129444" y="336550"/>
                    <a:pt x="122839" y="329977"/>
                    <a:pt x="122839" y="320774"/>
                  </a:cubicBezTo>
                  <a:cubicBezTo>
                    <a:pt x="122839" y="320774"/>
                    <a:pt x="122839" y="320774"/>
                    <a:pt x="122839" y="298425"/>
                  </a:cubicBezTo>
                  <a:cubicBezTo>
                    <a:pt x="118876" y="297111"/>
                    <a:pt x="113593" y="294481"/>
                    <a:pt x="109630" y="293167"/>
                  </a:cubicBezTo>
                  <a:cubicBezTo>
                    <a:pt x="109630" y="293167"/>
                    <a:pt x="109630" y="293167"/>
                    <a:pt x="92459" y="308943"/>
                  </a:cubicBezTo>
                  <a:cubicBezTo>
                    <a:pt x="87176" y="315516"/>
                    <a:pt x="76609" y="315516"/>
                    <a:pt x="71326" y="308943"/>
                  </a:cubicBezTo>
                  <a:cubicBezTo>
                    <a:pt x="71326" y="308943"/>
                    <a:pt x="71326" y="308943"/>
                    <a:pt x="27738" y="265559"/>
                  </a:cubicBezTo>
                  <a:cubicBezTo>
                    <a:pt x="25096" y="262930"/>
                    <a:pt x="23775" y="258986"/>
                    <a:pt x="23775" y="255042"/>
                  </a:cubicBezTo>
                  <a:cubicBezTo>
                    <a:pt x="23775" y="251098"/>
                    <a:pt x="25096" y="247154"/>
                    <a:pt x="27738" y="244525"/>
                  </a:cubicBezTo>
                  <a:cubicBezTo>
                    <a:pt x="27738" y="244525"/>
                    <a:pt x="27738" y="244525"/>
                    <a:pt x="43588" y="227434"/>
                  </a:cubicBezTo>
                  <a:cubicBezTo>
                    <a:pt x="42267" y="223490"/>
                    <a:pt x="39625" y="218232"/>
                    <a:pt x="38304" y="214288"/>
                  </a:cubicBezTo>
                  <a:cubicBezTo>
                    <a:pt x="38304" y="214288"/>
                    <a:pt x="38304" y="214288"/>
                    <a:pt x="15850" y="214288"/>
                  </a:cubicBezTo>
                  <a:cubicBezTo>
                    <a:pt x="6604" y="214288"/>
                    <a:pt x="0" y="207715"/>
                    <a:pt x="0" y="198512"/>
                  </a:cubicBezTo>
                  <a:cubicBezTo>
                    <a:pt x="0" y="198512"/>
                    <a:pt x="0" y="198512"/>
                    <a:pt x="0" y="138038"/>
                  </a:cubicBezTo>
                  <a:cubicBezTo>
                    <a:pt x="0" y="128836"/>
                    <a:pt x="6604" y="122262"/>
                    <a:pt x="15850" y="122262"/>
                  </a:cubicBezTo>
                  <a:cubicBezTo>
                    <a:pt x="15850" y="122262"/>
                    <a:pt x="15850" y="122262"/>
                    <a:pt x="38304" y="122262"/>
                  </a:cubicBezTo>
                  <a:cubicBezTo>
                    <a:pt x="39625" y="118318"/>
                    <a:pt x="42267" y="113060"/>
                    <a:pt x="43588" y="109116"/>
                  </a:cubicBezTo>
                  <a:cubicBezTo>
                    <a:pt x="43588" y="109116"/>
                    <a:pt x="43588" y="109116"/>
                    <a:pt x="27738" y="92025"/>
                  </a:cubicBezTo>
                  <a:cubicBezTo>
                    <a:pt x="21133" y="86767"/>
                    <a:pt x="21133" y="76249"/>
                    <a:pt x="27738" y="70991"/>
                  </a:cubicBezTo>
                  <a:cubicBezTo>
                    <a:pt x="27738" y="70991"/>
                    <a:pt x="27738" y="70991"/>
                    <a:pt x="71326" y="27607"/>
                  </a:cubicBezTo>
                  <a:cubicBezTo>
                    <a:pt x="76609" y="21034"/>
                    <a:pt x="87176" y="21034"/>
                    <a:pt x="92459" y="27607"/>
                  </a:cubicBezTo>
                  <a:cubicBezTo>
                    <a:pt x="92459" y="27607"/>
                    <a:pt x="92459" y="27607"/>
                    <a:pt x="109630" y="43383"/>
                  </a:cubicBezTo>
                  <a:cubicBezTo>
                    <a:pt x="113593" y="42069"/>
                    <a:pt x="118876" y="39439"/>
                    <a:pt x="122839" y="38125"/>
                  </a:cubicBezTo>
                  <a:cubicBezTo>
                    <a:pt x="122839" y="38125"/>
                    <a:pt x="122839" y="38125"/>
                    <a:pt x="122839" y="15776"/>
                  </a:cubicBezTo>
                  <a:cubicBezTo>
                    <a:pt x="122839" y="6573"/>
                    <a:pt x="129444" y="0"/>
                    <a:pt x="13869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sz="1350">
                <a:solidFill>
                  <a:prstClr val="white"/>
                </a:solidFill>
                <a:cs typeface="+mn-ea"/>
                <a:sym typeface="+mn-lt"/>
              </a:endParaRPr>
            </a:p>
          </p:txBody>
        </p:sp>
      </p:grpSp>
      <p:grpSp>
        <p:nvGrpSpPr>
          <p:cNvPr id="56" name="组合 55"/>
          <p:cNvGrpSpPr/>
          <p:nvPr/>
        </p:nvGrpSpPr>
        <p:grpSpPr>
          <a:xfrm>
            <a:off x="1006184" y="273844"/>
            <a:ext cx="3982180" cy="593878"/>
            <a:chOff x="1341578" y="365125"/>
            <a:chExt cx="5309573" cy="791836"/>
          </a:xfrm>
        </p:grpSpPr>
        <p:sp>
          <p:nvSpPr>
            <p:cNvPr id="57" name="文本框 56"/>
            <p:cNvSpPr txBox="1"/>
            <p:nvPr/>
          </p:nvSpPr>
          <p:spPr>
            <a:xfrm>
              <a:off x="1341578" y="365125"/>
              <a:ext cx="3118802" cy="553997"/>
            </a:xfrm>
            <a:prstGeom prst="rect">
              <a:avLst/>
            </a:prstGeom>
            <a:noFill/>
          </p:spPr>
          <p:txBody>
            <a:bodyPr wrap="none" rtlCol="0">
              <a:spAutoFit/>
              <a:scene3d>
                <a:camera prst="orthographicFront"/>
                <a:lightRig rig="threePt" dir="t"/>
              </a:scene3d>
              <a:sp3d contourW="12700"/>
            </a:bodyPr>
            <a:lstStyle/>
            <a:p>
              <a:pPr defTabSz="685800"/>
              <a:r>
                <a:rPr lang="zh-CN" altLang="en-US" sz="2100" b="1" dirty="0">
                  <a:gradFill flip="none" rotWithShape="1">
                    <a:gsLst>
                      <a:gs pos="0">
                        <a:srgbClr val="E3B43B"/>
                      </a:gs>
                      <a:gs pos="100000">
                        <a:srgbClr val="8B6735"/>
                      </a:gs>
                    </a:gsLst>
                    <a:lin ang="5400000" scaled="1"/>
                    <a:tileRect/>
                  </a:gradFill>
                  <a:cs typeface="+mn-ea"/>
                  <a:sym typeface="+mn-lt"/>
                </a:rPr>
                <a:t>标题文字添加此处</a:t>
              </a:r>
            </a:p>
          </p:txBody>
        </p:sp>
        <p:sp>
          <p:nvSpPr>
            <p:cNvPr id="58" name="矩形 57"/>
            <p:cNvSpPr/>
            <p:nvPr/>
          </p:nvSpPr>
          <p:spPr>
            <a:xfrm>
              <a:off x="1341578" y="818407"/>
              <a:ext cx="5309573" cy="338554"/>
            </a:xfrm>
            <a:prstGeom prst="rect">
              <a:avLst/>
            </a:prstGeom>
          </p:spPr>
          <p:txBody>
            <a:bodyPr wrap="none">
              <a:spAutoFit/>
            </a:bodyPr>
            <a:lstStyle/>
            <a:p>
              <a:pPr defTabSz="685800"/>
              <a:r>
                <a:rPr lang="en-US" altLang="zh-CN" sz="1050" dirty="0">
                  <a:gradFill flip="none" rotWithShape="1">
                    <a:gsLst>
                      <a:gs pos="0">
                        <a:srgbClr val="E3B43B"/>
                      </a:gs>
                      <a:gs pos="100000">
                        <a:srgbClr val="8B6735"/>
                      </a:gs>
                    </a:gsLst>
                    <a:lin ang="5400000" scaled="1"/>
                    <a:tileRect/>
                  </a:gradFill>
                  <a:cs typeface="+mn-ea"/>
                  <a:sym typeface="+mn-lt"/>
                </a:rPr>
                <a:t>ADD YOUR TEXT HERE ADD YOUR TEXT ADD YOUR TEXT </a:t>
              </a:r>
              <a:endParaRPr lang="zh-CN" altLang="en-US" sz="1050" dirty="0">
                <a:gradFill flip="none" rotWithShape="1">
                  <a:gsLst>
                    <a:gs pos="0">
                      <a:srgbClr val="E3B43B"/>
                    </a:gs>
                    <a:gs pos="100000">
                      <a:srgbClr val="8B6735"/>
                    </a:gs>
                  </a:gsLst>
                  <a:lin ang="5400000" scaled="1"/>
                  <a:tileRect/>
                </a:gra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up)">
                                      <p:cBhvr>
                                        <p:cTn id="13" dur="500"/>
                                        <p:tgtEl>
                                          <p:spTgt spid="5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up)">
                                      <p:cBhvr>
                                        <p:cTn id="23" dur="500"/>
                                        <p:tgtEl>
                                          <p:spTgt spid="53"/>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up)">
                                      <p:cBhvr>
                                        <p:cTn id="33" dur="500"/>
                                        <p:tgtEl>
                                          <p:spTgt spid="54"/>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up)">
                                      <p:cBhvr>
                                        <p:cTn id="4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70493" y="1405475"/>
            <a:ext cx="4003019" cy="923330"/>
          </a:xfrm>
          <a:prstGeom prst="rect">
            <a:avLst/>
          </a:prstGeom>
          <a:noFill/>
        </p:spPr>
        <p:txBody>
          <a:bodyPr wrap="none" rtlCol="0">
            <a:spAutoFit/>
            <a:scene3d>
              <a:camera prst="orthographicFront"/>
              <a:lightRig rig="threePt" dir="t"/>
            </a:scene3d>
            <a:sp3d contourW="25400"/>
          </a:bodyPr>
          <a:lstStyle>
            <a:defPPr>
              <a:defRPr lang="en-US"/>
            </a:defPPr>
            <a:lvl1pPr algn="ctr" defTabSz="685800">
              <a:defRPr sz="5400">
                <a:gradFill flip="none" rotWithShape="1">
                  <a:gsLst>
                    <a:gs pos="0">
                      <a:srgbClr val="E3B43B"/>
                    </a:gs>
                    <a:gs pos="100000">
                      <a:srgbClr val="8B6735"/>
                    </a:gs>
                  </a:gsLst>
                  <a:lin ang="5400000" scaled="1"/>
                  <a:tileRect/>
                </a:gradFill>
                <a:latin typeface="优设标题黑" panose="00000500000000000000" pitchFamily="2" charset="-122"/>
                <a:ea typeface="优设标题黑" panose="00000500000000000000" pitchFamily="2" charset="-122"/>
                <a:cs typeface="+mn-ea"/>
              </a:defRPr>
            </a:lvl1pPr>
          </a:lstStyle>
          <a:p>
            <a:r>
              <a:rPr lang="zh-CN" altLang="en-US" dirty="0">
                <a:sym typeface="+mn-lt"/>
              </a:rPr>
              <a:t>感谢您的观看</a:t>
            </a:r>
          </a:p>
        </p:txBody>
      </p:sp>
      <p:sp>
        <p:nvSpPr>
          <p:cNvPr id="11" name="文本框 10"/>
          <p:cNvSpPr txBox="1"/>
          <p:nvPr/>
        </p:nvSpPr>
        <p:spPr>
          <a:xfrm>
            <a:off x="1730828" y="2638631"/>
            <a:ext cx="5682344" cy="460767"/>
          </a:xfrm>
          <a:prstGeom prst="rect">
            <a:avLst/>
          </a:prstGeom>
          <a:noFill/>
        </p:spPr>
        <p:txBody>
          <a:bodyPr wrap="square" rtlCol="0">
            <a:spAutoFit/>
            <a:scene3d>
              <a:camera prst="orthographicFront"/>
              <a:lightRig rig="threePt" dir="t"/>
            </a:scene3d>
            <a:sp3d contourW="12700"/>
          </a:bodyPr>
          <a:lstStyle/>
          <a:p>
            <a:pPr algn="ctr" defTabSz="685800">
              <a:lnSpc>
                <a:spcPct val="114000"/>
              </a:lnSpc>
              <a:defRPr/>
            </a:pPr>
            <a:r>
              <a:rPr lang="en-US" altLang="zh-CN" sz="1050" dirty="0">
                <a:solidFill>
                  <a:srgbClr val="E3B43B"/>
                </a:solidFill>
                <a:cs typeface="+mn-ea"/>
                <a:sym typeface="+mn-lt"/>
              </a:rPr>
              <a:t>The user can demonstrate on a projector or computer, or print the presentation and make it into a film to be used in a wider field</a:t>
            </a:r>
          </a:p>
        </p:txBody>
      </p:sp>
      <p:sp>
        <p:nvSpPr>
          <p:cNvPr id="12" name="矩形 11"/>
          <p:cNvSpPr/>
          <p:nvPr/>
        </p:nvSpPr>
        <p:spPr>
          <a:xfrm>
            <a:off x="2438400" y="1349828"/>
            <a:ext cx="4267200" cy="1005775"/>
          </a:xfrm>
          <a:prstGeom prst="rect">
            <a:avLst/>
          </a:prstGeom>
          <a:noFill/>
          <a:ln>
            <a:gradFill flip="none" rotWithShape="1">
              <a:gsLst>
                <a:gs pos="0">
                  <a:srgbClr val="E3B43B"/>
                </a:gs>
                <a:gs pos="35000">
                  <a:srgbClr val="8B6735">
                    <a:alpha val="15000"/>
                  </a:srgbClr>
                </a:gs>
                <a:gs pos="68000">
                  <a:srgbClr val="E3B43B">
                    <a:alpha val="24000"/>
                  </a:srgbClr>
                </a:gs>
                <a:gs pos="100000">
                  <a:srgbClr val="8B6735"/>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grpSp>
        <p:nvGrpSpPr>
          <p:cNvPr id="22" name="组合 21"/>
          <p:cNvGrpSpPr/>
          <p:nvPr/>
        </p:nvGrpSpPr>
        <p:grpSpPr>
          <a:xfrm>
            <a:off x="2898320" y="3692997"/>
            <a:ext cx="3347942" cy="291325"/>
            <a:chOff x="3864427" y="5678733"/>
            <a:chExt cx="4463922" cy="388433"/>
          </a:xfrm>
        </p:grpSpPr>
        <p:sp>
          <p:nvSpPr>
            <p:cNvPr id="23" name="文本框 15"/>
            <p:cNvSpPr txBox="1"/>
            <p:nvPr/>
          </p:nvSpPr>
          <p:spPr>
            <a:xfrm>
              <a:off x="4178787" y="5697834"/>
              <a:ext cx="2018812" cy="369332"/>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r>
                <a:rPr lang="zh-CN" altLang="en-US" sz="1200" dirty="0">
                  <a:gradFill>
                    <a:gsLst>
                      <a:gs pos="0">
                        <a:srgbClr val="E3B43B"/>
                      </a:gs>
                      <a:gs pos="100000">
                        <a:srgbClr val="8B6735"/>
                      </a:gs>
                    </a:gsLst>
                    <a:lin ang="2700000" scaled="1"/>
                  </a:gradFill>
                  <a:cs typeface="+mn-ea"/>
                  <a:sym typeface="+mn-lt"/>
                </a:rPr>
                <a:t>汇报人：第一</a:t>
              </a:r>
              <a:r>
                <a:rPr lang="en-US" altLang="zh-CN" sz="1200" dirty="0">
                  <a:gradFill>
                    <a:gsLst>
                      <a:gs pos="0">
                        <a:srgbClr val="E3B43B"/>
                      </a:gs>
                      <a:gs pos="100000">
                        <a:srgbClr val="8B6735"/>
                      </a:gs>
                    </a:gsLst>
                    <a:lin ang="2700000" scaled="1"/>
                  </a:gradFill>
                  <a:cs typeface="+mn-ea"/>
                  <a:sym typeface="+mn-lt"/>
                </a:rPr>
                <a:t>PPT</a:t>
              </a:r>
              <a:endParaRPr lang="zh-CN" altLang="en-US" sz="1200" dirty="0">
                <a:gradFill>
                  <a:gsLst>
                    <a:gs pos="0">
                      <a:srgbClr val="E3B43B"/>
                    </a:gs>
                    <a:gs pos="100000">
                      <a:srgbClr val="8B6735"/>
                    </a:gs>
                  </a:gsLst>
                  <a:lin ang="2700000" scaled="1"/>
                </a:gradFill>
                <a:cs typeface="+mn-ea"/>
                <a:sym typeface="+mn-lt"/>
              </a:endParaRPr>
            </a:p>
          </p:txBody>
        </p:sp>
        <p:sp>
          <p:nvSpPr>
            <p:cNvPr id="24" name="椭圆 23"/>
            <p:cNvSpPr/>
            <p:nvPr/>
          </p:nvSpPr>
          <p:spPr>
            <a:xfrm>
              <a:off x="3864427" y="5678733"/>
              <a:ext cx="376756" cy="376756"/>
            </a:xfrm>
            <a:prstGeom prst="ellipse">
              <a:avLst/>
            </a:prstGeom>
            <a:gradFill>
              <a:gsLst>
                <a:gs pos="0">
                  <a:srgbClr val="E3B43B"/>
                </a:gs>
                <a:gs pos="100000">
                  <a:srgbClr val="8B6735"/>
                </a:gs>
              </a:gsLst>
              <a:lin ang="18900000" scaled="1"/>
            </a:gradFill>
            <a:ln w="3175" cap="flat" cmpd="sng" algn="ctr">
              <a:noFill/>
              <a:prstDash val="solid"/>
              <a:miter lim="800000"/>
            </a:ln>
            <a:effectLst/>
          </p:spPr>
          <p:txBody>
            <a:bodyPr lIns="0" tIns="108000" rIns="0" bIns="0"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endParaRPr lang="zh-CN" altLang="en-US" sz="6000" kern="0">
                <a:gradFill>
                  <a:gsLst>
                    <a:gs pos="0">
                      <a:srgbClr val="E3B43B"/>
                    </a:gs>
                    <a:gs pos="100000">
                      <a:srgbClr val="8B6735"/>
                    </a:gs>
                  </a:gsLst>
                  <a:lin ang="2700000" scaled="1"/>
                </a:gradFill>
                <a:cs typeface="+mn-ea"/>
                <a:sym typeface="+mn-lt"/>
              </a:endParaRPr>
            </a:p>
          </p:txBody>
        </p:sp>
        <p:sp>
          <p:nvSpPr>
            <p:cNvPr id="25" name="椭圆 14"/>
            <p:cNvSpPr/>
            <p:nvPr/>
          </p:nvSpPr>
          <p:spPr>
            <a:xfrm>
              <a:off x="3966030" y="5771290"/>
              <a:ext cx="173551" cy="191642"/>
            </a:xfrm>
            <a:custGeom>
              <a:avLst/>
              <a:gdLst>
                <a:gd name="T0" fmla="*/ 4679 w 5850"/>
                <a:gd name="T1" fmla="*/ 4350 h 6469"/>
                <a:gd name="T2" fmla="*/ 3615 w 5850"/>
                <a:gd name="T3" fmla="*/ 3289 h 6469"/>
                <a:gd name="T4" fmla="*/ 3638 w 5850"/>
                <a:gd name="T5" fmla="*/ 3151 h 6469"/>
                <a:gd name="T6" fmla="*/ 3969 w 5850"/>
                <a:gd name="T7" fmla="*/ 2500 h 6469"/>
                <a:gd name="T8" fmla="*/ 4273 w 5850"/>
                <a:gd name="T9" fmla="*/ 1950 h 6469"/>
                <a:gd name="T10" fmla="*/ 4154 w 5850"/>
                <a:gd name="T11" fmla="*/ 1678 h 6469"/>
                <a:gd name="T12" fmla="*/ 4238 w 5850"/>
                <a:gd name="T13" fmla="*/ 1107 h 6469"/>
                <a:gd name="T14" fmla="*/ 2940 w 5850"/>
                <a:gd name="T15" fmla="*/ 0 h 6469"/>
                <a:gd name="T16" fmla="*/ 2925 w 5850"/>
                <a:gd name="T17" fmla="*/ 0 h 6469"/>
                <a:gd name="T18" fmla="*/ 2911 w 5850"/>
                <a:gd name="T19" fmla="*/ 0 h 6469"/>
                <a:gd name="T20" fmla="*/ 1612 w 5850"/>
                <a:gd name="T21" fmla="*/ 1107 h 6469"/>
                <a:gd name="T22" fmla="*/ 1696 w 5850"/>
                <a:gd name="T23" fmla="*/ 1678 h 6469"/>
                <a:gd name="T24" fmla="*/ 1578 w 5850"/>
                <a:gd name="T25" fmla="*/ 1950 h 6469"/>
                <a:gd name="T26" fmla="*/ 1881 w 5850"/>
                <a:gd name="T27" fmla="*/ 2500 h 6469"/>
                <a:gd name="T28" fmla="*/ 2213 w 5850"/>
                <a:gd name="T29" fmla="*/ 3151 h 6469"/>
                <a:gd name="T30" fmla="*/ 2235 w 5850"/>
                <a:gd name="T31" fmla="*/ 3289 h 6469"/>
                <a:gd name="T32" fmla="*/ 1172 w 5850"/>
                <a:gd name="T33" fmla="*/ 4350 h 6469"/>
                <a:gd name="T34" fmla="*/ 0 w 5850"/>
                <a:gd name="T35" fmla="*/ 5141 h 6469"/>
                <a:gd name="T36" fmla="*/ 0 w 5850"/>
                <a:gd name="T37" fmla="*/ 6469 h 6469"/>
                <a:gd name="T38" fmla="*/ 2923 w 5850"/>
                <a:gd name="T39" fmla="*/ 6469 h 6469"/>
                <a:gd name="T40" fmla="*/ 2927 w 5850"/>
                <a:gd name="T41" fmla="*/ 6469 h 6469"/>
                <a:gd name="T42" fmla="*/ 5850 w 5850"/>
                <a:gd name="T43" fmla="*/ 6469 h 6469"/>
                <a:gd name="T44" fmla="*/ 5850 w 5850"/>
                <a:gd name="T45" fmla="*/ 5141 h 6469"/>
                <a:gd name="T46" fmla="*/ 4679 w 5850"/>
                <a:gd name="T47" fmla="*/ 4350 h 6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50" h="6469">
                  <a:moveTo>
                    <a:pt x="4679" y="4350"/>
                  </a:moveTo>
                  <a:cubicBezTo>
                    <a:pt x="3873" y="4059"/>
                    <a:pt x="3615" y="3814"/>
                    <a:pt x="3615" y="3289"/>
                  </a:cubicBezTo>
                  <a:cubicBezTo>
                    <a:pt x="3615" y="3231"/>
                    <a:pt x="3624" y="3187"/>
                    <a:pt x="3638" y="3151"/>
                  </a:cubicBezTo>
                  <a:cubicBezTo>
                    <a:pt x="3701" y="2989"/>
                    <a:pt x="3881" y="2971"/>
                    <a:pt x="3969" y="2500"/>
                  </a:cubicBezTo>
                  <a:cubicBezTo>
                    <a:pt x="4014" y="2260"/>
                    <a:pt x="4231" y="2496"/>
                    <a:pt x="4273" y="1950"/>
                  </a:cubicBezTo>
                  <a:cubicBezTo>
                    <a:pt x="4273" y="1732"/>
                    <a:pt x="4154" y="1678"/>
                    <a:pt x="4154" y="1678"/>
                  </a:cubicBezTo>
                  <a:cubicBezTo>
                    <a:pt x="4154" y="1678"/>
                    <a:pt x="4215" y="1355"/>
                    <a:pt x="4238" y="1107"/>
                  </a:cubicBezTo>
                  <a:cubicBezTo>
                    <a:pt x="4268" y="798"/>
                    <a:pt x="4058" y="0"/>
                    <a:pt x="2940" y="0"/>
                  </a:cubicBezTo>
                  <a:cubicBezTo>
                    <a:pt x="2935" y="0"/>
                    <a:pt x="2930" y="0"/>
                    <a:pt x="2925" y="0"/>
                  </a:cubicBezTo>
                  <a:cubicBezTo>
                    <a:pt x="2921" y="0"/>
                    <a:pt x="2916" y="0"/>
                    <a:pt x="2911" y="0"/>
                  </a:cubicBezTo>
                  <a:cubicBezTo>
                    <a:pt x="1793" y="0"/>
                    <a:pt x="1583" y="798"/>
                    <a:pt x="1612" y="1107"/>
                  </a:cubicBezTo>
                  <a:cubicBezTo>
                    <a:pt x="1636" y="1355"/>
                    <a:pt x="1696" y="1678"/>
                    <a:pt x="1696" y="1678"/>
                  </a:cubicBezTo>
                  <a:cubicBezTo>
                    <a:pt x="1696" y="1678"/>
                    <a:pt x="1578" y="1732"/>
                    <a:pt x="1578" y="1950"/>
                  </a:cubicBezTo>
                  <a:cubicBezTo>
                    <a:pt x="1619" y="2496"/>
                    <a:pt x="1837" y="2260"/>
                    <a:pt x="1881" y="2500"/>
                  </a:cubicBezTo>
                  <a:cubicBezTo>
                    <a:pt x="1970" y="2971"/>
                    <a:pt x="2150" y="2989"/>
                    <a:pt x="2213" y="3151"/>
                  </a:cubicBezTo>
                  <a:cubicBezTo>
                    <a:pt x="2227" y="3187"/>
                    <a:pt x="2235" y="3231"/>
                    <a:pt x="2235" y="3289"/>
                  </a:cubicBezTo>
                  <a:cubicBezTo>
                    <a:pt x="2235" y="3814"/>
                    <a:pt x="1978" y="4059"/>
                    <a:pt x="1172" y="4350"/>
                  </a:cubicBezTo>
                  <a:cubicBezTo>
                    <a:pt x="364" y="4641"/>
                    <a:pt x="0" y="4938"/>
                    <a:pt x="0" y="5141"/>
                  </a:cubicBezTo>
                  <a:lnTo>
                    <a:pt x="0" y="6469"/>
                  </a:lnTo>
                  <a:lnTo>
                    <a:pt x="2923" y="6469"/>
                  </a:lnTo>
                  <a:lnTo>
                    <a:pt x="2927" y="6469"/>
                  </a:lnTo>
                  <a:lnTo>
                    <a:pt x="5850" y="6469"/>
                  </a:lnTo>
                  <a:lnTo>
                    <a:pt x="5850" y="5141"/>
                  </a:lnTo>
                  <a:cubicBezTo>
                    <a:pt x="5850" y="4938"/>
                    <a:pt x="5487" y="4641"/>
                    <a:pt x="4679" y="4350"/>
                  </a:cubicBezTo>
                  <a:close/>
                </a:path>
              </a:pathLst>
            </a:custGeom>
            <a:solidFill>
              <a:schemeClr val="tx1"/>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endParaRPr lang="zh-CN" altLang="en-US" sz="2100" kern="0">
                <a:solidFill>
                  <a:prstClr val="white"/>
                </a:solidFill>
                <a:cs typeface="+mn-ea"/>
                <a:sym typeface="+mn-lt"/>
              </a:endParaRPr>
            </a:p>
          </p:txBody>
        </p:sp>
        <p:sp>
          <p:nvSpPr>
            <p:cNvPr id="26" name="文本框 18"/>
            <p:cNvSpPr txBox="1"/>
            <p:nvPr/>
          </p:nvSpPr>
          <p:spPr>
            <a:xfrm>
              <a:off x="6673858" y="5697834"/>
              <a:ext cx="1654491" cy="369332"/>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r>
                <a:rPr lang="zh-CN" altLang="en-US" sz="1200" dirty="0">
                  <a:gradFill>
                    <a:gsLst>
                      <a:gs pos="0">
                        <a:srgbClr val="E3B43B"/>
                      </a:gs>
                      <a:gs pos="100000">
                        <a:srgbClr val="8B6735"/>
                      </a:gs>
                    </a:gsLst>
                    <a:lin ang="2700000" scaled="1"/>
                  </a:gradFill>
                  <a:cs typeface="+mn-ea"/>
                  <a:sym typeface="+mn-lt"/>
                </a:rPr>
                <a:t>部   门：</a:t>
              </a:r>
              <a:r>
                <a:rPr lang="en-US" altLang="zh-CN" sz="1200" dirty="0">
                  <a:gradFill>
                    <a:gsLst>
                      <a:gs pos="0">
                        <a:srgbClr val="E3B43B"/>
                      </a:gs>
                      <a:gs pos="100000">
                        <a:srgbClr val="8B6735"/>
                      </a:gs>
                    </a:gsLst>
                    <a:lin ang="2700000" scaled="1"/>
                  </a:gradFill>
                  <a:cs typeface="+mn-ea"/>
                  <a:sym typeface="+mn-lt"/>
                </a:rPr>
                <a:t>XXX</a:t>
              </a:r>
              <a:endParaRPr lang="zh-CN" altLang="en-US" sz="1200" dirty="0">
                <a:gradFill>
                  <a:gsLst>
                    <a:gs pos="0">
                      <a:srgbClr val="E3B43B"/>
                    </a:gs>
                    <a:gs pos="100000">
                      <a:srgbClr val="8B6735"/>
                    </a:gs>
                  </a:gsLst>
                  <a:lin ang="2700000" scaled="1"/>
                </a:gradFill>
                <a:cs typeface="+mn-ea"/>
                <a:sym typeface="+mn-lt"/>
              </a:endParaRPr>
            </a:p>
          </p:txBody>
        </p:sp>
        <p:sp>
          <p:nvSpPr>
            <p:cNvPr id="27" name="椭圆 26"/>
            <p:cNvSpPr/>
            <p:nvPr/>
          </p:nvSpPr>
          <p:spPr>
            <a:xfrm>
              <a:off x="6334096" y="5678733"/>
              <a:ext cx="376756" cy="376756"/>
            </a:xfrm>
            <a:prstGeom prst="ellipse">
              <a:avLst/>
            </a:prstGeom>
            <a:gradFill>
              <a:gsLst>
                <a:gs pos="0">
                  <a:srgbClr val="E3B43B"/>
                </a:gs>
                <a:gs pos="100000">
                  <a:srgbClr val="8B6735"/>
                </a:gs>
              </a:gsLst>
              <a:lin ang="18900000" scaled="1"/>
            </a:gradFill>
            <a:ln w="3175"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endParaRPr lang="zh-CN" altLang="en-US" sz="2100" kern="0">
                <a:gradFill>
                  <a:gsLst>
                    <a:gs pos="0">
                      <a:srgbClr val="E3B43B"/>
                    </a:gs>
                    <a:gs pos="100000">
                      <a:srgbClr val="8B6735"/>
                    </a:gs>
                  </a:gsLst>
                  <a:lin ang="2700000" scaled="1"/>
                </a:gradFill>
                <a:cs typeface="+mn-ea"/>
                <a:sym typeface="+mn-lt"/>
              </a:endParaRPr>
            </a:p>
          </p:txBody>
        </p:sp>
        <p:sp>
          <p:nvSpPr>
            <p:cNvPr id="28" name="椭圆 14"/>
            <p:cNvSpPr/>
            <p:nvPr/>
          </p:nvSpPr>
          <p:spPr>
            <a:xfrm>
              <a:off x="6426654" y="5771431"/>
              <a:ext cx="191642" cy="191359"/>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a:solidFill>
                  <a:prstClr val="white"/>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47664" y="3327834"/>
            <a:ext cx="6768752" cy="162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altLang="zh-CN" sz="1100" dirty="0">
                <a:solidFill>
                  <a:srgbClr val="EEECE1">
                    <a:lumMod val="25000"/>
                  </a:srgbClr>
                </a:solidFill>
                <a:cs typeface="+mn-ea"/>
                <a:sym typeface="+mn-lt"/>
              </a:rPr>
              <a:t>PPT</a:t>
            </a:r>
            <a:r>
              <a:rPr lang="zh-CN" altLang="en-US" sz="1100" dirty="0">
                <a:solidFill>
                  <a:srgbClr val="EEECE1">
                    <a:lumMod val="25000"/>
                  </a:srgbClr>
                </a:solidFill>
                <a:cs typeface="+mn-ea"/>
                <a:sym typeface="+mn-lt"/>
              </a:rPr>
              <a:t>模板：       </a:t>
            </a:r>
            <a:r>
              <a:rPr lang="en-US" altLang="zh-CN" sz="1100" dirty="0">
                <a:solidFill>
                  <a:srgbClr val="EEECE1">
                    <a:lumMod val="25000"/>
                  </a:srgbClr>
                </a:solidFill>
                <a:cs typeface="+mn-ea"/>
                <a:sym typeface="+mn-lt"/>
                <a:hlinkClick r:id="rId2"/>
              </a:rPr>
              <a:t>www.1ppt.com/moban/</a:t>
            </a:r>
            <a:r>
              <a:rPr lang="en-US" altLang="zh-CN" sz="1100" dirty="0">
                <a:solidFill>
                  <a:srgbClr val="EEECE1">
                    <a:lumMod val="25000"/>
                  </a:srgbClr>
                </a:solidFill>
                <a:cs typeface="+mn-ea"/>
                <a:sym typeface="+mn-lt"/>
              </a:rPr>
              <a:t>                    </a:t>
            </a:r>
            <a:r>
              <a:rPr lang="zh-CN" altLang="en-US" sz="1100" dirty="0">
                <a:solidFill>
                  <a:srgbClr val="EEECE1">
                    <a:lumMod val="25000"/>
                  </a:srgbClr>
                </a:solidFill>
                <a:cs typeface="+mn-ea"/>
                <a:sym typeface="+mn-lt"/>
              </a:rPr>
              <a:t>行业</a:t>
            </a:r>
            <a:r>
              <a:rPr lang="en-US" altLang="zh-CN" sz="1100" dirty="0">
                <a:solidFill>
                  <a:srgbClr val="EEECE1">
                    <a:lumMod val="25000"/>
                  </a:srgbClr>
                </a:solidFill>
                <a:cs typeface="+mn-ea"/>
                <a:sym typeface="+mn-lt"/>
              </a:rPr>
              <a:t>PPT</a:t>
            </a:r>
            <a:r>
              <a:rPr lang="zh-CN" altLang="en-US" sz="1100" dirty="0">
                <a:solidFill>
                  <a:srgbClr val="EEECE1">
                    <a:lumMod val="25000"/>
                  </a:srgbClr>
                </a:solidFill>
                <a:cs typeface="+mn-ea"/>
                <a:sym typeface="+mn-lt"/>
              </a:rPr>
              <a:t>模板：</a:t>
            </a:r>
            <a:r>
              <a:rPr lang="en-US" altLang="zh-CN" sz="1100" dirty="0">
                <a:solidFill>
                  <a:srgbClr val="EEECE1">
                    <a:lumMod val="25000"/>
                  </a:srgbClr>
                </a:solidFill>
                <a:cs typeface="+mn-ea"/>
                <a:sym typeface="+mn-lt"/>
                <a:hlinkClick r:id="rId3"/>
              </a:rPr>
              <a:t>www.1ppt.com/hangye/</a:t>
            </a:r>
            <a:r>
              <a:rPr lang="en-US" altLang="zh-CN" sz="1100" dirty="0">
                <a:solidFill>
                  <a:srgbClr val="EEECE1">
                    <a:lumMod val="25000"/>
                  </a:srgbClr>
                </a:solidFill>
                <a:cs typeface="+mn-ea"/>
                <a:sym typeface="+mn-lt"/>
              </a:rPr>
              <a:t> </a:t>
            </a:r>
          </a:p>
          <a:p>
            <a:pPr defTabSz="914400"/>
            <a:r>
              <a:rPr lang="zh-CN" altLang="en-US" sz="1100" dirty="0">
                <a:solidFill>
                  <a:srgbClr val="EEECE1">
                    <a:lumMod val="25000"/>
                  </a:srgbClr>
                </a:solidFill>
                <a:cs typeface="+mn-ea"/>
                <a:sym typeface="+mn-lt"/>
              </a:rPr>
              <a:t>节日</a:t>
            </a:r>
            <a:r>
              <a:rPr lang="en-US" altLang="zh-CN" sz="1100" dirty="0">
                <a:solidFill>
                  <a:srgbClr val="EEECE1">
                    <a:lumMod val="25000"/>
                  </a:srgbClr>
                </a:solidFill>
                <a:cs typeface="+mn-ea"/>
                <a:sym typeface="+mn-lt"/>
              </a:rPr>
              <a:t>PPT</a:t>
            </a:r>
            <a:r>
              <a:rPr lang="zh-CN" altLang="en-US" sz="1100" dirty="0">
                <a:solidFill>
                  <a:srgbClr val="EEECE1">
                    <a:lumMod val="25000"/>
                  </a:srgbClr>
                </a:solidFill>
                <a:cs typeface="+mn-ea"/>
                <a:sym typeface="+mn-lt"/>
              </a:rPr>
              <a:t>模板：</a:t>
            </a:r>
            <a:r>
              <a:rPr lang="en-US" altLang="zh-CN" sz="1100" dirty="0">
                <a:solidFill>
                  <a:srgbClr val="EEECE1">
                    <a:lumMod val="25000"/>
                  </a:srgbClr>
                </a:solidFill>
                <a:cs typeface="+mn-ea"/>
                <a:sym typeface="+mn-lt"/>
                <a:hlinkClick r:id="rId4"/>
              </a:rPr>
              <a:t>www.1ppt.com/jieri/</a:t>
            </a:r>
            <a:r>
              <a:rPr lang="en-US" altLang="zh-CN" sz="1100" dirty="0">
                <a:solidFill>
                  <a:srgbClr val="EEECE1">
                    <a:lumMod val="25000"/>
                  </a:srgbClr>
                </a:solidFill>
                <a:cs typeface="+mn-ea"/>
                <a:sym typeface="+mn-lt"/>
              </a:rPr>
              <a:t>                          PPT</a:t>
            </a:r>
            <a:r>
              <a:rPr lang="zh-CN" altLang="en-US" sz="1100" dirty="0">
                <a:solidFill>
                  <a:srgbClr val="EEECE1">
                    <a:lumMod val="25000"/>
                  </a:srgbClr>
                </a:solidFill>
                <a:cs typeface="+mn-ea"/>
                <a:sym typeface="+mn-lt"/>
              </a:rPr>
              <a:t>素材：       </a:t>
            </a:r>
            <a:r>
              <a:rPr lang="en-US" altLang="zh-CN" sz="1100" dirty="0">
                <a:solidFill>
                  <a:srgbClr val="EEECE1">
                    <a:lumMod val="25000"/>
                  </a:srgbClr>
                </a:solidFill>
                <a:cs typeface="+mn-ea"/>
                <a:sym typeface="+mn-lt"/>
                <a:hlinkClick r:id="rId5"/>
              </a:rPr>
              <a:t>www.1ppt.com/sucai/</a:t>
            </a:r>
            <a:endParaRPr lang="en-US" altLang="zh-CN" sz="1100" dirty="0">
              <a:solidFill>
                <a:srgbClr val="EEECE1">
                  <a:lumMod val="25000"/>
                </a:srgbClr>
              </a:solidFill>
              <a:cs typeface="+mn-ea"/>
              <a:sym typeface="+mn-lt"/>
            </a:endParaRPr>
          </a:p>
          <a:p>
            <a:pPr defTabSz="914400"/>
            <a:r>
              <a:rPr lang="en-US" altLang="zh-CN" sz="1100" dirty="0">
                <a:solidFill>
                  <a:srgbClr val="EEECE1">
                    <a:lumMod val="25000"/>
                  </a:srgbClr>
                </a:solidFill>
                <a:cs typeface="+mn-ea"/>
                <a:sym typeface="+mn-lt"/>
              </a:rPr>
              <a:t>PPT</a:t>
            </a:r>
            <a:r>
              <a:rPr lang="zh-CN" altLang="en-US" sz="1100" dirty="0">
                <a:solidFill>
                  <a:srgbClr val="EEECE1">
                    <a:lumMod val="25000"/>
                  </a:srgbClr>
                </a:solidFill>
                <a:cs typeface="+mn-ea"/>
                <a:sym typeface="+mn-lt"/>
              </a:rPr>
              <a:t>背景图片：</a:t>
            </a:r>
            <a:r>
              <a:rPr lang="en-US" altLang="zh-CN" sz="1100" dirty="0">
                <a:solidFill>
                  <a:srgbClr val="EEECE1">
                    <a:lumMod val="25000"/>
                  </a:srgbClr>
                </a:solidFill>
                <a:cs typeface="+mn-ea"/>
                <a:sym typeface="+mn-lt"/>
                <a:hlinkClick r:id="rId6"/>
              </a:rPr>
              <a:t>www.1ppt.com/beijing/</a:t>
            </a:r>
            <a:r>
              <a:rPr lang="en-US" altLang="zh-CN" sz="1100" dirty="0">
                <a:solidFill>
                  <a:srgbClr val="EEECE1">
                    <a:lumMod val="25000"/>
                  </a:srgbClr>
                </a:solidFill>
                <a:cs typeface="+mn-ea"/>
                <a:sym typeface="+mn-lt"/>
              </a:rPr>
              <a:t>                     PPT</a:t>
            </a:r>
            <a:r>
              <a:rPr lang="zh-CN" altLang="en-US" sz="1100" dirty="0">
                <a:solidFill>
                  <a:srgbClr val="EEECE1">
                    <a:lumMod val="25000"/>
                  </a:srgbClr>
                </a:solidFill>
                <a:cs typeface="+mn-ea"/>
                <a:sym typeface="+mn-lt"/>
              </a:rPr>
              <a:t>图表：       </a:t>
            </a:r>
            <a:r>
              <a:rPr lang="en-US" altLang="zh-CN" sz="1100" dirty="0">
                <a:solidFill>
                  <a:srgbClr val="EEECE1">
                    <a:lumMod val="25000"/>
                  </a:srgbClr>
                </a:solidFill>
                <a:cs typeface="+mn-ea"/>
                <a:sym typeface="+mn-lt"/>
                <a:hlinkClick r:id="rId7"/>
              </a:rPr>
              <a:t>www.1ppt.com/tubiao/</a:t>
            </a:r>
            <a:r>
              <a:rPr lang="en-US" altLang="zh-CN" sz="1100" dirty="0">
                <a:solidFill>
                  <a:srgbClr val="EEECE1">
                    <a:lumMod val="25000"/>
                  </a:srgbClr>
                </a:solidFill>
                <a:cs typeface="+mn-ea"/>
                <a:sym typeface="+mn-lt"/>
              </a:rPr>
              <a:t>      </a:t>
            </a:r>
          </a:p>
          <a:p>
            <a:pPr defTabSz="914400"/>
            <a:r>
              <a:rPr lang="zh-CN" altLang="en-US" sz="1100" dirty="0">
                <a:solidFill>
                  <a:srgbClr val="EEECE1">
                    <a:lumMod val="25000"/>
                  </a:srgbClr>
                </a:solidFill>
                <a:cs typeface="+mn-ea"/>
                <a:sym typeface="+mn-lt"/>
              </a:rPr>
              <a:t>优秀</a:t>
            </a:r>
            <a:r>
              <a:rPr lang="en-US" altLang="zh-CN" sz="1100" dirty="0">
                <a:solidFill>
                  <a:srgbClr val="EEECE1">
                    <a:lumMod val="25000"/>
                  </a:srgbClr>
                </a:solidFill>
                <a:cs typeface="+mn-ea"/>
                <a:sym typeface="+mn-lt"/>
              </a:rPr>
              <a:t>PPT</a:t>
            </a:r>
            <a:r>
              <a:rPr lang="zh-CN" altLang="en-US" sz="1100" dirty="0">
                <a:solidFill>
                  <a:srgbClr val="EEECE1">
                    <a:lumMod val="25000"/>
                  </a:srgbClr>
                </a:solidFill>
                <a:cs typeface="+mn-ea"/>
                <a:sym typeface="+mn-lt"/>
              </a:rPr>
              <a:t>下载：</a:t>
            </a:r>
            <a:r>
              <a:rPr lang="en-US" altLang="zh-CN" sz="1100" dirty="0">
                <a:solidFill>
                  <a:srgbClr val="EEECE1">
                    <a:lumMod val="25000"/>
                  </a:srgbClr>
                </a:solidFill>
                <a:cs typeface="+mn-ea"/>
                <a:sym typeface="+mn-lt"/>
                <a:hlinkClick r:id="rId8"/>
              </a:rPr>
              <a:t>www.1ppt.com/xiazai/</a:t>
            </a:r>
            <a:r>
              <a:rPr lang="en-US" altLang="zh-CN" sz="1100" dirty="0">
                <a:solidFill>
                  <a:srgbClr val="EEECE1">
                    <a:lumMod val="25000"/>
                  </a:srgbClr>
                </a:solidFill>
                <a:cs typeface="+mn-ea"/>
                <a:sym typeface="+mn-lt"/>
              </a:rPr>
              <a:t>                       PPT</a:t>
            </a:r>
            <a:r>
              <a:rPr lang="zh-CN" altLang="en-US" sz="1100" dirty="0">
                <a:solidFill>
                  <a:srgbClr val="EEECE1">
                    <a:lumMod val="25000"/>
                  </a:srgbClr>
                </a:solidFill>
                <a:cs typeface="+mn-ea"/>
                <a:sym typeface="+mn-lt"/>
              </a:rPr>
              <a:t>教程：       </a:t>
            </a:r>
            <a:r>
              <a:rPr lang="en-US" altLang="zh-CN" sz="1100" dirty="0">
                <a:solidFill>
                  <a:srgbClr val="EEECE1">
                    <a:lumMod val="25000"/>
                  </a:srgbClr>
                </a:solidFill>
                <a:cs typeface="+mn-ea"/>
                <a:sym typeface="+mn-lt"/>
                <a:hlinkClick r:id="rId9"/>
              </a:rPr>
              <a:t>www.1ppt.com/powerpoint/</a:t>
            </a:r>
            <a:r>
              <a:rPr lang="en-US" altLang="zh-CN" sz="1100" dirty="0">
                <a:solidFill>
                  <a:srgbClr val="EEECE1">
                    <a:lumMod val="25000"/>
                  </a:srgbClr>
                </a:solidFill>
                <a:cs typeface="+mn-ea"/>
                <a:sym typeface="+mn-lt"/>
              </a:rPr>
              <a:t>      </a:t>
            </a:r>
          </a:p>
          <a:p>
            <a:pPr defTabSz="914400"/>
            <a:r>
              <a:rPr lang="en-US" altLang="zh-CN" sz="1100" dirty="0">
                <a:solidFill>
                  <a:srgbClr val="EEECE1">
                    <a:lumMod val="25000"/>
                  </a:srgbClr>
                </a:solidFill>
                <a:cs typeface="+mn-ea"/>
                <a:sym typeface="+mn-lt"/>
              </a:rPr>
              <a:t>Word</a:t>
            </a:r>
            <a:r>
              <a:rPr lang="zh-CN" altLang="en-US" sz="1100" dirty="0">
                <a:solidFill>
                  <a:srgbClr val="EEECE1">
                    <a:lumMod val="25000"/>
                  </a:srgbClr>
                </a:solidFill>
                <a:cs typeface="+mn-ea"/>
                <a:sym typeface="+mn-lt"/>
              </a:rPr>
              <a:t>模板：    </a:t>
            </a:r>
            <a:r>
              <a:rPr lang="en-US" altLang="zh-CN" sz="1100" dirty="0">
                <a:solidFill>
                  <a:srgbClr val="EEECE1">
                    <a:lumMod val="25000"/>
                  </a:srgbClr>
                </a:solidFill>
                <a:cs typeface="+mn-ea"/>
                <a:sym typeface="+mn-lt"/>
                <a:hlinkClick r:id="rId10"/>
              </a:rPr>
              <a:t>www.1ppt.com/word/</a:t>
            </a:r>
            <a:r>
              <a:rPr lang="en-US" altLang="zh-CN" sz="1100" dirty="0">
                <a:solidFill>
                  <a:srgbClr val="EEECE1">
                    <a:lumMod val="25000"/>
                  </a:srgbClr>
                </a:solidFill>
                <a:cs typeface="+mn-ea"/>
                <a:sym typeface="+mn-lt"/>
              </a:rPr>
              <a:t>                        Excel</a:t>
            </a:r>
            <a:r>
              <a:rPr lang="zh-CN" altLang="en-US" sz="1100" dirty="0">
                <a:solidFill>
                  <a:srgbClr val="EEECE1">
                    <a:lumMod val="25000"/>
                  </a:srgbClr>
                </a:solidFill>
                <a:cs typeface="+mn-ea"/>
                <a:sym typeface="+mn-lt"/>
              </a:rPr>
              <a:t>模板：     </a:t>
            </a:r>
            <a:r>
              <a:rPr lang="en-US" altLang="zh-CN" sz="1100" dirty="0">
                <a:solidFill>
                  <a:srgbClr val="EEECE1">
                    <a:lumMod val="25000"/>
                  </a:srgbClr>
                </a:solidFill>
                <a:cs typeface="+mn-ea"/>
                <a:sym typeface="+mn-lt"/>
                <a:hlinkClick r:id="rId11"/>
              </a:rPr>
              <a:t>www.1ppt.com/excel/</a:t>
            </a:r>
            <a:r>
              <a:rPr lang="en-US" altLang="zh-CN" sz="1100" dirty="0">
                <a:solidFill>
                  <a:srgbClr val="EEECE1">
                    <a:lumMod val="25000"/>
                  </a:srgbClr>
                </a:solidFill>
                <a:cs typeface="+mn-ea"/>
                <a:sym typeface="+mn-lt"/>
              </a:rPr>
              <a:t>  </a:t>
            </a:r>
          </a:p>
          <a:p>
            <a:pPr defTabSz="914400"/>
            <a:r>
              <a:rPr lang="zh-CN" altLang="en-US" sz="1100" dirty="0">
                <a:solidFill>
                  <a:srgbClr val="EEECE1">
                    <a:lumMod val="25000"/>
                  </a:srgbClr>
                </a:solidFill>
                <a:cs typeface="+mn-ea"/>
                <a:sym typeface="+mn-lt"/>
              </a:rPr>
              <a:t>个人简历：      </a:t>
            </a:r>
            <a:r>
              <a:rPr lang="en-US" altLang="zh-CN" sz="1100" dirty="0">
                <a:solidFill>
                  <a:srgbClr val="EEECE1">
                    <a:lumMod val="25000"/>
                  </a:srgbClr>
                </a:solidFill>
                <a:cs typeface="+mn-ea"/>
                <a:sym typeface="+mn-lt"/>
                <a:hlinkClick r:id="rId12"/>
              </a:rPr>
              <a:t>www.1ppt.com/jianli/</a:t>
            </a:r>
            <a:r>
              <a:rPr lang="en-US" altLang="zh-CN" sz="1100" dirty="0">
                <a:solidFill>
                  <a:srgbClr val="EEECE1">
                    <a:lumMod val="25000"/>
                  </a:srgbClr>
                </a:solidFill>
                <a:cs typeface="+mn-ea"/>
                <a:sym typeface="+mn-lt"/>
              </a:rPr>
              <a:t>                         PPT</a:t>
            </a:r>
            <a:r>
              <a:rPr lang="zh-CN" altLang="en-US" sz="1100" dirty="0">
                <a:solidFill>
                  <a:srgbClr val="EEECE1">
                    <a:lumMod val="25000"/>
                  </a:srgbClr>
                </a:solidFill>
                <a:cs typeface="+mn-ea"/>
                <a:sym typeface="+mn-lt"/>
              </a:rPr>
              <a:t>课件：       </a:t>
            </a:r>
            <a:r>
              <a:rPr lang="en-US" altLang="zh-CN" sz="1100" dirty="0">
                <a:solidFill>
                  <a:srgbClr val="EEECE1">
                    <a:lumMod val="25000"/>
                  </a:srgbClr>
                </a:solidFill>
                <a:cs typeface="+mn-ea"/>
                <a:sym typeface="+mn-lt"/>
                <a:hlinkClick r:id="rId13"/>
              </a:rPr>
              <a:t>www.1ppt.com/kejian/</a:t>
            </a:r>
            <a:r>
              <a:rPr lang="en-US" altLang="zh-CN" sz="1100" dirty="0">
                <a:solidFill>
                  <a:srgbClr val="EEECE1">
                    <a:lumMod val="25000"/>
                  </a:srgbClr>
                </a:solidFill>
                <a:cs typeface="+mn-ea"/>
                <a:sym typeface="+mn-lt"/>
              </a:rPr>
              <a:t> </a:t>
            </a:r>
          </a:p>
          <a:p>
            <a:pPr defTabSz="914400"/>
            <a:r>
              <a:rPr lang="zh-CN" altLang="en-US" sz="1100" dirty="0">
                <a:solidFill>
                  <a:srgbClr val="EEECE1">
                    <a:lumMod val="25000"/>
                  </a:srgbClr>
                </a:solidFill>
                <a:cs typeface="+mn-ea"/>
                <a:sym typeface="+mn-lt"/>
              </a:rPr>
              <a:t>手抄报：          </a:t>
            </a:r>
            <a:r>
              <a:rPr lang="en-US" altLang="zh-CN" sz="1100" dirty="0">
                <a:solidFill>
                  <a:srgbClr val="EEECE1">
                    <a:lumMod val="25000"/>
                  </a:srgbClr>
                </a:solidFill>
                <a:cs typeface="+mn-ea"/>
                <a:sym typeface="+mn-lt"/>
                <a:hlinkClick r:id="rId14"/>
              </a:rPr>
              <a:t>www.1ppt.com/shouchaobao/</a:t>
            </a:r>
            <a:r>
              <a:rPr lang="en-US" altLang="zh-CN" sz="1100" dirty="0">
                <a:solidFill>
                  <a:srgbClr val="EEECE1">
                    <a:lumMod val="25000"/>
                  </a:srgbClr>
                </a:solidFill>
                <a:cs typeface="+mn-ea"/>
                <a:sym typeface="+mn-lt"/>
              </a:rPr>
              <a:t>          </a:t>
            </a:r>
            <a:r>
              <a:rPr lang="zh-CN" altLang="en-US" sz="1100" dirty="0">
                <a:solidFill>
                  <a:srgbClr val="EEECE1">
                    <a:lumMod val="25000"/>
                  </a:srgbClr>
                </a:solidFill>
                <a:cs typeface="+mn-ea"/>
                <a:sym typeface="+mn-lt"/>
              </a:rPr>
              <a:t>试题下载：      </a:t>
            </a:r>
            <a:r>
              <a:rPr lang="en-US" altLang="zh-CN" sz="1100" dirty="0">
                <a:solidFill>
                  <a:srgbClr val="EEECE1">
                    <a:lumMod val="25000"/>
                  </a:srgbClr>
                </a:solidFill>
                <a:cs typeface="+mn-ea"/>
                <a:sym typeface="+mn-lt"/>
                <a:hlinkClick r:id="rId15"/>
              </a:rPr>
              <a:t>www.1ppt.com/shiti/</a:t>
            </a:r>
            <a:r>
              <a:rPr lang="en-US" altLang="zh-CN" sz="1100" dirty="0">
                <a:solidFill>
                  <a:srgbClr val="EEECE1">
                    <a:lumMod val="25000"/>
                  </a:srgbClr>
                </a:solidFill>
                <a:cs typeface="+mn-ea"/>
                <a:sym typeface="+mn-lt"/>
              </a:rPr>
              <a:t>  </a:t>
            </a:r>
          </a:p>
          <a:p>
            <a:pPr defTabSz="914400"/>
            <a:r>
              <a:rPr lang="zh-CN" altLang="en-US" sz="1100" dirty="0">
                <a:solidFill>
                  <a:srgbClr val="EEECE1">
                    <a:lumMod val="25000"/>
                  </a:srgbClr>
                </a:solidFill>
                <a:cs typeface="+mn-ea"/>
                <a:sym typeface="+mn-lt"/>
              </a:rPr>
              <a:t>教案下载：      </a:t>
            </a:r>
            <a:r>
              <a:rPr lang="en-US" altLang="zh-CN" sz="1100" dirty="0">
                <a:solidFill>
                  <a:srgbClr val="EEECE1">
                    <a:lumMod val="25000"/>
                  </a:srgbClr>
                </a:solidFill>
                <a:cs typeface="+mn-ea"/>
                <a:sym typeface="+mn-lt"/>
                <a:hlinkClick r:id="rId16"/>
              </a:rPr>
              <a:t>www.1ppt.com/jiaoan/</a:t>
            </a:r>
            <a:r>
              <a:rPr lang="en-US" altLang="zh-CN" sz="1100" dirty="0">
                <a:solidFill>
                  <a:srgbClr val="EEECE1">
                    <a:lumMod val="25000"/>
                  </a:srgbClr>
                </a:solidFill>
                <a:cs typeface="+mn-ea"/>
                <a:sym typeface="+mn-lt"/>
              </a:rPr>
              <a:t>                       </a:t>
            </a:r>
            <a:r>
              <a:rPr lang="zh-CN" altLang="en-US" sz="1100" dirty="0">
                <a:solidFill>
                  <a:srgbClr val="EEECE1">
                    <a:lumMod val="25000"/>
                  </a:srgbClr>
                </a:solidFill>
                <a:cs typeface="+mn-ea"/>
                <a:sym typeface="+mn-lt"/>
              </a:rPr>
              <a:t>字体下载：      </a:t>
            </a:r>
            <a:r>
              <a:rPr lang="en-US" altLang="zh-CN" sz="1100" dirty="0">
                <a:solidFill>
                  <a:srgbClr val="EEECE1">
                    <a:lumMod val="25000"/>
                  </a:srgbClr>
                </a:solidFill>
                <a:cs typeface="+mn-ea"/>
                <a:sym typeface="+mn-lt"/>
                <a:hlinkClick r:id="rId17"/>
              </a:rPr>
              <a:t>www.1ppt.com/ziti/</a:t>
            </a:r>
            <a:r>
              <a:rPr lang="en-US" altLang="zh-CN" sz="1100" dirty="0">
                <a:solidFill>
                  <a:srgbClr val="EEECE1">
                    <a:lumMod val="25000"/>
                  </a:srgbClr>
                </a:solidFill>
                <a:cs typeface="+mn-ea"/>
                <a:sym typeface="+mn-lt"/>
              </a:rPr>
              <a:t>              </a:t>
            </a:r>
            <a:endParaRPr lang="zh-CN" altLang="en-US" sz="1100" dirty="0">
              <a:solidFill>
                <a:srgbClr val="EEECE1">
                  <a:lumMod val="25000"/>
                </a:srgbClr>
              </a:solidFill>
              <a:cs typeface="+mn-ea"/>
              <a:sym typeface="+mn-lt"/>
            </a:endParaRPr>
          </a:p>
        </p:txBody>
      </p:sp>
      <p:sp>
        <p:nvSpPr>
          <p:cNvPr id="3" name="Rectangle 17"/>
          <p:cNvSpPr>
            <a:spLocks noChangeArrowheads="1"/>
          </p:cNvSpPr>
          <p:nvPr/>
        </p:nvSpPr>
        <p:spPr bwMode="gray">
          <a:xfrm>
            <a:off x="0" y="2248707"/>
            <a:ext cx="9144000" cy="1025122"/>
          </a:xfrm>
          <a:prstGeom prst="rect">
            <a:avLst/>
          </a:prstGeom>
          <a:solidFill>
            <a:schemeClr val="tx2">
              <a:lumMod val="75000"/>
            </a:schemeClr>
          </a:solidFill>
          <a:ln w="9525">
            <a:noFill/>
            <a:miter lim="800000"/>
            <a:headEnd/>
            <a:tailEnd/>
          </a:ln>
        </p:spPr>
        <p:txBody>
          <a:bodyPr wrap="none" anchor="ctr"/>
          <a:lstStyle/>
          <a:p>
            <a:pPr defTabSz="914400">
              <a:defRPr/>
            </a:pPr>
            <a:endParaRPr lang="zh-CN" altLang="en-US" kern="0" dirty="0">
              <a:solidFill>
                <a:srgbClr val="005397"/>
              </a:solidFill>
              <a:cs typeface="+mn-ea"/>
              <a:sym typeface="+mn-lt"/>
            </a:endParaRPr>
          </a:p>
        </p:txBody>
      </p:sp>
      <p:sp>
        <p:nvSpPr>
          <p:cNvPr id="15" name="Rectangle 3"/>
          <p:cNvSpPr>
            <a:spLocks noChangeArrowheads="1"/>
          </p:cNvSpPr>
          <p:nvPr/>
        </p:nvSpPr>
        <p:spPr bwMode="auto">
          <a:xfrm>
            <a:off x="396308" y="2323010"/>
            <a:ext cx="4103687" cy="896813"/>
          </a:xfrm>
          <a:prstGeom prst="rect">
            <a:avLst/>
          </a:prstGeom>
          <a:noFill/>
          <a:ln w="3175" algn="ctr">
            <a:no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20000"/>
              </a:spcBef>
              <a:buClr>
                <a:srgbClr val="5B8CC1"/>
              </a:buClr>
              <a:buFont typeface="Wingdings" pitchFamily="2" charset="2"/>
              <a:buNone/>
              <a:defRPr/>
            </a:pPr>
            <a:r>
              <a:rPr lang="zh-CN" altLang="en-US" sz="2000" b="1" kern="0" dirty="0">
                <a:solidFill>
                  <a:prstClr val="white"/>
                </a:solidFill>
                <a:cs typeface="+mn-ea"/>
                <a:sym typeface="+mn-lt"/>
              </a:rPr>
              <a:t>可以在下列情况使用</a:t>
            </a:r>
            <a:endParaRPr lang="zh-CN" altLang="en-US" sz="1200" kern="0" dirty="0">
              <a:solidFill>
                <a:prstClr val="white"/>
              </a:solidFill>
              <a:cs typeface="+mn-ea"/>
              <a:sym typeface="+mn-lt"/>
            </a:endParaRPr>
          </a:p>
          <a:p>
            <a:pPr defTabSz="914400">
              <a:lnSpc>
                <a:spcPct val="150000"/>
              </a:lnSpc>
              <a:buClr>
                <a:srgbClr val="5B8CC1"/>
              </a:buClr>
              <a:buFont typeface="Wingdings" pitchFamily="2" charset="2"/>
              <a:buChar char="n"/>
              <a:defRPr/>
            </a:pPr>
            <a:r>
              <a:rPr lang="zh-CN" altLang="en-US" sz="1200" kern="0" dirty="0">
                <a:solidFill>
                  <a:prstClr val="white"/>
                </a:solidFill>
                <a:cs typeface="+mn-ea"/>
                <a:sym typeface="+mn-lt"/>
              </a:rPr>
              <a:t>个人学习、研究。</a:t>
            </a:r>
          </a:p>
          <a:p>
            <a:pPr defTabSz="914400">
              <a:lnSpc>
                <a:spcPct val="150000"/>
              </a:lnSpc>
              <a:buClr>
                <a:srgbClr val="5B8CC1"/>
              </a:buClr>
              <a:buFont typeface="Wingdings" pitchFamily="2" charset="2"/>
              <a:buChar char="n"/>
              <a:defRPr/>
            </a:pPr>
            <a:r>
              <a:rPr lang="zh-CN" altLang="en-US" sz="1200" kern="0" dirty="0">
                <a:solidFill>
                  <a:prstClr val="white"/>
                </a:solidFill>
                <a:cs typeface="+mn-ea"/>
                <a:sym typeface="+mn-lt"/>
              </a:rPr>
              <a:t>拷贝模板中的内容用于其它幻灯片母版中使用。</a:t>
            </a:r>
          </a:p>
        </p:txBody>
      </p:sp>
      <p:sp>
        <p:nvSpPr>
          <p:cNvPr id="16" name="Rectangle 4"/>
          <p:cNvSpPr>
            <a:spLocks noChangeArrowheads="1"/>
          </p:cNvSpPr>
          <p:nvPr/>
        </p:nvSpPr>
        <p:spPr bwMode="auto">
          <a:xfrm>
            <a:off x="4572000" y="2323010"/>
            <a:ext cx="4103688" cy="896813"/>
          </a:xfrm>
          <a:prstGeom prst="rect">
            <a:avLst/>
          </a:prstGeom>
          <a:noFill/>
          <a:ln w="3175" algn="ctr">
            <a:no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20000"/>
              </a:spcBef>
              <a:buClr>
                <a:srgbClr val="5B8CC1"/>
              </a:buClr>
              <a:buFont typeface="Wingdings" pitchFamily="2" charset="2"/>
              <a:buNone/>
              <a:defRPr/>
            </a:pPr>
            <a:r>
              <a:rPr lang="zh-CN" altLang="en-US" sz="2000" b="1" kern="0" dirty="0">
                <a:solidFill>
                  <a:prstClr val="white"/>
                </a:solidFill>
                <a:cs typeface="+mn-ea"/>
                <a:sym typeface="+mn-lt"/>
              </a:rPr>
              <a:t>不可以在以下情况使用</a:t>
            </a:r>
            <a:endParaRPr lang="zh-CN" altLang="en-US" sz="1050" b="1" kern="0" dirty="0">
              <a:solidFill>
                <a:prstClr val="white"/>
              </a:solidFill>
              <a:cs typeface="+mn-ea"/>
              <a:sym typeface="+mn-lt"/>
            </a:endParaRPr>
          </a:p>
          <a:p>
            <a:pPr defTabSz="914400">
              <a:lnSpc>
                <a:spcPct val="150000"/>
              </a:lnSpc>
              <a:buClr>
                <a:srgbClr val="5B8CC1"/>
              </a:buClr>
              <a:buFont typeface="Wingdings" pitchFamily="2" charset="2"/>
              <a:buChar char="n"/>
              <a:defRPr/>
            </a:pPr>
            <a:r>
              <a:rPr lang="zh-CN" altLang="en-US" sz="1200" kern="0" dirty="0">
                <a:solidFill>
                  <a:prstClr val="white"/>
                </a:solidFill>
                <a:cs typeface="+mn-ea"/>
                <a:sym typeface="+mn-lt"/>
              </a:rPr>
              <a:t>任何形式的在线付费下载。</a:t>
            </a:r>
          </a:p>
          <a:p>
            <a:pPr defTabSz="914400">
              <a:lnSpc>
                <a:spcPct val="150000"/>
              </a:lnSpc>
              <a:buClr>
                <a:srgbClr val="5B8CC1"/>
              </a:buClr>
              <a:buFont typeface="Wingdings" pitchFamily="2" charset="2"/>
              <a:buChar char="n"/>
              <a:defRPr/>
            </a:pPr>
            <a:r>
              <a:rPr lang="zh-CN" altLang="en-US" sz="1200" kern="0" dirty="0">
                <a:solidFill>
                  <a:prstClr val="white"/>
                </a:solidFill>
                <a:cs typeface="+mn-ea"/>
                <a:sym typeface="+mn-lt"/>
              </a:rPr>
              <a:t>网络转</a:t>
            </a:r>
            <a:r>
              <a:rPr lang="zh-CN" altLang="en-US" sz="1200" kern="0">
                <a:solidFill>
                  <a:prstClr val="white"/>
                </a:solidFill>
                <a:cs typeface="+mn-ea"/>
                <a:sym typeface="+mn-lt"/>
              </a:rPr>
              <a:t>载、线上线下传</a:t>
            </a:r>
            <a:r>
              <a:rPr lang="zh-CN" altLang="en-US" sz="1200" kern="0" dirty="0">
                <a:solidFill>
                  <a:prstClr val="white"/>
                </a:solidFill>
                <a:cs typeface="+mn-ea"/>
                <a:sym typeface="+mn-lt"/>
              </a:rPr>
              <a:t>播。</a:t>
            </a:r>
            <a:endParaRPr lang="zh-CN" altLang="en-GB" sz="1200" kern="0" dirty="0">
              <a:solidFill>
                <a:prstClr val="white"/>
              </a:solidFill>
              <a:cs typeface="+mn-ea"/>
              <a:sym typeface="+mn-lt"/>
            </a:endParaRPr>
          </a:p>
        </p:txBody>
      </p:sp>
      <p:pic>
        <p:nvPicPr>
          <p:cNvPr id="1027"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60528" y="267184"/>
            <a:ext cx="5919787" cy="176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7" name="墨迹 6">
                <a:extLst>
                  <a:ext uri="{FF2B5EF4-FFF2-40B4-BE49-F238E27FC236}">
                    <a16:creationId xmlns:a16="http://schemas.microsoft.com/office/drawing/2014/main" id="{6EBBEC50-721B-9297-DE8C-65115C350AC0}"/>
                  </a:ext>
                </a:extLst>
              </p14:cNvPr>
              <p14:cNvContentPartPr/>
              <p14:nvPr/>
            </p14:nvContentPartPr>
            <p14:xfrm>
              <a:off x="-1269037" y="737060"/>
              <a:ext cx="360" cy="360"/>
            </p14:xfrm>
          </p:contentPart>
        </mc:Choice>
        <mc:Fallback xmlns="">
          <p:pic>
            <p:nvPicPr>
              <p:cNvPr id="7" name="墨迹 6">
                <a:extLst>
                  <a:ext uri="{FF2B5EF4-FFF2-40B4-BE49-F238E27FC236}">
                    <a16:creationId xmlns:a16="http://schemas.microsoft.com/office/drawing/2014/main" xmlns="" xmlns:aink="http://schemas.microsoft.com/office/drawing/2016/ink" xmlns:p14="http://schemas.microsoft.com/office/powerpoint/2010/main" id="{6EBBEC50-721B-9297-DE8C-65115C350AC0}"/>
                  </a:ext>
                </a:extLst>
              </p:cNvPr>
              <p:cNvPicPr/>
              <p:nvPr/>
            </p:nvPicPr>
            <p:blipFill>
              <a:blip r:embed="rId20"/>
              <a:stretch>
                <a:fillRect/>
              </a:stretch>
            </p:blipFill>
            <p:spPr>
              <a:xfrm>
                <a:off x="-1286677" y="471795"/>
                <a:ext cx="36000" cy="162000"/>
              </a:xfrm>
              <a:prstGeom prst="rect">
                <a:avLst/>
              </a:prstGeom>
            </p:spPr>
          </p:pic>
        </mc:Fallback>
      </mc:AlternateContent>
    </p:spTree>
    <p:extLst>
      <p:ext uri="{BB962C8B-B14F-4D97-AF65-F5344CB8AC3E}">
        <p14:creationId xmlns:p14="http://schemas.microsoft.com/office/powerpoint/2010/main" val="320676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02176" y="2495774"/>
            <a:ext cx="4339650" cy="715581"/>
          </a:xfrm>
          <a:prstGeom prst="rect">
            <a:avLst/>
          </a:prstGeom>
          <a:noFill/>
        </p:spPr>
        <p:txBody>
          <a:bodyPr wrap="none" rtlCol="0">
            <a:spAutoFit/>
            <a:scene3d>
              <a:camera prst="orthographicFront"/>
              <a:lightRig rig="threePt" dir="t"/>
            </a:scene3d>
            <a:sp3d contourW="25400"/>
          </a:bodyPr>
          <a:lstStyle>
            <a:defPPr>
              <a:defRPr lang="en-US"/>
            </a:defPPr>
            <a:lvl1pPr algn="ctr" defTabSz="685800">
              <a:defRPr sz="4050">
                <a:gradFill flip="none" rotWithShape="1">
                  <a:gsLst>
                    <a:gs pos="0">
                      <a:srgbClr val="E3B43B"/>
                    </a:gs>
                    <a:gs pos="100000">
                      <a:srgbClr val="8B6735"/>
                    </a:gs>
                  </a:gsLst>
                  <a:lin ang="5400000" scaled="1"/>
                  <a:tileRect/>
                </a:gradFill>
                <a:latin typeface="优设标题黑" panose="00000500000000000000" pitchFamily="2" charset="-122"/>
                <a:ea typeface="优设标题黑" panose="00000500000000000000" pitchFamily="2" charset="-122"/>
                <a:cs typeface="+mn-ea"/>
              </a:defRPr>
            </a:lvl1pPr>
          </a:lstStyle>
          <a:p>
            <a:r>
              <a:rPr lang="zh-CN" altLang="en-US" dirty="0">
                <a:sym typeface="+mn-lt"/>
              </a:rPr>
              <a:t>标题文字添加此处</a:t>
            </a:r>
          </a:p>
        </p:txBody>
      </p:sp>
      <p:sp>
        <p:nvSpPr>
          <p:cNvPr id="3" name="文本框 2"/>
          <p:cNvSpPr txBox="1"/>
          <p:nvPr/>
        </p:nvSpPr>
        <p:spPr>
          <a:xfrm>
            <a:off x="1730828" y="3287431"/>
            <a:ext cx="5682344" cy="460767"/>
          </a:xfrm>
          <a:prstGeom prst="rect">
            <a:avLst/>
          </a:prstGeom>
          <a:noFill/>
        </p:spPr>
        <p:txBody>
          <a:bodyPr wrap="square" rtlCol="0">
            <a:spAutoFit/>
            <a:scene3d>
              <a:camera prst="orthographicFront"/>
              <a:lightRig rig="threePt" dir="t"/>
            </a:scene3d>
            <a:sp3d contourW="12700"/>
          </a:bodyPr>
          <a:lstStyle/>
          <a:p>
            <a:pPr algn="ctr" defTabSz="685800">
              <a:lnSpc>
                <a:spcPct val="114000"/>
              </a:lnSpc>
              <a:defRPr/>
            </a:pPr>
            <a:r>
              <a:rPr lang="en-US" altLang="zh-CN" sz="1050" dirty="0">
                <a:solidFill>
                  <a:srgbClr val="E3B43B"/>
                </a:solidFill>
                <a:cs typeface="+mn-ea"/>
                <a:sym typeface="+mn-lt"/>
              </a:rPr>
              <a:t>The user can demonstrate on a projector or computer, or print the presentation and make it into a film to be used in a wider field</a:t>
            </a:r>
          </a:p>
        </p:txBody>
      </p:sp>
      <p:sp>
        <p:nvSpPr>
          <p:cNvPr id="4" name="六边形 3"/>
          <p:cNvSpPr/>
          <p:nvPr/>
        </p:nvSpPr>
        <p:spPr>
          <a:xfrm>
            <a:off x="4139600" y="1447800"/>
            <a:ext cx="864800" cy="746822"/>
          </a:xfrm>
          <a:prstGeom prst="hexagon">
            <a:avLst/>
          </a:prstGeom>
          <a:gradFill flip="none" rotWithShape="1">
            <a:gsLst>
              <a:gs pos="0">
                <a:srgbClr val="E3B43B"/>
              </a:gs>
              <a:gs pos="100000">
                <a:srgbClr val="8B6735"/>
              </a:gs>
            </a:gsLst>
            <a:lin ang="2700000" scaled="1"/>
            <a:tileRect/>
          </a:gra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3600" i="1" dirty="0">
                <a:solidFill>
                  <a:prstClr val="black"/>
                </a:solidFill>
                <a:cs typeface="+mn-ea"/>
                <a:sym typeface="+mn-lt"/>
              </a:rPr>
              <a:t>1</a:t>
            </a:r>
            <a:endParaRPr lang="zh-CN" altLang="en-US" sz="3600" i="1" dirty="0">
              <a:solidFill>
                <a:prstClr val="black"/>
              </a:solidFill>
              <a:cs typeface="+mn-ea"/>
              <a:sym typeface="+mn-lt"/>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38400" y="683248"/>
            <a:ext cx="4267200" cy="536123"/>
          </a:xfrm>
          <a:prstGeom prst="rect">
            <a:avLst/>
          </a:prstGeom>
          <a:noFill/>
          <a:ln>
            <a:gradFill flip="none" rotWithShape="1">
              <a:gsLst>
                <a:gs pos="0">
                  <a:srgbClr val="E3B43B"/>
                </a:gs>
                <a:gs pos="35000">
                  <a:srgbClr val="8B6735">
                    <a:alpha val="15000"/>
                  </a:srgbClr>
                </a:gs>
                <a:gs pos="68000">
                  <a:srgbClr val="E3B43B">
                    <a:alpha val="24000"/>
                  </a:srgbClr>
                </a:gs>
                <a:gs pos="100000">
                  <a:srgbClr val="8B6735"/>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3" name="文本框 2"/>
          <p:cNvSpPr txBox="1"/>
          <p:nvPr/>
        </p:nvSpPr>
        <p:spPr>
          <a:xfrm>
            <a:off x="3579421" y="784846"/>
            <a:ext cx="2031325" cy="369332"/>
          </a:xfrm>
          <a:prstGeom prst="rect">
            <a:avLst/>
          </a:prstGeom>
          <a:noFill/>
        </p:spPr>
        <p:txBody>
          <a:bodyPr wrap="none" rtlCol="0">
            <a:spAutoFit/>
            <a:scene3d>
              <a:camera prst="orthographicFront"/>
              <a:lightRig rig="threePt" dir="t"/>
            </a:scene3d>
            <a:sp3d contourW="12700"/>
          </a:bodyPr>
          <a:lstStyle/>
          <a:p>
            <a:pPr defTabSz="685800"/>
            <a:r>
              <a:rPr lang="zh-CN" altLang="en-US" b="1" dirty="0">
                <a:gradFill flip="none" rotWithShape="1">
                  <a:gsLst>
                    <a:gs pos="0">
                      <a:srgbClr val="E3B43B"/>
                    </a:gs>
                    <a:gs pos="100000">
                      <a:srgbClr val="8B6735"/>
                    </a:gs>
                  </a:gsLst>
                  <a:lin ang="5400000" scaled="1"/>
                  <a:tileRect/>
                </a:gradFill>
                <a:cs typeface="+mn-ea"/>
                <a:sym typeface="+mn-lt"/>
              </a:rPr>
              <a:t>标题文字添加此处</a:t>
            </a:r>
          </a:p>
        </p:txBody>
      </p:sp>
      <p:sp>
        <p:nvSpPr>
          <p:cNvPr id="4" name="矩形 3"/>
          <p:cNvSpPr/>
          <p:nvPr/>
        </p:nvSpPr>
        <p:spPr>
          <a:xfrm>
            <a:off x="1055028" y="1813251"/>
            <a:ext cx="4898097" cy="2169825"/>
          </a:xfrm>
          <a:prstGeom prst="rect">
            <a:avLst/>
          </a:prstGeom>
          <a:noFill/>
        </p:spPr>
        <p:txBody>
          <a:bodyPr wrap="square" rtlCol="0">
            <a:spAutoFit/>
            <a:scene3d>
              <a:camera prst="orthographicFront"/>
              <a:lightRig rig="threePt" dir="t"/>
            </a:scene3d>
            <a:sp3d contourW="12700"/>
          </a:bodyPr>
          <a:lstStyle/>
          <a:p>
            <a:pPr algn="just" defTabSz="685800">
              <a:lnSpc>
                <a:spcPct val="150000"/>
              </a:lnSpc>
            </a:pPr>
            <a:r>
              <a:rPr lang="zh-CN" altLang="en-US" sz="1500" b="1" dirty="0">
                <a:gradFill flip="none" rotWithShape="1">
                  <a:gsLst>
                    <a:gs pos="0">
                      <a:srgbClr val="E3B43B"/>
                    </a:gs>
                    <a:gs pos="100000">
                      <a:srgbClr val="8B6735"/>
                    </a:gs>
                  </a:gsLst>
                  <a:lin ang="5400000" scaled="1"/>
                  <a:tileRect/>
                </a:gradFill>
                <a:cs typeface="+mn-ea"/>
                <a:sym typeface="+mn-lt"/>
              </a:rPr>
              <a:t>回顾这一年的工作，在取得成绩的同时，我们也找到了工作中的不足和问题，主要反映于</a:t>
            </a:r>
            <a:r>
              <a:rPr lang="en-US" altLang="zh-CN" sz="1500" b="1" dirty="0">
                <a:gradFill flip="none" rotWithShape="1">
                  <a:gsLst>
                    <a:gs pos="0">
                      <a:srgbClr val="E3B43B"/>
                    </a:gs>
                    <a:gs pos="100000">
                      <a:srgbClr val="8B6735"/>
                    </a:gs>
                  </a:gsLst>
                  <a:lin ang="5400000" scaled="1"/>
                  <a:tileRect/>
                </a:gradFill>
                <a:cs typeface="+mn-ea"/>
                <a:sym typeface="+mn-lt"/>
              </a:rPr>
              <a:t>xx</a:t>
            </a:r>
            <a:r>
              <a:rPr lang="zh-CN" altLang="en-US" sz="1500" b="1" dirty="0">
                <a:gradFill flip="none" rotWithShape="1">
                  <a:gsLst>
                    <a:gs pos="0">
                      <a:srgbClr val="E3B43B"/>
                    </a:gs>
                    <a:gs pos="100000">
                      <a:srgbClr val="8B6735"/>
                    </a:gs>
                  </a:gsLst>
                  <a:lin ang="5400000" scaled="1"/>
                  <a:tileRect/>
                </a:gradFill>
                <a:cs typeface="+mn-ea"/>
                <a:sym typeface="+mn-lt"/>
              </a:rPr>
              <a:t>及</a:t>
            </a:r>
            <a:r>
              <a:rPr lang="en-US" altLang="zh-CN" sz="1500" b="1" dirty="0">
                <a:gradFill flip="none" rotWithShape="1">
                  <a:gsLst>
                    <a:gs pos="0">
                      <a:srgbClr val="E3B43B"/>
                    </a:gs>
                    <a:gs pos="100000">
                      <a:srgbClr val="8B6735"/>
                    </a:gs>
                  </a:gsLst>
                  <a:lin ang="5400000" scaled="1"/>
                  <a:tileRect/>
                </a:gradFill>
                <a:cs typeface="+mn-ea"/>
                <a:sym typeface="+mn-lt"/>
              </a:rPr>
              <a:t>xxx</a:t>
            </a:r>
            <a:r>
              <a:rPr lang="zh-CN" altLang="en-US" sz="1500" b="1" dirty="0">
                <a:gradFill flip="none" rotWithShape="1">
                  <a:gsLst>
                    <a:gs pos="0">
                      <a:srgbClr val="E3B43B"/>
                    </a:gs>
                    <a:gs pos="100000">
                      <a:srgbClr val="8B6735"/>
                    </a:gs>
                  </a:gsLst>
                  <a:lin ang="5400000" scaled="1"/>
                  <a:tileRect/>
                </a:gradFill>
                <a:cs typeface="+mn-ea"/>
                <a:sym typeface="+mn-lt"/>
              </a:rPr>
              <a:t>的风格、定型还有待进一步探索，尤其是网上的公司产品库充分体现我们</a:t>
            </a:r>
            <a:r>
              <a:rPr lang="en-US" altLang="zh-CN" sz="1500" b="1" dirty="0" err="1">
                <a:gradFill flip="none" rotWithShape="1">
                  <a:gsLst>
                    <a:gs pos="0">
                      <a:srgbClr val="E3B43B"/>
                    </a:gs>
                    <a:gs pos="100000">
                      <a:srgbClr val="8B6735"/>
                    </a:gs>
                  </a:gsLst>
                  <a:lin ang="5400000" scaled="1"/>
                  <a:tileRect/>
                </a:gradFill>
                <a:cs typeface="+mn-ea"/>
                <a:sym typeface="+mn-lt"/>
              </a:rPr>
              <a:t>xxxxx</a:t>
            </a:r>
            <a:r>
              <a:rPr lang="zh-CN" altLang="en-US" sz="1500" b="1" dirty="0">
                <a:gradFill flip="none" rotWithShape="1">
                  <a:gsLst>
                    <a:gs pos="0">
                      <a:srgbClr val="E3B43B"/>
                    </a:gs>
                    <a:gs pos="100000">
                      <a:srgbClr val="8B6735"/>
                    </a:gs>
                  </a:gsLst>
                  <a:lin ang="5400000" scaled="1"/>
                  <a:tileRect/>
                </a:gradFill>
                <a:cs typeface="+mn-ea"/>
                <a:sym typeface="+mn-lt"/>
              </a:rPr>
              <a:t>和我们这个平台能为客户提供良好的商机和快捷方便的信息、导航的功能发挥。展望新的一年，我们将继续努力，力争各项工作更上一个新台阶。</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7926" y="1771353"/>
            <a:ext cx="2019299" cy="21886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Tm="0">
        <p14:fla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827610" y="1601103"/>
            <a:ext cx="2495727" cy="929707"/>
            <a:chOff x="874713" y="3336911"/>
            <a:chExt cx="3327636" cy="1239609"/>
          </a:xfrm>
        </p:grpSpPr>
        <p:sp>
          <p:nvSpPr>
            <p:cNvPr id="8" name="矩形 7"/>
            <p:cNvSpPr/>
            <p:nvPr/>
          </p:nvSpPr>
          <p:spPr>
            <a:xfrm>
              <a:off x="874713" y="3677812"/>
              <a:ext cx="3327636" cy="898708"/>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用户可以在投影仪或者计算机上进行演示也可以将演示文稿打印出来制作成胶片以便应用到更广泛的领域中</a:t>
              </a:r>
            </a:p>
          </p:txBody>
        </p:sp>
        <p:sp>
          <p:nvSpPr>
            <p:cNvPr id="9" name="矩形 8"/>
            <p:cNvSpPr/>
            <p:nvPr/>
          </p:nvSpPr>
          <p:spPr>
            <a:xfrm>
              <a:off x="874713" y="3336911"/>
              <a:ext cx="2241975" cy="426869"/>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350" b="1" dirty="0">
                  <a:gradFill>
                    <a:gsLst>
                      <a:gs pos="0">
                        <a:srgbClr val="E3B43B"/>
                      </a:gs>
                      <a:gs pos="100000">
                        <a:srgbClr val="8B6735"/>
                      </a:gs>
                    </a:gsLst>
                    <a:lin ang="5400000" scaled="1"/>
                  </a:gradFill>
                  <a:cs typeface="+mn-ea"/>
                  <a:sym typeface="+mn-lt"/>
                </a:rPr>
                <a:t>标题文字添加</a:t>
              </a:r>
            </a:p>
          </p:txBody>
        </p:sp>
      </p:grpSp>
      <p:sp>
        <p:nvSpPr>
          <p:cNvPr id="11" name="圆角矩形 10"/>
          <p:cNvSpPr/>
          <p:nvPr/>
        </p:nvSpPr>
        <p:spPr>
          <a:xfrm>
            <a:off x="752475" y="1588284"/>
            <a:ext cx="932260" cy="932260"/>
          </a:xfrm>
          <a:prstGeom prst="roundRect">
            <a:avLst/>
          </a:prstGeom>
          <a:gradFill>
            <a:gsLst>
              <a:gs pos="0">
                <a:srgbClr val="E3B43B"/>
              </a:gs>
              <a:gs pos="100000">
                <a:srgbClr val="8B673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grpSp>
        <p:nvGrpSpPr>
          <p:cNvPr id="12" name="组合 11"/>
          <p:cNvGrpSpPr/>
          <p:nvPr/>
        </p:nvGrpSpPr>
        <p:grpSpPr>
          <a:xfrm>
            <a:off x="1827610" y="3153678"/>
            <a:ext cx="2495727" cy="929707"/>
            <a:chOff x="874713" y="3336911"/>
            <a:chExt cx="3327636" cy="1239609"/>
          </a:xfrm>
        </p:grpSpPr>
        <p:sp>
          <p:nvSpPr>
            <p:cNvPr id="13" name="矩形 12"/>
            <p:cNvSpPr/>
            <p:nvPr/>
          </p:nvSpPr>
          <p:spPr>
            <a:xfrm>
              <a:off x="874713" y="3677812"/>
              <a:ext cx="3327636" cy="898708"/>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用户可以在投影仪或者计算机上进行演示也可以将演示文稿打印出来制作成胶片以便应用到更广泛的领域中</a:t>
              </a:r>
            </a:p>
          </p:txBody>
        </p:sp>
        <p:sp>
          <p:nvSpPr>
            <p:cNvPr id="14" name="矩形 13"/>
            <p:cNvSpPr/>
            <p:nvPr/>
          </p:nvSpPr>
          <p:spPr>
            <a:xfrm>
              <a:off x="874713" y="3336911"/>
              <a:ext cx="2241975" cy="426869"/>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350" b="1" dirty="0">
                  <a:gradFill>
                    <a:gsLst>
                      <a:gs pos="0">
                        <a:srgbClr val="E3B43B"/>
                      </a:gs>
                      <a:gs pos="100000">
                        <a:srgbClr val="8B6735"/>
                      </a:gs>
                    </a:gsLst>
                    <a:lin ang="5400000" scaled="1"/>
                  </a:gradFill>
                  <a:cs typeface="+mn-ea"/>
                  <a:sym typeface="+mn-lt"/>
                </a:rPr>
                <a:t>标题文字添加</a:t>
              </a:r>
            </a:p>
          </p:txBody>
        </p:sp>
      </p:grpSp>
      <p:sp>
        <p:nvSpPr>
          <p:cNvPr id="15" name="圆角矩形 14"/>
          <p:cNvSpPr/>
          <p:nvPr/>
        </p:nvSpPr>
        <p:spPr>
          <a:xfrm>
            <a:off x="752475" y="3140859"/>
            <a:ext cx="932260" cy="932260"/>
          </a:xfrm>
          <a:prstGeom prst="roundRect">
            <a:avLst/>
          </a:prstGeom>
          <a:gradFill>
            <a:gsLst>
              <a:gs pos="0">
                <a:srgbClr val="E3B43B"/>
              </a:gs>
              <a:gs pos="100000">
                <a:srgbClr val="8B673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grpSp>
        <p:nvGrpSpPr>
          <p:cNvPr id="16" name="组合 15"/>
          <p:cNvGrpSpPr/>
          <p:nvPr/>
        </p:nvGrpSpPr>
        <p:grpSpPr>
          <a:xfrm>
            <a:off x="5770960" y="1601103"/>
            <a:ext cx="2495727" cy="929707"/>
            <a:chOff x="874713" y="3336911"/>
            <a:chExt cx="3327636" cy="1239609"/>
          </a:xfrm>
        </p:grpSpPr>
        <p:sp>
          <p:nvSpPr>
            <p:cNvPr id="17" name="矩形 16"/>
            <p:cNvSpPr/>
            <p:nvPr/>
          </p:nvSpPr>
          <p:spPr>
            <a:xfrm>
              <a:off x="874713" y="3677812"/>
              <a:ext cx="3327636" cy="898708"/>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用户可以在投影仪或者计算机上进行演示也可以将演示文稿打印出来制作成胶片以便应用到更广泛的领域中</a:t>
              </a:r>
            </a:p>
          </p:txBody>
        </p:sp>
        <p:sp>
          <p:nvSpPr>
            <p:cNvPr id="18" name="矩形 17"/>
            <p:cNvSpPr/>
            <p:nvPr/>
          </p:nvSpPr>
          <p:spPr>
            <a:xfrm>
              <a:off x="874713" y="3336911"/>
              <a:ext cx="2241975" cy="426869"/>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350" b="1" dirty="0">
                  <a:gradFill>
                    <a:gsLst>
                      <a:gs pos="0">
                        <a:srgbClr val="E3B43B"/>
                      </a:gs>
                      <a:gs pos="100000">
                        <a:srgbClr val="8B6735"/>
                      </a:gs>
                    </a:gsLst>
                    <a:lin ang="5400000" scaled="1"/>
                  </a:gradFill>
                  <a:cs typeface="+mn-ea"/>
                  <a:sym typeface="+mn-lt"/>
                </a:rPr>
                <a:t>标题文字添加</a:t>
              </a:r>
            </a:p>
          </p:txBody>
        </p:sp>
      </p:grpSp>
      <p:sp>
        <p:nvSpPr>
          <p:cNvPr id="19" name="圆角矩形 18"/>
          <p:cNvSpPr/>
          <p:nvPr/>
        </p:nvSpPr>
        <p:spPr>
          <a:xfrm>
            <a:off x="4695825" y="1588284"/>
            <a:ext cx="932260" cy="932260"/>
          </a:xfrm>
          <a:prstGeom prst="roundRect">
            <a:avLst/>
          </a:prstGeom>
          <a:gradFill>
            <a:gsLst>
              <a:gs pos="0">
                <a:srgbClr val="E3B43B"/>
              </a:gs>
              <a:gs pos="100000">
                <a:srgbClr val="8B673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grpSp>
        <p:nvGrpSpPr>
          <p:cNvPr id="20" name="组合 19"/>
          <p:cNvGrpSpPr/>
          <p:nvPr/>
        </p:nvGrpSpPr>
        <p:grpSpPr>
          <a:xfrm>
            <a:off x="5770960" y="3153678"/>
            <a:ext cx="2495727" cy="929707"/>
            <a:chOff x="874713" y="3336911"/>
            <a:chExt cx="3327636" cy="1239609"/>
          </a:xfrm>
        </p:grpSpPr>
        <p:sp>
          <p:nvSpPr>
            <p:cNvPr id="21" name="矩形 20"/>
            <p:cNvSpPr/>
            <p:nvPr/>
          </p:nvSpPr>
          <p:spPr>
            <a:xfrm>
              <a:off x="874713" y="3677812"/>
              <a:ext cx="3327636" cy="898708"/>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用户可以在投影仪或者计算机上进行演示也可以将演示文稿打印出来制作成胶片以便应用到更广泛的领域中</a:t>
              </a:r>
            </a:p>
          </p:txBody>
        </p:sp>
        <p:sp>
          <p:nvSpPr>
            <p:cNvPr id="22" name="矩形 21"/>
            <p:cNvSpPr/>
            <p:nvPr/>
          </p:nvSpPr>
          <p:spPr>
            <a:xfrm>
              <a:off x="874713" y="3336911"/>
              <a:ext cx="2241975" cy="426869"/>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350" b="1" dirty="0">
                  <a:gradFill>
                    <a:gsLst>
                      <a:gs pos="0">
                        <a:srgbClr val="E3B43B"/>
                      </a:gs>
                      <a:gs pos="100000">
                        <a:srgbClr val="8B6735"/>
                      </a:gs>
                    </a:gsLst>
                    <a:lin ang="5400000" scaled="1"/>
                  </a:gradFill>
                  <a:cs typeface="+mn-ea"/>
                  <a:sym typeface="+mn-lt"/>
                </a:rPr>
                <a:t>标题文字添加</a:t>
              </a:r>
            </a:p>
          </p:txBody>
        </p:sp>
      </p:grpSp>
      <p:sp>
        <p:nvSpPr>
          <p:cNvPr id="23" name="圆角矩形 22"/>
          <p:cNvSpPr/>
          <p:nvPr/>
        </p:nvSpPr>
        <p:spPr>
          <a:xfrm>
            <a:off x="4695825" y="3140859"/>
            <a:ext cx="932260" cy="932260"/>
          </a:xfrm>
          <a:prstGeom prst="roundRect">
            <a:avLst/>
          </a:prstGeom>
          <a:gradFill>
            <a:gsLst>
              <a:gs pos="0">
                <a:srgbClr val="E3B43B"/>
              </a:gs>
              <a:gs pos="100000">
                <a:srgbClr val="8B673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pic>
        <p:nvPicPr>
          <p:cNvPr id="32" name="图片占位符 31"/>
          <p:cNvPicPr>
            <a:picLocks noGrp="1" noChangeAspect="1"/>
          </p:cNvPicPr>
          <p:nvPr>
            <p:ph type="pic" sz="quarter" idx="10"/>
          </p:nvPr>
        </p:nvPicPr>
        <p:blipFill>
          <a:blip r:embed="rId3" cstate="print">
            <a:grayscl/>
            <a:extLst>
              <a:ext uri="{28A0092B-C50C-407E-A947-70E740481C1C}">
                <a14:useLocalDpi xmlns:a14="http://schemas.microsoft.com/office/drawing/2010/main" val="0"/>
              </a:ext>
            </a:extLst>
          </a:blip>
          <a:srcRect l="12500" r="12500"/>
          <a:stretch>
            <a:fillRect/>
          </a:stretch>
        </p:blipFill>
        <p:spPr>
          <a:xfrm>
            <a:off x="739656" y="1588283"/>
            <a:ext cx="957899" cy="957897"/>
          </a:xfrm>
          <a:ln w="25400">
            <a:gradFill>
              <a:gsLst>
                <a:gs pos="0">
                  <a:srgbClr val="E3B43B"/>
                </a:gs>
                <a:gs pos="100000">
                  <a:srgbClr val="8B6735"/>
                </a:gs>
              </a:gsLst>
              <a:lin ang="5400000" scaled="1"/>
            </a:gradFill>
          </a:ln>
        </p:spPr>
      </p:pic>
      <p:pic>
        <p:nvPicPr>
          <p:cNvPr id="34" name="图片占位符 33"/>
          <p:cNvPicPr>
            <a:picLocks noGrp="1" noChangeAspect="1"/>
          </p:cNvPicPr>
          <p:nvPr>
            <p:ph type="pic" sz="quarter" idx="11"/>
          </p:nvPr>
        </p:nvPicPr>
        <p:blipFill>
          <a:blip r:embed="rId4" cstate="print">
            <a:grayscl/>
            <a:extLst>
              <a:ext uri="{28A0092B-C50C-407E-A947-70E740481C1C}">
                <a14:useLocalDpi xmlns:a14="http://schemas.microsoft.com/office/drawing/2010/main" val="0"/>
              </a:ext>
            </a:extLst>
          </a:blip>
          <a:srcRect l="6308" r="6308"/>
          <a:stretch>
            <a:fillRect/>
          </a:stretch>
        </p:blipFill>
        <p:spPr>
          <a:xfrm>
            <a:off x="739656" y="3140858"/>
            <a:ext cx="957899" cy="957897"/>
          </a:xfrm>
          <a:ln w="25400">
            <a:gradFill>
              <a:gsLst>
                <a:gs pos="0">
                  <a:srgbClr val="E3B43B"/>
                </a:gs>
                <a:gs pos="100000">
                  <a:srgbClr val="8B6735"/>
                </a:gs>
              </a:gsLst>
              <a:lin ang="5400000" scaled="1"/>
            </a:gradFill>
          </a:ln>
        </p:spPr>
      </p:pic>
      <p:pic>
        <p:nvPicPr>
          <p:cNvPr id="33" name="图片占位符 32"/>
          <p:cNvPicPr>
            <a:picLocks noGrp="1" noChangeAspect="1"/>
          </p:cNvPicPr>
          <p:nvPr>
            <p:ph type="pic" sz="quarter" idx="12"/>
          </p:nvPr>
        </p:nvPicPr>
        <p:blipFill>
          <a:blip r:embed="rId5" cstate="print">
            <a:grayscl/>
            <a:extLst>
              <a:ext uri="{28A0092B-C50C-407E-A947-70E740481C1C}">
                <a14:useLocalDpi xmlns:a14="http://schemas.microsoft.com/office/drawing/2010/main" val="0"/>
              </a:ext>
            </a:extLst>
          </a:blip>
          <a:srcRect l="16667" r="16667"/>
          <a:stretch>
            <a:fillRect/>
          </a:stretch>
        </p:blipFill>
        <p:spPr>
          <a:xfrm>
            <a:off x="4683006" y="1588283"/>
            <a:ext cx="957899" cy="957897"/>
          </a:xfrm>
          <a:ln w="25400">
            <a:gradFill>
              <a:gsLst>
                <a:gs pos="0">
                  <a:srgbClr val="E3B43B"/>
                </a:gs>
                <a:gs pos="100000">
                  <a:srgbClr val="8B6735"/>
                </a:gs>
              </a:gsLst>
              <a:lin ang="5400000" scaled="1"/>
            </a:gradFill>
          </a:ln>
        </p:spPr>
      </p:pic>
      <p:pic>
        <p:nvPicPr>
          <p:cNvPr id="35" name="图片占位符 34"/>
          <p:cNvPicPr>
            <a:picLocks noGrp="1" noChangeAspect="1"/>
          </p:cNvPicPr>
          <p:nvPr>
            <p:ph type="pic" sz="quarter" idx="13"/>
          </p:nvPr>
        </p:nvPicPr>
        <p:blipFill>
          <a:blip r:embed="rId6" cstate="print">
            <a:grayscl/>
            <a:extLst>
              <a:ext uri="{28A0092B-C50C-407E-A947-70E740481C1C}">
                <a14:useLocalDpi xmlns:a14="http://schemas.microsoft.com/office/drawing/2010/main" val="0"/>
              </a:ext>
            </a:extLst>
          </a:blip>
          <a:srcRect l="16667" r="16667"/>
          <a:stretch>
            <a:fillRect/>
          </a:stretch>
        </p:blipFill>
        <p:spPr>
          <a:xfrm>
            <a:off x="4683006" y="3140858"/>
            <a:ext cx="957899" cy="957897"/>
          </a:xfrm>
          <a:ln w="25400">
            <a:gradFill>
              <a:gsLst>
                <a:gs pos="0">
                  <a:srgbClr val="E3B43B"/>
                </a:gs>
                <a:gs pos="100000">
                  <a:srgbClr val="8B6735"/>
                </a:gs>
              </a:gsLst>
              <a:lin ang="5400000" scaled="1"/>
            </a:gradFill>
          </a:ln>
        </p:spPr>
      </p:pic>
      <p:grpSp>
        <p:nvGrpSpPr>
          <p:cNvPr id="28" name="组合 27"/>
          <p:cNvGrpSpPr/>
          <p:nvPr/>
        </p:nvGrpSpPr>
        <p:grpSpPr>
          <a:xfrm>
            <a:off x="1006184" y="273844"/>
            <a:ext cx="3982180" cy="593878"/>
            <a:chOff x="1341578" y="365125"/>
            <a:chExt cx="5309573" cy="791836"/>
          </a:xfrm>
        </p:grpSpPr>
        <p:sp>
          <p:nvSpPr>
            <p:cNvPr id="29" name="文本框 28"/>
            <p:cNvSpPr txBox="1"/>
            <p:nvPr/>
          </p:nvSpPr>
          <p:spPr>
            <a:xfrm>
              <a:off x="1341578" y="365125"/>
              <a:ext cx="3118802" cy="553997"/>
            </a:xfrm>
            <a:prstGeom prst="rect">
              <a:avLst/>
            </a:prstGeom>
            <a:noFill/>
          </p:spPr>
          <p:txBody>
            <a:bodyPr wrap="none" rtlCol="0">
              <a:spAutoFit/>
              <a:scene3d>
                <a:camera prst="orthographicFront"/>
                <a:lightRig rig="threePt" dir="t"/>
              </a:scene3d>
              <a:sp3d contourW="12700"/>
            </a:bodyPr>
            <a:lstStyle/>
            <a:p>
              <a:pPr defTabSz="685800"/>
              <a:r>
                <a:rPr lang="zh-CN" altLang="en-US" sz="2100" b="1" dirty="0">
                  <a:gradFill flip="none" rotWithShape="1">
                    <a:gsLst>
                      <a:gs pos="0">
                        <a:srgbClr val="E3B43B"/>
                      </a:gs>
                      <a:gs pos="100000">
                        <a:srgbClr val="8B6735"/>
                      </a:gs>
                    </a:gsLst>
                    <a:lin ang="5400000" scaled="1"/>
                    <a:tileRect/>
                  </a:gradFill>
                  <a:cs typeface="+mn-ea"/>
                  <a:sym typeface="+mn-lt"/>
                </a:rPr>
                <a:t>标题文字添加此处</a:t>
              </a:r>
            </a:p>
          </p:txBody>
        </p:sp>
        <p:sp>
          <p:nvSpPr>
            <p:cNvPr id="30" name="矩形 29"/>
            <p:cNvSpPr/>
            <p:nvPr/>
          </p:nvSpPr>
          <p:spPr>
            <a:xfrm>
              <a:off x="1341578" y="818407"/>
              <a:ext cx="5309573" cy="338554"/>
            </a:xfrm>
            <a:prstGeom prst="rect">
              <a:avLst/>
            </a:prstGeom>
          </p:spPr>
          <p:txBody>
            <a:bodyPr wrap="none">
              <a:spAutoFit/>
            </a:bodyPr>
            <a:lstStyle/>
            <a:p>
              <a:pPr defTabSz="685800">
                <a:defRPr/>
              </a:pPr>
              <a:r>
                <a:rPr lang="en-US" altLang="zh-CN" sz="1050" dirty="0">
                  <a:gradFill flip="none" rotWithShape="1">
                    <a:gsLst>
                      <a:gs pos="0">
                        <a:srgbClr val="E3B43B"/>
                      </a:gs>
                      <a:gs pos="100000">
                        <a:srgbClr val="8B6735"/>
                      </a:gs>
                    </a:gsLst>
                    <a:lin ang="5400000" scaled="1"/>
                    <a:tileRect/>
                  </a:gradFill>
                  <a:cs typeface="+mn-ea"/>
                  <a:sym typeface="+mn-lt"/>
                </a:rPr>
                <a:t>ADD YOUR TEXT HERE ADD YOUR TEXT ADD YOUR TEXT </a:t>
              </a:r>
              <a:endParaRPr lang="zh-CN" altLang="en-US" sz="1050" dirty="0">
                <a:gradFill flip="none" rotWithShape="1">
                  <a:gsLst>
                    <a:gs pos="0">
                      <a:srgbClr val="E3B43B"/>
                    </a:gs>
                    <a:gs pos="100000">
                      <a:srgbClr val="8B6735"/>
                    </a:gs>
                  </a:gsLst>
                  <a:lin ang="5400000" scaled="1"/>
                  <a:tileRect/>
                </a:gra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500"/>
                                </p:stCondLst>
                                <p:childTnLst>
                                  <p:par>
                                    <p:cTn id="16" presetID="2" presetClass="entr" presetSubtype="2" fill="hold" nodeType="afterEffect" p14:presetBounceEnd="52000">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14:bounceEnd="52000">
                                          <p:cBhvr additive="base">
                                            <p:cTn id="18" dur="1000" fill="hold"/>
                                            <p:tgtEl>
                                              <p:spTgt spid="10"/>
                                            </p:tgtEl>
                                            <p:attrNameLst>
                                              <p:attrName>ppt_x</p:attrName>
                                            </p:attrNameLst>
                                          </p:cBhvr>
                                          <p:tavLst>
                                            <p:tav tm="0">
                                              <p:val>
                                                <p:strVal val="1+#ppt_w/2"/>
                                              </p:val>
                                            </p:tav>
                                            <p:tav tm="100000">
                                              <p:val>
                                                <p:strVal val="#ppt_x"/>
                                              </p:val>
                                            </p:tav>
                                          </p:tavLst>
                                        </p:anim>
                                        <p:anim calcmode="lin" valueType="num" p14:bounceEnd="52000">
                                          <p:cBhvr additive="base">
                                            <p:cTn id="19" dur="1000" fill="hold"/>
                                            <p:tgtEl>
                                              <p:spTgt spid="10"/>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par>
                                    <p:cTn id="26" presetID="53" presetClass="entr" presetSubtype="16"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childTnLst>
                              </p:cTn>
                            </p:par>
                            <p:par>
                              <p:cTn id="31" fill="hold">
                                <p:stCondLst>
                                  <p:cond delay="2000"/>
                                </p:stCondLst>
                                <p:childTnLst>
                                  <p:par>
                                    <p:cTn id="32" presetID="2" presetClass="entr" presetSubtype="2" fill="hold" nodeType="afterEffect" p14:presetBounceEnd="52000">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14:bounceEnd="52000">
                                          <p:cBhvr additive="base">
                                            <p:cTn id="34" dur="1000" fill="hold"/>
                                            <p:tgtEl>
                                              <p:spTgt spid="16"/>
                                            </p:tgtEl>
                                            <p:attrNameLst>
                                              <p:attrName>ppt_x</p:attrName>
                                            </p:attrNameLst>
                                          </p:cBhvr>
                                          <p:tavLst>
                                            <p:tav tm="0">
                                              <p:val>
                                                <p:strVal val="1+#ppt_w/2"/>
                                              </p:val>
                                            </p:tav>
                                            <p:tav tm="100000">
                                              <p:val>
                                                <p:strVal val="#ppt_x"/>
                                              </p:val>
                                            </p:tav>
                                          </p:tavLst>
                                        </p:anim>
                                        <p:anim calcmode="lin" valueType="num" p14:bounceEnd="52000">
                                          <p:cBhvr additive="base">
                                            <p:cTn id="35" dur="1000" fill="hold"/>
                                            <p:tgtEl>
                                              <p:spTgt spid="16"/>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par>
                                    <p:cTn id="42" presetID="53" presetClass="entr" presetSubtype="16"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Effect transition="in" filter="fade">
                                          <p:cBhvr>
                                            <p:cTn id="46" dur="500"/>
                                            <p:tgtEl>
                                              <p:spTgt spid="34"/>
                                            </p:tgtEl>
                                          </p:cBhvr>
                                        </p:animEffect>
                                      </p:childTnLst>
                                    </p:cTn>
                                  </p:par>
                                </p:childTnLst>
                              </p:cTn>
                            </p:par>
                            <p:par>
                              <p:cTn id="47" fill="hold">
                                <p:stCondLst>
                                  <p:cond delay="3500"/>
                                </p:stCondLst>
                                <p:childTnLst>
                                  <p:par>
                                    <p:cTn id="48" presetID="2" presetClass="entr" presetSubtype="2" fill="hold" nodeType="afterEffect" p14:presetBounceEnd="52000">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14:bounceEnd="52000">
                                          <p:cBhvr additive="base">
                                            <p:cTn id="50" dur="1000" fill="hold"/>
                                            <p:tgtEl>
                                              <p:spTgt spid="12"/>
                                            </p:tgtEl>
                                            <p:attrNameLst>
                                              <p:attrName>ppt_x</p:attrName>
                                            </p:attrNameLst>
                                          </p:cBhvr>
                                          <p:tavLst>
                                            <p:tav tm="0">
                                              <p:val>
                                                <p:strVal val="1+#ppt_w/2"/>
                                              </p:val>
                                            </p:tav>
                                            <p:tav tm="100000">
                                              <p:val>
                                                <p:strVal val="#ppt_x"/>
                                              </p:val>
                                            </p:tav>
                                          </p:tavLst>
                                        </p:anim>
                                        <p:anim calcmode="lin" valueType="num" p14:bounceEnd="52000">
                                          <p:cBhvr additive="base">
                                            <p:cTn id="51" dur="1000" fill="hold"/>
                                            <p:tgtEl>
                                              <p:spTgt spid="12"/>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53" presetClass="entr" presetSubtype="16" fill="hold" nodeType="with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childTnLst>
                              </p:cTn>
                            </p:par>
                            <p:par>
                              <p:cTn id="63" fill="hold">
                                <p:stCondLst>
                                  <p:cond delay="5000"/>
                                </p:stCondLst>
                                <p:childTnLst>
                                  <p:par>
                                    <p:cTn id="64" presetID="2" presetClass="entr" presetSubtype="2" fill="hold" nodeType="afterEffect" p14:presetBounceEnd="52000">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14:bounceEnd="52000">
                                          <p:cBhvr additive="base">
                                            <p:cTn id="66" dur="1000" fill="hold"/>
                                            <p:tgtEl>
                                              <p:spTgt spid="20"/>
                                            </p:tgtEl>
                                            <p:attrNameLst>
                                              <p:attrName>ppt_x</p:attrName>
                                            </p:attrNameLst>
                                          </p:cBhvr>
                                          <p:tavLst>
                                            <p:tav tm="0">
                                              <p:val>
                                                <p:strVal val="1+#ppt_w/2"/>
                                              </p:val>
                                            </p:tav>
                                            <p:tav tm="100000">
                                              <p:val>
                                                <p:strVal val="#ppt_x"/>
                                              </p:val>
                                            </p:tav>
                                          </p:tavLst>
                                        </p:anim>
                                        <p:anim calcmode="lin" valueType="num" p14:bounceEnd="52000">
                                          <p:cBhvr additive="base">
                                            <p:cTn id="67"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9" grpId="0" animBg="1"/>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1+#ppt_w/2"/>
                                              </p:val>
                                            </p:tav>
                                            <p:tav tm="100000">
                                              <p:val>
                                                <p:strVal val="#ppt_x"/>
                                              </p:val>
                                            </p:tav>
                                          </p:tavLst>
                                        </p:anim>
                                        <p:anim calcmode="lin" valueType="num">
                                          <p:cBhvr additive="base">
                                            <p:cTn id="19" dur="1000" fill="hold"/>
                                            <p:tgtEl>
                                              <p:spTgt spid="10"/>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par>
                                    <p:cTn id="26" presetID="53" presetClass="entr" presetSubtype="16"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childTnLst>
                              </p:cTn>
                            </p:par>
                            <p:par>
                              <p:cTn id="31" fill="hold">
                                <p:stCondLst>
                                  <p:cond delay="2000"/>
                                </p:stCondLst>
                                <p:childTnLst>
                                  <p:par>
                                    <p:cTn id="32" presetID="2" presetClass="entr" presetSubtype="2"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1000" fill="hold"/>
                                            <p:tgtEl>
                                              <p:spTgt spid="16"/>
                                            </p:tgtEl>
                                            <p:attrNameLst>
                                              <p:attrName>ppt_x</p:attrName>
                                            </p:attrNameLst>
                                          </p:cBhvr>
                                          <p:tavLst>
                                            <p:tav tm="0">
                                              <p:val>
                                                <p:strVal val="1+#ppt_w/2"/>
                                              </p:val>
                                            </p:tav>
                                            <p:tav tm="100000">
                                              <p:val>
                                                <p:strVal val="#ppt_x"/>
                                              </p:val>
                                            </p:tav>
                                          </p:tavLst>
                                        </p:anim>
                                        <p:anim calcmode="lin" valueType="num">
                                          <p:cBhvr additive="base">
                                            <p:cTn id="35" dur="1000" fill="hold"/>
                                            <p:tgtEl>
                                              <p:spTgt spid="16"/>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par>
                                    <p:cTn id="42" presetID="53" presetClass="entr" presetSubtype="16"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Effect transition="in" filter="fade">
                                          <p:cBhvr>
                                            <p:cTn id="46" dur="500"/>
                                            <p:tgtEl>
                                              <p:spTgt spid="34"/>
                                            </p:tgtEl>
                                          </p:cBhvr>
                                        </p:animEffect>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1000" fill="hold"/>
                                            <p:tgtEl>
                                              <p:spTgt spid="12"/>
                                            </p:tgtEl>
                                            <p:attrNameLst>
                                              <p:attrName>ppt_x</p:attrName>
                                            </p:attrNameLst>
                                          </p:cBhvr>
                                          <p:tavLst>
                                            <p:tav tm="0">
                                              <p:val>
                                                <p:strVal val="1+#ppt_w/2"/>
                                              </p:val>
                                            </p:tav>
                                            <p:tav tm="100000">
                                              <p:val>
                                                <p:strVal val="#ppt_x"/>
                                              </p:val>
                                            </p:tav>
                                          </p:tavLst>
                                        </p:anim>
                                        <p:anim calcmode="lin" valueType="num">
                                          <p:cBhvr additive="base">
                                            <p:cTn id="51" dur="1000" fill="hold"/>
                                            <p:tgtEl>
                                              <p:spTgt spid="12"/>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53" presetClass="entr" presetSubtype="16" fill="hold" nodeType="with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childTnLst>
                              </p:cTn>
                            </p:par>
                            <p:par>
                              <p:cTn id="63" fill="hold">
                                <p:stCondLst>
                                  <p:cond delay="5000"/>
                                </p:stCondLst>
                                <p:childTnLst>
                                  <p:par>
                                    <p:cTn id="64" presetID="2" presetClass="entr" presetSubtype="2" fill="hold" nodeType="after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1000" fill="hold"/>
                                            <p:tgtEl>
                                              <p:spTgt spid="20"/>
                                            </p:tgtEl>
                                            <p:attrNameLst>
                                              <p:attrName>ppt_x</p:attrName>
                                            </p:attrNameLst>
                                          </p:cBhvr>
                                          <p:tavLst>
                                            <p:tav tm="0">
                                              <p:val>
                                                <p:strVal val="1+#ppt_w/2"/>
                                              </p:val>
                                            </p:tav>
                                            <p:tav tm="100000">
                                              <p:val>
                                                <p:strVal val="#ppt_x"/>
                                              </p:val>
                                            </p:tav>
                                          </p:tavLst>
                                        </p:anim>
                                        <p:anim calcmode="lin" valueType="num">
                                          <p:cBhvr additive="base">
                                            <p:cTn id="67"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9" grpId="0" animBg="1"/>
          <p:bldP spid="23"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b725e89-f861-4440-a1c5-c15b4db3bd94"/>
          <p:cNvGrpSpPr>
            <a:grpSpLocks noChangeAspect="1"/>
          </p:cNvGrpSpPr>
          <p:nvPr/>
        </p:nvGrpSpPr>
        <p:grpSpPr>
          <a:xfrm>
            <a:off x="3019595" y="1791398"/>
            <a:ext cx="3104822" cy="2286872"/>
            <a:chOff x="4026126" y="1614961"/>
            <a:chExt cx="4139763" cy="3049163"/>
          </a:xfrm>
        </p:grpSpPr>
        <p:sp>
          <p:nvSpPr>
            <p:cNvPr id="4" name="Freeform: Shape 1"/>
            <p:cNvSpPr/>
            <p:nvPr/>
          </p:nvSpPr>
          <p:spPr bwMode="auto">
            <a:xfrm>
              <a:off x="7239444" y="2708920"/>
              <a:ext cx="926445" cy="1929344"/>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a:gsLst>
                <a:gs pos="0">
                  <a:srgbClr val="E3B43B"/>
                </a:gs>
                <a:gs pos="100000">
                  <a:srgbClr val="8B6735"/>
                </a:gs>
              </a:gsLst>
              <a:lin ang="5400000" scaled="1"/>
            </a:gradFill>
            <a:ln w="9525">
              <a:noFill/>
              <a:round/>
            </a:ln>
          </p:spPr>
          <p:txBody>
            <a:bodyPr anchor="ctr"/>
            <a:lstStyle/>
            <a:p>
              <a:pPr algn="ctr" defTabSz="685800"/>
              <a:endParaRPr sz="1350">
                <a:gradFill>
                  <a:gsLst>
                    <a:gs pos="0">
                      <a:srgbClr val="E3B43B"/>
                    </a:gs>
                    <a:gs pos="100000">
                      <a:srgbClr val="8B6735"/>
                    </a:gs>
                  </a:gsLst>
                  <a:lin ang="5400000" scaled="1"/>
                </a:gradFill>
                <a:cs typeface="+mn-ea"/>
                <a:sym typeface="+mn-lt"/>
              </a:endParaRPr>
            </a:p>
          </p:txBody>
        </p:sp>
        <p:sp>
          <p:nvSpPr>
            <p:cNvPr id="5" name="Freeform: Shape 2"/>
            <p:cNvSpPr/>
            <p:nvPr/>
          </p:nvSpPr>
          <p:spPr bwMode="auto">
            <a:xfrm>
              <a:off x="6160097" y="1617201"/>
              <a:ext cx="1708975" cy="138517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a:gsLst>
                <a:gs pos="0">
                  <a:srgbClr val="E3B43B"/>
                </a:gs>
                <a:gs pos="100000">
                  <a:srgbClr val="8B6735"/>
                </a:gs>
              </a:gsLst>
              <a:lin ang="5400000" scaled="1"/>
            </a:gradFill>
            <a:ln w="9525">
              <a:noFill/>
              <a:round/>
            </a:ln>
          </p:spPr>
          <p:txBody>
            <a:bodyPr anchor="ctr"/>
            <a:lstStyle/>
            <a:p>
              <a:pPr algn="ctr" defTabSz="685800"/>
              <a:endParaRPr sz="1350">
                <a:gradFill>
                  <a:gsLst>
                    <a:gs pos="0">
                      <a:srgbClr val="E3B43B"/>
                    </a:gs>
                    <a:gs pos="100000">
                      <a:srgbClr val="8B6735"/>
                    </a:gs>
                  </a:gsLst>
                  <a:lin ang="5400000" scaled="1"/>
                </a:gradFill>
                <a:cs typeface="+mn-ea"/>
                <a:sym typeface="+mn-lt"/>
              </a:endParaRPr>
            </a:p>
          </p:txBody>
        </p:sp>
        <p:sp>
          <p:nvSpPr>
            <p:cNvPr id="6" name="Freeform: Shape 3"/>
            <p:cNvSpPr/>
            <p:nvPr/>
          </p:nvSpPr>
          <p:spPr bwMode="auto">
            <a:xfrm>
              <a:off x="4349931" y="1614961"/>
              <a:ext cx="1675247" cy="1344695"/>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a:gsLst>
                <a:gs pos="0">
                  <a:srgbClr val="E3B43B"/>
                </a:gs>
                <a:gs pos="100000">
                  <a:srgbClr val="8B6735"/>
                </a:gs>
              </a:gsLst>
              <a:lin ang="5400000" scaled="1"/>
            </a:gradFill>
            <a:ln w="9525">
              <a:noFill/>
              <a:round/>
            </a:ln>
          </p:spPr>
          <p:txBody>
            <a:bodyPr anchor="ctr"/>
            <a:lstStyle/>
            <a:p>
              <a:pPr algn="ctr" defTabSz="685800"/>
              <a:endParaRPr sz="1350">
                <a:gradFill>
                  <a:gsLst>
                    <a:gs pos="0">
                      <a:srgbClr val="E3B43B"/>
                    </a:gs>
                    <a:gs pos="100000">
                      <a:srgbClr val="8B6735"/>
                    </a:gs>
                  </a:gsLst>
                  <a:lin ang="5400000" scaled="1"/>
                </a:gradFill>
                <a:cs typeface="+mn-ea"/>
                <a:sym typeface="+mn-lt"/>
              </a:endParaRPr>
            </a:p>
          </p:txBody>
        </p:sp>
        <p:sp>
          <p:nvSpPr>
            <p:cNvPr id="7" name="Freeform: Shape 4"/>
            <p:cNvSpPr/>
            <p:nvPr/>
          </p:nvSpPr>
          <p:spPr bwMode="auto">
            <a:xfrm>
              <a:off x="4026126" y="2683060"/>
              <a:ext cx="937689" cy="1981064"/>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a:gsLst>
                <a:gs pos="0">
                  <a:srgbClr val="E3B43B"/>
                </a:gs>
                <a:gs pos="100000">
                  <a:srgbClr val="8B6735"/>
                </a:gs>
              </a:gsLst>
              <a:lin ang="5400000" scaled="1"/>
            </a:gradFill>
            <a:ln w="9525">
              <a:noFill/>
              <a:round/>
            </a:ln>
          </p:spPr>
          <p:txBody>
            <a:bodyPr anchor="ctr"/>
            <a:lstStyle/>
            <a:p>
              <a:pPr algn="ctr" defTabSz="685800"/>
              <a:endParaRPr sz="1350">
                <a:gradFill>
                  <a:gsLst>
                    <a:gs pos="0">
                      <a:srgbClr val="E3B43B"/>
                    </a:gs>
                    <a:gs pos="100000">
                      <a:srgbClr val="8B6735"/>
                    </a:gs>
                  </a:gsLst>
                  <a:lin ang="5400000" scaled="1"/>
                </a:gradFill>
                <a:cs typeface="+mn-ea"/>
                <a:sym typeface="+mn-lt"/>
              </a:endParaRPr>
            </a:p>
          </p:txBody>
        </p:sp>
        <p:sp>
          <p:nvSpPr>
            <p:cNvPr id="8" name="Freeform: Shape 5"/>
            <p:cNvSpPr>
              <a:spLocks noChangeAspect="1"/>
            </p:cNvSpPr>
            <p:nvPr/>
          </p:nvSpPr>
          <p:spPr bwMode="auto">
            <a:xfrm>
              <a:off x="4161101" y="3416153"/>
              <a:ext cx="514883" cy="514883"/>
            </a:xfrm>
            <a:custGeom>
              <a:avLst/>
              <a:gdLst/>
              <a:ahLst/>
              <a:cxnLst>
                <a:cxn ang="0">
                  <a:pos x="68" y="34"/>
                </a:cxn>
                <a:cxn ang="0">
                  <a:pos x="34" y="68"/>
                </a:cxn>
                <a:cxn ang="0">
                  <a:pos x="0" y="34"/>
                </a:cxn>
                <a:cxn ang="0">
                  <a:pos x="34" y="0"/>
                </a:cxn>
                <a:cxn ang="0">
                  <a:pos x="68" y="34"/>
                </a:cxn>
                <a:cxn ang="0">
                  <a:pos x="66" y="34"/>
                </a:cxn>
                <a:cxn ang="0">
                  <a:pos x="34" y="1"/>
                </a:cxn>
                <a:cxn ang="0">
                  <a:pos x="1" y="34"/>
                </a:cxn>
                <a:cxn ang="0">
                  <a:pos x="34" y="66"/>
                </a:cxn>
                <a:cxn ang="0">
                  <a:pos x="66" y="34"/>
                </a:cxn>
                <a:cxn ang="0">
                  <a:pos x="7" y="22"/>
                </a:cxn>
                <a:cxn ang="0">
                  <a:pos x="21" y="60"/>
                </a:cxn>
                <a:cxn ang="0">
                  <a:pos x="5" y="34"/>
                </a:cxn>
                <a:cxn ang="0">
                  <a:pos x="7" y="22"/>
                </a:cxn>
                <a:cxn ang="0">
                  <a:pos x="51" y="42"/>
                </a:cxn>
                <a:cxn ang="0">
                  <a:pos x="48" y="51"/>
                </a:cxn>
                <a:cxn ang="0">
                  <a:pos x="38" y="20"/>
                </a:cxn>
                <a:cxn ang="0">
                  <a:pos x="41" y="20"/>
                </a:cxn>
                <a:cxn ang="0">
                  <a:pos x="41" y="17"/>
                </a:cxn>
                <a:cxn ang="0">
                  <a:pos x="33" y="18"/>
                </a:cxn>
                <a:cxn ang="0">
                  <a:pos x="25" y="17"/>
                </a:cxn>
                <a:cxn ang="0">
                  <a:pos x="25" y="20"/>
                </a:cxn>
                <a:cxn ang="0">
                  <a:pos x="28" y="20"/>
                </a:cxn>
                <a:cxn ang="0">
                  <a:pos x="33" y="32"/>
                </a:cxn>
                <a:cxn ang="0">
                  <a:pos x="27" y="52"/>
                </a:cxn>
                <a:cxn ang="0">
                  <a:pos x="16" y="20"/>
                </a:cxn>
                <a:cxn ang="0">
                  <a:pos x="19" y="20"/>
                </a:cxn>
                <a:cxn ang="0">
                  <a:pos x="19" y="17"/>
                </a:cxn>
                <a:cxn ang="0">
                  <a:pos x="11" y="18"/>
                </a:cxn>
                <a:cxn ang="0">
                  <a:pos x="9" y="18"/>
                </a:cxn>
                <a:cxn ang="0">
                  <a:pos x="34" y="5"/>
                </a:cxn>
                <a:cxn ang="0">
                  <a:pos x="53" y="12"/>
                </a:cxn>
                <a:cxn ang="0">
                  <a:pos x="53" y="12"/>
                </a:cxn>
                <a:cxn ang="0">
                  <a:pos x="48" y="17"/>
                </a:cxn>
                <a:cxn ang="0">
                  <a:pos x="51" y="24"/>
                </a:cxn>
                <a:cxn ang="0">
                  <a:pos x="53" y="32"/>
                </a:cxn>
                <a:cxn ang="0">
                  <a:pos x="51" y="42"/>
                </a:cxn>
                <a:cxn ang="0">
                  <a:pos x="43" y="61"/>
                </a:cxn>
                <a:cxn ang="0">
                  <a:pos x="43" y="61"/>
                </a:cxn>
                <a:cxn ang="0">
                  <a:pos x="34" y="63"/>
                </a:cxn>
                <a:cxn ang="0">
                  <a:pos x="26" y="62"/>
                </a:cxn>
                <a:cxn ang="0">
                  <a:pos x="34" y="36"/>
                </a:cxn>
                <a:cxn ang="0">
                  <a:pos x="43" y="61"/>
                </a:cxn>
                <a:cxn ang="0">
                  <a:pos x="63" y="34"/>
                </a:cxn>
                <a:cxn ang="0">
                  <a:pos x="48" y="59"/>
                </a:cxn>
                <a:cxn ang="0">
                  <a:pos x="57" y="33"/>
                </a:cxn>
                <a:cxn ang="0">
                  <a:pos x="60" y="23"/>
                </a:cxn>
                <a:cxn ang="0">
                  <a:pos x="59" y="20"/>
                </a:cxn>
                <a:cxn ang="0">
                  <a:pos x="63" y="34"/>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66" y="34"/>
                  </a:moveTo>
                  <a:cubicBezTo>
                    <a:pt x="66" y="16"/>
                    <a:pt x="52" y="1"/>
                    <a:pt x="34" y="1"/>
                  </a:cubicBezTo>
                  <a:cubicBezTo>
                    <a:pt x="16" y="1"/>
                    <a:pt x="1" y="16"/>
                    <a:pt x="1" y="34"/>
                  </a:cubicBezTo>
                  <a:cubicBezTo>
                    <a:pt x="1" y="52"/>
                    <a:pt x="16" y="66"/>
                    <a:pt x="34" y="66"/>
                  </a:cubicBezTo>
                  <a:cubicBezTo>
                    <a:pt x="52" y="66"/>
                    <a:pt x="66" y="52"/>
                    <a:pt x="66" y="34"/>
                  </a:cubicBezTo>
                  <a:close/>
                  <a:moveTo>
                    <a:pt x="7" y="22"/>
                  </a:moveTo>
                  <a:cubicBezTo>
                    <a:pt x="21" y="60"/>
                    <a:pt x="21" y="60"/>
                    <a:pt x="21" y="60"/>
                  </a:cubicBezTo>
                  <a:cubicBezTo>
                    <a:pt x="11" y="55"/>
                    <a:pt x="5" y="45"/>
                    <a:pt x="5" y="34"/>
                  </a:cubicBezTo>
                  <a:cubicBezTo>
                    <a:pt x="5" y="29"/>
                    <a:pt x="5" y="25"/>
                    <a:pt x="7" y="22"/>
                  </a:cubicBezTo>
                  <a:close/>
                  <a:moveTo>
                    <a:pt x="51" y="42"/>
                  </a:moveTo>
                  <a:cubicBezTo>
                    <a:pt x="48" y="51"/>
                    <a:pt x="48" y="51"/>
                    <a:pt x="48" y="51"/>
                  </a:cubicBezTo>
                  <a:cubicBezTo>
                    <a:pt x="38" y="20"/>
                    <a:pt x="38" y="20"/>
                    <a:pt x="38" y="20"/>
                  </a:cubicBezTo>
                  <a:cubicBezTo>
                    <a:pt x="38" y="20"/>
                    <a:pt x="40" y="20"/>
                    <a:pt x="41" y="20"/>
                  </a:cubicBezTo>
                  <a:cubicBezTo>
                    <a:pt x="43" y="20"/>
                    <a:pt x="43" y="17"/>
                    <a:pt x="41" y="17"/>
                  </a:cubicBezTo>
                  <a:cubicBezTo>
                    <a:pt x="36" y="18"/>
                    <a:pt x="33" y="18"/>
                    <a:pt x="33" y="18"/>
                  </a:cubicBezTo>
                  <a:cubicBezTo>
                    <a:pt x="33" y="18"/>
                    <a:pt x="30" y="18"/>
                    <a:pt x="25" y="17"/>
                  </a:cubicBezTo>
                  <a:cubicBezTo>
                    <a:pt x="24" y="17"/>
                    <a:pt x="24" y="20"/>
                    <a:pt x="25" y="20"/>
                  </a:cubicBezTo>
                  <a:cubicBezTo>
                    <a:pt x="27" y="20"/>
                    <a:pt x="28" y="20"/>
                    <a:pt x="28" y="20"/>
                  </a:cubicBezTo>
                  <a:cubicBezTo>
                    <a:pt x="33" y="32"/>
                    <a:pt x="33" y="32"/>
                    <a:pt x="33" y="32"/>
                  </a:cubicBezTo>
                  <a:cubicBezTo>
                    <a:pt x="27" y="52"/>
                    <a:pt x="27" y="52"/>
                    <a:pt x="27" y="52"/>
                  </a:cubicBezTo>
                  <a:cubicBezTo>
                    <a:pt x="16" y="20"/>
                    <a:pt x="16" y="20"/>
                    <a:pt x="16" y="20"/>
                  </a:cubicBezTo>
                  <a:cubicBezTo>
                    <a:pt x="16" y="20"/>
                    <a:pt x="18" y="20"/>
                    <a:pt x="19" y="20"/>
                  </a:cubicBezTo>
                  <a:cubicBezTo>
                    <a:pt x="21" y="20"/>
                    <a:pt x="21" y="17"/>
                    <a:pt x="19" y="17"/>
                  </a:cubicBezTo>
                  <a:cubicBezTo>
                    <a:pt x="14" y="18"/>
                    <a:pt x="11" y="18"/>
                    <a:pt x="11" y="18"/>
                  </a:cubicBezTo>
                  <a:cubicBezTo>
                    <a:pt x="11" y="18"/>
                    <a:pt x="10" y="18"/>
                    <a:pt x="9" y="18"/>
                  </a:cubicBezTo>
                  <a:cubicBezTo>
                    <a:pt x="15" y="10"/>
                    <a:pt x="24" y="5"/>
                    <a:pt x="34" y="5"/>
                  </a:cubicBezTo>
                  <a:cubicBezTo>
                    <a:pt x="41" y="5"/>
                    <a:pt x="48" y="7"/>
                    <a:pt x="53" y="12"/>
                  </a:cubicBezTo>
                  <a:cubicBezTo>
                    <a:pt x="53" y="12"/>
                    <a:pt x="53" y="12"/>
                    <a:pt x="53" y="12"/>
                  </a:cubicBezTo>
                  <a:cubicBezTo>
                    <a:pt x="50" y="12"/>
                    <a:pt x="48" y="15"/>
                    <a:pt x="48" y="17"/>
                  </a:cubicBezTo>
                  <a:cubicBezTo>
                    <a:pt x="48" y="20"/>
                    <a:pt x="50" y="22"/>
                    <a:pt x="51" y="24"/>
                  </a:cubicBezTo>
                  <a:cubicBezTo>
                    <a:pt x="52" y="26"/>
                    <a:pt x="53" y="29"/>
                    <a:pt x="53" y="32"/>
                  </a:cubicBezTo>
                  <a:cubicBezTo>
                    <a:pt x="53" y="35"/>
                    <a:pt x="52" y="38"/>
                    <a:pt x="51" y="42"/>
                  </a:cubicBezTo>
                  <a:close/>
                  <a:moveTo>
                    <a:pt x="43" y="61"/>
                  </a:moveTo>
                  <a:cubicBezTo>
                    <a:pt x="43" y="61"/>
                    <a:pt x="43" y="61"/>
                    <a:pt x="43" y="61"/>
                  </a:cubicBezTo>
                  <a:cubicBezTo>
                    <a:pt x="40" y="62"/>
                    <a:pt x="37" y="63"/>
                    <a:pt x="34" y="63"/>
                  </a:cubicBezTo>
                  <a:cubicBezTo>
                    <a:pt x="31" y="63"/>
                    <a:pt x="28" y="62"/>
                    <a:pt x="26" y="62"/>
                  </a:cubicBezTo>
                  <a:cubicBezTo>
                    <a:pt x="34" y="36"/>
                    <a:pt x="34" y="36"/>
                    <a:pt x="34" y="36"/>
                  </a:cubicBezTo>
                  <a:lnTo>
                    <a:pt x="43" y="61"/>
                  </a:lnTo>
                  <a:close/>
                  <a:moveTo>
                    <a:pt x="63" y="34"/>
                  </a:moveTo>
                  <a:cubicBezTo>
                    <a:pt x="63" y="44"/>
                    <a:pt x="57" y="54"/>
                    <a:pt x="48" y="59"/>
                  </a:cubicBezTo>
                  <a:cubicBezTo>
                    <a:pt x="57" y="33"/>
                    <a:pt x="57" y="33"/>
                    <a:pt x="57" y="33"/>
                  </a:cubicBezTo>
                  <a:cubicBezTo>
                    <a:pt x="59" y="29"/>
                    <a:pt x="60" y="26"/>
                    <a:pt x="60" y="23"/>
                  </a:cubicBezTo>
                  <a:cubicBezTo>
                    <a:pt x="60" y="22"/>
                    <a:pt x="60" y="21"/>
                    <a:pt x="59" y="20"/>
                  </a:cubicBezTo>
                  <a:cubicBezTo>
                    <a:pt x="62" y="24"/>
                    <a:pt x="63" y="29"/>
                    <a:pt x="63" y="34"/>
                  </a:cubicBezTo>
                  <a:close/>
                </a:path>
              </a:pathLst>
            </a:custGeom>
            <a:solidFill>
              <a:schemeClr val="tx1"/>
            </a:solidFill>
            <a:ln w="9525">
              <a:noFill/>
              <a:round/>
            </a:ln>
          </p:spPr>
          <p:txBody>
            <a:bodyPr anchor="ctr"/>
            <a:lstStyle/>
            <a:p>
              <a:pPr algn="ctr" defTabSz="685800"/>
              <a:endParaRPr sz="1350">
                <a:solidFill>
                  <a:prstClr val="black"/>
                </a:solidFill>
                <a:cs typeface="+mn-ea"/>
                <a:sym typeface="+mn-lt"/>
              </a:endParaRPr>
            </a:p>
          </p:txBody>
        </p:sp>
        <p:sp>
          <p:nvSpPr>
            <p:cNvPr id="9" name="Freeform: Shape 7"/>
            <p:cNvSpPr/>
            <p:nvPr/>
          </p:nvSpPr>
          <p:spPr bwMode="auto">
            <a:xfrm>
              <a:off x="6883754" y="2175557"/>
              <a:ext cx="65502" cy="78262"/>
            </a:xfrm>
            <a:custGeom>
              <a:avLst/>
              <a:gdLst/>
              <a:ahLst/>
              <a:cxnLst>
                <a:cxn ang="0">
                  <a:pos x="13" y="0"/>
                </a:cxn>
                <a:cxn ang="0">
                  <a:pos x="0" y="2"/>
                </a:cxn>
                <a:cxn ang="0">
                  <a:pos x="0" y="44"/>
                </a:cxn>
                <a:cxn ang="0">
                  <a:pos x="11" y="45"/>
                </a:cxn>
                <a:cxn ang="0">
                  <a:pos x="38" y="22"/>
                </a:cxn>
                <a:cxn ang="0">
                  <a:pos x="13" y="0"/>
                </a:cxn>
              </a:cxnLst>
              <a:rect l="0" t="0" r="r" b="b"/>
              <a:pathLst>
                <a:path w="38" h="45">
                  <a:moveTo>
                    <a:pt x="13" y="0"/>
                  </a:moveTo>
                  <a:cubicBezTo>
                    <a:pt x="7" y="0"/>
                    <a:pt x="2" y="1"/>
                    <a:pt x="0" y="2"/>
                  </a:cubicBezTo>
                  <a:cubicBezTo>
                    <a:pt x="0" y="44"/>
                    <a:pt x="0" y="44"/>
                    <a:pt x="0" y="44"/>
                  </a:cubicBezTo>
                  <a:cubicBezTo>
                    <a:pt x="3" y="45"/>
                    <a:pt x="6" y="45"/>
                    <a:pt x="11" y="45"/>
                  </a:cubicBezTo>
                  <a:cubicBezTo>
                    <a:pt x="28" y="45"/>
                    <a:pt x="38" y="36"/>
                    <a:pt x="38" y="22"/>
                  </a:cubicBezTo>
                  <a:cubicBezTo>
                    <a:pt x="38" y="8"/>
                    <a:pt x="29" y="0"/>
                    <a:pt x="13" y="0"/>
                  </a:cubicBezTo>
                  <a:close/>
                </a:path>
              </a:pathLst>
            </a:custGeom>
            <a:solidFill>
              <a:schemeClr val="tx1"/>
            </a:solidFill>
            <a:ln w="9525">
              <a:noFill/>
              <a:round/>
            </a:ln>
          </p:spPr>
          <p:txBody>
            <a:bodyPr anchor="ctr"/>
            <a:lstStyle/>
            <a:p>
              <a:pPr algn="ctr" defTabSz="685800"/>
              <a:endParaRPr sz="1350">
                <a:solidFill>
                  <a:prstClr val="black"/>
                </a:solidFill>
                <a:cs typeface="+mn-ea"/>
                <a:sym typeface="+mn-lt"/>
              </a:endParaRPr>
            </a:p>
          </p:txBody>
        </p:sp>
        <p:sp>
          <p:nvSpPr>
            <p:cNvPr id="10" name="Freeform: Shape 8"/>
            <p:cNvSpPr/>
            <p:nvPr/>
          </p:nvSpPr>
          <p:spPr bwMode="auto">
            <a:xfrm>
              <a:off x="6754452" y="2047105"/>
              <a:ext cx="448305" cy="453411"/>
            </a:xfrm>
            <a:custGeom>
              <a:avLst/>
              <a:gdLst/>
              <a:ahLst/>
              <a:cxnLst>
                <a:cxn ang="0">
                  <a:pos x="244" y="0"/>
                </a:cxn>
                <a:cxn ang="0">
                  <a:pos x="16" y="0"/>
                </a:cxn>
                <a:cxn ang="0">
                  <a:pos x="0" y="16"/>
                </a:cxn>
                <a:cxn ang="0">
                  <a:pos x="0" y="245"/>
                </a:cxn>
                <a:cxn ang="0">
                  <a:pos x="16" y="261"/>
                </a:cxn>
                <a:cxn ang="0">
                  <a:pos x="244" y="261"/>
                </a:cxn>
                <a:cxn ang="0">
                  <a:pos x="260" y="245"/>
                </a:cxn>
                <a:cxn ang="0">
                  <a:pos x="260" y="16"/>
                </a:cxn>
                <a:cxn ang="0">
                  <a:pos x="244" y="0"/>
                </a:cxn>
                <a:cxn ang="0">
                  <a:pos x="132" y="129"/>
                </a:cxn>
                <a:cxn ang="0">
                  <a:pos x="86" y="144"/>
                </a:cxn>
                <a:cxn ang="0">
                  <a:pos x="75" y="143"/>
                </a:cxn>
                <a:cxn ang="0">
                  <a:pos x="75" y="195"/>
                </a:cxn>
                <a:cxn ang="0">
                  <a:pos x="43" y="195"/>
                </a:cxn>
                <a:cxn ang="0">
                  <a:pos x="43" y="53"/>
                </a:cxn>
                <a:cxn ang="0">
                  <a:pos x="86" y="50"/>
                </a:cxn>
                <a:cxn ang="0">
                  <a:pos x="130" y="61"/>
                </a:cxn>
                <a:cxn ang="0">
                  <a:pos x="146" y="95"/>
                </a:cxn>
                <a:cxn ang="0">
                  <a:pos x="132" y="129"/>
                </a:cxn>
                <a:cxn ang="0">
                  <a:pos x="181" y="197"/>
                </a:cxn>
                <a:cxn ang="0">
                  <a:pos x="147" y="189"/>
                </a:cxn>
                <a:cxn ang="0">
                  <a:pos x="153" y="166"/>
                </a:cxn>
                <a:cxn ang="0">
                  <a:pos x="181" y="174"/>
                </a:cxn>
                <a:cxn ang="0">
                  <a:pos x="195" y="165"/>
                </a:cxn>
                <a:cxn ang="0">
                  <a:pos x="179" y="153"/>
                </a:cxn>
                <a:cxn ang="0">
                  <a:pos x="150" y="122"/>
                </a:cxn>
                <a:cxn ang="0">
                  <a:pos x="192" y="88"/>
                </a:cxn>
                <a:cxn ang="0">
                  <a:pos x="222" y="94"/>
                </a:cxn>
                <a:cxn ang="0">
                  <a:pos x="216" y="116"/>
                </a:cxn>
                <a:cxn ang="0">
                  <a:pos x="193" y="110"/>
                </a:cxn>
                <a:cxn ang="0">
                  <a:pos x="181" y="119"/>
                </a:cxn>
                <a:cxn ang="0">
                  <a:pos x="198" y="131"/>
                </a:cxn>
                <a:cxn ang="0">
                  <a:pos x="226" y="163"/>
                </a:cxn>
                <a:cxn ang="0">
                  <a:pos x="181" y="197"/>
                </a:cxn>
              </a:cxnLst>
              <a:rect l="0" t="0" r="r" b="b"/>
              <a:pathLst>
                <a:path w="260" h="261">
                  <a:moveTo>
                    <a:pt x="244" y="0"/>
                  </a:moveTo>
                  <a:cubicBezTo>
                    <a:pt x="16" y="0"/>
                    <a:pt x="16" y="0"/>
                    <a:pt x="16" y="0"/>
                  </a:cubicBezTo>
                  <a:cubicBezTo>
                    <a:pt x="7" y="0"/>
                    <a:pt x="0" y="7"/>
                    <a:pt x="0" y="16"/>
                  </a:cubicBezTo>
                  <a:cubicBezTo>
                    <a:pt x="0" y="245"/>
                    <a:pt x="0" y="245"/>
                    <a:pt x="0" y="245"/>
                  </a:cubicBezTo>
                  <a:cubicBezTo>
                    <a:pt x="0" y="254"/>
                    <a:pt x="7" y="261"/>
                    <a:pt x="16" y="261"/>
                  </a:cubicBezTo>
                  <a:cubicBezTo>
                    <a:pt x="244" y="261"/>
                    <a:pt x="244" y="261"/>
                    <a:pt x="244" y="261"/>
                  </a:cubicBezTo>
                  <a:cubicBezTo>
                    <a:pt x="253" y="261"/>
                    <a:pt x="260" y="254"/>
                    <a:pt x="260" y="245"/>
                  </a:cubicBezTo>
                  <a:cubicBezTo>
                    <a:pt x="260" y="16"/>
                    <a:pt x="260" y="16"/>
                    <a:pt x="260" y="16"/>
                  </a:cubicBezTo>
                  <a:cubicBezTo>
                    <a:pt x="260" y="7"/>
                    <a:pt x="253" y="0"/>
                    <a:pt x="244" y="0"/>
                  </a:cubicBezTo>
                  <a:close/>
                  <a:moveTo>
                    <a:pt x="132" y="129"/>
                  </a:moveTo>
                  <a:cubicBezTo>
                    <a:pt x="121" y="139"/>
                    <a:pt x="105" y="144"/>
                    <a:pt x="86" y="144"/>
                  </a:cubicBezTo>
                  <a:cubicBezTo>
                    <a:pt x="82" y="144"/>
                    <a:pt x="78" y="144"/>
                    <a:pt x="75" y="143"/>
                  </a:cubicBezTo>
                  <a:cubicBezTo>
                    <a:pt x="75" y="195"/>
                    <a:pt x="75" y="195"/>
                    <a:pt x="75" y="195"/>
                  </a:cubicBezTo>
                  <a:cubicBezTo>
                    <a:pt x="43" y="195"/>
                    <a:pt x="43" y="195"/>
                    <a:pt x="43" y="195"/>
                  </a:cubicBezTo>
                  <a:cubicBezTo>
                    <a:pt x="43" y="53"/>
                    <a:pt x="43" y="53"/>
                    <a:pt x="43" y="53"/>
                  </a:cubicBezTo>
                  <a:cubicBezTo>
                    <a:pt x="53" y="51"/>
                    <a:pt x="67" y="50"/>
                    <a:pt x="86" y="50"/>
                  </a:cubicBezTo>
                  <a:cubicBezTo>
                    <a:pt x="106" y="50"/>
                    <a:pt x="121" y="54"/>
                    <a:pt x="130" y="61"/>
                  </a:cubicBezTo>
                  <a:cubicBezTo>
                    <a:pt x="139" y="69"/>
                    <a:pt x="146" y="81"/>
                    <a:pt x="146" y="95"/>
                  </a:cubicBezTo>
                  <a:cubicBezTo>
                    <a:pt x="146" y="109"/>
                    <a:pt x="141" y="121"/>
                    <a:pt x="132" y="129"/>
                  </a:cubicBezTo>
                  <a:close/>
                  <a:moveTo>
                    <a:pt x="181" y="197"/>
                  </a:moveTo>
                  <a:cubicBezTo>
                    <a:pt x="167" y="197"/>
                    <a:pt x="155" y="194"/>
                    <a:pt x="147" y="189"/>
                  </a:cubicBezTo>
                  <a:cubicBezTo>
                    <a:pt x="153" y="166"/>
                    <a:pt x="153" y="166"/>
                    <a:pt x="153" y="166"/>
                  </a:cubicBezTo>
                  <a:cubicBezTo>
                    <a:pt x="159" y="170"/>
                    <a:pt x="171" y="174"/>
                    <a:pt x="181" y="174"/>
                  </a:cubicBezTo>
                  <a:cubicBezTo>
                    <a:pt x="191" y="174"/>
                    <a:pt x="195" y="171"/>
                    <a:pt x="195" y="165"/>
                  </a:cubicBezTo>
                  <a:cubicBezTo>
                    <a:pt x="195" y="160"/>
                    <a:pt x="192" y="158"/>
                    <a:pt x="179" y="153"/>
                  </a:cubicBezTo>
                  <a:cubicBezTo>
                    <a:pt x="158" y="146"/>
                    <a:pt x="150" y="134"/>
                    <a:pt x="150" y="122"/>
                  </a:cubicBezTo>
                  <a:cubicBezTo>
                    <a:pt x="150" y="103"/>
                    <a:pt x="166" y="88"/>
                    <a:pt x="192" y="88"/>
                  </a:cubicBezTo>
                  <a:cubicBezTo>
                    <a:pt x="204" y="88"/>
                    <a:pt x="215" y="91"/>
                    <a:pt x="222" y="94"/>
                  </a:cubicBezTo>
                  <a:cubicBezTo>
                    <a:pt x="216" y="116"/>
                    <a:pt x="216" y="116"/>
                    <a:pt x="216" y="116"/>
                  </a:cubicBezTo>
                  <a:cubicBezTo>
                    <a:pt x="211" y="114"/>
                    <a:pt x="202" y="110"/>
                    <a:pt x="193" y="110"/>
                  </a:cubicBezTo>
                  <a:cubicBezTo>
                    <a:pt x="185" y="110"/>
                    <a:pt x="181" y="114"/>
                    <a:pt x="181" y="119"/>
                  </a:cubicBezTo>
                  <a:cubicBezTo>
                    <a:pt x="181" y="124"/>
                    <a:pt x="185" y="126"/>
                    <a:pt x="198" y="131"/>
                  </a:cubicBezTo>
                  <a:cubicBezTo>
                    <a:pt x="218" y="138"/>
                    <a:pt x="226" y="148"/>
                    <a:pt x="226" y="163"/>
                  </a:cubicBezTo>
                  <a:cubicBezTo>
                    <a:pt x="226" y="182"/>
                    <a:pt x="211" y="197"/>
                    <a:pt x="181" y="197"/>
                  </a:cubicBezTo>
                  <a:close/>
                </a:path>
              </a:pathLst>
            </a:custGeom>
            <a:solidFill>
              <a:schemeClr val="tx1"/>
            </a:solidFill>
            <a:ln w="9525">
              <a:noFill/>
              <a:round/>
            </a:ln>
          </p:spPr>
          <p:txBody>
            <a:bodyPr anchor="ctr"/>
            <a:lstStyle/>
            <a:p>
              <a:pPr algn="ctr" defTabSz="685800"/>
              <a:endParaRPr sz="1350">
                <a:solidFill>
                  <a:prstClr val="black"/>
                </a:solidFill>
                <a:cs typeface="+mn-ea"/>
                <a:sym typeface="+mn-lt"/>
              </a:endParaRPr>
            </a:p>
          </p:txBody>
        </p:sp>
        <p:sp>
          <p:nvSpPr>
            <p:cNvPr id="11" name="Freeform: Shape 10"/>
            <p:cNvSpPr/>
            <p:nvPr/>
          </p:nvSpPr>
          <p:spPr bwMode="auto">
            <a:xfrm>
              <a:off x="4908722" y="1943265"/>
              <a:ext cx="596633" cy="600391"/>
            </a:xfrm>
            <a:custGeom>
              <a:avLst/>
              <a:gdLst/>
              <a:ahLst/>
              <a:cxnLst>
                <a:cxn ang="0">
                  <a:pos x="305" y="136"/>
                </a:cxn>
                <a:cxn ang="0">
                  <a:pos x="280" y="102"/>
                </a:cxn>
                <a:cxn ang="0">
                  <a:pos x="273" y="61"/>
                </a:cxn>
                <a:cxn ang="0">
                  <a:pos x="247" y="37"/>
                </a:cxn>
                <a:cxn ang="0">
                  <a:pos x="206" y="31"/>
                </a:cxn>
                <a:cxn ang="0">
                  <a:pos x="171" y="7"/>
                </a:cxn>
                <a:cxn ang="0">
                  <a:pos x="142" y="4"/>
                </a:cxn>
                <a:cxn ang="0">
                  <a:pos x="136" y="8"/>
                </a:cxn>
                <a:cxn ang="0">
                  <a:pos x="103" y="33"/>
                </a:cxn>
                <a:cxn ang="0">
                  <a:pos x="62" y="40"/>
                </a:cxn>
                <a:cxn ang="0">
                  <a:pos x="55" y="43"/>
                </a:cxn>
                <a:cxn ang="0">
                  <a:pos x="37" y="66"/>
                </a:cxn>
                <a:cxn ang="0">
                  <a:pos x="31" y="107"/>
                </a:cxn>
                <a:cxn ang="0">
                  <a:pos x="7" y="142"/>
                </a:cxn>
                <a:cxn ang="0">
                  <a:pos x="8" y="177"/>
                </a:cxn>
                <a:cxn ang="0">
                  <a:pos x="33" y="210"/>
                </a:cxn>
                <a:cxn ang="0">
                  <a:pos x="41" y="252"/>
                </a:cxn>
                <a:cxn ang="0">
                  <a:pos x="66" y="276"/>
                </a:cxn>
                <a:cxn ang="0">
                  <a:pos x="108" y="282"/>
                </a:cxn>
                <a:cxn ang="0">
                  <a:pos x="142" y="306"/>
                </a:cxn>
                <a:cxn ang="0">
                  <a:pos x="171" y="309"/>
                </a:cxn>
                <a:cxn ang="0">
                  <a:pos x="177" y="305"/>
                </a:cxn>
                <a:cxn ang="0">
                  <a:pos x="211" y="280"/>
                </a:cxn>
                <a:cxn ang="0">
                  <a:pos x="252" y="272"/>
                </a:cxn>
                <a:cxn ang="0">
                  <a:pos x="259" y="270"/>
                </a:cxn>
                <a:cxn ang="0">
                  <a:pos x="276" y="247"/>
                </a:cxn>
                <a:cxn ang="0">
                  <a:pos x="282" y="206"/>
                </a:cxn>
                <a:cxn ang="0">
                  <a:pos x="306" y="171"/>
                </a:cxn>
                <a:cxn ang="0">
                  <a:pos x="305" y="136"/>
                </a:cxn>
                <a:cxn ang="0">
                  <a:pos x="157" y="266"/>
                </a:cxn>
                <a:cxn ang="0">
                  <a:pos x="47" y="156"/>
                </a:cxn>
                <a:cxn ang="0">
                  <a:pos x="157" y="46"/>
                </a:cxn>
                <a:cxn ang="0">
                  <a:pos x="267" y="156"/>
                </a:cxn>
                <a:cxn ang="0">
                  <a:pos x="157" y="266"/>
                </a:cxn>
              </a:cxnLst>
              <a:rect l="0" t="0" r="r" b="b"/>
              <a:pathLst>
                <a:path w="313" h="313">
                  <a:moveTo>
                    <a:pt x="305" y="136"/>
                  </a:moveTo>
                  <a:cubicBezTo>
                    <a:pt x="280" y="102"/>
                    <a:pt x="280" y="102"/>
                    <a:pt x="280" y="102"/>
                  </a:cubicBezTo>
                  <a:cubicBezTo>
                    <a:pt x="273" y="61"/>
                    <a:pt x="273" y="61"/>
                    <a:pt x="273" y="61"/>
                  </a:cubicBezTo>
                  <a:cubicBezTo>
                    <a:pt x="270" y="49"/>
                    <a:pt x="260" y="39"/>
                    <a:pt x="247" y="37"/>
                  </a:cubicBezTo>
                  <a:cubicBezTo>
                    <a:pt x="206" y="31"/>
                    <a:pt x="206" y="31"/>
                    <a:pt x="206" y="31"/>
                  </a:cubicBezTo>
                  <a:cubicBezTo>
                    <a:pt x="171" y="7"/>
                    <a:pt x="171" y="7"/>
                    <a:pt x="171" y="7"/>
                  </a:cubicBezTo>
                  <a:cubicBezTo>
                    <a:pt x="163" y="1"/>
                    <a:pt x="152" y="0"/>
                    <a:pt x="142" y="4"/>
                  </a:cubicBezTo>
                  <a:cubicBezTo>
                    <a:pt x="140" y="5"/>
                    <a:pt x="138" y="6"/>
                    <a:pt x="136" y="8"/>
                  </a:cubicBezTo>
                  <a:cubicBezTo>
                    <a:pt x="103" y="33"/>
                    <a:pt x="103" y="33"/>
                    <a:pt x="103" y="33"/>
                  </a:cubicBezTo>
                  <a:cubicBezTo>
                    <a:pt x="62" y="40"/>
                    <a:pt x="62" y="40"/>
                    <a:pt x="62" y="40"/>
                  </a:cubicBezTo>
                  <a:cubicBezTo>
                    <a:pt x="59" y="41"/>
                    <a:pt x="57" y="42"/>
                    <a:pt x="55" y="43"/>
                  </a:cubicBezTo>
                  <a:cubicBezTo>
                    <a:pt x="45" y="47"/>
                    <a:pt x="39" y="56"/>
                    <a:pt x="37" y="66"/>
                  </a:cubicBezTo>
                  <a:cubicBezTo>
                    <a:pt x="31" y="107"/>
                    <a:pt x="31" y="107"/>
                    <a:pt x="31" y="107"/>
                  </a:cubicBezTo>
                  <a:cubicBezTo>
                    <a:pt x="7" y="142"/>
                    <a:pt x="7" y="142"/>
                    <a:pt x="7" y="142"/>
                  </a:cubicBezTo>
                  <a:cubicBezTo>
                    <a:pt x="0" y="152"/>
                    <a:pt x="0" y="167"/>
                    <a:pt x="8" y="177"/>
                  </a:cubicBezTo>
                  <a:cubicBezTo>
                    <a:pt x="33" y="210"/>
                    <a:pt x="33" y="210"/>
                    <a:pt x="33" y="210"/>
                  </a:cubicBezTo>
                  <a:cubicBezTo>
                    <a:pt x="41" y="252"/>
                    <a:pt x="41" y="252"/>
                    <a:pt x="41" y="252"/>
                  </a:cubicBezTo>
                  <a:cubicBezTo>
                    <a:pt x="43" y="264"/>
                    <a:pt x="53" y="274"/>
                    <a:pt x="66" y="276"/>
                  </a:cubicBezTo>
                  <a:cubicBezTo>
                    <a:pt x="108" y="282"/>
                    <a:pt x="108" y="282"/>
                    <a:pt x="108" y="282"/>
                  </a:cubicBezTo>
                  <a:cubicBezTo>
                    <a:pt x="142" y="306"/>
                    <a:pt x="142" y="306"/>
                    <a:pt x="142" y="306"/>
                  </a:cubicBezTo>
                  <a:cubicBezTo>
                    <a:pt x="150" y="312"/>
                    <a:pt x="162" y="313"/>
                    <a:pt x="171" y="309"/>
                  </a:cubicBezTo>
                  <a:cubicBezTo>
                    <a:pt x="173" y="308"/>
                    <a:pt x="175" y="306"/>
                    <a:pt x="177" y="305"/>
                  </a:cubicBezTo>
                  <a:cubicBezTo>
                    <a:pt x="211" y="280"/>
                    <a:pt x="211" y="280"/>
                    <a:pt x="211" y="280"/>
                  </a:cubicBezTo>
                  <a:cubicBezTo>
                    <a:pt x="252" y="272"/>
                    <a:pt x="252" y="272"/>
                    <a:pt x="252" y="272"/>
                  </a:cubicBezTo>
                  <a:cubicBezTo>
                    <a:pt x="254" y="272"/>
                    <a:pt x="256" y="271"/>
                    <a:pt x="259" y="270"/>
                  </a:cubicBezTo>
                  <a:cubicBezTo>
                    <a:pt x="268" y="266"/>
                    <a:pt x="275" y="257"/>
                    <a:pt x="276" y="247"/>
                  </a:cubicBezTo>
                  <a:cubicBezTo>
                    <a:pt x="282" y="206"/>
                    <a:pt x="282" y="206"/>
                    <a:pt x="282" y="206"/>
                  </a:cubicBezTo>
                  <a:cubicBezTo>
                    <a:pt x="306" y="171"/>
                    <a:pt x="306" y="171"/>
                    <a:pt x="306" y="171"/>
                  </a:cubicBezTo>
                  <a:cubicBezTo>
                    <a:pt x="313" y="160"/>
                    <a:pt x="313" y="146"/>
                    <a:pt x="305" y="136"/>
                  </a:cubicBezTo>
                  <a:close/>
                  <a:moveTo>
                    <a:pt x="157" y="266"/>
                  </a:moveTo>
                  <a:cubicBezTo>
                    <a:pt x="96" y="266"/>
                    <a:pt x="47" y="217"/>
                    <a:pt x="47" y="156"/>
                  </a:cubicBezTo>
                  <a:cubicBezTo>
                    <a:pt x="47" y="96"/>
                    <a:pt x="96" y="46"/>
                    <a:pt x="157" y="46"/>
                  </a:cubicBezTo>
                  <a:cubicBezTo>
                    <a:pt x="217" y="46"/>
                    <a:pt x="267" y="96"/>
                    <a:pt x="267" y="156"/>
                  </a:cubicBezTo>
                  <a:cubicBezTo>
                    <a:pt x="267" y="217"/>
                    <a:pt x="217" y="266"/>
                    <a:pt x="157" y="266"/>
                  </a:cubicBezTo>
                  <a:close/>
                </a:path>
              </a:pathLst>
            </a:custGeom>
            <a:solidFill>
              <a:schemeClr val="tx1"/>
            </a:solidFill>
            <a:ln w="9525">
              <a:noFill/>
              <a:round/>
            </a:ln>
          </p:spPr>
          <p:txBody>
            <a:bodyPr anchor="ctr"/>
            <a:lstStyle/>
            <a:p>
              <a:pPr algn="ctr" defTabSz="685800"/>
              <a:endParaRPr sz="1350">
                <a:solidFill>
                  <a:prstClr val="black"/>
                </a:solidFill>
                <a:cs typeface="+mn-ea"/>
                <a:sym typeface="+mn-lt"/>
              </a:endParaRPr>
            </a:p>
          </p:txBody>
        </p:sp>
        <p:sp>
          <p:nvSpPr>
            <p:cNvPr id="12" name="Freeform: Shape 11"/>
            <p:cNvSpPr/>
            <p:nvPr/>
          </p:nvSpPr>
          <p:spPr bwMode="auto">
            <a:xfrm>
              <a:off x="5147375" y="2200710"/>
              <a:ext cx="121206" cy="138118"/>
            </a:xfrm>
            <a:custGeom>
              <a:avLst/>
              <a:gdLst/>
              <a:ahLst/>
              <a:cxnLst>
                <a:cxn ang="0">
                  <a:pos x="65" y="79"/>
                </a:cxn>
                <a:cxn ang="0">
                  <a:pos x="95" y="79"/>
                </a:cxn>
                <a:cxn ang="0">
                  <a:pos x="93" y="112"/>
                </a:cxn>
                <a:cxn ang="0">
                  <a:pos x="65" y="120"/>
                </a:cxn>
                <a:cxn ang="0">
                  <a:pos x="65" y="120"/>
                </a:cxn>
                <a:cxn ang="0">
                  <a:pos x="34" y="112"/>
                </a:cxn>
                <a:cxn ang="0">
                  <a:pos x="32" y="89"/>
                </a:cxn>
                <a:cxn ang="0">
                  <a:pos x="8" y="89"/>
                </a:cxn>
                <a:cxn ang="0">
                  <a:pos x="10" y="132"/>
                </a:cxn>
                <a:cxn ang="0">
                  <a:pos x="65" y="147"/>
                </a:cxn>
                <a:cxn ang="0">
                  <a:pos x="65" y="147"/>
                </a:cxn>
                <a:cxn ang="0">
                  <a:pos x="117" y="132"/>
                </a:cxn>
                <a:cxn ang="0">
                  <a:pos x="125" y="53"/>
                </a:cxn>
                <a:cxn ang="0">
                  <a:pos x="65" y="53"/>
                </a:cxn>
                <a:cxn ang="0">
                  <a:pos x="30" y="53"/>
                </a:cxn>
                <a:cxn ang="0">
                  <a:pos x="28" y="26"/>
                </a:cxn>
                <a:cxn ang="0">
                  <a:pos x="65" y="26"/>
                </a:cxn>
                <a:cxn ang="0">
                  <a:pos x="127" y="26"/>
                </a:cxn>
                <a:cxn ang="0">
                  <a:pos x="129" y="0"/>
                </a:cxn>
                <a:cxn ang="0">
                  <a:pos x="65" y="0"/>
                </a:cxn>
                <a:cxn ang="0">
                  <a:pos x="0" y="0"/>
                </a:cxn>
                <a:cxn ang="0">
                  <a:pos x="6" y="79"/>
                </a:cxn>
                <a:cxn ang="0">
                  <a:pos x="65" y="79"/>
                </a:cxn>
              </a:cxnLst>
              <a:rect l="0" t="0" r="r" b="b"/>
              <a:pathLst>
                <a:path w="129" h="147">
                  <a:moveTo>
                    <a:pt x="65" y="79"/>
                  </a:moveTo>
                  <a:lnTo>
                    <a:pt x="95" y="79"/>
                  </a:lnTo>
                  <a:lnTo>
                    <a:pt x="93" y="112"/>
                  </a:lnTo>
                  <a:lnTo>
                    <a:pt x="65" y="120"/>
                  </a:lnTo>
                  <a:lnTo>
                    <a:pt x="65" y="120"/>
                  </a:lnTo>
                  <a:lnTo>
                    <a:pt x="34" y="112"/>
                  </a:lnTo>
                  <a:lnTo>
                    <a:pt x="32" y="89"/>
                  </a:lnTo>
                  <a:lnTo>
                    <a:pt x="8" y="89"/>
                  </a:lnTo>
                  <a:lnTo>
                    <a:pt x="10" y="132"/>
                  </a:lnTo>
                  <a:lnTo>
                    <a:pt x="65" y="147"/>
                  </a:lnTo>
                  <a:lnTo>
                    <a:pt x="65" y="147"/>
                  </a:lnTo>
                  <a:lnTo>
                    <a:pt x="117" y="132"/>
                  </a:lnTo>
                  <a:lnTo>
                    <a:pt x="125" y="53"/>
                  </a:lnTo>
                  <a:lnTo>
                    <a:pt x="65" y="53"/>
                  </a:lnTo>
                  <a:lnTo>
                    <a:pt x="30" y="53"/>
                  </a:lnTo>
                  <a:lnTo>
                    <a:pt x="28" y="26"/>
                  </a:lnTo>
                  <a:lnTo>
                    <a:pt x="65" y="26"/>
                  </a:lnTo>
                  <a:lnTo>
                    <a:pt x="127" y="26"/>
                  </a:lnTo>
                  <a:lnTo>
                    <a:pt x="129" y="0"/>
                  </a:lnTo>
                  <a:lnTo>
                    <a:pt x="65" y="0"/>
                  </a:lnTo>
                  <a:lnTo>
                    <a:pt x="0" y="0"/>
                  </a:lnTo>
                  <a:lnTo>
                    <a:pt x="6" y="79"/>
                  </a:lnTo>
                  <a:lnTo>
                    <a:pt x="65" y="79"/>
                  </a:lnTo>
                  <a:close/>
                </a:path>
              </a:pathLst>
            </a:custGeom>
            <a:solidFill>
              <a:schemeClr val="tx1"/>
            </a:solidFill>
            <a:ln w="9525">
              <a:noFill/>
              <a:round/>
            </a:ln>
          </p:spPr>
          <p:txBody>
            <a:bodyPr anchor="ctr"/>
            <a:lstStyle/>
            <a:p>
              <a:pPr algn="ctr" defTabSz="685800"/>
              <a:endParaRPr sz="1350">
                <a:solidFill>
                  <a:prstClr val="black"/>
                </a:solidFill>
                <a:cs typeface="+mn-ea"/>
                <a:sym typeface="+mn-lt"/>
              </a:endParaRPr>
            </a:p>
          </p:txBody>
        </p:sp>
        <p:sp>
          <p:nvSpPr>
            <p:cNvPr id="13" name="Freeform: Shape 12"/>
            <p:cNvSpPr/>
            <p:nvPr/>
          </p:nvSpPr>
          <p:spPr bwMode="auto">
            <a:xfrm>
              <a:off x="5017713" y="2052256"/>
              <a:ext cx="378651" cy="382409"/>
            </a:xfrm>
            <a:custGeom>
              <a:avLst/>
              <a:gdLst/>
              <a:ahLst/>
              <a:cxnLst>
                <a:cxn ang="0">
                  <a:pos x="100" y="0"/>
                </a:cxn>
                <a:cxn ang="0">
                  <a:pos x="0" y="99"/>
                </a:cxn>
                <a:cxn ang="0">
                  <a:pos x="100" y="199"/>
                </a:cxn>
                <a:cxn ang="0">
                  <a:pos x="199" y="99"/>
                </a:cxn>
                <a:cxn ang="0">
                  <a:pos x="100" y="0"/>
                </a:cxn>
                <a:cxn ang="0">
                  <a:pos x="126" y="27"/>
                </a:cxn>
                <a:cxn ang="0">
                  <a:pos x="132" y="27"/>
                </a:cxn>
                <a:cxn ang="0">
                  <a:pos x="132" y="40"/>
                </a:cxn>
                <a:cxn ang="0">
                  <a:pos x="141" y="40"/>
                </a:cxn>
                <a:cxn ang="0">
                  <a:pos x="141" y="47"/>
                </a:cxn>
                <a:cxn ang="0">
                  <a:pos x="126" y="47"/>
                </a:cxn>
                <a:cxn ang="0">
                  <a:pos x="126" y="27"/>
                </a:cxn>
                <a:cxn ang="0">
                  <a:pos x="101" y="27"/>
                </a:cxn>
                <a:cxn ang="0">
                  <a:pos x="107" y="27"/>
                </a:cxn>
                <a:cxn ang="0">
                  <a:pos x="112" y="34"/>
                </a:cxn>
                <a:cxn ang="0">
                  <a:pos x="116" y="27"/>
                </a:cxn>
                <a:cxn ang="0">
                  <a:pos x="123" y="27"/>
                </a:cxn>
                <a:cxn ang="0">
                  <a:pos x="123" y="47"/>
                </a:cxn>
                <a:cxn ang="0">
                  <a:pos x="116" y="47"/>
                </a:cxn>
                <a:cxn ang="0">
                  <a:pos x="116" y="37"/>
                </a:cxn>
                <a:cxn ang="0">
                  <a:pos x="112" y="44"/>
                </a:cxn>
                <a:cxn ang="0">
                  <a:pos x="111" y="44"/>
                </a:cxn>
                <a:cxn ang="0">
                  <a:pos x="107" y="37"/>
                </a:cxn>
                <a:cxn ang="0">
                  <a:pos x="107" y="47"/>
                </a:cxn>
                <a:cxn ang="0">
                  <a:pos x="101" y="47"/>
                </a:cxn>
                <a:cxn ang="0">
                  <a:pos x="101" y="27"/>
                </a:cxn>
                <a:cxn ang="0">
                  <a:pos x="80" y="27"/>
                </a:cxn>
                <a:cxn ang="0">
                  <a:pos x="98" y="27"/>
                </a:cxn>
                <a:cxn ang="0">
                  <a:pos x="98" y="34"/>
                </a:cxn>
                <a:cxn ang="0">
                  <a:pos x="92" y="34"/>
                </a:cxn>
                <a:cxn ang="0">
                  <a:pos x="92" y="47"/>
                </a:cxn>
                <a:cxn ang="0">
                  <a:pos x="85" y="47"/>
                </a:cxn>
                <a:cxn ang="0">
                  <a:pos x="85" y="34"/>
                </a:cxn>
                <a:cxn ang="0">
                  <a:pos x="80" y="34"/>
                </a:cxn>
                <a:cxn ang="0">
                  <a:pos x="80" y="27"/>
                </a:cxn>
                <a:cxn ang="0">
                  <a:pos x="58" y="27"/>
                </a:cxn>
                <a:cxn ang="0">
                  <a:pos x="64" y="27"/>
                </a:cxn>
                <a:cxn ang="0">
                  <a:pos x="64" y="34"/>
                </a:cxn>
                <a:cxn ang="0">
                  <a:pos x="70" y="34"/>
                </a:cxn>
                <a:cxn ang="0">
                  <a:pos x="70" y="27"/>
                </a:cxn>
                <a:cxn ang="0">
                  <a:pos x="77" y="27"/>
                </a:cxn>
                <a:cxn ang="0">
                  <a:pos x="77" y="47"/>
                </a:cxn>
                <a:cxn ang="0">
                  <a:pos x="70" y="47"/>
                </a:cxn>
                <a:cxn ang="0">
                  <a:pos x="70" y="40"/>
                </a:cxn>
                <a:cxn ang="0">
                  <a:pos x="64" y="40"/>
                </a:cxn>
                <a:cxn ang="0">
                  <a:pos x="64" y="47"/>
                </a:cxn>
                <a:cxn ang="0">
                  <a:pos x="58" y="47"/>
                </a:cxn>
                <a:cxn ang="0">
                  <a:pos x="58" y="27"/>
                </a:cxn>
                <a:cxn ang="0">
                  <a:pos x="142" y="160"/>
                </a:cxn>
                <a:cxn ang="0">
                  <a:pos x="100" y="172"/>
                </a:cxn>
                <a:cxn ang="0">
                  <a:pos x="58" y="160"/>
                </a:cxn>
                <a:cxn ang="0">
                  <a:pos x="48" y="55"/>
                </a:cxn>
                <a:cxn ang="0">
                  <a:pos x="151" y="55"/>
                </a:cxn>
                <a:cxn ang="0">
                  <a:pos x="142" y="160"/>
                </a:cxn>
              </a:cxnLst>
              <a:rect l="0" t="0" r="r" b="b"/>
              <a:pathLst>
                <a:path w="199" h="199">
                  <a:moveTo>
                    <a:pt x="100" y="0"/>
                  </a:moveTo>
                  <a:cubicBezTo>
                    <a:pt x="45" y="0"/>
                    <a:pt x="0" y="44"/>
                    <a:pt x="0" y="99"/>
                  </a:cubicBezTo>
                  <a:cubicBezTo>
                    <a:pt x="0" y="154"/>
                    <a:pt x="45" y="199"/>
                    <a:pt x="100" y="199"/>
                  </a:cubicBezTo>
                  <a:cubicBezTo>
                    <a:pt x="155" y="199"/>
                    <a:pt x="199" y="154"/>
                    <a:pt x="199" y="99"/>
                  </a:cubicBezTo>
                  <a:cubicBezTo>
                    <a:pt x="199" y="44"/>
                    <a:pt x="155" y="0"/>
                    <a:pt x="100" y="0"/>
                  </a:cubicBezTo>
                  <a:close/>
                  <a:moveTo>
                    <a:pt x="126" y="27"/>
                  </a:moveTo>
                  <a:cubicBezTo>
                    <a:pt x="132" y="27"/>
                    <a:pt x="132" y="27"/>
                    <a:pt x="132" y="27"/>
                  </a:cubicBezTo>
                  <a:cubicBezTo>
                    <a:pt x="132" y="40"/>
                    <a:pt x="132" y="40"/>
                    <a:pt x="132" y="40"/>
                  </a:cubicBezTo>
                  <a:cubicBezTo>
                    <a:pt x="141" y="40"/>
                    <a:pt x="141" y="40"/>
                    <a:pt x="141" y="40"/>
                  </a:cubicBezTo>
                  <a:cubicBezTo>
                    <a:pt x="141" y="47"/>
                    <a:pt x="141" y="47"/>
                    <a:pt x="141" y="47"/>
                  </a:cubicBezTo>
                  <a:cubicBezTo>
                    <a:pt x="126" y="47"/>
                    <a:pt x="126" y="47"/>
                    <a:pt x="126" y="47"/>
                  </a:cubicBezTo>
                  <a:lnTo>
                    <a:pt x="126" y="27"/>
                  </a:lnTo>
                  <a:close/>
                  <a:moveTo>
                    <a:pt x="101" y="27"/>
                  </a:moveTo>
                  <a:cubicBezTo>
                    <a:pt x="107" y="27"/>
                    <a:pt x="107" y="27"/>
                    <a:pt x="107" y="27"/>
                  </a:cubicBezTo>
                  <a:cubicBezTo>
                    <a:pt x="112" y="34"/>
                    <a:pt x="112" y="34"/>
                    <a:pt x="112" y="34"/>
                  </a:cubicBezTo>
                  <a:cubicBezTo>
                    <a:pt x="116" y="27"/>
                    <a:pt x="116" y="27"/>
                    <a:pt x="116" y="27"/>
                  </a:cubicBezTo>
                  <a:cubicBezTo>
                    <a:pt x="123" y="27"/>
                    <a:pt x="123" y="27"/>
                    <a:pt x="123" y="27"/>
                  </a:cubicBezTo>
                  <a:cubicBezTo>
                    <a:pt x="123" y="47"/>
                    <a:pt x="123" y="47"/>
                    <a:pt x="123" y="47"/>
                  </a:cubicBezTo>
                  <a:cubicBezTo>
                    <a:pt x="116" y="47"/>
                    <a:pt x="116" y="47"/>
                    <a:pt x="116" y="47"/>
                  </a:cubicBezTo>
                  <a:cubicBezTo>
                    <a:pt x="116" y="37"/>
                    <a:pt x="116" y="37"/>
                    <a:pt x="116" y="37"/>
                  </a:cubicBezTo>
                  <a:cubicBezTo>
                    <a:pt x="112" y="44"/>
                    <a:pt x="112" y="44"/>
                    <a:pt x="112" y="44"/>
                  </a:cubicBezTo>
                  <a:cubicBezTo>
                    <a:pt x="111" y="44"/>
                    <a:pt x="111" y="44"/>
                    <a:pt x="111" y="44"/>
                  </a:cubicBezTo>
                  <a:cubicBezTo>
                    <a:pt x="107" y="37"/>
                    <a:pt x="107" y="37"/>
                    <a:pt x="107" y="37"/>
                  </a:cubicBezTo>
                  <a:cubicBezTo>
                    <a:pt x="107" y="47"/>
                    <a:pt x="107" y="47"/>
                    <a:pt x="107" y="47"/>
                  </a:cubicBezTo>
                  <a:cubicBezTo>
                    <a:pt x="101" y="47"/>
                    <a:pt x="101" y="47"/>
                    <a:pt x="101" y="47"/>
                  </a:cubicBezTo>
                  <a:cubicBezTo>
                    <a:pt x="101" y="27"/>
                    <a:pt x="101" y="27"/>
                    <a:pt x="101" y="27"/>
                  </a:cubicBezTo>
                  <a:close/>
                  <a:moveTo>
                    <a:pt x="80" y="27"/>
                  </a:moveTo>
                  <a:cubicBezTo>
                    <a:pt x="98" y="27"/>
                    <a:pt x="98" y="27"/>
                    <a:pt x="98" y="27"/>
                  </a:cubicBezTo>
                  <a:cubicBezTo>
                    <a:pt x="98" y="34"/>
                    <a:pt x="98" y="34"/>
                    <a:pt x="98" y="34"/>
                  </a:cubicBezTo>
                  <a:cubicBezTo>
                    <a:pt x="92" y="34"/>
                    <a:pt x="92" y="34"/>
                    <a:pt x="92" y="34"/>
                  </a:cubicBezTo>
                  <a:cubicBezTo>
                    <a:pt x="92" y="47"/>
                    <a:pt x="92" y="47"/>
                    <a:pt x="92" y="47"/>
                  </a:cubicBezTo>
                  <a:cubicBezTo>
                    <a:pt x="85" y="47"/>
                    <a:pt x="85" y="47"/>
                    <a:pt x="85" y="47"/>
                  </a:cubicBezTo>
                  <a:cubicBezTo>
                    <a:pt x="85" y="34"/>
                    <a:pt x="85" y="34"/>
                    <a:pt x="85" y="34"/>
                  </a:cubicBezTo>
                  <a:cubicBezTo>
                    <a:pt x="80" y="34"/>
                    <a:pt x="80" y="34"/>
                    <a:pt x="80" y="34"/>
                  </a:cubicBezTo>
                  <a:cubicBezTo>
                    <a:pt x="80" y="27"/>
                    <a:pt x="80" y="27"/>
                    <a:pt x="80" y="27"/>
                  </a:cubicBezTo>
                  <a:close/>
                  <a:moveTo>
                    <a:pt x="58" y="27"/>
                  </a:moveTo>
                  <a:cubicBezTo>
                    <a:pt x="64" y="27"/>
                    <a:pt x="64" y="27"/>
                    <a:pt x="64" y="27"/>
                  </a:cubicBezTo>
                  <a:cubicBezTo>
                    <a:pt x="64" y="34"/>
                    <a:pt x="64" y="34"/>
                    <a:pt x="64" y="34"/>
                  </a:cubicBezTo>
                  <a:cubicBezTo>
                    <a:pt x="70" y="34"/>
                    <a:pt x="70" y="34"/>
                    <a:pt x="70" y="34"/>
                  </a:cubicBezTo>
                  <a:cubicBezTo>
                    <a:pt x="70" y="27"/>
                    <a:pt x="70" y="27"/>
                    <a:pt x="70" y="27"/>
                  </a:cubicBezTo>
                  <a:cubicBezTo>
                    <a:pt x="77" y="27"/>
                    <a:pt x="77" y="27"/>
                    <a:pt x="77" y="27"/>
                  </a:cubicBezTo>
                  <a:cubicBezTo>
                    <a:pt x="77" y="47"/>
                    <a:pt x="77" y="47"/>
                    <a:pt x="77" y="47"/>
                  </a:cubicBezTo>
                  <a:cubicBezTo>
                    <a:pt x="70" y="47"/>
                    <a:pt x="70" y="47"/>
                    <a:pt x="70" y="47"/>
                  </a:cubicBezTo>
                  <a:cubicBezTo>
                    <a:pt x="70" y="40"/>
                    <a:pt x="70" y="40"/>
                    <a:pt x="70" y="40"/>
                  </a:cubicBezTo>
                  <a:cubicBezTo>
                    <a:pt x="64" y="40"/>
                    <a:pt x="64" y="40"/>
                    <a:pt x="64" y="40"/>
                  </a:cubicBezTo>
                  <a:cubicBezTo>
                    <a:pt x="64" y="47"/>
                    <a:pt x="64" y="47"/>
                    <a:pt x="64" y="47"/>
                  </a:cubicBezTo>
                  <a:cubicBezTo>
                    <a:pt x="58" y="47"/>
                    <a:pt x="58" y="47"/>
                    <a:pt x="58" y="47"/>
                  </a:cubicBezTo>
                  <a:lnTo>
                    <a:pt x="58" y="27"/>
                  </a:lnTo>
                  <a:close/>
                  <a:moveTo>
                    <a:pt x="142" y="160"/>
                  </a:moveTo>
                  <a:cubicBezTo>
                    <a:pt x="100" y="172"/>
                    <a:pt x="100" y="172"/>
                    <a:pt x="100" y="172"/>
                  </a:cubicBezTo>
                  <a:cubicBezTo>
                    <a:pt x="58" y="160"/>
                    <a:pt x="58" y="160"/>
                    <a:pt x="58" y="160"/>
                  </a:cubicBezTo>
                  <a:cubicBezTo>
                    <a:pt x="48" y="55"/>
                    <a:pt x="48" y="55"/>
                    <a:pt x="48" y="55"/>
                  </a:cubicBezTo>
                  <a:cubicBezTo>
                    <a:pt x="151" y="55"/>
                    <a:pt x="151" y="55"/>
                    <a:pt x="151" y="55"/>
                  </a:cubicBezTo>
                  <a:lnTo>
                    <a:pt x="142" y="160"/>
                  </a:lnTo>
                  <a:close/>
                </a:path>
              </a:pathLst>
            </a:custGeom>
            <a:solidFill>
              <a:schemeClr val="tx1"/>
            </a:solidFill>
            <a:ln w="9525">
              <a:noFill/>
              <a:round/>
            </a:ln>
          </p:spPr>
          <p:txBody>
            <a:bodyPr anchor="ctr"/>
            <a:lstStyle/>
            <a:p>
              <a:pPr algn="ctr" defTabSz="685800"/>
              <a:endParaRPr sz="1350">
                <a:solidFill>
                  <a:prstClr val="black"/>
                </a:solidFill>
                <a:cs typeface="+mn-ea"/>
                <a:sym typeface="+mn-lt"/>
              </a:endParaRPr>
            </a:p>
          </p:txBody>
        </p:sp>
        <p:sp>
          <p:nvSpPr>
            <p:cNvPr id="14" name="Freeform: Shape 14"/>
            <p:cNvSpPr/>
            <p:nvPr/>
          </p:nvSpPr>
          <p:spPr bwMode="auto">
            <a:xfrm>
              <a:off x="7680925" y="3855241"/>
              <a:ext cx="151409" cy="48842"/>
            </a:xfrm>
            <a:custGeom>
              <a:avLst/>
              <a:gdLst/>
              <a:ahLst/>
              <a:cxnLst>
                <a:cxn ang="0">
                  <a:pos x="83" y="21"/>
                </a:cxn>
                <a:cxn ang="0">
                  <a:pos x="77" y="12"/>
                </a:cxn>
                <a:cxn ang="0">
                  <a:pos x="75" y="0"/>
                </a:cxn>
                <a:cxn ang="0">
                  <a:pos x="17" y="0"/>
                </a:cxn>
                <a:cxn ang="0">
                  <a:pos x="15" y="12"/>
                </a:cxn>
                <a:cxn ang="0">
                  <a:pos x="9" y="21"/>
                </a:cxn>
                <a:cxn ang="0">
                  <a:pos x="4" y="28"/>
                </a:cxn>
                <a:cxn ang="0">
                  <a:pos x="46" y="28"/>
                </a:cxn>
                <a:cxn ang="0">
                  <a:pos x="88" y="28"/>
                </a:cxn>
                <a:cxn ang="0">
                  <a:pos x="83" y="21"/>
                </a:cxn>
              </a:cxnLst>
              <a:rect l="0" t="0" r="r" b="b"/>
              <a:pathLst>
                <a:path w="92" h="29">
                  <a:moveTo>
                    <a:pt x="83" y="21"/>
                  </a:moveTo>
                  <a:cubicBezTo>
                    <a:pt x="78" y="17"/>
                    <a:pt x="77" y="12"/>
                    <a:pt x="77" y="12"/>
                  </a:cubicBezTo>
                  <a:cubicBezTo>
                    <a:pt x="75" y="0"/>
                    <a:pt x="75" y="0"/>
                    <a:pt x="75" y="0"/>
                  </a:cubicBezTo>
                  <a:cubicBezTo>
                    <a:pt x="17" y="0"/>
                    <a:pt x="17" y="0"/>
                    <a:pt x="17" y="0"/>
                  </a:cubicBezTo>
                  <a:cubicBezTo>
                    <a:pt x="15" y="12"/>
                    <a:pt x="15" y="12"/>
                    <a:pt x="15" y="12"/>
                  </a:cubicBezTo>
                  <a:cubicBezTo>
                    <a:pt x="15" y="12"/>
                    <a:pt x="14" y="17"/>
                    <a:pt x="9" y="21"/>
                  </a:cubicBezTo>
                  <a:cubicBezTo>
                    <a:pt x="4" y="25"/>
                    <a:pt x="0" y="28"/>
                    <a:pt x="4" y="28"/>
                  </a:cubicBezTo>
                  <a:cubicBezTo>
                    <a:pt x="8" y="29"/>
                    <a:pt x="43" y="28"/>
                    <a:pt x="46" y="28"/>
                  </a:cubicBezTo>
                  <a:cubicBezTo>
                    <a:pt x="49" y="28"/>
                    <a:pt x="84" y="29"/>
                    <a:pt x="88" y="28"/>
                  </a:cubicBezTo>
                  <a:cubicBezTo>
                    <a:pt x="92" y="28"/>
                    <a:pt x="88" y="25"/>
                    <a:pt x="83" y="21"/>
                  </a:cubicBezTo>
                  <a:close/>
                </a:path>
              </a:pathLst>
            </a:custGeom>
            <a:solidFill>
              <a:schemeClr val="tx1"/>
            </a:solidFill>
            <a:ln w="9525">
              <a:noFill/>
              <a:round/>
            </a:ln>
          </p:spPr>
          <p:txBody>
            <a:bodyPr anchor="ctr"/>
            <a:lstStyle/>
            <a:p>
              <a:pPr algn="ctr" defTabSz="685800"/>
              <a:endParaRPr sz="1350">
                <a:solidFill>
                  <a:prstClr val="black"/>
                </a:solidFill>
                <a:cs typeface="+mn-ea"/>
                <a:sym typeface="+mn-lt"/>
              </a:endParaRPr>
            </a:p>
          </p:txBody>
        </p:sp>
        <p:sp>
          <p:nvSpPr>
            <p:cNvPr id="15" name="Freeform: Shape 15"/>
            <p:cNvSpPr/>
            <p:nvPr/>
          </p:nvSpPr>
          <p:spPr bwMode="auto">
            <a:xfrm>
              <a:off x="7621500" y="3659874"/>
              <a:ext cx="149781" cy="87915"/>
            </a:xfrm>
            <a:custGeom>
              <a:avLst/>
              <a:gdLst/>
              <a:ahLst/>
              <a:cxnLst>
                <a:cxn ang="0">
                  <a:pos x="16" y="45"/>
                </a:cxn>
                <a:cxn ang="0">
                  <a:pos x="38" y="25"/>
                </a:cxn>
                <a:cxn ang="0">
                  <a:pos x="64" y="42"/>
                </a:cxn>
                <a:cxn ang="0">
                  <a:pos x="16" y="45"/>
                </a:cxn>
              </a:cxnLst>
              <a:rect l="0" t="0" r="r" b="b"/>
              <a:pathLst>
                <a:path w="91" h="53">
                  <a:moveTo>
                    <a:pt x="16" y="45"/>
                  </a:moveTo>
                  <a:cubicBezTo>
                    <a:pt x="31" y="45"/>
                    <a:pt x="33" y="41"/>
                    <a:pt x="38" y="25"/>
                  </a:cubicBezTo>
                  <a:cubicBezTo>
                    <a:pt x="48" y="0"/>
                    <a:pt x="91" y="31"/>
                    <a:pt x="64" y="42"/>
                  </a:cubicBezTo>
                  <a:cubicBezTo>
                    <a:pt x="38" y="53"/>
                    <a:pt x="0" y="45"/>
                    <a:pt x="16" y="45"/>
                  </a:cubicBezTo>
                  <a:close/>
                </a:path>
              </a:pathLst>
            </a:custGeom>
            <a:solidFill>
              <a:schemeClr val="tx1"/>
            </a:solidFill>
            <a:ln w="9525">
              <a:noFill/>
              <a:round/>
            </a:ln>
          </p:spPr>
          <p:txBody>
            <a:bodyPr anchor="ctr"/>
            <a:lstStyle/>
            <a:p>
              <a:pPr algn="ctr" defTabSz="685800"/>
              <a:endParaRPr sz="1350">
                <a:solidFill>
                  <a:prstClr val="black"/>
                </a:solidFill>
                <a:cs typeface="+mn-ea"/>
                <a:sym typeface="+mn-lt"/>
              </a:endParaRPr>
            </a:p>
          </p:txBody>
        </p:sp>
        <p:sp>
          <p:nvSpPr>
            <p:cNvPr id="16" name="Freeform: Shape 16"/>
            <p:cNvSpPr/>
            <p:nvPr/>
          </p:nvSpPr>
          <p:spPr bwMode="auto">
            <a:xfrm>
              <a:off x="7719998" y="3449855"/>
              <a:ext cx="206763" cy="248279"/>
            </a:xfrm>
            <a:custGeom>
              <a:avLst/>
              <a:gdLst/>
              <a:ahLst/>
              <a:cxnLst>
                <a:cxn ang="0">
                  <a:pos x="117" y="6"/>
                </a:cxn>
                <a:cxn ang="0">
                  <a:pos x="89" y="13"/>
                </a:cxn>
                <a:cxn ang="0">
                  <a:pos x="8" y="128"/>
                </a:cxn>
                <a:cxn ang="0">
                  <a:pos x="8" y="142"/>
                </a:cxn>
                <a:cxn ang="0">
                  <a:pos x="21" y="139"/>
                </a:cxn>
                <a:cxn ang="0">
                  <a:pos x="116" y="35"/>
                </a:cxn>
                <a:cxn ang="0">
                  <a:pos x="117" y="6"/>
                </a:cxn>
                <a:cxn ang="0">
                  <a:pos x="96" y="20"/>
                </a:cxn>
                <a:cxn ang="0">
                  <a:pos x="91" y="15"/>
                </a:cxn>
                <a:cxn ang="0">
                  <a:pos x="109" y="8"/>
                </a:cxn>
                <a:cxn ang="0">
                  <a:pos x="96" y="20"/>
                </a:cxn>
              </a:cxnLst>
              <a:rect l="0" t="0" r="r" b="b"/>
              <a:pathLst>
                <a:path w="125" h="149">
                  <a:moveTo>
                    <a:pt x="117" y="6"/>
                  </a:moveTo>
                  <a:cubicBezTo>
                    <a:pt x="109" y="0"/>
                    <a:pt x="97" y="3"/>
                    <a:pt x="89" y="13"/>
                  </a:cubicBezTo>
                  <a:cubicBezTo>
                    <a:pt x="8" y="128"/>
                    <a:pt x="8" y="128"/>
                    <a:pt x="8" y="128"/>
                  </a:cubicBezTo>
                  <a:cubicBezTo>
                    <a:pt x="0" y="138"/>
                    <a:pt x="0" y="136"/>
                    <a:pt x="8" y="142"/>
                  </a:cubicBezTo>
                  <a:cubicBezTo>
                    <a:pt x="15" y="148"/>
                    <a:pt x="14" y="149"/>
                    <a:pt x="21" y="139"/>
                  </a:cubicBezTo>
                  <a:cubicBezTo>
                    <a:pt x="116" y="35"/>
                    <a:pt x="116" y="35"/>
                    <a:pt x="116" y="35"/>
                  </a:cubicBezTo>
                  <a:cubicBezTo>
                    <a:pt x="124" y="25"/>
                    <a:pt x="125" y="12"/>
                    <a:pt x="117" y="6"/>
                  </a:cubicBezTo>
                  <a:close/>
                  <a:moveTo>
                    <a:pt x="96" y="20"/>
                  </a:moveTo>
                  <a:cubicBezTo>
                    <a:pt x="96" y="20"/>
                    <a:pt x="95" y="19"/>
                    <a:pt x="91" y="15"/>
                  </a:cubicBezTo>
                  <a:cubicBezTo>
                    <a:pt x="97" y="6"/>
                    <a:pt x="109" y="8"/>
                    <a:pt x="109" y="8"/>
                  </a:cubicBezTo>
                  <a:cubicBezTo>
                    <a:pt x="98" y="14"/>
                    <a:pt x="96" y="20"/>
                    <a:pt x="96" y="20"/>
                  </a:cubicBezTo>
                  <a:close/>
                </a:path>
              </a:pathLst>
            </a:custGeom>
            <a:solidFill>
              <a:schemeClr val="tx1"/>
            </a:solidFill>
            <a:ln w="9525">
              <a:noFill/>
              <a:round/>
            </a:ln>
          </p:spPr>
          <p:txBody>
            <a:bodyPr anchor="ctr"/>
            <a:lstStyle/>
            <a:p>
              <a:pPr algn="ctr" defTabSz="685800"/>
              <a:endParaRPr sz="1350">
                <a:solidFill>
                  <a:prstClr val="black"/>
                </a:solidFill>
                <a:cs typeface="+mn-ea"/>
                <a:sym typeface="+mn-lt"/>
              </a:endParaRPr>
            </a:p>
          </p:txBody>
        </p:sp>
        <p:sp>
          <p:nvSpPr>
            <p:cNvPr id="17" name="Freeform: Shape 17"/>
            <p:cNvSpPr/>
            <p:nvPr/>
          </p:nvSpPr>
          <p:spPr bwMode="auto">
            <a:xfrm>
              <a:off x="7522189" y="3524746"/>
              <a:ext cx="468880" cy="312587"/>
            </a:xfrm>
            <a:custGeom>
              <a:avLst/>
              <a:gdLst/>
              <a:ahLst/>
              <a:cxnLst>
                <a:cxn ang="0">
                  <a:pos x="273" y="0"/>
                </a:cxn>
                <a:cxn ang="0">
                  <a:pos x="237" y="0"/>
                </a:cxn>
                <a:cxn ang="0">
                  <a:pos x="222" y="17"/>
                </a:cxn>
                <a:cxn ang="0">
                  <a:pos x="267" y="17"/>
                </a:cxn>
                <a:cxn ang="0">
                  <a:pos x="267" y="154"/>
                </a:cxn>
                <a:cxn ang="0">
                  <a:pos x="17" y="154"/>
                </a:cxn>
                <a:cxn ang="0">
                  <a:pos x="17" y="17"/>
                </a:cxn>
                <a:cxn ang="0">
                  <a:pos x="162" y="17"/>
                </a:cxn>
                <a:cxn ang="0">
                  <a:pos x="174" y="0"/>
                </a:cxn>
                <a:cxn ang="0">
                  <a:pos x="11" y="0"/>
                </a:cxn>
                <a:cxn ang="0">
                  <a:pos x="0" y="11"/>
                </a:cxn>
                <a:cxn ang="0">
                  <a:pos x="0" y="176"/>
                </a:cxn>
                <a:cxn ang="0">
                  <a:pos x="11" y="188"/>
                </a:cxn>
                <a:cxn ang="0">
                  <a:pos x="273" y="188"/>
                </a:cxn>
                <a:cxn ang="0">
                  <a:pos x="284" y="176"/>
                </a:cxn>
                <a:cxn ang="0">
                  <a:pos x="284" y="11"/>
                </a:cxn>
                <a:cxn ang="0">
                  <a:pos x="273" y="0"/>
                </a:cxn>
              </a:cxnLst>
              <a:rect l="0" t="0" r="r" b="b"/>
              <a:pathLst>
                <a:path w="284" h="188">
                  <a:moveTo>
                    <a:pt x="273" y="0"/>
                  </a:moveTo>
                  <a:cubicBezTo>
                    <a:pt x="237" y="0"/>
                    <a:pt x="237" y="0"/>
                    <a:pt x="237" y="0"/>
                  </a:cubicBezTo>
                  <a:cubicBezTo>
                    <a:pt x="222" y="17"/>
                    <a:pt x="222" y="17"/>
                    <a:pt x="222" y="17"/>
                  </a:cubicBezTo>
                  <a:cubicBezTo>
                    <a:pt x="267" y="17"/>
                    <a:pt x="267" y="17"/>
                    <a:pt x="267" y="17"/>
                  </a:cubicBezTo>
                  <a:cubicBezTo>
                    <a:pt x="267" y="154"/>
                    <a:pt x="267" y="154"/>
                    <a:pt x="267" y="154"/>
                  </a:cubicBezTo>
                  <a:cubicBezTo>
                    <a:pt x="17" y="154"/>
                    <a:pt x="17" y="154"/>
                    <a:pt x="17" y="154"/>
                  </a:cubicBezTo>
                  <a:cubicBezTo>
                    <a:pt x="17" y="17"/>
                    <a:pt x="17" y="17"/>
                    <a:pt x="17" y="17"/>
                  </a:cubicBezTo>
                  <a:cubicBezTo>
                    <a:pt x="162" y="17"/>
                    <a:pt x="162" y="17"/>
                    <a:pt x="162" y="17"/>
                  </a:cubicBezTo>
                  <a:cubicBezTo>
                    <a:pt x="174" y="0"/>
                    <a:pt x="174" y="0"/>
                    <a:pt x="174" y="0"/>
                  </a:cubicBezTo>
                  <a:cubicBezTo>
                    <a:pt x="11" y="0"/>
                    <a:pt x="11" y="0"/>
                    <a:pt x="11" y="0"/>
                  </a:cubicBezTo>
                  <a:cubicBezTo>
                    <a:pt x="5" y="0"/>
                    <a:pt x="0" y="5"/>
                    <a:pt x="0" y="11"/>
                  </a:cubicBezTo>
                  <a:cubicBezTo>
                    <a:pt x="0" y="176"/>
                    <a:pt x="0" y="176"/>
                    <a:pt x="0" y="176"/>
                  </a:cubicBezTo>
                  <a:cubicBezTo>
                    <a:pt x="0" y="183"/>
                    <a:pt x="5" y="188"/>
                    <a:pt x="11" y="188"/>
                  </a:cubicBezTo>
                  <a:cubicBezTo>
                    <a:pt x="273" y="188"/>
                    <a:pt x="273" y="188"/>
                    <a:pt x="273" y="188"/>
                  </a:cubicBezTo>
                  <a:cubicBezTo>
                    <a:pt x="279" y="188"/>
                    <a:pt x="284" y="183"/>
                    <a:pt x="284" y="176"/>
                  </a:cubicBezTo>
                  <a:cubicBezTo>
                    <a:pt x="284" y="11"/>
                    <a:pt x="284" y="11"/>
                    <a:pt x="284" y="11"/>
                  </a:cubicBezTo>
                  <a:cubicBezTo>
                    <a:pt x="284" y="5"/>
                    <a:pt x="279" y="0"/>
                    <a:pt x="273" y="0"/>
                  </a:cubicBezTo>
                  <a:close/>
                </a:path>
              </a:pathLst>
            </a:custGeom>
            <a:solidFill>
              <a:schemeClr val="tx1"/>
            </a:solidFill>
            <a:ln w="9525">
              <a:noFill/>
              <a:round/>
            </a:ln>
          </p:spPr>
          <p:txBody>
            <a:bodyPr anchor="ctr"/>
            <a:lstStyle/>
            <a:p>
              <a:pPr algn="ctr" defTabSz="685800"/>
              <a:endParaRPr sz="1350">
                <a:solidFill>
                  <a:prstClr val="black"/>
                </a:solidFill>
                <a:cs typeface="+mn-ea"/>
                <a:sym typeface="+mn-lt"/>
              </a:endParaRPr>
            </a:p>
          </p:txBody>
        </p:sp>
      </p:grpSp>
      <p:grpSp>
        <p:nvGrpSpPr>
          <p:cNvPr id="30" name="组合 29"/>
          <p:cNvGrpSpPr/>
          <p:nvPr/>
        </p:nvGrpSpPr>
        <p:grpSpPr>
          <a:xfrm>
            <a:off x="870348" y="1765037"/>
            <a:ext cx="1892365" cy="792855"/>
            <a:chOff x="874713" y="3325188"/>
            <a:chExt cx="2523153" cy="1057139"/>
          </a:xfrm>
        </p:grpSpPr>
        <p:sp>
          <p:nvSpPr>
            <p:cNvPr id="31" name="矩形 30"/>
            <p:cNvSpPr/>
            <p:nvPr/>
          </p:nvSpPr>
          <p:spPr>
            <a:xfrm>
              <a:off x="874713" y="3668286"/>
              <a:ext cx="2523153" cy="714041"/>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200" dirty="0">
                  <a:gradFill>
                    <a:gsLst>
                      <a:gs pos="0">
                        <a:srgbClr val="E3B43B"/>
                      </a:gs>
                      <a:gs pos="100000">
                        <a:srgbClr val="8B6735"/>
                      </a:gs>
                    </a:gsLst>
                    <a:lin ang="5400000" scaled="1"/>
                  </a:gradFill>
                  <a:cs typeface="+mn-ea"/>
                  <a:sym typeface="+mn-lt"/>
                </a:rPr>
                <a:t>用户可以在投影仪或者计算机上进行演示</a:t>
              </a:r>
            </a:p>
          </p:txBody>
        </p:sp>
        <p:sp>
          <p:nvSpPr>
            <p:cNvPr id="32" name="矩形 31"/>
            <p:cNvSpPr/>
            <p:nvPr/>
          </p:nvSpPr>
          <p:spPr>
            <a:xfrm>
              <a:off x="874713" y="3325188"/>
              <a:ext cx="2241974" cy="426869"/>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350" b="1" dirty="0">
                  <a:gradFill>
                    <a:gsLst>
                      <a:gs pos="0">
                        <a:srgbClr val="E3B43B"/>
                      </a:gs>
                      <a:gs pos="100000">
                        <a:srgbClr val="8B6735"/>
                      </a:gs>
                    </a:gsLst>
                    <a:lin ang="5400000" scaled="1"/>
                  </a:gradFill>
                  <a:cs typeface="+mn-ea"/>
                  <a:sym typeface="+mn-lt"/>
                </a:rPr>
                <a:t>标题文字添加</a:t>
              </a:r>
            </a:p>
          </p:txBody>
        </p:sp>
      </p:grpSp>
      <p:grpSp>
        <p:nvGrpSpPr>
          <p:cNvPr id="33" name="组合 32"/>
          <p:cNvGrpSpPr/>
          <p:nvPr/>
        </p:nvGrpSpPr>
        <p:grpSpPr>
          <a:xfrm>
            <a:off x="870348" y="3154414"/>
            <a:ext cx="1892365" cy="792855"/>
            <a:chOff x="874713" y="3325188"/>
            <a:chExt cx="2523153" cy="1057139"/>
          </a:xfrm>
        </p:grpSpPr>
        <p:sp>
          <p:nvSpPr>
            <p:cNvPr id="34" name="矩形 33"/>
            <p:cNvSpPr/>
            <p:nvPr/>
          </p:nvSpPr>
          <p:spPr>
            <a:xfrm>
              <a:off x="874713" y="3668286"/>
              <a:ext cx="2523153" cy="714041"/>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200" dirty="0">
                  <a:gradFill>
                    <a:gsLst>
                      <a:gs pos="0">
                        <a:srgbClr val="E3B43B"/>
                      </a:gs>
                      <a:gs pos="100000">
                        <a:srgbClr val="8B6735"/>
                      </a:gs>
                    </a:gsLst>
                    <a:lin ang="5400000" scaled="1"/>
                  </a:gradFill>
                  <a:cs typeface="+mn-ea"/>
                  <a:sym typeface="+mn-lt"/>
                </a:rPr>
                <a:t>用户可以在投影仪或者计算机上进行演示</a:t>
              </a:r>
            </a:p>
          </p:txBody>
        </p:sp>
        <p:sp>
          <p:nvSpPr>
            <p:cNvPr id="35" name="矩形 34"/>
            <p:cNvSpPr/>
            <p:nvPr/>
          </p:nvSpPr>
          <p:spPr>
            <a:xfrm>
              <a:off x="874713" y="3325188"/>
              <a:ext cx="2241974" cy="426869"/>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350" b="1" dirty="0">
                  <a:gradFill>
                    <a:gsLst>
                      <a:gs pos="0">
                        <a:srgbClr val="E3B43B"/>
                      </a:gs>
                      <a:gs pos="100000">
                        <a:srgbClr val="8B6735"/>
                      </a:gs>
                    </a:gsLst>
                    <a:lin ang="5400000" scaled="1"/>
                  </a:gradFill>
                  <a:cs typeface="+mn-ea"/>
                  <a:sym typeface="+mn-lt"/>
                </a:rPr>
                <a:t>标题文字添加</a:t>
              </a:r>
            </a:p>
          </p:txBody>
        </p:sp>
      </p:grpSp>
      <p:grpSp>
        <p:nvGrpSpPr>
          <p:cNvPr id="36" name="组合 35"/>
          <p:cNvGrpSpPr/>
          <p:nvPr/>
        </p:nvGrpSpPr>
        <p:grpSpPr>
          <a:xfrm>
            <a:off x="6338049" y="1765037"/>
            <a:ext cx="1892365" cy="792855"/>
            <a:chOff x="874713" y="3325188"/>
            <a:chExt cx="2523153" cy="1057139"/>
          </a:xfrm>
        </p:grpSpPr>
        <p:sp>
          <p:nvSpPr>
            <p:cNvPr id="37" name="矩形 36"/>
            <p:cNvSpPr/>
            <p:nvPr/>
          </p:nvSpPr>
          <p:spPr>
            <a:xfrm>
              <a:off x="874713" y="3668286"/>
              <a:ext cx="2523153" cy="714041"/>
            </a:xfrm>
            <a:prstGeom prst="rect">
              <a:avLst/>
            </a:prstGeom>
          </p:spPr>
          <p:txBody>
            <a:bodyPr wrap="square">
              <a:spAutoFit/>
              <a:scene3d>
                <a:camera prst="orthographicFront"/>
                <a:lightRig rig="threePt" dir="t"/>
              </a:scene3d>
              <a:sp3d contourW="12700"/>
            </a:bodyPr>
            <a:lstStyle/>
            <a:p>
              <a:pPr algn="r" defTabSz="685800">
                <a:lnSpc>
                  <a:spcPct val="120000"/>
                </a:lnSpc>
              </a:pPr>
              <a:r>
                <a:rPr lang="zh-CN" altLang="en-US" sz="1200" dirty="0">
                  <a:gradFill>
                    <a:gsLst>
                      <a:gs pos="0">
                        <a:srgbClr val="E3B43B"/>
                      </a:gs>
                      <a:gs pos="100000">
                        <a:srgbClr val="8B6735"/>
                      </a:gs>
                    </a:gsLst>
                    <a:lin ang="5400000" scaled="1"/>
                  </a:gradFill>
                  <a:cs typeface="+mn-ea"/>
                  <a:sym typeface="+mn-lt"/>
                </a:rPr>
                <a:t>用户可以在投影仪或者计算机上进行演示</a:t>
              </a:r>
            </a:p>
          </p:txBody>
        </p:sp>
        <p:sp>
          <p:nvSpPr>
            <p:cNvPr id="38" name="矩形 37"/>
            <p:cNvSpPr/>
            <p:nvPr/>
          </p:nvSpPr>
          <p:spPr>
            <a:xfrm>
              <a:off x="1155892" y="3325188"/>
              <a:ext cx="2241974" cy="426869"/>
            </a:xfrm>
            <a:prstGeom prst="rect">
              <a:avLst/>
            </a:prstGeom>
          </p:spPr>
          <p:txBody>
            <a:bodyPr wrap="square">
              <a:spAutoFit/>
              <a:scene3d>
                <a:camera prst="orthographicFront"/>
                <a:lightRig rig="threePt" dir="t"/>
              </a:scene3d>
              <a:sp3d contourW="12700"/>
            </a:bodyPr>
            <a:lstStyle/>
            <a:p>
              <a:pPr algn="r" defTabSz="685800">
                <a:lnSpc>
                  <a:spcPct val="120000"/>
                </a:lnSpc>
              </a:pPr>
              <a:r>
                <a:rPr lang="zh-CN" altLang="en-US" sz="1350" b="1" dirty="0">
                  <a:gradFill>
                    <a:gsLst>
                      <a:gs pos="0">
                        <a:srgbClr val="E3B43B"/>
                      </a:gs>
                      <a:gs pos="100000">
                        <a:srgbClr val="8B6735"/>
                      </a:gs>
                    </a:gsLst>
                    <a:lin ang="5400000" scaled="1"/>
                  </a:gradFill>
                  <a:cs typeface="+mn-ea"/>
                  <a:sym typeface="+mn-lt"/>
                </a:rPr>
                <a:t>标题文字添加</a:t>
              </a:r>
            </a:p>
          </p:txBody>
        </p:sp>
      </p:grpSp>
      <p:grpSp>
        <p:nvGrpSpPr>
          <p:cNvPr id="39" name="组合 38"/>
          <p:cNvGrpSpPr/>
          <p:nvPr/>
        </p:nvGrpSpPr>
        <p:grpSpPr>
          <a:xfrm>
            <a:off x="6338049" y="3154414"/>
            <a:ext cx="1892365" cy="792855"/>
            <a:chOff x="874713" y="3325188"/>
            <a:chExt cx="2523153" cy="1057139"/>
          </a:xfrm>
        </p:grpSpPr>
        <p:sp>
          <p:nvSpPr>
            <p:cNvPr id="40" name="矩形 39"/>
            <p:cNvSpPr/>
            <p:nvPr/>
          </p:nvSpPr>
          <p:spPr>
            <a:xfrm>
              <a:off x="874713" y="3668286"/>
              <a:ext cx="2523153" cy="714041"/>
            </a:xfrm>
            <a:prstGeom prst="rect">
              <a:avLst/>
            </a:prstGeom>
          </p:spPr>
          <p:txBody>
            <a:bodyPr wrap="square">
              <a:spAutoFit/>
              <a:scene3d>
                <a:camera prst="orthographicFront"/>
                <a:lightRig rig="threePt" dir="t"/>
              </a:scene3d>
              <a:sp3d contourW="12700"/>
            </a:bodyPr>
            <a:lstStyle/>
            <a:p>
              <a:pPr algn="r" defTabSz="685800">
                <a:lnSpc>
                  <a:spcPct val="120000"/>
                </a:lnSpc>
              </a:pPr>
              <a:r>
                <a:rPr lang="zh-CN" altLang="en-US" sz="1200" dirty="0">
                  <a:gradFill>
                    <a:gsLst>
                      <a:gs pos="0">
                        <a:srgbClr val="E3B43B"/>
                      </a:gs>
                      <a:gs pos="100000">
                        <a:srgbClr val="8B6735"/>
                      </a:gs>
                    </a:gsLst>
                    <a:lin ang="5400000" scaled="1"/>
                  </a:gradFill>
                  <a:cs typeface="+mn-ea"/>
                  <a:sym typeface="+mn-lt"/>
                </a:rPr>
                <a:t>用户可以在投影仪或者计算机上进行演示</a:t>
              </a:r>
            </a:p>
          </p:txBody>
        </p:sp>
        <p:sp>
          <p:nvSpPr>
            <p:cNvPr id="41" name="矩形 40"/>
            <p:cNvSpPr/>
            <p:nvPr/>
          </p:nvSpPr>
          <p:spPr>
            <a:xfrm>
              <a:off x="1155892" y="3325188"/>
              <a:ext cx="2241974" cy="426869"/>
            </a:xfrm>
            <a:prstGeom prst="rect">
              <a:avLst/>
            </a:prstGeom>
          </p:spPr>
          <p:txBody>
            <a:bodyPr wrap="square">
              <a:spAutoFit/>
              <a:scene3d>
                <a:camera prst="orthographicFront"/>
                <a:lightRig rig="threePt" dir="t"/>
              </a:scene3d>
              <a:sp3d contourW="12700"/>
            </a:bodyPr>
            <a:lstStyle/>
            <a:p>
              <a:pPr algn="r" defTabSz="685800">
                <a:lnSpc>
                  <a:spcPct val="120000"/>
                </a:lnSpc>
              </a:pPr>
              <a:r>
                <a:rPr lang="zh-CN" altLang="en-US" sz="1350" b="1" dirty="0">
                  <a:gradFill>
                    <a:gsLst>
                      <a:gs pos="0">
                        <a:srgbClr val="E3B43B"/>
                      </a:gs>
                      <a:gs pos="100000">
                        <a:srgbClr val="8B6735"/>
                      </a:gs>
                    </a:gsLst>
                    <a:lin ang="5400000" scaled="1"/>
                  </a:gradFill>
                  <a:cs typeface="+mn-ea"/>
                  <a:sym typeface="+mn-lt"/>
                </a:rPr>
                <a:t>标题文字添加</a:t>
              </a:r>
            </a:p>
          </p:txBody>
        </p:sp>
      </p:grpSp>
      <p:pic>
        <p:nvPicPr>
          <p:cNvPr id="43" name="图片占位符 4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4829" r="4829"/>
          <a:stretch>
            <a:fillRect/>
          </a:stretch>
        </p:blipFill>
        <p:spPr/>
      </p:pic>
      <p:grpSp>
        <p:nvGrpSpPr>
          <p:cNvPr id="42" name="组合 41"/>
          <p:cNvGrpSpPr/>
          <p:nvPr/>
        </p:nvGrpSpPr>
        <p:grpSpPr>
          <a:xfrm>
            <a:off x="1006184" y="273844"/>
            <a:ext cx="3982180" cy="593878"/>
            <a:chOff x="1341578" y="365125"/>
            <a:chExt cx="5309573" cy="791836"/>
          </a:xfrm>
        </p:grpSpPr>
        <p:sp>
          <p:nvSpPr>
            <p:cNvPr id="44" name="文本框 43"/>
            <p:cNvSpPr txBox="1"/>
            <p:nvPr/>
          </p:nvSpPr>
          <p:spPr>
            <a:xfrm>
              <a:off x="1341578" y="365125"/>
              <a:ext cx="3118802" cy="553997"/>
            </a:xfrm>
            <a:prstGeom prst="rect">
              <a:avLst/>
            </a:prstGeom>
            <a:noFill/>
          </p:spPr>
          <p:txBody>
            <a:bodyPr wrap="none" rtlCol="0">
              <a:spAutoFit/>
              <a:scene3d>
                <a:camera prst="orthographicFront"/>
                <a:lightRig rig="threePt" dir="t"/>
              </a:scene3d>
              <a:sp3d contourW="12700"/>
            </a:bodyPr>
            <a:lstStyle/>
            <a:p>
              <a:pPr defTabSz="685800"/>
              <a:r>
                <a:rPr lang="zh-CN" altLang="en-US" sz="2100" b="1" dirty="0">
                  <a:gradFill flip="none" rotWithShape="1">
                    <a:gsLst>
                      <a:gs pos="0">
                        <a:srgbClr val="E3B43B"/>
                      </a:gs>
                      <a:gs pos="100000">
                        <a:srgbClr val="8B6735"/>
                      </a:gs>
                    </a:gsLst>
                    <a:lin ang="5400000" scaled="1"/>
                    <a:tileRect/>
                  </a:gradFill>
                  <a:cs typeface="+mn-ea"/>
                  <a:sym typeface="+mn-lt"/>
                </a:rPr>
                <a:t>标题文字添加此处</a:t>
              </a:r>
            </a:p>
          </p:txBody>
        </p:sp>
        <p:sp>
          <p:nvSpPr>
            <p:cNvPr id="45" name="矩形 44"/>
            <p:cNvSpPr/>
            <p:nvPr/>
          </p:nvSpPr>
          <p:spPr>
            <a:xfrm>
              <a:off x="1341578" y="818407"/>
              <a:ext cx="5309573" cy="338554"/>
            </a:xfrm>
            <a:prstGeom prst="rect">
              <a:avLst/>
            </a:prstGeom>
          </p:spPr>
          <p:txBody>
            <a:bodyPr wrap="none">
              <a:spAutoFit/>
            </a:bodyPr>
            <a:lstStyle/>
            <a:p>
              <a:pPr defTabSz="685800"/>
              <a:r>
                <a:rPr lang="en-US" altLang="zh-CN" sz="1050" dirty="0">
                  <a:gradFill flip="none" rotWithShape="1">
                    <a:gsLst>
                      <a:gs pos="0">
                        <a:srgbClr val="E3B43B"/>
                      </a:gs>
                      <a:gs pos="100000">
                        <a:srgbClr val="8B6735"/>
                      </a:gs>
                    </a:gsLst>
                    <a:lin ang="5400000" scaled="1"/>
                    <a:tileRect/>
                  </a:gradFill>
                  <a:cs typeface="+mn-ea"/>
                  <a:sym typeface="+mn-lt"/>
                </a:rPr>
                <a:t>ADD YOUR TEXT HERE ADD YOUR TEXT ADD YOUR TEXT </a:t>
              </a:r>
              <a:endParaRPr lang="zh-CN" altLang="en-US" sz="1050" dirty="0">
                <a:gradFill flip="none" rotWithShape="1">
                  <a:gsLst>
                    <a:gs pos="0">
                      <a:srgbClr val="E3B43B"/>
                    </a:gs>
                    <a:gs pos="100000">
                      <a:srgbClr val="8B6735"/>
                    </a:gs>
                  </a:gsLst>
                  <a:lin ang="5400000" scaled="1"/>
                  <a:tileRect/>
                </a:gra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childTnLst>
                          </p:cTn>
                        </p:par>
                        <p:par>
                          <p:cTn id="16" fill="hold">
                            <p:stCondLst>
                              <p:cond delay="1500"/>
                            </p:stCondLst>
                            <p:childTnLst>
                              <p:par>
                                <p:cTn id="17" presetID="31"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1000" fill="hold"/>
                                        <p:tgtEl>
                                          <p:spTgt spid="30"/>
                                        </p:tgtEl>
                                        <p:attrNameLst>
                                          <p:attrName>ppt_w</p:attrName>
                                        </p:attrNameLst>
                                      </p:cBhvr>
                                      <p:tavLst>
                                        <p:tav tm="0">
                                          <p:val>
                                            <p:fltVal val="0"/>
                                          </p:val>
                                        </p:tav>
                                        <p:tav tm="100000">
                                          <p:val>
                                            <p:strVal val="#ppt_w"/>
                                          </p:val>
                                        </p:tav>
                                      </p:tavLst>
                                    </p:anim>
                                    <p:anim calcmode="lin" valueType="num">
                                      <p:cBhvr>
                                        <p:cTn id="20" dur="1000" fill="hold"/>
                                        <p:tgtEl>
                                          <p:spTgt spid="30"/>
                                        </p:tgtEl>
                                        <p:attrNameLst>
                                          <p:attrName>ppt_h</p:attrName>
                                        </p:attrNameLst>
                                      </p:cBhvr>
                                      <p:tavLst>
                                        <p:tav tm="0">
                                          <p:val>
                                            <p:fltVal val="0"/>
                                          </p:val>
                                        </p:tav>
                                        <p:tav tm="100000">
                                          <p:val>
                                            <p:strVal val="#ppt_h"/>
                                          </p:val>
                                        </p:tav>
                                      </p:tavLst>
                                    </p:anim>
                                    <p:anim calcmode="lin" valueType="num">
                                      <p:cBhvr>
                                        <p:cTn id="21" dur="1000" fill="hold"/>
                                        <p:tgtEl>
                                          <p:spTgt spid="30"/>
                                        </p:tgtEl>
                                        <p:attrNameLst>
                                          <p:attrName>style.rotation</p:attrName>
                                        </p:attrNameLst>
                                      </p:cBhvr>
                                      <p:tavLst>
                                        <p:tav tm="0">
                                          <p:val>
                                            <p:fltVal val="90"/>
                                          </p:val>
                                        </p:tav>
                                        <p:tav tm="100000">
                                          <p:val>
                                            <p:fltVal val="0"/>
                                          </p:val>
                                        </p:tav>
                                      </p:tavLst>
                                    </p:anim>
                                    <p:animEffect transition="in" filter="fade">
                                      <p:cBhvr>
                                        <p:cTn id="22" dur="1000"/>
                                        <p:tgtEl>
                                          <p:spTgt spid="30"/>
                                        </p:tgtEl>
                                      </p:cBhvr>
                                    </p:animEffect>
                                  </p:childTnLst>
                                </p:cTn>
                              </p:par>
                              <p:par>
                                <p:cTn id="23" presetID="3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1000" fill="hold"/>
                                        <p:tgtEl>
                                          <p:spTgt spid="33"/>
                                        </p:tgtEl>
                                        <p:attrNameLst>
                                          <p:attrName>ppt_w</p:attrName>
                                        </p:attrNameLst>
                                      </p:cBhvr>
                                      <p:tavLst>
                                        <p:tav tm="0">
                                          <p:val>
                                            <p:fltVal val="0"/>
                                          </p:val>
                                        </p:tav>
                                        <p:tav tm="100000">
                                          <p:val>
                                            <p:strVal val="#ppt_w"/>
                                          </p:val>
                                        </p:tav>
                                      </p:tavLst>
                                    </p:anim>
                                    <p:anim calcmode="lin" valueType="num">
                                      <p:cBhvr>
                                        <p:cTn id="26" dur="1000" fill="hold"/>
                                        <p:tgtEl>
                                          <p:spTgt spid="33"/>
                                        </p:tgtEl>
                                        <p:attrNameLst>
                                          <p:attrName>ppt_h</p:attrName>
                                        </p:attrNameLst>
                                      </p:cBhvr>
                                      <p:tavLst>
                                        <p:tav tm="0">
                                          <p:val>
                                            <p:fltVal val="0"/>
                                          </p:val>
                                        </p:tav>
                                        <p:tav tm="100000">
                                          <p:val>
                                            <p:strVal val="#ppt_h"/>
                                          </p:val>
                                        </p:tav>
                                      </p:tavLst>
                                    </p:anim>
                                    <p:anim calcmode="lin" valueType="num">
                                      <p:cBhvr>
                                        <p:cTn id="27" dur="1000" fill="hold"/>
                                        <p:tgtEl>
                                          <p:spTgt spid="33"/>
                                        </p:tgtEl>
                                        <p:attrNameLst>
                                          <p:attrName>style.rotation</p:attrName>
                                        </p:attrNameLst>
                                      </p:cBhvr>
                                      <p:tavLst>
                                        <p:tav tm="0">
                                          <p:val>
                                            <p:fltVal val="90"/>
                                          </p:val>
                                        </p:tav>
                                        <p:tav tm="100000">
                                          <p:val>
                                            <p:fltVal val="0"/>
                                          </p:val>
                                        </p:tav>
                                      </p:tavLst>
                                    </p:anim>
                                    <p:animEffect transition="in" filter="fade">
                                      <p:cBhvr>
                                        <p:cTn id="28" dur="1000"/>
                                        <p:tgtEl>
                                          <p:spTgt spid="33"/>
                                        </p:tgtEl>
                                      </p:cBhvr>
                                    </p:animEffect>
                                  </p:childTnLst>
                                </p:cTn>
                              </p:par>
                              <p:par>
                                <p:cTn id="29" presetID="3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1000" fill="hold"/>
                                        <p:tgtEl>
                                          <p:spTgt spid="36"/>
                                        </p:tgtEl>
                                        <p:attrNameLst>
                                          <p:attrName>ppt_w</p:attrName>
                                        </p:attrNameLst>
                                      </p:cBhvr>
                                      <p:tavLst>
                                        <p:tav tm="0">
                                          <p:val>
                                            <p:fltVal val="0"/>
                                          </p:val>
                                        </p:tav>
                                        <p:tav tm="100000">
                                          <p:val>
                                            <p:strVal val="#ppt_w"/>
                                          </p:val>
                                        </p:tav>
                                      </p:tavLst>
                                    </p:anim>
                                    <p:anim calcmode="lin" valueType="num">
                                      <p:cBhvr>
                                        <p:cTn id="32" dur="1000" fill="hold"/>
                                        <p:tgtEl>
                                          <p:spTgt spid="36"/>
                                        </p:tgtEl>
                                        <p:attrNameLst>
                                          <p:attrName>ppt_h</p:attrName>
                                        </p:attrNameLst>
                                      </p:cBhvr>
                                      <p:tavLst>
                                        <p:tav tm="0">
                                          <p:val>
                                            <p:fltVal val="0"/>
                                          </p:val>
                                        </p:tav>
                                        <p:tav tm="100000">
                                          <p:val>
                                            <p:strVal val="#ppt_h"/>
                                          </p:val>
                                        </p:tav>
                                      </p:tavLst>
                                    </p:anim>
                                    <p:anim calcmode="lin" valueType="num">
                                      <p:cBhvr>
                                        <p:cTn id="33" dur="1000" fill="hold"/>
                                        <p:tgtEl>
                                          <p:spTgt spid="36"/>
                                        </p:tgtEl>
                                        <p:attrNameLst>
                                          <p:attrName>style.rotation</p:attrName>
                                        </p:attrNameLst>
                                      </p:cBhvr>
                                      <p:tavLst>
                                        <p:tav tm="0">
                                          <p:val>
                                            <p:fltVal val="90"/>
                                          </p:val>
                                        </p:tav>
                                        <p:tav tm="100000">
                                          <p:val>
                                            <p:fltVal val="0"/>
                                          </p:val>
                                        </p:tav>
                                      </p:tavLst>
                                    </p:anim>
                                    <p:animEffect transition="in" filter="fade">
                                      <p:cBhvr>
                                        <p:cTn id="34" dur="1000"/>
                                        <p:tgtEl>
                                          <p:spTgt spid="36"/>
                                        </p:tgtEl>
                                      </p:cBhvr>
                                    </p:animEffect>
                                  </p:childTnLst>
                                </p:cTn>
                              </p:par>
                              <p:par>
                                <p:cTn id="35" presetID="3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1000" fill="hold"/>
                                        <p:tgtEl>
                                          <p:spTgt spid="39"/>
                                        </p:tgtEl>
                                        <p:attrNameLst>
                                          <p:attrName>ppt_w</p:attrName>
                                        </p:attrNameLst>
                                      </p:cBhvr>
                                      <p:tavLst>
                                        <p:tav tm="0">
                                          <p:val>
                                            <p:fltVal val="0"/>
                                          </p:val>
                                        </p:tav>
                                        <p:tav tm="100000">
                                          <p:val>
                                            <p:strVal val="#ppt_w"/>
                                          </p:val>
                                        </p:tav>
                                      </p:tavLst>
                                    </p:anim>
                                    <p:anim calcmode="lin" valueType="num">
                                      <p:cBhvr>
                                        <p:cTn id="38" dur="1000" fill="hold"/>
                                        <p:tgtEl>
                                          <p:spTgt spid="39"/>
                                        </p:tgtEl>
                                        <p:attrNameLst>
                                          <p:attrName>ppt_h</p:attrName>
                                        </p:attrNameLst>
                                      </p:cBhvr>
                                      <p:tavLst>
                                        <p:tav tm="0">
                                          <p:val>
                                            <p:fltVal val="0"/>
                                          </p:val>
                                        </p:tav>
                                        <p:tav tm="100000">
                                          <p:val>
                                            <p:strVal val="#ppt_h"/>
                                          </p:val>
                                        </p:tav>
                                      </p:tavLst>
                                    </p:anim>
                                    <p:anim calcmode="lin" valueType="num">
                                      <p:cBhvr>
                                        <p:cTn id="39" dur="1000" fill="hold"/>
                                        <p:tgtEl>
                                          <p:spTgt spid="39"/>
                                        </p:tgtEl>
                                        <p:attrNameLst>
                                          <p:attrName>style.rotation</p:attrName>
                                        </p:attrNameLst>
                                      </p:cBhvr>
                                      <p:tavLst>
                                        <p:tav tm="0">
                                          <p:val>
                                            <p:fltVal val="90"/>
                                          </p:val>
                                        </p:tav>
                                        <p:tav tm="100000">
                                          <p:val>
                                            <p:fltVal val="0"/>
                                          </p:val>
                                        </p:tav>
                                      </p:tavLst>
                                    </p:anim>
                                    <p:animEffect transition="in" filter="fade">
                                      <p:cBhvr>
                                        <p:cTn id="40"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占位符 4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325" r="16325"/>
          <a:stretch>
            <a:fillRect/>
          </a:stretch>
        </p:blipFill>
        <p:spPr/>
      </p:pic>
      <p:pic>
        <p:nvPicPr>
          <p:cNvPr id="42" name="图片占位符 41"/>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6397" r="16397"/>
          <a:stretch>
            <a:fillRect/>
          </a:stretch>
        </p:blipFill>
        <p:spPr/>
      </p:pic>
      <p:pic>
        <p:nvPicPr>
          <p:cNvPr id="43" name="图片占位符 42"/>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21582" r="21582"/>
          <a:stretch>
            <a:fillRect/>
          </a:stretch>
        </p:blipFill>
        <p:spPr/>
      </p:pic>
      <p:sp>
        <p:nvSpPr>
          <p:cNvPr id="5" name="Oval 17"/>
          <p:cNvSpPr/>
          <p:nvPr/>
        </p:nvSpPr>
        <p:spPr>
          <a:xfrm>
            <a:off x="6270991" y="1470288"/>
            <a:ext cx="1759260" cy="1759260"/>
          </a:xfrm>
          <a:prstGeom prst="ellipse">
            <a:avLst/>
          </a:prstGeom>
          <a:noFill/>
          <a:ln w="50800">
            <a:gradFill>
              <a:gsLst>
                <a:gs pos="0">
                  <a:srgbClr val="E3B43B"/>
                </a:gs>
                <a:gs pos="100000">
                  <a:srgbClr val="8B673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sz="1350">
              <a:solidFill>
                <a:prstClr val="white"/>
              </a:solidFill>
              <a:cs typeface="+mn-ea"/>
              <a:sym typeface="+mn-lt"/>
            </a:endParaRPr>
          </a:p>
        </p:txBody>
      </p:sp>
      <p:sp>
        <p:nvSpPr>
          <p:cNvPr id="6" name="Oval 18"/>
          <p:cNvSpPr/>
          <p:nvPr/>
        </p:nvSpPr>
        <p:spPr>
          <a:xfrm>
            <a:off x="7607149" y="1582207"/>
            <a:ext cx="309563" cy="309563"/>
          </a:xfrm>
          <a:prstGeom prst="ellipse">
            <a:avLst/>
          </a:prstGeom>
          <a:gradFill>
            <a:gsLst>
              <a:gs pos="0">
                <a:srgbClr val="E3B43B"/>
              </a:gs>
              <a:gs pos="100000">
                <a:srgbClr val="8B6735"/>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sz="1350">
              <a:solidFill>
                <a:prstClr val="white"/>
              </a:solidFill>
              <a:cs typeface="+mn-ea"/>
              <a:sym typeface="+mn-lt"/>
            </a:endParaRPr>
          </a:p>
        </p:txBody>
      </p:sp>
      <p:sp>
        <p:nvSpPr>
          <p:cNvPr id="7" name="Rectangle: Rounded Corners 20"/>
          <p:cNvSpPr/>
          <p:nvPr/>
        </p:nvSpPr>
        <p:spPr>
          <a:xfrm>
            <a:off x="6268773" y="3020724"/>
            <a:ext cx="1761479" cy="355307"/>
          </a:xfrm>
          <a:prstGeom prst="roundRect">
            <a:avLst/>
          </a:prstGeom>
          <a:gradFill>
            <a:gsLst>
              <a:gs pos="0">
                <a:srgbClr val="E3B43B"/>
              </a:gs>
              <a:gs pos="100000">
                <a:srgbClr val="8B6735"/>
              </a:gs>
            </a:gsLst>
            <a:lin ang="54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defTabSz="685800"/>
            <a:endParaRPr lang="zh-CN" altLang="en-US" sz="825" dirty="0">
              <a:solidFill>
                <a:prstClr val="white"/>
              </a:solidFill>
              <a:cs typeface="+mn-ea"/>
              <a:sym typeface="+mn-lt"/>
            </a:endParaRPr>
          </a:p>
        </p:txBody>
      </p:sp>
      <p:sp>
        <p:nvSpPr>
          <p:cNvPr id="9" name="Oval 5"/>
          <p:cNvSpPr/>
          <p:nvPr/>
        </p:nvSpPr>
        <p:spPr>
          <a:xfrm>
            <a:off x="1130850" y="1470288"/>
            <a:ext cx="1759260" cy="1759260"/>
          </a:xfrm>
          <a:prstGeom prst="ellipse">
            <a:avLst/>
          </a:prstGeom>
          <a:noFill/>
          <a:ln w="50800">
            <a:gradFill>
              <a:gsLst>
                <a:gs pos="0">
                  <a:srgbClr val="E3B43B"/>
                </a:gs>
                <a:gs pos="100000">
                  <a:srgbClr val="8B673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sz="1350">
              <a:solidFill>
                <a:prstClr val="white"/>
              </a:solidFill>
              <a:cs typeface="+mn-ea"/>
              <a:sym typeface="+mn-lt"/>
            </a:endParaRPr>
          </a:p>
        </p:txBody>
      </p:sp>
      <p:sp>
        <p:nvSpPr>
          <p:cNvPr id="10" name="Oval 6"/>
          <p:cNvSpPr/>
          <p:nvPr/>
        </p:nvSpPr>
        <p:spPr>
          <a:xfrm>
            <a:off x="2467009" y="1582207"/>
            <a:ext cx="309563" cy="309563"/>
          </a:xfrm>
          <a:prstGeom prst="ellipse">
            <a:avLst/>
          </a:prstGeom>
          <a:gradFill>
            <a:gsLst>
              <a:gs pos="0">
                <a:srgbClr val="E3B43B"/>
              </a:gs>
              <a:gs pos="100000">
                <a:srgbClr val="8B6735"/>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sz="1350">
              <a:solidFill>
                <a:prstClr val="white"/>
              </a:solidFill>
              <a:cs typeface="+mn-ea"/>
              <a:sym typeface="+mn-lt"/>
            </a:endParaRPr>
          </a:p>
        </p:txBody>
      </p:sp>
      <p:sp>
        <p:nvSpPr>
          <p:cNvPr id="11" name="Rectangle: Rounded Corners 8"/>
          <p:cNvSpPr/>
          <p:nvPr/>
        </p:nvSpPr>
        <p:spPr>
          <a:xfrm>
            <a:off x="1128632" y="3020724"/>
            <a:ext cx="1761479" cy="355307"/>
          </a:xfrm>
          <a:prstGeom prst="roundRect">
            <a:avLst/>
          </a:prstGeom>
          <a:gradFill>
            <a:gsLst>
              <a:gs pos="0">
                <a:srgbClr val="E3B43B"/>
              </a:gs>
              <a:gs pos="100000">
                <a:srgbClr val="8B6735"/>
              </a:gs>
            </a:gsLst>
            <a:lin ang="54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defTabSz="685800"/>
            <a:endParaRPr lang="zh-CN" altLang="en-US" sz="825" dirty="0">
              <a:solidFill>
                <a:prstClr val="white"/>
              </a:solidFill>
              <a:cs typeface="+mn-ea"/>
              <a:sym typeface="+mn-lt"/>
            </a:endParaRPr>
          </a:p>
        </p:txBody>
      </p:sp>
      <p:sp>
        <p:nvSpPr>
          <p:cNvPr id="14" name="Oval 11"/>
          <p:cNvSpPr/>
          <p:nvPr/>
        </p:nvSpPr>
        <p:spPr>
          <a:xfrm>
            <a:off x="3702029" y="1470288"/>
            <a:ext cx="1759260" cy="1759260"/>
          </a:xfrm>
          <a:prstGeom prst="ellipse">
            <a:avLst/>
          </a:prstGeom>
          <a:noFill/>
          <a:ln w="50800">
            <a:gradFill>
              <a:gsLst>
                <a:gs pos="0">
                  <a:srgbClr val="E3B43B"/>
                </a:gs>
                <a:gs pos="100000">
                  <a:srgbClr val="8B673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sz="1350">
              <a:solidFill>
                <a:prstClr val="white"/>
              </a:solidFill>
              <a:cs typeface="+mn-ea"/>
              <a:sym typeface="+mn-lt"/>
            </a:endParaRPr>
          </a:p>
        </p:txBody>
      </p:sp>
      <p:sp>
        <p:nvSpPr>
          <p:cNvPr id="15" name="Oval 12"/>
          <p:cNvSpPr/>
          <p:nvPr/>
        </p:nvSpPr>
        <p:spPr>
          <a:xfrm>
            <a:off x="5038188" y="1582207"/>
            <a:ext cx="309563" cy="309563"/>
          </a:xfrm>
          <a:prstGeom prst="ellipse">
            <a:avLst/>
          </a:prstGeom>
          <a:gradFill>
            <a:gsLst>
              <a:gs pos="0">
                <a:srgbClr val="E3B43B"/>
              </a:gs>
              <a:gs pos="100000">
                <a:srgbClr val="8B6735"/>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sz="1350">
              <a:solidFill>
                <a:prstClr val="white"/>
              </a:solidFill>
              <a:cs typeface="+mn-ea"/>
              <a:sym typeface="+mn-lt"/>
            </a:endParaRPr>
          </a:p>
        </p:txBody>
      </p:sp>
      <p:sp>
        <p:nvSpPr>
          <p:cNvPr id="16" name="Rectangle: Rounded Corners 14"/>
          <p:cNvSpPr/>
          <p:nvPr/>
        </p:nvSpPr>
        <p:spPr>
          <a:xfrm>
            <a:off x="3699811" y="3020724"/>
            <a:ext cx="1761479" cy="355307"/>
          </a:xfrm>
          <a:prstGeom prst="roundRect">
            <a:avLst/>
          </a:prstGeom>
          <a:gradFill>
            <a:gsLst>
              <a:gs pos="0">
                <a:srgbClr val="E3B43B"/>
              </a:gs>
              <a:gs pos="100000">
                <a:srgbClr val="8B6735"/>
              </a:gs>
            </a:gsLst>
            <a:lin ang="54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defTabSz="685800"/>
            <a:endParaRPr lang="zh-CN" altLang="en-US" sz="825" dirty="0">
              <a:solidFill>
                <a:prstClr val="white"/>
              </a:solidFill>
              <a:cs typeface="+mn-ea"/>
              <a:sym typeface="+mn-lt"/>
            </a:endParaRPr>
          </a:p>
        </p:txBody>
      </p:sp>
      <p:sp>
        <p:nvSpPr>
          <p:cNvPr id="26" name="矩形 25"/>
          <p:cNvSpPr/>
          <p:nvPr/>
        </p:nvSpPr>
        <p:spPr>
          <a:xfrm>
            <a:off x="939412" y="3503812"/>
            <a:ext cx="2139920" cy="674031"/>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用户可以在投影仪或者计算机上进行演示也可以将演示文稿打印出来制作成胶片以便应用</a:t>
            </a:r>
          </a:p>
        </p:txBody>
      </p:sp>
      <p:sp>
        <p:nvSpPr>
          <p:cNvPr id="27" name="矩形 26"/>
          <p:cNvSpPr/>
          <p:nvPr/>
        </p:nvSpPr>
        <p:spPr>
          <a:xfrm>
            <a:off x="1168631" y="3040519"/>
            <a:ext cx="1681481" cy="320152"/>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350" b="1" dirty="0">
                <a:solidFill>
                  <a:prstClr val="black"/>
                </a:solidFill>
                <a:cs typeface="+mn-ea"/>
                <a:sym typeface="+mn-lt"/>
              </a:rPr>
              <a:t>标题文字添加</a:t>
            </a:r>
          </a:p>
        </p:txBody>
      </p:sp>
      <p:sp>
        <p:nvSpPr>
          <p:cNvPr id="28" name="矩形 27"/>
          <p:cNvSpPr/>
          <p:nvPr/>
        </p:nvSpPr>
        <p:spPr>
          <a:xfrm>
            <a:off x="3745444" y="3040519"/>
            <a:ext cx="1681481" cy="320152"/>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350" b="1" dirty="0">
                <a:solidFill>
                  <a:prstClr val="black"/>
                </a:solidFill>
                <a:cs typeface="+mn-ea"/>
                <a:sym typeface="+mn-lt"/>
              </a:rPr>
              <a:t>标题文字添加</a:t>
            </a:r>
          </a:p>
        </p:txBody>
      </p:sp>
      <p:sp>
        <p:nvSpPr>
          <p:cNvPr id="29" name="矩形 28"/>
          <p:cNvSpPr/>
          <p:nvPr/>
        </p:nvSpPr>
        <p:spPr>
          <a:xfrm>
            <a:off x="6308772" y="3040519"/>
            <a:ext cx="1681481" cy="320152"/>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350" b="1" dirty="0">
                <a:solidFill>
                  <a:prstClr val="black"/>
                </a:solidFill>
                <a:cs typeface="+mn-ea"/>
                <a:sym typeface="+mn-lt"/>
              </a:rPr>
              <a:t>标题文字添加</a:t>
            </a:r>
          </a:p>
        </p:txBody>
      </p:sp>
      <p:sp>
        <p:nvSpPr>
          <p:cNvPr id="30" name="矩形 29"/>
          <p:cNvSpPr/>
          <p:nvPr/>
        </p:nvSpPr>
        <p:spPr>
          <a:xfrm>
            <a:off x="3516224" y="3503812"/>
            <a:ext cx="2139920" cy="674031"/>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用户可以在投影仪或者计算机上进行演示也可以将演示文稿打印出来制作成胶片以便应用</a:t>
            </a:r>
          </a:p>
        </p:txBody>
      </p:sp>
      <p:sp>
        <p:nvSpPr>
          <p:cNvPr id="31" name="矩形 30"/>
          <p:cNvSpPr/>
          <p:nvPr/>
        </p:nvSpPr>
        <p:spPr>
          <a:xfrm>
            <a:off x="6079552" y="3503812"/>
            <a:ext cx="2139920" cy="674031"/>
          </a:xfrm>
          <a:prstGeom prst="rect">
            <a:avLst/>
          </a:prstGeom>
        </p:spPr>
        <p:txBody>
          <a:bodyPr wrap="square">
            <a:spAutoFit/>
            <a:scene3d>
              <a:camera prst="orthographicFront"/>
              <a:lightRig rig="threePt" dir="t"/>
            </a:scene3d>
            <a:sp3d contourW="12700"/>
          </a:bodyPr>
          <a:lstStyle/>
          <a:p>
            <a:pPr algn="ctr"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用户可以在投影仪或者计算机上进行演示也可以将演示文稿打印出来制作成胶片以便应用</a:t>
            </a:r>
          </a:p>
        </p:txBody>
      </p:sp>
      <p:grpSp>
        <p:nvGrpSpPr>
          <p:cNvPr id="38" name="组合 37"/>
          <p:cNvGrpSpPr/>
          <p:nvPr/>
        </p:nvGrpSpPr>
        <p:grpSpPr>
          <a:xfrm>
            <a:off x="1006184" y="273844"/>
            <a:ext cx="3982180" cy="593878"/>
            <a:chOff x="1341578" y="365125"/>
            <a:chExt cx="5309573" cy="791836"/>
          </a:xfrm>
        </p:grpSpPr>
        <p:sp>
          <p:nvSpPr>
            <p:cNvPr id="39" name="文本框 38"/>
            <p:cNvSpPr txBox="1"/>
            <p:nvPr/>
          </p:nvSpPr>
          <p:spPr>
            <a:xfrm>
              <a:off x="1341578" y="365125"/>
              <a:ext cx="3118802" cy="553997"/>
            </a:xfrm>
            <a:prstGeom prst="rect">
              <a:avLst/>
            </a:prstGeom>
            <a:noFill/>
          </p:spPr>
          <p:txBody>
            <a:bodyPr wrap="none" rtlCol="0">
              <a:spAutoFit/>
              <a:scene3d>
                <a:camera prst="orthographicFront"/>
                <a:lightRig rig="threePt" dir="t"/>
              </a:scene3d>
              <a:sp3d contourW="12700"/>
            </a:bodyPr>
            <a:lstStyle/>
            <a:p>
              <a:pPr defTabSz="685800"/>
              <a:r>
                <a:rPr lang="zh-CN" altLang="en-US" sz="2100" b="1" dirty="0">
                  <a:gradFill flip="none" rotWithShape="1">
                    <a:gsLst>
                      <a:gs pos="0">
                        <a:srgbClr val="E3B43B"/>
                      </a:gs>
                      <a:gs pos="100000">
                        <a:srgbClr val="8B6735"/>
                      </a:gs>
                    </a:gsLst>
                    <a:lin ang="5400000" scaled="1"/>
                    <a:tileRect/>
                  </a:gradFill>
                  <a:cs typeface="+mn-ea"/>
                  <a:sym typeface="+mn-lt"/>
                </a:rPr>
                <a:t>标题文字添加此处</a:t>
              </a:r>
            </a:p>
          </p:txBody>
        </p:sp>
        <p:sp>
          <p:nvSpPr>
            <p:cNvPr id="40" name="矩形 39"/>
            <p:cNvSpPr/>
            <p:nvPr/>
          </p:nvSpPr>
          <p:spPr>
            <a:xfrm>
              <a:off x="1341578" y="818407"/>
              <a:ext cx="5309573" cy="338554"/>
            </a:xfrm>
            <a:prstGeom prst="rect">
              <a:avLst/>
            </a:prstGeom>
          </p:spPr>
          <p:txBody>
            <a:bodyPr wrap="none">
              <a:spAutoFit/>
            </a:bodyPr>
            <a:lstStyle/>
            <a:p>
              <a:pPr defTabSz="685800"/>
              <a:r>
                <a:rPr lang="en-US" altLang="zh-CN" sz="1050" dirty="0">
                  <a:gradFill flip="none" rotWithShape="1">
                    <a:gsLst>
                      <a:gs pos="0">
                        <a:srgbClr val="E3B43B"/>
                      </a:gs>
                      <a:gs pos="100000">
                        <a:srgbClr val="8B6735"/>
                      </a:gs>
                    </a:gsLst>
                    <a:lin ang="5400000" scaled="1"/>
                    <a:tileRect/>
                  </a:gradFill>
                  <a:cs typeface="+mn-ea"/>
                  <a:sym typeface="+mn-lt"/>
                </a:rPr>
                <a:t>ADD YOUR TEXT HERE ADD YOUR TEXT ADD YOUR TEXT </a:t>
              </a:r>
              <a:endParaRPr lang="zh-CN" altLang="en-US" sz="1050" dirty="0">
                <a:gradFill flip="none" rotWithShape="1">
                  <a:gsLst>
                    <a:gs pos="0">
                      <a:srgbClr val="E3B43B"/>
                    </a:gs>
                    <a:gs pos="100000">
                      <a:srgbClr val="8B6735"/>
                    </a:gs>
                  </a:gsLst>
                  <a:lin ang="5400000" scaled="1"/>
                  <a:tileRect/>
                </a:gra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4" presetClass="entr" presetSubtype="1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randombar(horizontal)">
                                      <p:cBhvr>
                                        <p:cTn id="33" dur="500"/>
                                        <p:tgtEl>
                                          <p:spTgt spid="26"/>
                                        </p:tgtEl>
                                      </p:cBhvr>
                                    </p:animEffect>
                                  </p:childTnLst>
                                </p:cTn>
                              </p:par>
                            </p:childTnLst>
                          </p:cTn>
                        </p:par>
                        <p:par>
                          <p:cTn id="34" fill="hold">
                            <p:stCondLst>
                              <p:cond delay="1500"/>
                            </p:stCondLst>
                            <p:childTnLst>
                              <p:par>
                                <p:cTn id="35" presetID="42" presetClass="entr" presetSubtype="0"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2500"/>
                            </p:stCondLst>
                            <p:childTnLst>
                              <p:par>
                                <p:cTn id="61" presetID="14" presetClass="entr" presetSubtype="1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randombar(horizontal)">
                                      <p:cBhvr>
                                        <p:cTn id="63" dur="500"/>
                                        <p:tgtEl>
                                          <p:spTgt spid="30"/>
                                        </p:tgtEl>
                                      </p:cBhvr>
                                    </p:animEffect>
                                  </p:childTnLst>
                                </p:cTn>
                              </p:par>
                            </p:childTnLst>
                          </p:cTn>
                        </p:par>
                        <p:par>
                          <p:cTn id="64" fill="hold">
                            <p:stCondLst>
                              <p:cond delay="3000"/>
                            </p:stCondLst>
                            <p:childTnLst>
                              <p:par>
                                <p:cTn id="65" presetID="42" presetClass="entr" presetSubtype="0" fill="hold"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1000"/>
                                        <p:tgtEl>
                                          <p:spTgt spid="6"/>
                                        </p:tgtEl>
                                      </p:cBhvr>
                                    </p:animEffect>
                                    <p:anim calcmode="lin" valueType="num">
                                      <p:cBhvr>
                                        <p:cTn id="78" dur="1000" fill="hold"/>
                                        <p:tgtEl>
                                          <p:spTgt spid="6"/>
                                        </p:tgtEl>
                                        <p:attrNameLst>
                                          <p:attrName>ppt_x</p:attrName>
                                        </p:attrNameLst>
                                      </p:cBhvr>
                                      <p:tavLst>
                                        <p:tav tm="0">
                                          <p:val>
                                            <p:strVal val="#ppt_x"/>
                                          </p:val>
                                        </p:tav>
                                        <p:tav tm="100000">
                                          <p:val>
                                            <p:strVal val="#ppt_x"/>
                                          </p:val>
                                        </p:tav>
                                      </p:tavLst>
                                    </p:anim>
                                    <p:anim calcmode="lin" valueType="num">
                                      <p:cBhvr>
                                        <p:cTn id="79" dur="1000" fill="hold"/>
                                        <p:tgtEl>
                                          <p:spTgt spid="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fade">
                                      <p:cBhvr>
                                        <p:cTn id="82" dur="1000"/>
                                        <p:tgtEl>
                                          <p:spTgt spid="7"/>
                                        </p:tgtEl>
                                      </p:cBhvr>
                                    </p:animEffect>
                                    <p:anim calcmode="lin" valueType="num">
                                      <p:cBhvr>
                                        <p:cTn id="83" dur="1000" fill="hold"/>
                                        <p:tgtEl>
                                          <p:spTgt spid="7"/>
                                        </p:tgtEl>
                                        <p:attrNameLst>
                                          <p:attrName>ppt_x</p:attrName>
                                        </p:attrNameLst>
                                      </p:cBhvr>
                                      <p:tavLst>
                                        <p:tav tm="0">
                                          <p:val>
                                            <p:strVal val="#ppt_x"/>
                                          </p:val>
                                        </p:tav>
                                        <p:tav tm="100000">
                                          <p:val>
                                            <p:strVal val="#ppt_x"/>
                                          </p:val>
                                        </p:tav>
                                      </p:tavLst>
                                    </p:anim>
                                    <p:anim calcmode="lin" valueType="num">
                                      <p:cBhvr>
                                        <p:cTn id="84" dur="1000" fill="hold"/>
                                        <p:tgtEl>
                                          <p:spTgt spid="7"/>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anim calcmode="lin" valueType="num">
                                      <p:cBhvr>
                                        <p:cTn id="88" dur="1000" fill="hold"/>
                                        <p:tgtEl>
                                          <p:spTgt spid="29"/>
                                        </p:tgtEl>
                                        <p:attrNameLst>
                                          <p:attrName>ppt_x</p:attrName>
                                        </p:attrNameLst>
                                      </p:cBhvr>
                                      <p:tavLst>
                                        <p:tav tm="0">
                                          <p:val>
                                            <p:strVal val="#ppt_x"/>
                                          </p:val>
                                        </p:tav>
                                        <p:tav tm="100000">
                                          <p:val>
                                            <p:strVal val="#ppt_x"/>
                                          </p:val>
                                        </p:tav>
                                      </p:tavLst>
                                    </p:anim>
                                    <p:anim calcmode="lin" valueType="num">
                                      <p:cBhvr>
                                        <p:cTn id="89" dur="1000" fill="hold"/>
                                        <p:tgtEl>
                                          <p:spTgt spid="2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14" presetClass="entr" presetSubtype="10" fill="hold" grpId="0"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randombar(horizontal)">
                                      <p:cBhvr>
                                        <p:cTn id="9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4" grpId="0" animBg="1"/>
      <p:bldP spid="15" grpId="0" animBg="1"/>
      <p:bldP spid="16" grpId="0" animBg="1"/>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572000" y="1616756"/>
            <a:ext cx="3633691" cy="737455"/>
            <a:chOff x="874712" y="3325188"/>
            <a:chExt cx="4844921" cy="983272"/>
          </a:xfrm>
        </p:grpSpPr>
        <p:sp>
          <p:nvSpPr>
            <p:cNvPr id="2" name="矩形 1"/>
            <p:cNvSpPr/>
            <p:nvPr/>
          </p:nvSpPr>
          <p:spPr>
            <a:xfrm>
              <a:off x="874712" y="3668286"/>
              <a:ext cx="4844921" cy="640174"/>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用户可以在投影仪或者计算机上进行演示也可以将演示文稿打印出来制作成胶片以便应用到更广泛的领域中</a:t>
              </a:r>
            </a:p>
          </p:txBody>
        </p:sp>
        <p:sp>
          <p:nvSpPr>
            <p:cNvPr id="3" name="矩形 2"/>
            <p:cNvSpPr/>
            <p:nvPr/>
          </p:nvSpPr>
          <p:spPr>
            <a:xfrm>
              <a:off x="874713" y="3325188"/>
              <a:ext cx="2241975" cy="426869"/>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350" b="1" dirty="0">
                  <a:gradFill>
                    <a:gsLst>
                      <a:gs pos="0">
                        <a:srgbClr val="E3B43B"/>
                      </a:gs>
                      <a:gs pos="100000">
                        <a:srgbClr val="8B6735"/>
                      </a:gs>
                    </a:gsLst>
                    <a:lin ang="5400000" scaled="1"/>
                  </a:gradFill>
                  <a:cs typeface="+mn-ea"/>
                  <a:sym typeface="+mn-lt"/>
                </a:rPr>
                <a:t>标题文字添加</a:t>
              </a:r>
            </a:p>
          </p:txBody>
        </p:sp>
      </p:grpSp>
      <p:grpSp>
        <p:nvGrpSpPr>
          <p:cNvPr id="8" name="组合 7"/>
          <p:cNvGrpSpPr/>
          <p:nvPr/>
        </p:nvGrpSpPr>
        <p:grpSpPr>
          <a:xfrm>
            <a:off x="4572000" y="2554865"/>
            <a:ext cx="3633691" cy="737455"/>
            <a:chOff x="874712" y="3325188"/>
            <a:chExt cx="4844921" cy="983272"/>
          </a:xfrm>
        </p:grpSpPr>
        <p:sp>
          <p:nvSpPr>
            <p:cNvPr id="9" name="矩形 8"/>
            <p:cNvSpPr/>
            <p:nvPr/>
          </p:nvSpPr>
          <p:spPr>
            <a:xfrm>
              <a:off x="874712" y="3668286"/>
              <a:ext cx="4844921" cy="640174"/>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用户可以在投影仪或者计算机上进行演示也可以将演示文稿打印出来制作成胶片以便应用到更广泛的领域中</a:t>
              </a:r>
            </a:p>
          </p:txBody>
        </p:sp>
        <p:sp>
          <p:nvSpPr>
            <p:cNvPr id="10" name="矩形 9"/>
            <p:cNvSpPr/>
            <p:nvPr/>
          </p:nvSpPr>
          <p:spPr>
            <a:xfrm>
              <a:off x="874713" y="3325188"/>
              <a:ext cx="2241975" cy="426869"/>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350" b="1" dirty="0">
                  <a:gradFill>
                    <a:gsLst>
                      <a:gs pos="0">
                        <a:srgbClr val="E3B43B"/>
                      </a:gs>
                      <a:gs pos="100000">
                        <a:srgbClr val="8B6735"/>
                      </a:gs>
                    </a:gsLst>
                    <a:lin ang="5400000" scaled="1"/>
                  </a:gradFill>
                  <a:cs typeface="+mn-ea"/>
                  <a:sym typeface="+mn-lt"/>
                </a:rPr>
                <a:t>标题文字添加</a:t>
              </a:r>
            </a:p>
          </p:txBody>
        </p:sp>
      </p:grpSp>
      <p:grpSp>
        <p:nvGrpSpPr>
          <p:cNvPr id="11" name="组合 10"/>
          <p:cNvGrpSpPr/>
          <p:nvPr/>
        </p:nvGrpSpPr>
        <p:grpSpPr>
          <a:xfrm>
            <a:off x="4572000" y="3492974"/>
            <a:ext cx="3633691" cy="737455"/>
            <a:chOff x="874712" y="3325188"/>
            <a:chExt cx="4844921" cy="983272"/>
          </a:xfrm>
        </p:grpSpPr>
        <p:sp>
          <p:nvSpPr>
            <p:cNvPr id="12" name="矩形 11"/>
            <p:cNvSpPr/>
            <p:nvPr/>
          </p:nvSpPr>
          <p:spPr>
            <a:xfrm>
              <a:off x="874712" y="3668286"/>
              <a:ext cx="4844921" cy="640174"/>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用户可以在投影仪或者计算机上进行演示也可以将演示文稿打印出来制作成胶片以便应用到更广泛的领域中</a:t>
              </a:r>
            </a:p>
          </p:txBody>
        </p:sp>
        <p:sp>
          <p:nvSpPr>
            <p:cNvPr id="13" name="矩形 12"/>
            <p:cNvSpPr/>
            <p:nvPr/>
          </p:nvSpPr>
          <p:spPr>
            <a:xfrm>
              <a:off x="874713" y="3325188"/>
              <a:ext cx="2241975" cy="426869"/>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350" b="1" dirty="0">
                  <a:gradFill>
                    <a:gsLst>
                      <a:gs pos="0">
                        <a:srgbClr val="E3B43B"/>
                      </a:gs>
                      <a:gs pos="100000">
                        <a:srgbClr val="8B6735"/>
                      </a:gs>
                    </a:gsLst>
                    <a:lin ang="5400000" scaled="1"/>
                  </a:gradFill>
                  <a:cs typeface="+mn-ea"/>
                  <a:sym typeface="+mn-lt"/>
                </a:rPr>
                <a:t>标题文字添加</a:t>
              </a:r>
            </a:p>
          </p:txBody>
        </p:sp>
      </p:grpSp>
      <p:pic>
        <p:nvPicPr>
          <p:cNvPr id="14" name="图片 13"/>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982279" y="1552187"/>
            <a:ext cx="3275024" cy="2686827"/>
          </a:xfrm>
          <a:prstGeom prst="rect">
            <a:avLst/>
          </a:prstGeom>
        </p:spPr>
      </p:pic>
      <p:pic>
        <p:nvPicPr>
          <p:cNvPr id="17" name="图片占位符 16"/>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7038" b="7038"/>
          <a:stretch>
            <a:fillRect/>
          </a:stretch>
        </p:blipFill>
        <p:spPr/>
      </p:pic>
      <p:grpSp>
        <p:nvGrpSpPr>
          <p:cNvPr id="16" name="组合 15"/>
          <p:cNvGrpSpPr/>
          <p:nvPr/>
        </p:nvGrpSpPr>
        <p:grpSpPr>
          <a:xfrm>
            <a:off x="1006184" y="273844"/>
            <a:ext cx="3982180" cy="593878"/>
            <a:chOff x="1341578" y="365125"/>
            <a:chExt cx="5309573" cy="791836"/>
          </a:xfrm>
        </p:grpSpPr>
        <p:sp>
          <p:nvSpPr>
            <p:cNvPr id="18" name="文本框 17"/>
            <p:cNvSpPr txBox="1"/>
            <p:nvPr/>
          </p:nvSpPr>
          <p:spPr>
            <a:xfrm>
              <a:off x="1341578" y="365125"/>
              <a:ext cx="3118802" cy="553997"/>
            </a:xfrm>
            <a:prstGeom prst="rect">
              <a:avLst/>
            </a:prstGeom>
            <a:noFill/>
          </p:spPr>
          <p:txBody>
            <a:bodyPr wrap="none" rtlCol="0">
              <a:spAutoFit/>
              <a:scene3d>
                <a:camera prst="orthographicFront"/>
                <a:lightRig rig="threePt" dir="t"/>
              </a:scene3d>
              <a:sp3d contourW="12700"/>
            </a:bodyPr>
            <a:lstStyle/>
            <a:p>
              <a:pPr defTabSz="685800"/>
              <a:r>
                <a:rPr lang="zh-CN" altLang="en-US" sz="2100" b="1" dirty="0">
                  <a:gradFill flip="none" rotWithShape="1">
                    <a:gsLst>
                      <a:gs pos="0">
                        <a:srgbClr val="E3B43B"/>
                      </a:gs>
                      <a:gs pos="100000">
                        <a:srgbClr val="8B6735"/>
                      </a:gs>
                    </a:gsLst>
                    <a:lin ang="5400000" scaled="1"/>
                    <a:tileRect/>
                  </a:gradFill>
                  <a:cs typeface="+mn-ea"/>
                  <a:sym typeface="+mn-lt"/>
                </a:rPr>
                <a:t>标题文字添加此处</a:t>
              </a:r>
            </a:p>
          </p:txBody>
        </p:sp>
        <p:sp>
          <p:nvSpPr>
            <p:cNvPr id="19" name="矩形 18"/>
            <p:cNvSpPr/>
            <p:nvPr/>
          </p:nvSpPr>
          <p:spPr>
            <a:xfrm>
              <a:off x="1341578" y="818407"/>
              <a:ext cx="5309573" cy="338554"/>
            </a:xfrm>
            <a:prstGeom prst="rect">
              <a:avLst/>
            </a:prstGeom>
          </p:spPr>
          <p:txBody>
            <a:bodyPr wrap="none">
              <a:spAutoFit/>
            </a:bodyPr>
            <a:lstStyle/>
            <a:p>
              <a:pPr defTabSz="685800"/>
              <a:r>
                <a:rPr lang="en-US" altLang="zh-CN" sz="1050" dirty="0">
                  <a:gradFill flip="none" rotWithShape="1">
                    <a:gsLst>
                      <a:gs pos="0">
                        <a:srgbClr val="E3B43B"/>
                      </a:gs>
                      <a:gs pos="100000">
                        <a:srgbClr val="8B6735"/>
                      </a:gs>
                    </a:gsLst>
                    <a:lin ang="5400000" scaled="1"/>
                    <a:tileRect/>
                  </a:gradFill>
                  <a:cs typeface="+mn-ea"/>
                  <a:sym typeface="+mn-lt"/>
                </a:rPr>
                <a:t>ADD YOUR TEXT HERE ADD YOUR TEXT ADD YOUR TEXT </a:t>
              </a:r>
              <a:endParaRPr lang="zh-CN" altLang="en-US" sz="1050" dirty="0">
                <a:gradFill flip="none" rotWithShape="1">
                  <a:gsLst>
                    <a:gs pos="0">
                      <a:srgbClr val="E3B43B"/>
                    </a:gs>
                    <a:gs pos="100000">
                      <a:srgbClr val="8B6735"/>
                    </a:gs>
                  </a:gsLst>
                  <a:lin ang="5400000" scaled="1"/>
                  <a:tileRect/>
                </a:gra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p:tgtEl>
                                          <p:spTgt spid="6"/>
                                        </p:tgtEl>
                                        <p:attrNameLst>
                                          <p:attrName>ppt_x</p:attrName>
                                        </p:attrNameLst>
                                      </p:cBhvr>
                                      <p:tavLst>
                                        <p:tav tm="0">
                                          <p:val>
                                            <p:strVal val="#ppt_x-#ppt_w*1.125000"/>
                                          </p:val>
                                        </p:tav>
                                        <p:tav tm="100000">
                                          <p:val>
                                            <p:strVal val="#ppt_x"/>
                                          </p:val>
                                        </p:tav>
                                      </p:tavLst>
                                    </p:anim>
                                    <p:animEffect transition="in" filter="wipe(right)">
                                      <p:cBhvr>
                                        <p:cTn id="19" dur="500"/>
                                        <p:tgtEl>
                                          <p:spTgt spid="6"/>
                                        </p:tgtEl>
                                      </p:cBhvr>
                                    </p:animEffect>
                                  </p:childTnLst>
                                </p:cTn>
                              </p:par>
                            </p:childTnLst>
                          </p:cTn>
                        </p:par>
                        <p:par>
                          <p:cTn id="20" fill="hold">
                            <p:stCondLst>
                              <p:cond delay="1500"/>
                            </p:stCondLst>
                            <p:childTnLst>
                              <p:par>
                                <p:cTn id="21" presetID="1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ppt_x</p:attrName>
                                        </p:attrNameLst>
                                      </p:cBhvr>
                                      <p:tavLst>
                                        <p:tav tm="0">
                                          <p:val>
                                            <p:strVal val="#ppt_x-#ppt_w*1.125000"/>
                                          </p:val>
                                        </p:tav>
                                        <p:tav tm="100000">
                                          <p:val>
                                            <p:strVal val="#ppt_x"/>
                                          </p:val>
                                        </p:tav>
                                      </p:tavLst>
                                    </p:anim>
                                    <p:animEffect transition="in" filter="wipe(right)">
                                      <p:cBhvr>
                                        <p:cTn id="24" dur="500"/>
                                        <p:tgtEl>
                                          <p:spTgt spid="8"/>
                                        </p:tgtEl>
                                      </p:cBhvr>
                                    </p:animEffect>
                                  </p:childTnLst>
                                </p:cTn>
                              </p:par>
                            </p:childTnLst>
                          </p:cTn>
                        </p:par>
                        <p:par>
                          <p:cTn id="25" fill="hold">
                            <p:stCondLst>
                              <p:cond delay="2000"/>
                            </p:stCondLst>
                            <p:childTnLst>
                              <p:par>
                                <p:cTn id="26" presetID="1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4234529" y="1202532"/>
            <a:ext cx="0" cy="3278981"/>
          </a:xfrm>
          <a:prstGeom prst="line">
            <a:avLst/>
          </a:prstGeom>
          <a:ln>
            <a:gradFill>
              <a:gsLst>
                <a:gs pos="0">
                  <a:srgbClr val="E3B43B"/>
                </a:gs>
                <a:gs pos="100000">
                  <a:srgbClr val="8B6735"/>
                </a:gs>
              </a:gsLst>
              <a:lin ang="5400000" scaled="1"/>
            </a:gradFill>
            <a:prstDash val="dash"/>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719729" y="1496375"/>
            <a:ext cx="3581308" cy="744599"/>
            <a:chOff x="6685960" y="2819082"/>
            <a:chExt cx="4775077" cy="992799"/>
          </a:xfrm>
        </p:grpSpPr>
        <p:sp>
          <p:nvSpPr>
            <p:cNvPr id="19" name="矩形 18"/>
            <p:cNvSpPr/>
            <p:nvPr/>
          </p:nvSpPr>
          <p:spPr>
            <a:xfrm>
              <a:off x="6685960" y="3171706"/>
              <a:ext cx="4775077" cy="640175"/>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用户可以在投影仪或者计算机上进行演示也可以将演示文稿打印出来制作成胶片以便应用到更广泛的领域中</a:t>
              </a:r>
            </a:p>
          </p:txBody>
        </p:sp>
        <p:sp>
          <p:nvSpPr>
            <p:cNvPr id="20" name="矩形 19"/>
            <p:cNvSpPr/>
            <p:nvPr/>
          </p:nvSpPr>
          <p:spPr>
            <a:xfrm>
              <a:off x="6685961" y="2819082"/>
              <a:ext cx="2241975" cy="461152"/>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500" b="1" dirty="0">
                  <a:gradFill>
                    <a:gsLst>
                      <a:gs pos="0">
                        <a:srgbClr val="E3B43B"/>
                      </a:gs>
                      <a:gs pos="100000">
                        <a:srgbClr val="8B6735"/>
                      </a:gs>
                    </a:gsLst>
                    <a:lin ang="5400000" scaled="1"/>
                  </a:gradFill>
                  <a:cs typeface="+mn-ea"/>
                  <a:sym typeface="+mn-lt"/>
                </a:rPr>
                <a:t>标题文字添加</a:t>
              </a:r>
            </a:p>
          </p:txBody>
        </p:sp>
      </p:grpSp>
      <p:grpSp>
        <p:nvGrpSpPr>
          <p:cNvPr id="21" name="组合 20"/>
          <p:cNvGrpSpPr/>
          <p:nvPr/>
        </p:nvGrpSpPr>
        <p:grpSpPr>
          <a:xfrm>
            <a:off x="4719729" y="2497326"/>
            <a:ext cx="3581308" cy="744599"/>
            <a:chOff x="6685960" y="2819082"/>
            <a:chExt cx="4775077" cy="992799"/>
          </a:xfrm>
        </p:grpSpPr>
        <p:sp>
          <p:nvSpPr>
            <p:cNvPr id="22" name="矩形 21"/>
            <p:cNvSpPr/>
            <p:nvPr/>
          </p:nvSpPr>
          <p:spPr>
            <a:xfrm>
              <a:off x="6685960" y="3171706"/>
              <a:ext cx="4775077" cy="640175"/>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用户可以在投影仪或者计算机上进行演示也可以将演示文稿打印出来制作成胶片以便应用到更广泛的领域中</a:t>
              </a:r>
            </a:p>
          </p:txBody>
        </p:sp>
        <p:sp>
          <p:nvSpPr>
            <p:cNvPr id="23" name="矩形 22"/>
            <p:cNvSpPr/>
            <p:nvPr/>
          </p:nvSpPr>
          <p:spPr>
            <a:xfrm>
              <a:off x="6685961" y="2819082"/>
              <a:ext cx="2241975" cy="461152"/>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500" b="1" dirty="0">
                  <a:gradFill>
                    <a:gsLst>
                      <a:gs pos="0">
                        <a:srgbClr val="E3B43B"/>
                      </a:gs>
                      <a:gs pos="100000">
                        <a:srgbClr val="8B6735"/>
                      </a:gs>
                    </a:gsLst>
                    <a:lin ang="5400000" scaled="1"/>
                  </a:gradFill>
                  <a:cs typeface="+mn-ea"/>
                  <a:sym typeface="+mn-lt"/>
                </a:rPr>
                <a:t>标题文字添加</a:t>
              </a:r>
            </a:p>
          </p:txBody>
        </p:sp>
      </p:grpSp>
      <p:grpSp>
        <p:nvGrpSpPr>
          <p:cNvPr id="24" name="组合 23"/>
          <p:cNvGrpSpPr/>
          <p:nvPr/>
        </p:nvGrpSpPr>
        <p:grpSpPr>
          <a:xfrm>
            <a:off x="4719729" y="3498276"/>
            <a:ext cx="3581308" cy="744599"/>
            <a:chOff x="6685960" y="2819082"/>
            <a:chExt cx="4775077" cy="992799"/>
          </a:xfrm>
        </p:grpSpPr>
        <p:sp>
          <p:nvSpPr>
            <p:cNvPr id="25" name="矩形 24"/>
            <p:cNvSpPr/>
            <p:nvPr/>
          </p:nvSpPr>
          <p:spPr>
            <a:xfrm>
              <a:off x="6685960" y="3171706"/>
              <a:ext cx="4775077" cy="640175"/>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050" dirty="0">
                  <a:gradFill>
                    <a:gsLst>
                      <a:gs pos="0">
                        <a:srgbClr val="E3B43B"/>
                      </a:gs>
                      <a:gs pos="100000">
                        <a:srgbClr val="8B6735"/>
                      </a:gs>
                    </a:gsLst>
                    <a:lin ang="5400000" scaled="1"/>
                  </a:gradFill>
                  <a:cs typeface="+mn-ea"/>
                  <a:sym typeface="+mn-lt"/>
                </a:rPr>
                <a:t>用户可以在投影仪或者计算机上进行演示也可以将演示文稿打印出来制作成胶片以便应用到更广泛的领域中</a:t>
              </a:r>
            </a:p>
          </p:txBody>
        </p:sp>
        <p:sp>
          <p:nvSpPr>
            <p:cNvPr id="26" name="矩形 25"/>
            <p:cNvSpPr/>
            <p:nvPr/>
          </p:nvSpPr>
          <p:spPr>
            <a:xfrm>
              <a:off x="6685961" y="2819082"/>
              <a:ext cx="2241975" cy="461152"/>
            </a:xfrm>
            <a:prstGeom prst="rect">
              <a:avLst/>
            </a:prstGeom>
          </p:spPr>
          <p:txBody>
            <a:bodyPr wrap="square">
              <a:spAutoFit/>
              <a:scene3d>
                <a:camera prst="orthographicFront"/>
                <a:lightRig rig="threePt" dir="t"/>
              </a:scene3d>
              <a:sp3d contourW="12700"/>
            </a:bodyPr>
            <a:lstStyle/>
            <a:p>
              <a:pPr algn="just" defTabSz="685800">
                <a:lnSpc>
                  <a:spcPct val="120000"/>
                </a:lnSpc>
              </a:pPr>
              <a:r>
                <a:rPr lang="zh-CN" altLang="en-US" sz="1500" b="1" dirty="0">
                  <a:gradFill>
                    <a:gsLst>
                      <a:gs pos="0">
                        <a:srgbClr val="E3B43B"/>
                      </a:gs>
                      <a:gs pos="100000">
                        <a:srgbClr val="8B6735"/>
                      </a:gs>
                    </a:gsLst>
                    <a:lin ang="5400000" scaled="1"/>
                  </a:gradFill>
                  <a:cs typeface="+mn-ea"/>
                  <a:sym typeface="+mn-lt"/>
                </a:rPr>
                <a:t>标题文字添加</a:t>
              </a:r>
            </a:p>
          </p:txBody>
        </p:sp>
      </p:grpSp>
      <p:grpSp>
        <p:nvGrpSpPr>
          <p:cNvPr id="27" name="组合 26"/>
          <p:cNvGrpSpPr/>
          <p:nvPr/>
        </p:nvGrpSpPr>
        <p:grpSpPr>
          <a:xfrm>
            <a:off x="1006184" y="273844"/>
            <a:ext cx="3982180" cy="593878"/>
            <a:chOff x="1341578" y="365125"/>
            <a:chExt cx="5309573" cy="791836"/>
          </a:xfrm>
        </p:grpSpPr>
        <p:sp>
          <p:nvSpPr>
            <p:cNvPr id="29" name="文本框 28"/>
            <p:cNvSpPr txBox="1"/>
            <p:nvPr/>
          </p:nvSpPr>
          <p:spPr>
            <a:xfrm>
              <a:off x="1341578" y="365125"/>
              <a:ext cx="3118802" cy="553997"/>
            </a:xfrm>
            <a:prstGeom prst="rect">
              <a:avLst/>
            </a:prstGeom>
            <a:noFill/>
          </p:spPr>
          <p:txBody>
            <a:bodyPr wrap="none" rtlCol="0">
              <a:spAutoFit/>
              <a:scene3d>
                <a:camera prst="orthographicFront"/>
                <a:lightRig rig="threePt" dir="t"/>
              </a:scene3d>
              <a:sp3d contourW="12700"/>
            </a:bodyPr>
            <a:lstStyle/>
            <a:p>
              <a:pPr defTabSz="685800"/>
              <a:r>
                <a:rPr lang="zh-CN" altLang="en-US" sz="2100" b="1" dirty="0">
                  <a:gradFill flip="none" rotWithShape="1">
                    <a:gsLst>
                      <a:gs pos="0">
                        <a:srgbClr val="E3B43B"/>
                      </a:gs>
                      <a:gs pos="100000">
                        <a:srgbClr val="8B6735"/>
                      </a:gs>
                    </a:gsLst>
                    <a:lin ang="5400000" scaled="1"/>
                    <a:tileRect/>
                  </a:gradFill>
                  <a:cs typeface="+mn-ea"/>
                  <a:sym typeface="+mn-lt"/>
                </a:rPr>
                <a:t>标题文字添加此处</a:t>
              </a:r>
            </a:p>
          </p:txBody>
        </p:sp>
        <p:sp>
          <p:nvSpPr>
            <p:cNvPr id="30" name="矩形 29"/>
            <p:cNvSpPr/>
            <p:nvPr/>
          </p:nvSpPr>
          <p:spPr>
            <a:xfrm>
              <a:off x="1341578" y="818407"/>
              <a:ext cx="5309573" cy="338554"/>
            </a:xfrm>
            <a:prstGeom prst="rect">
              <a:avLst/>
            </a:prstGeom>
          </p:spPr>
          <p:txBody>
            <a:bodyPr wrap="none">
              <a:spAutoFit/>
            </a:bodyPr>
            <a:lstStyle/>
            <a:p>
              <a:pPr defTabSz="685800"/>
              <a:r>
                <a:rPr lang="en-US" altLang="zh-CN" sz="1050" dirty="0">
                  <a:gradFill flip="none" rotWithShape="1">
                    <a:gsLst>
                      <a:gs pos="0">
                        <a:srgbClr val="E3B43B"/>
                      </a:gs>
                      <a:gs pos="100000">
                        <a:srgbClr val="8B6735"/>
                      </a:gs>
                    </a:gsLst>
                    <a:lin ang="5400000" scaled="1"/>
                    <a:tileRect/>
                  </a:gradFill>
                  <a:cs typeface="+mn-ea"/>
                  <a:sym typeface="+mn-lt"/>
                </a:rPr>
                <a:t>ADD YOUR TEXT HERE ADD YOUR TEXT ADD YOUR TEXT </a:t>
              </a:r>
              <a:endParaRPr lang="zh-CN" altLang="en-US" sz="1050" dirty="0">
                <a:gradFill flip="none" rotWithShape="1">
                  <a:gsLst>
                    <a:gs pos="0">
                      <a:srgbClr val="E3B43B"/>
                    </a:gs>
                    <a:gs pos="100000">
                      <a:srgbClr val="8B6735"/>
                    </a:gs>
                  </a:gsLst>
                  <a:lin ang="5400000" scaled="1"/>
                  <a:tileRect/>
                </a:gradFill>
                <a:cs typeface="+mn-ea"/>
                <a:sym typeface="+mn-lt"/>
              </a:endParaRPr>
            </a:p>
          </p:txBody>
        </p:sp>
      </p:grpSp>
      <p:pic>
        <p:nvPicPr>
          <p:cNvPr id="6" name="图片占位符 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0725" r="30725"/>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p:tgtEl>
                                          <p:spTgt spid="18"/>
                                        </p:tgtEl>
                                        <p:attrNameLst>
                                          <p:attrName>ppt_x</p:attrName>
                                        </p:attrNameLst>
                                      </p:cBhvr>
                                      <p:tavLst>
                                        <p:tav tm="0">
                                          <p:val>
                                            <p:strVal val="#ppt_x-#ppt_w*1.125000"/>
                                          </p:val>
                                        </p:tav>
                                        <p:tav tm="100000">
                                          <p:val>
                                            <p:strVal val="#ppt_x"/>
                                          </p:val>
                                        </p:tav>
                                      </p:tavLst>
                                    </p:anim>
                                    <p:animEffect transition="in" filter="wipe(right)">
                                      <p:cBhvr>
                                        <p:cTn id="18" dur="500"/>
                                        <p:tgtEl>
                                          <p:spTgt spid="18"/>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p:tgtEl>
                                          <p:spTgt spid="21"/>
                                        </p:tgtEl>
                                        <p:attrNameLst>
                                          <p:attrName>ppt_x</p:attrName>
                                        </p:attrNameLst>
                                      </p:cBhvr>
                                      <p:tavLst>
                                        <p:tav tm="0">
                                          <p:val>
                                            <p:strVal val="#ppt_x-#ppt_w*1.125000"/>
                                          </p:val>
                                        </p:tav>
                                        <p:tav tm="100000">
                                          <p:val>
                                            <p:strVal val="#ppt_x"/>
                                          </p:val>
                                        </p:tav>
                                      </p:tavLst>
                                    </p:anim>
                                    <p:animEffect transition="in" filter="wipe(right)">
                                      <p:cBhvr>
                                        <p:cTn id="23" dur="500"/>
                                        <p:tgtEl>
                                          <p:spTgt spid="21"/>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p:tgtEl>
                                          <p:spTgt spid="24"/>
                                        </p:tgtEl>
                                        <p:attrNameLst>
                                          <p:attrName>ppt_x</p:attrName>
                                        </p:attrNameLst>
                                      </p:cBhvr>
                                      <p:tavLst>
                                        <p:tav tm="0">
                                          <p:val>
                                            <p:strVal val="#ppt_x-#ppt_w*1.125000"/>
                                          </p:val>
                                        </p:tav>
                                        <p:tav tm="100000">
                                          <p:val>
                                            <p:strVal val="#ppt_x"/>
                                          </p:val>
                                        </p:tav>
                                      </p:tavLst>
                                    </p:anim>
                                    <p:animEffect transition="in" filter="wipe(right)">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703163347"/>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70703163347"/>
  <p:tag name="MH_LIBRARY" val="GRAPHIC"/>
  <p:tag name="MH_TYPE" val="Other"/>
  <p:tag name="MH_ORDER" val="9"/>
</p:tagLst>
</file>

<file path=ppt/tags/tag11.xml><?xml version="1.0" encoding="utf-8"?>
<p:tagLst xmlns:a="http://schemas.openxmlformats.org/drawingml/2006/main" xmlns:r="http://schemas.openxmlformats.org/officeDocument/2006/relationships" xmlns:p="http://schemas.openxmlformats.org/presentationml/2006/main">
  <p:tag name="MH" val="20170703163347"/>
  <p:tag name="MH_LIBRARY" val="GRAPHIC"/>
  <p:tag name="MH_TYPE" val="Other"/>
  <p:tag name="MH_ORDER" val="10"/>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ShuJTB#"/>
  <p:tag name="MH_LAYOUT" val="SubTitleTextDesc"/>
  <p:tag name="MH" val="20170703162526"/>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 val="20170703162526"/>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70703162526"/>
  <p:tag name="MH_LIBRARY" val="GRAPHIC"/>
  <p:tag name="MH_TYPE" val="Other"/>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70703162526"/>
  <p:tag name="MH_LIBRARY" val="GRAPHIC"/>
  <p:tag name="MH_TYPE" val="Other"/>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70703162526"/>
  <p:tag name="MH_LIBRARY" val="GRAPHIC"/>
  <p:tag name="MH_TYPE" val="Other"/>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70703162526"/>
  <p:tag name="MH_LIBRARY" val="GRAPHIC"/>
  <p:tag name="MH_TYPE" val="Other"/>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70703162526"/>
  <p:tag name="MH_LIBRARY" val="GRAPHIC"/>
  <p:tag name="MH_TYPE" val="Text"/>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70703162526"/>
  <p:tag name="MH_LIBRARY" val="GRAPHIC"/>
  <p:tag name="MH_TYPE" val="Text"/>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703163347"/>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70703162526"/>
  <p:tag name="MH_LIBRARY" val="GRAPHIC"/>
  <p:tag name="MH_TYPE" val="Text"/>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70703162526"/>
  <p:tag name="MH_LIBRARY" val="GRAPHIC"/>
  <p:tag name="MH_TYPE" val="Text"/>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70703162526"/>
  <p:tag name="MH_LIBRARY" val="GRAPHIC"/>
  <p:tag name="MH_TYPE" val="Other"/>
  <p:tag name="MH_ORDER" val="6"/>
</p:tagLst>
</file>

<file path=ppt/tags/tag23.xml><?xml version="1.0" encoding="utf-8"?>
<p:tagLst xmlns:a="http://schemas.openxmlformats.org/drawingml/2006/main" xmlns:r="http://schemas.openxmlformats.org/officeDocument/2006/relationships" xmlns:p="http://schemas.openxmlformats.org/presentationml/2006/main">
  <p:tag name="MH" val="20170703162526"/>
  <p:tag name="MH_LIBRARY" val="GRAPHIC"/>
  <p:tag name="MH_TYPE" val="SubTitle"/>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70703162526"/>
  <p:tag name="MH_LIBRARY" val="GRAPHIC"/>
  <p:tag name="MH_TYPE" val="SubTitle"/>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70703162526"/>
  <p:tag name="MH_LIBRARY" val="GRAPHIC"/>
  <p:tag name="MH_TYPE" val="SubTitle"/>
  <p:tag name="MH_ORDER" val="3"/>
</p:tagLst>
</file>

<file path=ppt/tags/tag26.xml><?xml version="1.0" encoding="utf-8"?>
<p:tagLst xmlns:a="http://schemas.openxmlformats.org/drawingml/2006/main" xmlns:r="http://schemas.openxmlformats.org/officeDocument/2006/relationships" xmlns:p="http://schemas.openxmlformats.org/presentationml/2006/main">
  <p:tag name="MH" val="20170703162526"/>
  <p:tag name="MH_LIBRARY" val="GRAPHIC"/>
  <p:tag name="MH_TYPE" val="SubTitle"/>
  <p:tag name="MH_ORDER" val="4"/>
</p:tagLst>
</file>

<file path=ppt/tags/tag27.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QiTTB#"/>
  <p:tag name="MH_LAYOUT" val="SubTitleDesc"/>
  <p:tag name="MH" val="20170703163736"/>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 val="20170703163736"/>
  <p:tag name="MH_LIBRARY" val="GRAPHIC"/>
  <p:tag name="MH_TYPE" val="Other"/>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70703163736"/>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703163347"/>
  <p:tag name="MH_LIBRARY" val="GRAPHIC"/>
  <p:tag name="MH_TYPE" val="Other"/>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70703163736"/>
  <p:tag name="MH_LIBRARY" val="GRAPHIC"/>
  <p:tag name="MH_TYPE" val="SubTitle"/>
  <p:tag name="MH_ORDER" val="4"/>
</p:tagLst>
</file>

<file path=ppt/tags/tag31.xml><?xml version="1.0" encoding="utf-8"?>
<p:tagLst xmlns:a="http://schemas.openxmlformats.org/drawingml/2006/main" xmlns:r="http://schemas.openxmlformats.org/officeDocument/2006/relationships" xmlns:p="http://schemas.openxmlformats.org/presentationml/2006/main">
  <p:tag name="MH" val="20170703163736"/>
  <p:tag name="MH_LIBRARY" val="GRAPHIC"/>
  <p:tag name="MH_TYPE" val="SubTitle"/>
  <p:tag name="MH_ORDER" val="3"/>
</p:tagLst>
</file>

<file path=ppt/tags/tag32.xml><?xml version="1.0" encoding="utf-8"?>
<p:tagLst xmlns:a="http://schemas.openxmlformats.org/drawingml/2006/main" xmlns:r="http://schemas.openxmlformats.org/officeDocument/2006/relationships" xmlns:p="http://schemas.openxmlformats.org/presentationml/2006/main">
  <p:tag name="MH" val="20170703163736"/>
  <p:tag name="MH_LIBRARY" val="GRAPHIC"/>
  <p:tag name="MH_TYPE" val="SubTitle"/>
  <p:tag name="MH_ORDER" val="2"/>
</p:tagLst>
</file>

<file path=ppt/tags/tag33.xml><?xml version="1.0" encoding="utf-8"?>
<p:tagLst xmlns:a="http://schemas.openxmlformats.org/drawingml/2006/main" xmlns:r="http://schemas.openxmlformats.org/officeDocument/2006/relationships" xmlns:p="http://schemas.openxmlformats.org/presentationml/2006/main">
  <p:tag name="MH" val="20170703163736"/>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703163347"/>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70703163347"/>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70703163347"/>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70703163347"/>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703163347"/>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70703163347"/>
  <p:tag name="MH_LIBRARY" val="GRAPHIC"/>
  <p:tag name="MH_TYPE" val="Other"/>
  <p:tag name="MH_ORDER" val="8"/>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zwn30ur">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zwn30ur">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TotalTime>
  <Words>2159</Words>
  <Application>Microsoft Office PowerPoint</Application>
  <PresentationFormat>全屏显示(16:9)</PresentationFormat>
  <Paragraphs>226</Paragraphs>
  <Slides>26</Slides>
  <Notes>25</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26</vt:i4>
      </vt:variant>
    </vt:vector>
  </HeadingPairs>
  <TitlesOfParts>
    <vt:vector size="33" baseType="lpstr">
      <vt:lpstr>等线</vt:lpstr>
      <vt:lpstr>微软雅黑</vt:lpstr>
      <vt:lpstr>优设标题黑</vt:lpstr>
      <vt:lpstr>Arial</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商务汇报</dc:title>
  <dc:creator>第一PPT</dc:creator>
  <cp:keywords>www.1ppt.com</cp:keywords>
  <dc:description>www.1ppt.com</dc:description>
  <cp:lastModifiedBy>Administrator</cp:lastModifiedBy>
  <cp:revision>8</cp:revision>
  <dcterms:created xsi:type="dcterms:W3CDTF">2017-10-24T10:19:00Z</dcterms:created>
  <dcterms:modified xsi:type="dcterms:W3CDTF">2023-08-04T02:55:58Z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78DD2CF3BF774AF2B2395F0A23811ADE_12</vt:lpwstr>
  </property>
  <property fmtid="{D5CDD505-2E9C-101B-9397-08002B2CF9AE}" pid="3" name="KSOProductBuildVer">
    <vt:lpwstr>2052-12.1.0.15120</vt:lpwstr>
  </property>
</Properties>
</file>