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7" r:id="rId3"/>
    <p:sldId id="475" r:id="rId5"/>
    <p:sldId id="388" r:id="rId6"/>
    <p:sldId id="389" r:id="rId7"/>
    <p:sldId id="390" r:id="rId8"/>
    <p:sldId id="391" r:id="rId9"/>
    <p:sldId id="428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34" r:id="rId19"/>
    <p:sldId id="436" r:id="rId20"/>
    <p:sldId id="437" r:id="rId21"/>
    <p:sldId id="438" r:id="rId22"/>
    <p:sldId id="439" r:id="rId23"/>
    <p:sldId id="440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29" r:id="rId41"/>
    <p:sldId id="430" r:id="rId42"/>
    <p:sldId id="431" r:id="rId43"/>
    <p:sldId id="432" r:id="rId44"/>
    <p:sldId id="433" r:id="rId45"/>
    <p:sldId id="416" r:id="rId46"/>
    <p:sldId id="417" r:id="rId47"/>
    <p:sldId id="418" r:id="rId48"/>
    <p:sldId id="419" r:id="rId49"/>
    <p:sldId id="421" r:id="rId50"/>
    <p:sldId id="422" r:id="rId51"/>
    <p:sldId id="423" r:id="rId52"/>
    <p:sldId id="424" r:id="rId53"/>
    <p:sldId id="425" r:id="rId54"/>
    <p:sldId id="426" r:id="rId55"/>
  </p:sldIdLst>
  <p:sldSz cx="12192000" cy="6858000"/>
  <p:notesSz cx="6858000" cy="9144000"/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用户" initials="新" lastIdx="0" clrIdx="0"/>
  <p:cmAuthor id="2" name="Lenovo User" initials="L" lastIdx="0" clrIdx="0"/>
  <p:cmAuthor id="3" name="fafa" initials="f" lastIdx="0" clrIdx="1"/>
  <p:cmAuthor id="4" name="王习习" initials="王" lastIdx="0" clrIdx="0"/>
  <p:cmAuthor id="5" name="新课标第一网" initials="新" lastIdx="0" clrIdx="0"/>
  <p:cmAuthor id="6" name="Administrator" initials="A" lastIdx="0" clrIdx="5"/>
  <p:cmAuthor id="7" name="于洋" initials="于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114.xml"/><Relationship Id="rId6" Type="http://schemas.openxmlformats.org/officeDocument/2006/relationships/slide" Target="slides/slide3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5362" name="文本占位符 2"/>
          <p:cNvSpPr txBox="1"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90204" pitchFamily="34" charset="0"/>
                <a:ea typeface="微软雅黑" panose="020B0503020204020204" charset="-122"/>
              </a:rPr>
            </a:fld>
            <a:endParaRPr lang="zh-CN" altLang="en-US" sz="120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23554" name="幻灯片图像占位符 1"/>
          <p:cNvSpPr>
            <a:spLocks noGrp="1" noRot="1" noChangeAspect="1" noTextEdit="1"/>
          </p:cNvSpPr>
          <p:nvPr>
            <p:ph type="sldImg" idx="1"/>
          </p:nvPr>
        </p:nvSpPr>
        <p:spPr>
          <a:solidFill>
            <a:srgbClr val="FFFFFF"/>
          </a:solidFill>
        </p:spPr>
      </p:sp>
      <p:sp>
        <p:nvSpPr>
          <p:cNvPr id="23555" name="文本占位符 2"/>
          <p:cNvSpPr txBox="1">
            <a:spLocks noGrp="1"/>
          </p:cNvSpPr>
          <p:nvPr>
            <p:ph type="body" idx="2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90204" pitchFamily="34" charset="0"/>
                <a:ea typeface="微软雅黑" panose="020B0503020204020204" charset="-122"/>
              </a:rPr>
            </a:fld>
            <a:endParaRPr lang="zh-CN" altLang="en-US" sz="1200"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23554" name="幻灯片图像占位符 1"/>
          <p:cNvSpPr>
            <a:spLocks noGrp="1" noRot="1" noChangeAspect="1" noTextEdit="1"/>
          </p:cNvSpPr>
          <p:nvPr>
            <p:ph type="sldImg" idx="1"/>
          </p:nvPr>
        </p:nvSpPr>
        <p:spPr>
          <a:solidFill>
            <a:srgbClr val="FFFFFF"/>
          </a:solidFill>
        </p:spPr>
      </p:sp>
      <p:sp>
        <p:nvSpPr>
          <p:cNvPr id="23555" name="文本占位符 2"/>
          <p:cNvSpPr txBox="1">
            <a:spLocks noGrp="1"/>
          </p:cNvSpPr>
          <p:nvPr>
            <p:ph type="body" idx="2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9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Times New Roman" panose="02020603050405020304" pitchFamily="18" charset="0"/>
                <a:ea typeface="宋体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image" Target="../media/image9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2.xml"/><Relationship Id="rId5" Type="http://schemas.openxmlformats.org/officeDocument/2006/relationships/image" Target="../media/image29.png"/><Relationship Id="rId4" Type="http://schemas.openxmlformats.org/officeDocument/2006/relationships/hyperlink" Target="&#30456;&#20851;&#38142;&#25509;/a%20an%20the.pptx" TargetMode="Externa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6" Type="http://schemas.openxmlformats.org/officeDocument/2006/relationships/tags" Target="../tags/tag51.xml"/><Relationship Id="rId5" Type="http://schemas.openxmlformats.org/officeDocument/2006/relationships/image" Target="../media/image31.pn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image" Target="../media/image54.png"/><Relationship Id="rId5" Type="http://schemas.openxmlformats.org/officeDocument/2006/relationships/tags" Target="../tags/tag71.xml"/><Relationship Id="rId4" Type="http://schemas.openxmlformats.org/officeDocument/2006/relationships/image" Target="../media/image53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8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8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Relationship Id="rId3" Type="http://schemas.openxmlformats.org/officeDocument/2006/relationships/hyperlink" Target="&#30456;&#20851;&#38142;&#25509;/prepositions-of-place%20.pptx" TargetMode="External"/><Relationship Id="rId2" Type="http://schemas.openxmlformats.org/officeDocument/2006/relationships/image" Target="../media/image27.png"/><Relationship Id="rId1" Type="http://schemas.openxmlformats.org/officeDocument/2006/relationships/tags" Target="../tags/tag97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6" Type="http://schemas.openxmlformats.org/officeDocument/2006/relationships/image" Target="../media/image32.jpeg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8.xml"/><Relationship Id="rId2" Type="http://schemas.openxmlformats.org/officeDocument/2006/relationships/image" Target="../media/image58.png"/><Relationship Id="rId1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0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0.xml"/><Relationship Id="rId1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1.xml"/><Relationship Id="rId2" Type="http://schemas.openxmlformats.org/officeDocument/2006/relationships/image" Target="../media/image64.png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009869" y="415598"/>
            <a:ext cx="6511925" cy="922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1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7CACD8"/>
                </a:soli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Unit 3</a:t>
            </a:r>
            <a:r>
              <a:rPr kumimoji="0" lang="en-US" sz="5400" b="1" kern="1200" cap="none" spc="0" normalizeH="0" baseline="0" noProof="1">
                <a:ln w="2540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 </a:t>
            </a:r>
            <a:r>
              <a:rPr kumimoji="0" lang="en-US" sz="5400" b="1" kern="1200" cap="none" spc="0" normalizeH="0" baseline="0" noProof="1">
                <a:ln w="2540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50000">
                      <a:srgbClr val="F4F3EF"/>
                    </a:gs>
                    <a:gs pos="25000">
                      <a:srgbClr val="DEDDE3"/>
                    </a:gs>
                    <a:gs pos="20000">
                      <a:srgbClr val="9A9AB6"/>
                    </a:gs>
                    <a:gs pos="75000">
                      <a:srgbClr val="F3809F"/>
                    </a:gs>
                    <a:gs pos="78000">
                      <a:srgbClr val="E25C7E"/>
                    </a:gs>
                  </a:gsLst>
                  <a:lin ang="0" scaled="0"/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  </a:t>
            </a:r>
            <a:r>
              <a:rPr kumimoji="0" lang="en-US" sz="5400" b="1" kern="1200" cap="none" spc="0" normalizeH="0" baseline="0" noProof="1">
                <a:ln w="25400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66000">
                      <a:srgbClr val="AFFDFB"/>
                    </a:gs>
                    <a:gs pos="39000">
                      <a:srgbClr val="F5F9B7"/>
                    </a:gs>
                    <a:gs pos="55000">
                      <a:srgbClr val="FED4C8"/>
                    </a:gs>
                    <a:gs pos="82000">
                      <a:srgbClr val="E5CBFA"/>
                    </a:gs>
                    <a:gs pos="0">
                      <a:srgbClr val="DCB8F8"/>
                    </a:gs>
                  </a:gsLst>
                  <a:path path="shape">
                    <a:fillToRect l="50000" t="50000" r="50000" b="50000"/>
                  </a:path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Hometown</a:t>
            </a:r>
            <a:endParaRPr kumimoji="0" lang="en-US" sz="5400" b="1" kern="1200" cap="none" spc="0" normalizeH="0" baseline="0" noProof="1">
              <a:ln w="25400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66000">
                    <a:srgbClr val="AFFDFB"/>
                  </a:gs>
                  <a:gs pos="39000">
                    <a:srgbClr val="F5F9B7"/>
                  </a:gs>
                  <a:gs pos="55000">
                    <a:srgbClr val="FED4C8"/>
                  </a:gs>
                  <a:gs pos="82000">
                    <a:srgbClr val="E5CBFA"/>
                  </a:gs>
                  <a:gs pos="0">
                    <a:srgbClr val="DCB8F8"/>
                  </a:gs>
                </a:gsLst>
                <a:path path="shape">
                  <a:fillToRect l="50000" t="50000" r="50000" b="50000"/>
                </a:path>
              </a:gradFill>
              <a:latin typeface="Berlin Sans FB Demi" panose="020E0802020502020306" pitchFamily="34" charset="0"/>
              <a:ea typeface="黑体" panose="02010609060101010101" charset="-122"/>
              <a:cs typeface="Berlin Sans FB Demi" panose="020E0802020502020306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015740" y="5151119"/>
            <a:ext cx="4030345" cy="92202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R="0" algn="ctr" defTabSz="914400" fontAlgn="auto">
              <a:buClrTx/>
              <a:buSzTx/>
              <a:buFontTx/>
              <a:buNone/>
              <a:defRPr/>
            </a:pPr>
            <a:r>
              <a:rPr kumimoji="0" lang="en-US" altLang="zh-CN" sz="5400" b="1" kern="1200" cap="none" spc="0" normalizeH="0" baseline="0" noProof="1">
                <a:ln w="25400">
                  <a:solidFill>
                    <a:schemeClr val="accent1"/>
                  </a:solidFill>
                </a:ln>
                <a:gradFill>
                  <a:gsLst>
                    <a:gs pos="66000">
                      <a:srgbClr val="AFFDFB"/>
                    </a:gs>
                    <a:gs pos="39000">
                      <a:srgbClr val="F5F9B7"/>
                    </a:gs>
                    <a:gs pos="55000">
                      <a:srgbClr val="FED4C8"/>
                    </a:gs>
                    <a:gs pos="82000">
                      <a:srgbClr val="E5CBFA"/>
                    </a:gs>
                    <a:gs pos="0">
                      <a:srgbClr val="DCB8F8"/>
                    </a:gs>
                  </a:gsLst>
                  <a:path path="shape">
                    <a:fillToRect l="50000" t="50000" r="50000" b="50000"/>
                  </a:path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 </a:t>
            </a:r>
            <a:r>
              <a:rPr kumimoji="0" lang="en-US" altLang="zh-CN" sz="4600" b="1" kern="1200" cap="none" spc="0" normalizeH="0" baseline="0" noProof="1">
                <a:ln w="25400">
                  <a:solidFill>
                    <a:srgbClr val="00B0F0"/>
                  </a:solidFill>
                </a:ln>
                <a:gradFill>
                  <a:gsLst>
                    <a:gs pos="66000">
                      <a:srgbClr val="AFFDFB"/>
                    </a:gs>
                    <a:gs pos="39000">
                      <a:srgbClr val="F5F9B7"/>
                    </a:gs>
                    <a:gs pos="55000">
                      <a:srgbClr val="FED4C8"/>
                    </a:gs>
                    <a:gs pos="82000">
                      <a:srgbClr val="E5CBFA"/>
                    </a:gs>
                    <a:gs pos="0">
                      <a:srgbClr val="DCB8F8"/>
                    </a:gs>
                  </a:gsLst>
                  <a:path path="shape">
                    <a:fillToRect l="50000" t="50000" r="50000" b="50000"/>
                  </a:path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P3</a:t>
            </a:r>
            <a:r>
              <a:rPr kumimoji="0" lang="en-US" altLang="zh-CN" sz="4600" b="1" kern="1200" cap="none" spc="0" normalizeH="0" baseline="0" noProof="1">
                <a:ln w="25400">
                  <a:solidFill>
                    <a:schemeClr val="accent1"/>
                  </a:solidFill>
                </a:ln>
                <a:gradFill>
                  <a:gsLst>
                    <a:gs pos="66000">
                      <a:srgbClr val="AFFDFB"/>
                    </a:gs>
                    <a:gs pos="39000">
                      <a:srgbClr val="F5F9B7"/>
                    </a:gs>
                    <a:gs pos="55000">
                      <a:srgbClr val="FED4C8"/>
                    </a:gs>
                    <a:gs pos="82000">
                      <a:srgbClr val="E5CBFA"/>
                    </a:gs>
                    <a:gs pos="0">
                      <a:srgbClr val="DCB8F8"/>
                    </a:gs>
                  </a:gsLst>
                  <a:path path="shape">
                    <a:fillToRect l="50000" t="50000" r="50000" b="50000"/>
                  </a:path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</a:rPr>
              <a:t>  </a:t>
            </a:r>
            <a:r>
              <a:rPr lang="en-US" sz="4600" b="1" noProof="1">
                <a:ln w="25400">
                  <a:solidFill>
                    <a:srgbClr val="BBE0E3">
                      <a:lumMod val="50000"/>
                    </a:srgbClr>
                  </a:solidFill>
                </a:ln>
                <a:gradFill>
                  <a:gsLst>
                    <a:gs pos="66000">
                      <a:srgbClr val="AFFDFB"/>
                    </a:gs>
                    <a:gs pos="39000">
                      <a:srgbClr val="F5F9B7"/>
                    </a:gs>
                    <a:gs pos="55000">
                      <a:srgbClr val="FED4C8"/>
                    </a:gs>
                    <a:gs pos="82000">
                      <a:srgbClr val="E5CBFA"/>
                    </a:gs>
                    <a:gs pos="0">
                      <a:srgbClr val="DCB8F8"/>
                    </a:gs>
                  </a:gsLst>
                  <a:path path="shape">
                    <a:fillToRect l="50000" t="50000" r="50000" b="50000"/>
                  </a:path>
                </a:gradFill>
                <a:latin typeface="Berlin Sans FB Demi" panose="020E0802020502020306" pitchFamily="34" charset="0"/>
                <a:ea typeface="黑体" panose="02010609060101010101" charset="-122"/>
                <a:cs typeface="Berlin Sans FB Demi" panose="020E0802020502020306" pitchFamily="34" charset="0"/>
                <a:sym typeface="+mn-ea"/>
              </a:rPr>
              <a:t>Grammar</a:t>
            </a:r>
            <a:endParaRPr lang="en-US" sz="4600" b="1" noProof="1">
              <a:ln w="25400">
                <a:solidFill>
                  <a:srgbClr val="BBE0E3">
                    <a:lumMod val="50000"/>
                  </a:srgbClr>
                </a:solidFill>
              </a:ln>
              <a:gradFill>
                <a:gsLst>
                  <a:gs pos="66000">
                    <a:srgbClr val="AFFDFB"/>
                  </a:gs>
                  <a:gs pos="39000">
                    <a:srgbClr val="F5F9B7"/>
                  </a:gs>
                  <a:gs pos="55000">
                    <a:srgbClr val="FED4C8"/>
                  </a:gs>
                  <a:gs pos="82000">
                    <a:srgbClr val="E5CBFA"/>
                  </a:gs>
                  <a:gs pos="0">
                    <a:srgbClr val="DCB8F8"/>
                  </a:gs>
                </a:gsLst>
                <a:path path="shape">
                  <a:fillToRect l="50000" t="50000" r="50000" b="50000"/>
                </a:path>
              </a:gradFill>
              <a:latin typeface="Berlin Sans FB Demi" panose="020E0802020502020306" pitchFamily="34" charset="0"/>
              <a:ea typeface="黑体" panose="02010609060101010101" charset="-122"/>
              <a:cs typeface="Berlin Sans FB Demi" panose="020E0802020502020306" pitchFamily="34" charset="0"/>
              <a:sym typeface="+mn-ea"/>
            </a:endParaRPr>
          </a:p>
        </p:txBody>
      </p:sp>
      <p:pic>
        <p:nvPicPr>
          <p:cNvPr id="14340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</a:blip>
          <a:srcRect t="10512" r="44844"/>
          <a:stretch>
            <a:fillRect/>
          </a:stretch>
        </p:blipFill>
        <p:spPr>
          <a:xfrm>
            <a:off x="2320925" y="1928813"/>
            <a:ext cx="2647950" cy="322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8000" y="1928813"/>
            <a:ext cx="4603750" cy="3255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69634"/>
          <p:cNvSpPr/>
          <p:nvPr/>
        </p:nvSpPr>
        <p:spPr>
          <a:xfrm>
            <a:off x="3725863" y="488950"/>
            <a:ext cx="4856162" cy="644525"/>
          </a:xfrm>
          <a:prstGeom prst="rect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二、定冠词的用法</a:t>
            </a:r>
            <a:endParaRPr lang="zh-CN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6425" y="2540000"/>
            <a:ext cx="3048000" cy="267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888" y="2733675"/>
            <a:ext cx="3346450" cy="2449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右箭头 6"/>
          <p:cNvSpPr/>
          <p:nvPr/>
        </p:nvSpPr>
        <p:spPr>
          <a:xfrm>
            <a:off x="5081588" y="3943350"/>
            <a:ext cx="1511300" cy="360363"/>
          </a:xfrm>
          <a:prstGeom prst="rightArrow">
            <a:avLst/>
          </a:prstGeom>
          <a:solidFill>
            <a:srgbClr val="4D2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文本框 7"/>
          <p:cNvSpPr txBox="1"/>
          <p:nvPr/>
        </p:nvSpPr>
        <p:spPr>
          <a:xfrm>
            <a:off x="871538" y="5243513"/>
            <a:ext cx="4757737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Look! Here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 </a:t>
            </a:r>
            <a:r>
              <a:rPr lang="en-US" altLang="zh-CN" sz="3600" b="1">
                <a:solidFill>
                  <a:srgbClr val="4D2DEB"/>
                </a:solidFill>
                <a:latin typeface="Times New Roman" panose="02020603050405020304" pitchFamily="18" charset="0"/>
                <a:ea typeface="宋体" pitchFamily="2" charset="-122"/>
              </a:rPr>
              <a:t>panda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9275" y="5216525"/>
            <a:ext cx="57054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4D2DEB"/>
                </a:solidFill>
                <a:latin typeface="Times New Roman" panose="02020603050405020304" pitchFamily="18" charset="0"/>
                <a:ea typeface="宋体" pitchFamily="2" charset="-122"/>
              </a:rPr>
              <a:t>panda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is eating bamboo.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>
            <a:off x="990600" y="1827213"/>
            <a:ext cx="9144000" cy="588962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1.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用于上文中已经提及过的人或物之前。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 flipH="1">
            <a:off x="1524000" y="1090613"/>
            <a:ext cx="9144000" cy="64452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2.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用于谈及特定的人或物。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70662" name="矩形 70661"/>
          <p:cNvSpPr/>
          <p:nvPr/>
        </p:nvSpPr>
        <p:spPr>
          <a:xfrm>
            <a:off x="1876425" y="2276475"/>
            <a:ext cx="8299450" cy="23066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①</a:t>
            </a:r>
            <a:r>
              <a:rPr lang="en-US" altLang="zh-CN" sz="3600" b="1">
                <a:solidFill>
                  <a:srgbClr val="3E3EF2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</a:rPr>
              <a:t>book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on the desk is Lily's.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 eaLnBrk="0" hangingPunct="0"/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②</a:t>
            </a:r>
            <a:r>
              <a:rPr lang="en-US" altLang="zh-CN" sz="3600" b="1">
                <a:solidFill>
                  <a:srgbClr val="3E3EF2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Tom is talking to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girl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on his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right.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95550" y="3108325"/>
            <a:ext cx="6029325" cy="5826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桌子上的书是莉莉的。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550" y="4778375"/>
            <a:ext cx="7680325" cy="5826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汤</a:t>
            </a:r>
            <a:r>
              <a:rPr lang="zh-CN" altLang="en-US" sz="3200" b="1" smtClean="0">
                <a:latin typeface="黑体" panose="02010609060101010101" charset="-122"/>
                <a:ea typeface="黑体" panose="02010609060101010101" charset="-122"/>
              </a:rPr>
              <a:t>姆在跟他右边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的女生说话。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上弧形箭头 4"/>
          <p:cNvSpPr/>
          <p:nvPr/>
        </p:nvSpPr>
        <p:spPr>
          <a:xfrm rot="10800000">
            <a:off x="3916363" y="2819400"/>
            <a:ext cx="1081088" cy="28892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549775" y="2795588"/>
            <a:ext cx="2159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458074" y="4446588"/>
            <a:ext cx="223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上弧形箭头 7"/>
          <p:cNvSpPr/>
          <p:nvPr/>
        </p:nvSpPr>
        <p:spPr>
          <a:xfrm rot="10800000">
            <a:off x="6808788" y="4489450"/>
            <a:ext cx="1081088" cy="28892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04"/>
          <a:stretch>
            <a:fillRect/>
          </a:stretch>
        </p:blipFill>
        <p:spPr>
          <a:xfrm>
            <a:off x="9418638" y="1943100"/>
            <a:ext cx="1854200" cy="17478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9548813" y="4122738"/>
            <a:ext cx="2428875" cy="1893887"/>
            <a:chOff x="15037" y="6493"/>
            <a:chExt cx="3826" cy="2982"/>
          </a:xfrm>
        </p:grpSpPr>
        <p:pic>
          <p:nvPicPr>
            <p:cNvPr id="24588" name="图片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5037" y="6493"/>
              <a:ext cx="2513" cy="29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9" name="图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73"/>
            <a:stretch>
              <a:fillRect/>
            </a:stretch>
          </p:blipFill>
          <p:spPr>
            <a:xfrm>
              <a:off x="17549" y="6708"/>
              <a:ext cx="1314" cy="271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0662" grpId="0"/>
      <p:bldP spid="12" grpId="0"/>
      <p:bldP spid="4" grpId="0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 flipH="1">
            <a:off x="811213" y="338138"/>
            <a:ext cx="9144000" cy="64452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3.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用于世界上独一无二的事物前。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70662" name="矩形 70661"/>
          <p:cNvSpPr/>
          <p:nvPr/>
        </p:nvSpPr>
        <p:spPr>
          <a:xfrm>
            <a:off x="954088" y="1116013"/>
            <a:ext cx="9685337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①</a:t>
            </a:r>
            <a:r>
              <a:rPr lang="en-US" altLang="zh-CN" sz="3600" b="1">
                <a:solidFill>
                  <a:srgbClr val="3E3EF2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sun rises in the east.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 eaLnBrk="0" hangingPunct="0"/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②</a:t>
            </a:r>
            <a:r>
              <a:rPr lang="en-US" altLang="zh-CN" sz="3600" b="1">
                <a:solidFill>
                  <a:srgbClr val="3E3EF2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There were lots of stars in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sky last night.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73213" y="1697038"/>
            <a:ext cx="54927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太阳从东方升起。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73213" y="2813050"/>
            <a:ext cx="54927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昨晚夜空中很多星星。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403475" y="1223963"/>
            <a:ext cx="881063" cy="473075"/>
          </a:xfrm>
          <a:prstGeom prst="ellipse">
            <a:avLst/>
          </a:prstGeom>
          <a:noFill/>
          <a:ln w="38100">
            <a:solidFill>
              <a:srgbClr val="6F43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" name="椭圆 6"/>
          <p:cNvSpPr/>
          <p:nvPr/>
        </p:nvSpPr>
        <p:spPr>
          <a:xfrm>
            <a:off x="7434263" y="2343150"/>
            <a:ext cx="781050" cy="454025"/>
          </a:xfrm>
          <a:prstGeom prst="ellipse">
            <a:avLst/>
          </a:prstGeom>
          <a:noFill/>
          <a:ln w="38100">
            <a:solidFill>
              <a:srgbClr val="6F43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8" name="文本框 7"/>
          <p:cNvSpPr txBox="1"/>
          <p:nvPr/>
        </p:nvSpPr>
        <p:spPr>
          <a:xfrm>
            <a:off x="9209088" y="1033463"/>
            <a:ext cx="2633662" cy="119856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地球上独一无二的事物</a:t>
            </a:r>
            <a:endParaRPr lang="zh-CN" altLang="en-US" sz="3600" b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rot="-300000">
            <a:off x="4845050" y="3708400"/>
            <a:ext cx="3546475" cy="2544763"/>
            <a:chOff x="4705" y="3884"/>
            <a:chExt cx="5580" cy="4656"/>
          </a:xfrm>
        </p:grpSpPr>
        <p:pic>
          <p:nvPicPr>
            <p:cNvPr id="25610" name="图片 19" descr="bubble-155333_960_7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05" y="3884"/>
              <a:ext cx="5580" cy="46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11" name="文本框 20"/>
            <p:cNvSpPr txBox="1"/>
            <p:nvPr/>
          </p:nvSpPr>
          <p:spPr>
            <a:xfrm rot="-240000">
              <a:off x="4880" y="4748"/>
              <a:ext cx="5232" cy="28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Do you know </a:t>
              </a:r>
              <a:endPara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  <a:p>
              <a:pPr algn="ctr"/>
              <a:r>
                <a:rPr lang="en-US" altLang="zh-CN" sz="32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other words</a:t>
              </a:r>
              <a:endPara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  <a:p>
              <a:pPr algn="ctr"/>
              <a:r>
                <a:rPr lang="en-US" altLang="zh-CN" sz="3200" b="1">
                  <a:solidFill>
                    <a:srgbClr val="FFFF0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like these? </a:t>
              </a:r>
              <a:endParaRPr lang="en-US" altLang="zh-CN" sz="3200" b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47750" y="3849688"/>
            <a:ext cx="3565525" cy="2552700"/>
          </a:xfrm>
          <a:prstGeom prst="rect">
            <a:avLst/>
          </a:prstGeom>
          <a:solidFill>
            <a:srgbClr val="CDF4FF"/>
          </a:solidFill>
          <a:ln w="44450" cap="flat" cmpd="sng">
            <a:solidFill>
              <a:srgbClr val="FFFF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moon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earth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world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universe (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</a:rPr>
              <a:t>宇宙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Mars (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</a:rPr>
              <a:t>火星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7550" y="3557588"/>
            <a:ext cx="1925638" cy="277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150" y="2797175"/>
            <a:ext cx="1754188" cy="1169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615" y="894080"/>
            <a:ext cx="1430655" cy="1337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0662" grpId="0"/>
      <p:bldP spid="12" grpId="0"/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4000" y="1646238"/>
            <a:ext cx="9144000" cy="1752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①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Sam is always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</a:rPr>
              <a:t>first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to get to school.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宋体" pitchFamily="2" charset="-122"/>
                <a:ea typeface="宋体" pitchFamily="2" charset="-122"/>
              </a:rPr>
              <a:t>②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Take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</a:rPr>
              <a:t>second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road on the right.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05025" y="2200275"/>
            <a:ext cx="54927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山姆总是第一个到校。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5025" y="3400425"/>
            <a:ext cx="7453313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第二个路口向右拐。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>
            <a:off x="1524000" y="787400"/>
            <a:ext cx="9144000" cy="64452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4.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在序数词之前使用。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28825" y="4848225"/>
            <a:ext cx="8412163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itchFamily="2" charset="-122"/>
              </a:rPr>
              <a:t>Greens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are watching TV.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524000" y="4081463"/>
            <a:ext cx="9144000" cy="64452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5.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用于姓氏复数前，表示“</a:t>
            </a:r>
            <a:r>
              <a:rPr lang="zh-CN" alt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某某一家人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”。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05025" y="5494338"/>
            <a:ext cx="6583363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格林一家正在看电视。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250" y="1298575"/>
            <a:ext cx="1485900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591" r="32700"/>
          <a:stretch>
            <a:fillRect/>
          </a:stretch>
        </p:blipFill>
        <p:spPr>
          <a:xfrm flipH="1">
            <a:off x="9050338" y="2498725"/>
            <a:ext cx="1163637" cy="1582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388" y="4822825"/>
            <a:ext cx="2487612" cy="15716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  <p:bldP spid="48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1158875" y="247333"/>
            <a:ext cx="9144000" cy="58356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6.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用于一些习惯用语。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flipH="1">
            <a:off x="1076008" y="4916488"/>
            <a:ext cx="9144000" cy="58356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8.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用于由普通名词构成的专有名词前。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58875" y="959485"/>
            <a:ext cx="90614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in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 morning / afternoon / evening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6325" y="5500370"/>
            <a:ext cx="10240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 USA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 Great wall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the</a:t>
            </a: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 Summer Palace</a:t>
            </a:r>
            <a:endParaRPr lang="en-US" altLang="zh-CN" sz="32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8875" y="1602740"/>
            <a:ext cx="75571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在早晨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下午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晚上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92258" y="2957830"/>
            <a:ext cx="25050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弹钢琴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8875" y="3781425"/>
            <a:ext cx="9423400" cy="1076325"/>
          </a:xfrm>
          <a:prstGeom prst="rect">
            <a:avLst/>
          </a:prstGeom>
          <a:solidFill>
            <a:srgbClr val="ADEDF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注意：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</a:rPr>
              <a:t>一般在乐器名称前加定冠词，在球类运动前不加冠词。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46450" y="4272280"/>
            <a:ext cx="63468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4D2DEB"/>
                </a:solidFill>
                <a:latin typeface="Times New Roman" panose="02020603050405020304" pitchFamily="18" charset="0"/>
                <a:ea typeface="宋体" pitchFamily="2" charset="-122"/>
              </a:rPr>
              <a:t>play football, play basketball</a:t>
            </a:r>
            <a:endParaRPr lang="en-US" altLang="zh-CN" sz="3200" b="1">
              <a:solidFill>
                <a:srgbClr val="4D2DEB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7750" y="2865120"/>
            <a:ext cx="1401763" cy="887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350645" y="5951855"/>
            <a:ext cx="18700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美国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92575" y="5939155"/>
            <a:ext cx="18700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长城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04088" y="5951855"/>
            <a:ext cx="18700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颐和园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1076325" y="2185988"/>
            <a:ext cx="9144000" cy="583565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7.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用于一些表示乐器的名词前。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5845" y="2974975"/>
            <a:ext cx="90614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zh-CN" sz="3200" b="1">
                <a:latin typeface="Times New Roman" panose="02020603050405020304" pitchFamily="18" charset="0"/>
                <a:ea typeface="黑体" panose="02010609060101010101" charset="-122"/>
              </a:rPr>
              <a:t>play </a:t>
            </a:r>
            <a:r>
              <a:rPr lang="zh-C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</a:t>
            </a:r>
            <a:r>
              <a:rPr lang="zh-CN" altLang="zh-CN" sz="3200" b="1">
                <a:latin typeface="Times New Roman" panose="02020603050405020304" pitchFamily="18" charset="0"/>
                <a:ea typeface="黑体" panose="02010609060101010101" charset="-122"/>
              </a:rPr>
              <a:t> piano </a:t>
            </a:r>
            <a:endParaRPr lang="zh-CN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7" grpId="0"/>
      <p:bldP spid="5" grpId="0"/>
      <p:bldP spid="10" grpId="0"/>
      <p:bldP spid="11" grpId="0"/>
      <p:bldP spid="3" grpId="0" animBg="1"/>
      <p:bldP spid="9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9038" y="4937125"/>
            <a:ext cx="101790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6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月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日是儿童节。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530" name="文本框 3"/>
          <p:cNvSpPr txBox="1"/>
          <p:nvPr/>
        </p:nvSpPr>
        <p:spPr>
          <a:xfrm>
            <a:off x="774700" y="2149475"/>
            <a:ext cx="101790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1. Shall we invite them to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have lunch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with us?</a:t>
            </a:r>
            <a:r>
              <a:rPr lang="en-US" altLang="zh-CN" sz="3600" b="1">
                <a:solidFill>
                  <a:srgbClr val="0A0AE8"/>
                </a:solidFill>
                <a:latin typeface="宋体" pitchFamily="2" charset="-122"/>
                <a:ea typeface="宋体" pitchFamily="2" charset="-122"/>
              </a:rPr>
              <a:t>   </a:t>
            </a:r>
            <a:endParaRPr lang="en-US" altLang="zh-CN" sz="3600" b="1">
              <a:solidFill>
                <a:srgbClr val="0A0AE8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2531" name="文本框 4"/>
          <p:cNvSpPr txBox="1"/>
          <p:nvPr/>
        </p:nvSpPr>
        <p:spPr>
          <a:xfrm>
            <a:off x="774700" y="3175000"/>
            <a:ext cx="8181975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2. It's about 40 minutes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by train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.            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22533" name="文本框 6"/>
          <p:cNvSpPr txBox="1"/>
          <p:nvPr/>
        </p:nvSpPr>
        <p:spPr>
          <a:xfrm>
            <a:off x="774700" y="4400550"/>
            <a:ext cx="97536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3.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Children's Day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is on the first of June.</a:t>
            </a:r>
            <a:r>
              <a:rPr lang="en-US" altLang="zh-CN" sz="3600" b="1">
                <a:latin typeface="宋体" pitchFamily="2" charset="-122"/>
                <a:ea typeface="宋体" pitchFamily="2" charset="-122"/>
              </a:rPr>
              <a:t>         </a:t>
            </a:r>
            <a:endParaRPr lang="en-US" altLang="zh-CN" sz="36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2774" name="文本框 7"/>
          <p:cNvSpPr txBox="1"/>
          <p:nvPr/>
        </p:nvSpPr>
        <p:spPr>
          <a:xfrm>
            <a:off x="774700" y="904875"/>
            <a:ext cx="10375900" cy="12001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3600" b="1">
                <a:latin typeface="黑体" panose="02010609060101010101" charset="-122"/>
                <a:ea typeface="黑体" panose="02010609060101010101" charset="-122"/>
              </a:rPr>
              <a:t>有些名词前</a:t>
            </a:r>
            <a:r>
              <a:rPr lang="zh-CN" altLang="zh-CN" sz="3600" b="1">
                <a:solidFill>
                  <a:srgbClr val="0A0AE8"/>
                </a:solidFill>
                <a:latin typeface="黑体" panose="02010609060101010101" charset="-122"/>
                <a:ea typeface="黑体" panose="02010609060101010101" charset="-122"/>
              </a:rPr>
              <a:t>没有使用冠词</a:t>
            </a:r>
            <a:r>
              <a:rPr lang="zh-CN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黑体" panose="02010609060101010101" charset="-122"/>
              </a:rPr>
              <a:t>a/an/the</a:t>
            </a:r>
            <a:r>
              <a:rPr lang="zh-CN" altLang="zh-CN" sz="3600" b="1">
                <a:latin typeface="黑体" panose="02010609060101010101" charset="-122"/>
                <a:ea typeface="黑体" panose="02010609060101010101" charset="-122"/>
              </a:rPr>
              <a:t>，这种现象我们称为</a:t>
            </a:r>
            <a:r>
              <a:rPr lang="zh-CN" altLang="zh-CN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零冠词</a:t>
            </a:r>
            <a:r>
              <a:rPr lang="zh-CN" altLang="zh-CN" sz="3600" b="1"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主要出现在以下场合：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535" name="文本框 8"/>
          <p:cNvSpPr txBox="1"/>
          <p:nvPr/>
        </p:nvSpPr>
        <p:spPr>
          <a:xfrm>
            <a:off x="774700" y="5370513"/>
            <a:ext cx="110807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4. He was born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on Sunday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, 19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January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.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07588" y="2149475"/>
            <a:ext cx="1714500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宋体" pitchFamily="2" charset="-122"/>
              </a:rPr>
              <a:t>一日三餐</a:t>
            </a:r>
            <a:endParaRPr lang="zh-CN" altLang="en-US" sz="3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39025" y="3175000"/>
            <a:ext cx="4414838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0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</a:rPr>
              <a:t>by</a:t>
            </a:r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zh-CN" altLang="en-US" sz="30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交通工具名词</a:t>
            </a:r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连用时</a:t>
            </a:r>
            <a:endParaRPr lang="zh-CN" altLang="en-US" sz="3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9825" y="4318000"/>
            <a:ext cx="2862263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在一些节假日前</a:t>
            </a:r>
            <a:endParaRPr lang="en-US" altLang="zh-CN" sz="3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65963" y="5048250"/>
            <a:ext cx="949325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月份</a:t>
            </a:r>
            <a:endParaRPr lang="zh-CN" altLang="en-US" sz="3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14875" y="5043488"/>
            <a:ext cx="949325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宋体" pitchFamily="2" charset="-122"/>
              </a:rPr>
              <a:t>星期</a:t>
            </a:r>
            <a:endParaRPr lang="zh-CN" altLang="en-US" sz="3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28685" name="矩形 69634"/>
          <p:cNvSpPr/>
          <p:nvPr/>
        </p:nvSpPr>
        <p:spPr>
          <a:xfrm>
            <a:off x="3533775" y="234950"/>
            <a:ext cx="4856163" cy="644525"/>
          </a:xfrm>
          <a:prstGeom prst="rect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三、零冠词的用法</a:t>
            </a:r>
            <a:endParaRPr lang="zh-CN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189038" y="2633663"/>
            <a:ext cx="101790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我们邀请他们和我们一起吃午饭好吗？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189038" y="3814763"/>
            <a:ext cx="10179050" cy="5826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坐火车大约需要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40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分钟。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9038" y="5972175"/>
            <a:ext cx="1017905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他出生于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月</a:t>
            </a:r>
            <a:r>
              <a:rPr lang="en-US" altLang="zh-CN" sz="3200" b="1">
                <a:latin typeface="黑体" panose="02010609060101010101" charset="-122"/>
                <a:ea typeface="黑体" panose="02010609060101010101" charset="-122"/>
              </a:rPr>
              <a:t>19</a:t>
            </a:r>
            <a:r>
              <a:rPr lang="zh-CN" altLang="en-US" sz="3200" b="1" smtClean="0">
                <a:latin typeface="黑体" panose="02010609060101010101" charset="-122"/>
                <a:ea typeface="黑体" panose="02010609060101010101" charset="-122"/>
              </a:rPr>
              <a:t>日，星期日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10" grpId="0" animBg="1"/>
      <p:bldP spid="10" grpId="1" animBg="1"/>
      <p:bldP spid="3" grpId="0"/>
      <p:bldP spid="3" grpId="1"/>
      <p:bldP spid="22531" grpId="0"/>
      <p:bldP spid="22531" grpId="1"/>
      <p:bldP spid="11" grpId="0" animBg="1"/>
      <p:bldP spid="11" grpId="1" animBg="1"/>
      <p:bldP spid="4" grpId="0"/>
      <p:bldP spid="4" grpId="1"/>
      <p:bldP spid="22533" grpId="0"/>
      <p:bldP spid="22533" grpId="1"/>
      <p:bldP spid="13" grpId="0" animBg="1"/>
      <p:bldP spid="13" grpId="1" animBg="1"/>
      <p:bldP spid="5" grpId="0"/>
      <p:bldP spid="5" grpId="1"/>
      <p:bldP spid="22535" grpId="0"/>
      <p:bldP spid="22535" grpId="1"/>
      <p:bldP spid="15" grpId="0" animBg="1"/>
      <p:bldP spid="14" grpId="0" animBg="1"/>
      <p:bldP spid="15" grpId="1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23749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24. ______ word “unusual” begins with ______ “u”.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a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an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an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解析：第一空特指单词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“unusual”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"u"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发音为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/ju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ː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，以辅音音素开头，用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The;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30. We all know that ________ apple a day keeps ________ doctor away.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an; a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an; the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the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 apple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（以元音音素开头）；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doctor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（特指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医生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an; the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23749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16. Richard has played ________ football for five years. Now he wants to learn to play ________ trombone.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/; the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the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/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/; /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解析：球类前不加冠词（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play football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）；乐器前加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play the trombone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A. /; the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18. —Do you know ________ man in a black suit over there?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—Yes. He is ________ master of music. His name is Lang Lang.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the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the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an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解析：第一空特指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穿黑西装的男人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；第二空泛指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一位音乐大师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D. the;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23749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11. —Do you want to learn how to play football?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—Yes, but I don’t have ________ football.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 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 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解析：此处表示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拥有一个足球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（可数名词），用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A. a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13. —Look! ________ orange volleyball on the table is for you.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—Really? It is so beautiful. I like it very much.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 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 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解析：特指桌上的排球，用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The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14. The girl with _________ new phone HUAWEI Mate 60 Pro in her hand is my elder sister.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 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 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 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23749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9. —Do you like playing ________ piano?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—Yes. And I have ________ piano at home.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/, a 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a, the 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the, a 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the, /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解析：乐器前加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the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play the piano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）；第二空表示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拥有一台钢琴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the; a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10. —Do you usually have ________ dinner at home?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—Yes. But I had ________ big dinner with my family in the restaurant yesterday.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a, a 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a, / 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/, a 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the, a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解析：三餐（如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dinner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）前不加冠词；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have a big dinner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（固定搭配，表示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吃大餐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/; a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31850" y="614045"/>
            <a:ext cx="10769600" cy="4799965"/>
          </a:xfrm>
          <a:prstGeom prst="rect">
            <a:avLst/>
          </a:prstGeom>
          <a:solidFill>
            <a:srgbClr val="81FCF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1. “南京有许多名胜古迹值得游览</a:t>
            </a:r>
            <a:r>
              <a:rPr 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. /</a:t>
            </a: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南京有许多值得游览的名胜古迹。”</a:t>
            </a:r>
            <a:endParaRPr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 There are</a:t>
            </a:r>
            <a:r>
              <a:rPr 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__________________________</a:t>
            </a: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 in Nanjing.  </a:t>
            </a:r>
            <a:endParaRPr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2. “许多乘客，游客喜欢在清晨在天安门广场观看升国旗。” </a:t>
            </a:r>
            <a:endParaRPr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 </a:t>
            </a:r>
            <a:r>
              <a:rPr 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________________________________</a:t>
            </a:r>
            <a:r>
              <a:rPr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in the early morning in Tiananmen Square.</a:t>
            </a:r>
            <a:endParaRPr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52825" y="1695450"/>
            <a:ext cx="9380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many places of interest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(worth visiting)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2575" y="3629660"/>
            <a:ext cx="6558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Many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visitors 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like watching the raising of the national flag</a:t>
            </a:r>
            <a:endParaRPr sz="3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/>
      <p:bldP spid="2" grpId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23749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5. This road looks like ________ endless road, but it's only 2,000 metres long ________.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in the future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an; in all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an; together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a; around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"endless"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以元音音素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/e/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开头，用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an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all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（固定短语，意为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总共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an; in all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19. I’d like to play ________ chess with my brother, but he wants to play ________ piano.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/; the B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the; the C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the; a D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/; a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解析：棋类前不加冠词（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play chess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）；乐器前加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 the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play the piano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答案：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A. /; the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7035" y="6985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1. There is ________ “u” and ________ “m” in the word “number”.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a, a B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an, a C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an, an 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a, an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"u"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发音为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/ju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ː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，以辅音音素开头，用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"m"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发音为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/em/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，以元音音素开头，用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an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D. a; an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2. You spent ________ day doing homework. You should have ________ now.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whole; rest B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whole; a rest C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whole; rest 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whole; a rest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whole day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（固定搭配，强调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一整天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）；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have a rest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（固定短语，表示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休息一下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the whole; a rest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3. Amy is shy and quiet. She is interested in _________.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playing chess B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reading book C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dance 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playing the ping-pong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 interested in +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动名词（动词需加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-ing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）；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"playing chess"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（棋类前不加冠词）。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错误选项：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（应为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books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）、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（需加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-ing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）、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ping-pong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前不加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）。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A. playing chess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588" y="755650"/>
            <a:ext cx="2266950" cy="122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文本框 1"/>
          <p:cNvSpPr txBox="1"/>
          <p:nvPr/>
        </p:nvSpPr>
        <p:spPr>
          <a:xfrm>
            <a:off x="720725" y="2613025"/>
            <a:ext cx="3481388" cy="14208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Click on the right article to complete the sentence.</a:t>
            </a:r>
            <a:endParaRPr lang="zh-CN" altLang="en-US" sz="3200" b="1">
              <a:latin typeface="Times New Roman" panose="02020603050405020304" pitchFamily="18" charset="0"/>
              <a:ea typeface="宋体" pitchFamily="2" charset="-122"/>
              <a:sym typeface="宋体" pitchFamily="2" charset="-122"/>
            </a:endParaRPr>
          </a:p>
        </p:txBody>
      </p:sp>
      <p:pic>
        <p:nvPicPr>
          <p:cNvPr id="29700" name="图片 1"/>
          <p:cNvPicPr>
            <a:picLocks noChangeAspect="1"/>
          </p:cNvPicPr>
          <p:nvPr/>
        </p:nvPicPr>
        <p:blipFill>
          <a:blip r:embed="rId3"/>
          <a:srcRect b="14658"/>
          <a:stretch>
            <a:fillRect/>
          </a:stretch>
        </p:blipFill>
        <p:spPr>
          <a:xfrm>
            <a:off x="5216525" y="1619250"/>
            <a:ext cx="6016625" cy="391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7338" y="4194175"/>
            <a:ext cx="1374775" cy="13414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本框 1"/>
          <p:cNvSpPr txBox="1"/>
          <p:nvPr/>
        </p:nvSpPr>
        <p:spPr>
          <a:xfrm>
            <a:off x="828675" y="285750"/>
            <a:ext cx="111315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Daniel is reading a short text about Beijing National Stadium. Read the text below and fill in the blanks with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an</a:t>
            </a:r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the</a:t>
            </a:r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or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/</a:t>
            </a:r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en-US" altLang="zh-CN" sz="3200" b="1">
              <a:solidFill>
                <a:srgbClr val="003088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0723" name="文本框 2"/>
          <p:cNvSpPr txBox="1"/>
          <p:nvPr/>
        </p:nvSpPr>
        <p:spPr>
          <a:xfrm>
            <a:off x="623888" y="1477963"/>
            <a:ext cx="10944225" cy="3046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Look at this wonderful building. It is the National Stadium, also called (1)_________ Bird's Nest. It is (2)_________ modern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charset="-122"/>
              </a:rPr>
              <a:t>stadium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 in the north of Beijing. It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charset="-122"/>
              </a:rPr>
              <a:t>dates from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(3)________ 2008 and is (4)__________ important building in (5)________ city. It is big enough for 91,000 people and is now (6)________ popular place for sports and music events.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30724" name="组合 4"/>
          <p:cNvGrpSpPr/>
          <p:nvPr/>
        </p:nvGrpSpPr>
        <p:grpSpPr>
          <a:xfrm>
            <a:off x="123825" y="5943600"/>
            <a:ext cx="1403350" cy="522288"/>
            <a:chOff x="12378" y="403"/>
            <a:chExt cx="1828" cy="821"/>
          </a:xfrm>
        </p:grpSpPr>
        <p:sp>
          <p:nvSpPr>
            <p:cNvPr id="30725" name="等腰三角形 4"/>
            <p:cNvSpPr/>
            <p:nvPr>
              <p:custDataLst>
                <p:tags r:id="rId1"/>
              </p:custDataLst>
            </p:nvPr>
          </p:nvSpPr>
          <p:spPr>
            <a:xfrm rot="2940000">
              <a:off x="13527" y="490"/>
              <a:ext cx="531" cy="451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12700">
              <a:noFill/>
            </a:ln>
          </p:spPr>
          <p:txBody>
            <a:bodyPr rot="10800000" vert="eaVert" anchor="ctr" anchorCtr="0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0726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2378" y="403"/>
              <a:ext cx="1223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</a:rPr>
                <a:t>P35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endParaRPr>
            </a:p>
          </p:txBody>
        </p:sp>
        <p:sp>
          <p:nvSpPr>
            <p:cNvPr id="30727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247" y="403"/>
              <a:ext cx="959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A1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0728" name="组合 5"/>
          <p:cNvGrpSpPr/>
          <p:nvPr/>
        </p:nvGrpSpPr>
        <p:grpSpPr>
          <a:xfrm>
            <a:off x="268288" y="603250"/>
            <a:ext cx="593725" cy="460375"/>
            <a:chOff x="355" y="635"/>
            <a:chExt cx="934" cy="725"/>
          </a:xfrm>
        </p:grpSpPr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>
              <a:off x="407" y="635"/>
              <a:ext cx="698" cy="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5pPr>
            </a:lstStyle>
            <a:p>
              <a:pPr lvl="0" algn="ctr" eaLnBrk="1" fontAlgn="base" hangingPunct="1"/>
              <a:endParaRPr lang="en-US" altLang="zh-CN" sz="2200" b="1" strike="noStrike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0" name="文本框 4"/>
            <p:cNvSpPr txBox="1"/>
            <p:nvPr/>
          </p:nvSpPr>
          <p:spPr>
            <a:xfrm>
              <a:off x="355" y="635"/>
              <a:ext cx="934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微软雅黑" panose="020B0503020204020204" charset="-122"/>
                </a:rPr>
                <a:t>A1</a:t>
              </a:r>
              <a:endParaRPr lang="en-US" altLang="zh-CN"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30731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563" y="4408488"/>
            <a:ext cx="3130550" cy="176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3378200" y="1908175"/>
            <a:ext cx="1430338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85200" y="1908175"/>
            <a:ext cx="1430338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50975" y="2871788"/>
            <a:ext cx="14303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/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80075" y="2871788"/>
            <a:ext cx="14287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50975" y="3455988"/>
            <a:ext cx="1430338" cy="5826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50975" y="3940175"/>
            <a:ext cx="14303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1"/>
          <p:cNvSpPr txBox="1"/>
          <p:nvPr/>
        </p:nvSpPr>
        <p:spPr>
          <a:xfrm>
            <a:off x="828675" y="285750"/>
            <a:ext cx="1113155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The Water Cube is another place of interest in Beijing. Talk with your partner about it, using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an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and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the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 The words below may help you.</a:t>
            </a:r>
            <a:endParaRPr lang="en-US" altLang="zh-CN" sz="3600" b="1">
              <a:solidFill>
                <a:srgbClr val="003088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1747" name="文本框 2"/>
          <p:cNvSpPr txBox="1"/>
          <p:nvPr/>
        </p:nvSpPr>
        <p:spPr>
          <a:xfrm>
            <a:off x="862013" y="2347913"/>
            <a:ext cx="10942637" cy="2862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Amazing building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2008 Olympic Games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Open to visitors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Great place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Enjoy swimming and sports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31748" name="组合 4"/>
          <p:cNvGrpSpPr/>
          <p:nvPr/>
        </p:nvGrpSpPr>
        <p:grpSpPr>
          <a:xfrm>
            <a:off x="123825" y="5943600"/>
            <a:ext cx="1403350" cy="522288"/>
            <a:chOff x="12378" y="403"/>
            <a:chExt cx="1828" cy="821"/>
          </a:xfrm>
        </p:grpSpPr>
        <p:sp>
          <p:nvSpPr>
            <p:cNvPr id="31749" name="等腰三角形 4"/>
            <p:cNvSpPr/>
            <p:nvPr>
              <p:custDataLst>
                <p:tags r:id="rId1"/>
              </p:custDataLst>
            </p:nvPr>
          </p:nvSpPr>
          <p:spPr>
            <a:xfrm rot="2940000">
              <a:off x="13527" y="490"/>
              <a:ext cx="531" cy="451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12700">
              <a:noFill/>
            </a:ln>
          </p:spPr>
          <p:txBody>
            <a:bodyPr rot="10800000" vert="eaVert" anchor="ctr" anchorCtr="0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31750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2378" y="403"/>
              <a:ext cx="1223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</a:rPr>
                <a:t>P35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endParaRPr>
            </a:p>
          </p:txBody>
        </p:sp>
        <p:sp>
          <p:nvSpPr>
            <p:cNvPr id="31751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247" y="403"/>
              <a:ext cx="959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A2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31752" name="组合 5"/>
          <p:cNvGrpSpPr/>
          <p:nvPr/>
        </p:nvGrpSpPr>
        <p:grpSpPr>
          <a:xfrm>
            <a:off x="374650" y="833438"/>
            <a:ext cx="593725" cy="460375"/>
            <a:chOff x="355" y="635"/>
            <a:chExt cx="934" cy="725"/>
          </a:xfrm>
        </p:grpSpPr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>
              <a:off x="407" y="635"/>
              <a:ext cx="698" cy="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5pPr>
            </a:lstStyle>
            <a:p>
              <a:pPr lvl="0" algn="ctr" eaLnBrk="1" fontAlgn="base" hangingPunct="1"/>
              <a:endParaRPr lang="en-US" altLang="zh-CN" sz="2200" b="1" strike="noStrike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754" name="文本框 4"/>
            <p:cNvSpPr txBox="1"/>
            <p:nvPr/>
          </p:nvSpPr>
          <p:spPr>
            <a:xfrm>
              <a:off x="355" y="635"/>
              <a:ext cx="934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微软雅黑" panose="020B0503020204020204" charset="-122"/>
                </a:rPr>
                <a:t>A2</a:t>
              </a:r>
              <a:endParaRPr lang="en-US" altLang="zh-CN"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31755" name="图片 6"/>
          <p:cNvPicPr>
            <a:picLocks noChangeAspect="1"/>
          </p:cNvPicPr>
          <p:nvPr/>
        </p:nvPicPr>
        <p:blipFill>
          <a:blip r:embed="rId5"/>
          <a:srcRect l="29251"/>
          <a:stretch>
            <a:fillRect/>
          </a:stretch>
        </p:blipFill>
        <p:spPr>
          <a:xfrm>
            <a:off x="7993063" y="2720975"/>
            <a:ext cx="3419475" cy="211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图片 2049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63100" y="5238115"/>
            <a:ext cx="1221104" cy="1259204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rcRect t="23672" b="23247"/>
          <a:stretch>
            <a:fillRect/>
          </a:stretch>
        </p:blipFill>
        <p:spPr>
          <a:xfrm>
            <a:off x="7904163" y="196850"/>
            <a:ext cx="3833812" cy="755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06425" y="763588"/>
            <a:ext cx="4895850" cy="55245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★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 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不定冠词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a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、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an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的用法</a:t>
            </a:r>
            <a:endParaRPr lang="zh-CN" altLang="en-US" sz="3000" b="1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06425" y="2735263"/>
            <a:ext cx="4824413" cy="5524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★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 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定冠词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the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的用法</a:t>
            </a:r>
            <a:endParaRPr lang="zh-CN" altLang="en-US" sz="3000" b="1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32773" name="文本框 1"/>
          <p:cNvSpPr txBox="1"/>
          <p:nvPr/>
        </p:nvSpPr>
        <p:spPr>
          <a:xfrm>
            <a:off x="606425" y="1350963"/>
            <a:ext cx="11131550" cy="138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表示数量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一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，常用于泛指某类人或物。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用于以辅音音素开头的可数名词单数前；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an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用于以元音音素开头的可数名词单数前。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用于某些固定搭配中。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774" name="文本框 3"/>
          <p:cNvSpPr txBox="1"/>
          <p:nvPr/>
        </p:nvSpPr>
        <p:spPr>
          <a:xfrm>
            <a:off x="606425" y="3288030"/>
            <a:ext cx="7321550" cy="31559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1.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用于上文中已经提及过的人或物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之前；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2.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用于谈及特定的人或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物；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3.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用于世界上独一无二的事物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前；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4.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在序数词之前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使用；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5.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用于姓氏复数前，表示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“某某一家人”；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6.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用于一些习惯用语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；</a:t>
            </a:r>
            <a:endParaRPr lang="zh-CN" altLang="en-US" sz="2800" b="1" smtClean="0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7.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用于一些表示乐器的名词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前；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8.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用于由普通名词构成的专有名词前。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488238" y="2770188"/>
            <a:ext cx="4376737" cy="552450"/>
          </a:xfrm>
          <a:prstGeom prst="rect">
            <a:avLst/>
          </a:prstGeom>
          <a:solidFill>
            <a:srgbClr val="D812BA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★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 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零冠词</a:t>
            </a:r>
            <a:r>
              <a:rPr lang="en-US" altLang="zh-CN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the</a:t>
            </a:r>
            <a:r>
              <a:rPr lang="zh-CN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的用法</a:t>
            </a:r>
            <a:endParaRPr lang="zh-CN" altLang="en-US" sz="3000" b="1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32776" name="文本框 5"/>
          <p:cNvSpPr txBox="1"/>
          <p:nvPr/>
        </p:nvSpPr>
        <p:spPr>
          <a:xfrm>
            <a:off x="7488238" y="3287713"/>
            <a:ext cx="4614862" cy="1795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1. 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一日三餐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2. 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by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与交通工具名词连用时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3</a:t>
            </a:r>
            <a:r>
              <a:rPr lang="en-US" altLang="zh-CN" sz="2800" b="1" smtClean="0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. 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在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一些节假日前</a:t>
            </a:r>
            <a:endParaRPr lang="en-US" altLang="zh-CN" sz="28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4</a:t>
            </a:r>
            <a:r>
              <a:rPr lang="en-US" altLang="zh-CN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. </a:t>
            </a:r>
            <a:r>
              <a:rPr lang="zh-CN" altLang="en-US" sz="2800" b="1" smtClean="0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表示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月份、星期的名词前</a:t>
            </a: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878455" y="1602740"/>
            <a:ext cx="7277735" cy="14217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numCol="1" fromWordArt="1">
            <a:prstTxWarp prst="textPlain">
              <a:avLst>
                <a:gd name="adj" fmla="val 5017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48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100000">
                      <a:srgbClr val="7030A0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Prepositions of place</a:t>
            </a:r>
            <a:endParaRPr kumimoji="0" lang="en-US" altLang="zh-CN" sz="4800" b="1" i="0" u="none" strike="noStrike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100000">
                    <a:srgbClr val="7030A0"/>
                  </a:gs>
                </a:gsLst>
                <a:path path="rect">
                  <a:fillToRect l="100000" b="100000"/>
                </a:path>
                <a:tileRect t="-100000" r="-100000"/>
              </a:gra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48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100000">
                      <a:srgbClr val="7030A0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kumimoji="0" lang="zh-CN" altLang="en-US" sz="48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100000">
                      <a:srgbClr val="7030A0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方位介词</a:t>
            </a:r>
            <a:endParaRPr kumimoji="0" lang="zh-CN" altLang="en-US" sz="4800" b="1" i="0" u="none" strike="noStrike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100000">
                    <a:srgbClr val="7030A0"/>
                  </a:gs>
                </a:gsLst>
                <a:path path="rect">
                  <a:fillToRect l="100000" b="100000"/>
                </a:path>
                <a:tileRect t="-100000" r="-100000"/>
              </a:gra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775" y="293688"/>
            <a:ext cx="4781550" cy="790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泪滴形 11"/>
          <p:cNvSpPr/>
          <p:nvPr/>
        </p:nvSpPr>
        <p:spPr>
          <a:xfrm rot="21180000">
            <a:off x="8648700" y="506413"/>
            <a:ext cx="2768600" cy="930275"/>
          </a:xfrm>
          <a:prstGeom prst="teardrop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 rot="-480000">
            <a:off x="8777288" y="511175"/>
            <a:ext cx="2513012" cy="922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>
                <a:solidFill>
                  <a:srgbClr val="000000"/>
                </a:solidFill>
                <a:latin typeface="Matura MT Script Capitals" panose="03020802060602070202" pitchFamily="66" charset="0"/>
                <a:ea typeface="黑体" panose="02010609060101010101" charset="-122"/>
              </a:rPr>
              <a:t>Focus on </a:t>
            </a:r>
            <a:endParaRPr lang="en-US" altLang="zh-CN" sz="2800">
              <a:solidFill>
                <a:srgbClr val="000000"/>
              </a:solidFill>
              <a:latin typeface="Matura MT Script Capitals" panose="03020802060602070202" pitchFamily="66" charset="0"/>
              <a:ea typeface="黑体" panose="02010609060101010101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用法</a:t>
            </a:r>
            <a:endParaRPr lang="en-US" altLang="zh-CN" sz="2800">
              <a:solidFill>
                <a:srgbClr val="000000"/>
              </a:solidFill>
              <a:latin typeface="Matura MT Script Capitals" panose="03020802060602070202" pitchFamily="66" charset="0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6500" y="3336925"/>
            <a:ext cx="7480300" cy="2914650"/>
          </a:xfrm>
          <a:prstGeom prst="rect">
            <a:avLst/>
          </a:prstGeom>
          <a:solidFill>
            <a:srgbClr val="EEFCEB"/>
          </a:solidFill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in front of       behind  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inside              outside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above              below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over                 under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on                    in                 at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600" b="1">
                <a:solidFill>
                  <a:srgbClr val="0A0AE8"/>
                </a:solidFill>
                <a:latin typeface="Times New Roman" panose="02020603050405020304" pitchFamily="18" charset="0"/>
                <a:ea typeface="宋体" pitchFamily="2" charset="-122"/>
              </a:rPr>
              <a:t>beside              next to        between</a:t>
            </a:r>
            <a:endParaRPr lang="en-US" altLang="zh-CN" sz="3600" b="1">
              <a:solidFill>
                <a:srgbClr val="0A0AE8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5663" y="1354138"/>
            <a:ext cx="3495675" cy="4705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文本框 12"/>
          <p:cNvSpPr txBox="1"/>
          <p:nvPr/>
        </p:nvSpPr>
        <p:spPr>
          <a:xfrm>
            <a:off x="425450" y="1354138"/>
            <a:ext cx="8050213" cy="5122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We are now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in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Beihai Park. Here is a small shop. There are some flowers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in front of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shop.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Behind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shop, there is a big tree.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A boy is coming. He is standing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outside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shop. The shopkeeper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inside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shop is smiling at him.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The shop sells food and drinks. On the left, there are some drinks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below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the snacks. On the right, there is some bread and sandwiches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above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drinks.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Beside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boy, there is a bench. You can see a ball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under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it.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Next to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bench is a big tree. The tree leaves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over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 the bench are waving in the wind.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4820" name="文本框 5"/>
          <p:cNvSpPr txBox="1"/>
          <p:nvPr/>
        </p:nvSpPr>
        <p:spPr>
          <a:xfrm>
            <a:off x="425450" y="273050"/>
            <a:ext cx="11404600" cy="9525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The exchange students are now in Beihai Park. Look at the picture below and find out the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prepositions of place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>
            <a:off x="8697913" y="3922713"/>
            <a:ext cx="3133725" cy="2306637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We use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prepositions of place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 to say </a:t>
            </a:r>
            <a:r>
              <a:rPr lang="en-US" altLang="zh-CN" sz="3200" b="1">
                <a:solidFill>
                  <a:srgbClr val="0A0AE8"/>
                </a:solidFill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where things or people are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.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398713" y="1354138"/>
            <a:ext cx="411163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4098925" y="1770063"/>
            <a:ext cx="16224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矩形 11"/>
          <p:cNvSpPr/>
          <p:nvPr/>
        </p:nvSpPr>
        <p:spPr>
          <a:xfrm>
            <a:off x="7213600" y="1752600"/>
            <a:ext cx="1074738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9" name="矩形 18"/>
          <p:cNvSpPr/>
          <p:nvPr/>
        </p:nvSpPr>
        <p:spPr>
          <a:xfrm>
            <a:off x="5248275" y="2635250"/>
            <a:ext cx="124777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矩形 19"/>
          <p:cNvSpPr/>
          <p:nvPr/>
        </p:nvSpPr>
        <p:spPr>
          <a:xfrm>
            <a:off x="2949575" y="3044825"/>
            <a:ext cx="1060450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1" name="矩形 20"/>
          <p:cNvSpPr/>
          <p:nvPr/>
        </p:nvSpPr>
        <p:spPr>
          <a:xfrm>
            <a:off x="2949575" y="3922713"/>
            <a:ext cx="1060450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2" name="矩形 21"/>
          <p:cNvSpPr/>
          <p:nvPr/>
        </p:nvSpPr>
        <p:spPr>
          <a:xfrm>
            <a:off x="5969000" y="4322763"/>
            <a:ext cx="103187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3" name="矩形 22"/>
          <p:cNvSpPr/>
          <p:nvPr/>
        </p:nvSpPr>
        <p:spPr>
          <a:xfrm>
            <a:off x="427038" y="5214938"/>
            <a:ext cx="10890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4" name="矩形 23"/>
          <p:cNvSpPr/>
          <p:nvPr/>
        </p:nvSpPr>
        <p:spPr>
          <a:xfrm>
            <a:off x="427038" y="5624513"/>
            <a:ext cx="10890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5" name="矩形 24"/>
          <p:cNvSpPr/>
          <p:nvPr/>
        </p:nvSpPr>
        <p:spPr>
          <a:xfrm>
            <a:off x="1817688" y="5624513"/>
            <a:ext cx="1277938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7" name="矩形 26"/>
          <p:cNvSpPr/>
          <p:nvPr/>
        </p:nvSpPr>
        <p:spPr>
          <a:xfrm>
            <a:off x="1489075" y="6034088"/>
            <a:ext cx="7588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5" grpId="0" animBg="1"/>
      <p:bldP spid="45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6"/>
          <p:cNvSpPr txBox="1"/>
          <p:nvPr/>
        </p:nvSpPr>
        <p:spPr>
          <a:xfrm>
            <a:off x="2892425" y="312738"/>
            <a:ext cx="6461125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in front of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behind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9460" name="文本框 3"/>
          <p:cNvSpPr txBox="1"/>
          <p:nvPr/>
        </p:nvSpPr>
        <p:spPr>
          <a:xfrm>
            <a:off x="476250" y="5238750"/>
            <a:ext cx="6148388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cat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in front of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the box.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461" name="文本框 4"/>
          <p:cNvSpPr txBox="1"/>
          <p:nvPr/>
        </p:nvSpPr>
        <p:spPr>
          <a:xfrm>
            <a:off x="6169025" y="5214938"/>
            <a:ext cx="60229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cat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behind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the box.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995" name="文本框 1"/>
          <p:cNvSpPr txBox="1"/>
          <p:nvPr/>
        </p:nvSpPr>
        <p:spPr>
          <a:xfrm>
            <a:off x="1084263" y="1311275"/>
            <a:ext cx="10077450" cy="1198563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in front of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前面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”；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behind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后面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”。两者含义相反。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5846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2608263"/>
            <a:ext cx="3417888" cy="253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7475" y="2608263"/>
            <a:ext cx="3916363" cy="2547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4"/>
          <p:cNvSpPr txBox="1"/>
          <p:nvPr/>
        </p:nvSpPr>
        <p:spPr>
          <a:xfrm>
            <a:off x="601663" y="5859463"/>
            <a:ext cx="6024562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猫在盒子的前面。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6753225" y="5859463"/>
            <a:ext cx="5113338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猫在盒子后面。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41995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3925" y="2524125"/>
            <a:ext cx="3035300" cy="220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525" y="2600325"/>
            <a:ext cx="2376488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文本框 6"/>
          <p:cNvSpPr txBox="1"/>
          <p:nvPr/>
        </p:nvSpPr>
        <p:spPr>
          <a:xfrm>
            <a:off x="2363788" y="211138"/>
            <a:ext cx="8523287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in front of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in the front of  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9460" name="文本框 3"/>
          <p:cNvSpPr txBox="1"/>
          <p:nvPr/>
        </p:nvSpPr>
        <p:spPr>
          <a:xfrm>
            <a:off x="344488" y="4652963"/>
            <a:ext cx="620871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man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in front of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the car.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461" name="文本框 4"/>
          <p:cNvSpPr txBox="1"/>
          <p:nvPr/>
        </p:nvSpPr>
        <p:spPr>
          <a:xfrm>
            <a:off x="6553200" y="4556125"/>
            <a:ext cx="559911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man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in the front of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 the car.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995" name="文本框 1"/>
          <p:cNvSpPr txBox="1"/>
          <p:nvPr/>
        </p:nvSpPr>
        <p:spPr>
          <a:xfrm>
            <a:off x="1193800" y="1323975"/>
            <a:ext cx="10136188" cy="12001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in front of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（外部的）前面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”；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in the front of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（内部的）前面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6872" name="组合 4"/>
          <p:cNvGrpSpPr/>
          <p:nvPr/>
        </p:nvGrpSpPr>
        <p:grpSpPr>
          <a:xfrm>
            <a:off x="658813" y="138113"/>
            <a:ext cx="1500187" cy="757237"/>
            <a:chOff x="188" y="411"/>
            <a:chExt cx="2362" cy="1192"/>
          </a:xfrm>
        </p:grpSpPr>
        <p:sp>
          <p:nvSpPr>
            <p:cNvPr id="36873" name="任意多边形: 形状 191"/>
            <p:cNvSpPr/>
            <p:nvPr>
              <p:custDataLst>
                <p:tags r:id="rId3"/>
              </p:custDataLst>
            </p:nvPr>
          </p:nvSpPr>
          <p:spPr>
            <a:xfrm>
              <a:off x="188" y="411"/>
              <a:ext cx="2362" cy="1192"/>
            </a:xfrm>
            <a:custGeom>
              <a:avLst/>
              <a:gdLst/>
              <a:ahLst/>
              <a:cxnLst>
                <a:cxn ang="0">
                  <a:pos x="880358" y="6952904"/>
                </a:cxn>
                <a:cxn ang="0">
                  <a:pos x="12957512" y="6483946"/>
                </a:cxn>
                <a:cxn ang="0">
                  <a:pos x="13396668" y="6432171"/>
                </a:cxn>
                <a:cxn ang="0">
                  <a:pos x="8481530" y="6439142"/>
                </a:cxn>
                <a:cxn ang="0">
                  <a:pos x="13387783" y="6128496"/>
                </a:cxn>
                <a:cxn ang="0">
                  <a:pos x="654485" y="5679453"/>
                </a:cxn>
                <a:cxn ang="0">
                  <a:pos x="13746956" y="5266252"/>
                </a:cxn>
                <a:cxn ang="0">
                  <a:pos x="13803239" y="4942662"/>
                </a:cxn>
                <a:cxn ang="0">
                  <a:pos x="13164871" y="4635003"/>
                </a:cxn>
                <a:cxn ang="0">
                  <a:pos x="1649804" y="4343275"/>
                </a:cxn>
                <a:cxn ang="0">
                  <a:pos x="12336177" y="4079424"/>
                </a:cxn>
                <a:cxn ang="0">
                  <a:pos x="12712385" y="3852413"/>
                </a:cxn>
                <a:cxn ang="0">
                  <a:pos x="12539833" y="3779730"/>
                </a:cxn>
                <a:cxn ang="0">
                  <a:pos x="1313310" y="3706922"/>
                </a:cxn>
                <a:cxn ang="0">
                  <a:pos x="13269292" y="3581594"/>
                </a:cxn>
                <a:cxn ang="0">
                  <a:pos x="12537611" y="3519861"/>
                </a:cxn>
                <a:cxn ang="0">
                  <a:pos x="11596741" y="3256012"/>
                </a:cxn>
                <a:cxn ang="0">
                  <a:pos x="12494658" y="2973244"/>
                </a:cxn>
                <a:cxn ang="0">
                  <a:pos x="11929607" y="2797012"/>
                </a:cxn>
                <a:cxn ang="0">
                  <a:pos x="1040318" y="2370868"/>
                </a:cxn>
                <a:cxn ang="0">
                  <a:pos x="824813" y="2265328"/>
                </a:cxn>
                <a:cxn ang="0">
                  <a:pos x="981073" y="2097061"/>
                </a:cxn>
                <a:cxn ang="0">
                  <a:pos x="689292" y="1775464"/>
                </a:cxn>
                <a:cxn ang="0">
                  <a:pos x="10281105" y="1543473"/>
                </a:cxn>
                <a:cxn ang="0">
                  <a:pos x="10157431" y="1414038"/>
                </a:cxn>
                <a:cxn ang="0">
                  <a:pos x="10652207" y="1165106"/>
                </a:cxn>
                <a:cxn ang="0">
                  <a:pos x="7195165" y="1078499"/>
                </a:cxn>
                <a:cxn ang="0">
                  <a:pos x="2171906" y="921189"/>
                </a:cxn>
                <a:cxn ang="0">
                  <a:pos x="2925060" y="940102"/>
                </a:cxn>
                <a:cxn ang="0">
                  <a:pos x="7844642" y="800712"/>
                </a:cxn>
                <a:cxn ang="0">
                  <a:pos x="8642233" y="725042"/>
                </a:cxn>
                <a:cxn ang="0">
                  <a:pos x="8364521" y="703138"/>
                </a:cxn>
                <a:cxn ang="0">
                  <a:pos x="8432653" y="720064"/>
                </a:cxn>
                <a:cxn ang="0">
                  <a:pos x="6414609" y="553786"/>
                </a:cxn>
                <a:cxn ang="0">
                  <a:pos x="3818876" y="335995"/>
                </a:cxn>
                <a:cxn ang="0">
                  <a:pos x="4816466" y="34050"/>
                </a:cxn>
                <a:cxn ang="0">
                  <a:pos x="6214656" y="251104"/>
                </a:cxn>
                <a:cxn ang="0">
                  <a:pos x="6048028" y="845514"/>
                </a:cxn>
                <a:cxn ang="0">
                  <a:pos x="7648392" y="873393"/>
                </a:cxn>
                <a:cxn ang="0">
                  <a:pos x="9387243" y="1022742"/>
                </a:cxn>
                <a:cxn ang="0">
                  <a:pos x="10993531" y="1986543"/>
                </a:cxn>
                <a:cxn ang="0">
                  <a:pos x="12565013" y="2700432"/>
                </a:cxn>
                <a:cxn ang="0">
                  <a:pos x="12269527" y="3355578"/>
                </a:cxn>
                <a:cxn ang="0">
                  <a:pos x="12899008" y="3419300"/>
                </a:cxn>
                <a:cxn ang="0">
                  <a:pos x="13164131" y="3782717"/>
                </a:cxn>
                <a:cxn ang="0">
                  <a:pos x="12810141" y="4406997"/>
                </a:cxn>
                <a:cxn ang="0">
                  <a:pos x="13544782" y="5177639"/>
                </a:cxn>
                <a:cxn ang="0">
                  <a:pos x="14361627" y="5917416"/>
                </a:cxn>
                <a:cxn ang="0">
                  <a:pos x="12365801" y="6586500"/>
                </a:cxn>
                <a:cxn ang="0">
                  <a:pos x="9744936" y="6544683"/>
                </a:cxn>
                <a:cxn ang="0">
                  <a:pos x="9204322" y="6375420"/>
                </a:cxn>
                <a:cxn ang="0">
                  <a:pos x="8160124" y="6474986"/>
                </a:cxn>
                <a:cxn ang="0">
                  <a:pos x="5916207" y="6680092"/>
                </a:cxn>
                <a:cxn ang="0">
                  <a:pos x="1818653" y="7165976"/>
                </a:cxn>
                <a:cxn ang="0">
                  <a:pos x="787785" y="5968195"/>
                </a:cxn>
                <a:cxn ang="0">
                  <a:pos x="701138" y="4966559"/>
                </a:cxn>
                <a:cxn ang="0">
                  <a:pos x="656705" y="3392417"/>
                </a:cxn>
                <a:cxn ang="0">
                  <a:pos x="975889" y="3024022"/>
                </a:cxn>
                <a:cxn ang="0">
                  <a:pos x="878874" y="1771480"/>
                </a:cxn>
                <a:cxn ang="0">
                  <a:pos x="506369" y="1165122"/>
                </a:cxn>
                <a:cxn ang="0">
                  <a:pos x="1974172" y="1046638"/>
                </a:cxn>
                <a:cxn ang="0">
                  <a:pos x="3637485" y="446254"/>
                </a:cxn>
                <a:cxn ang="0">
                  <a:pos x="4289183" y="83833"/>
                </a:cxn>
              </a:cxnLst>
              <a:rect l="0" t="0" r="0" b="0"/>
              <a:pathLst>
                <a:path w="14560229" h="7360216">
                  <a:moveTo>
                    <a:pt x="1833004" y="7314455"/>
                  </a:moveTo>
                  <a:cubicBezTo>
                    <a:pt x="1839946" y="7314829"/>
                    <a:pt x="1846426" y="7319309"/>
                    <a:pt x="1851981" y="7331256"/>
                  </a:cubicBezTo>
                  <a:cubicBezTo>
                    <a:pt x="1851981" y="7336235"/>
                    <a:pt x="1860867" y="7341214"/>
                    <a:pt x="1851981" y="7347187"/>
                  </a:cubicBezTo>
                  <a:cubicBezTo>
                    <a:pt x="1843094" y="7353161"/>
                    <a:pt x="1834207" y="7361127"/>
                    <a:pt x="1825320" y="7360131"/>
                  </a:cubicBezTo>
                  <a:cubicBezTo>
                    <a:pt x="1816433" y="7359136"/>
                    <a:pt x="1808287" y="7346191"/>
                    <a:pt x="1800141" y="7338227"/>
                  </a:cubicBezTo>
                  <a:cubicBezTo>
                    <a:pt x="1803844" y="7333248"/>
                    <a:pt x="1806806" y="7322296"/>
                    <a:pt x="1811249" y="7322296"/>
                  </a:cubicBezTo>
                  <a:cubicBezTo>
                    <a:pt x="1818655" y="7317816"/>
                    <a:pt x="1826061" y="7314082"/>
                    <a:pt x="1833004" y="7314455"/>
                  </a:cubicBezTo>
                  <a:close/>
                  <a:moveTo>
                    <a:pt x="3346445" y="6987753"/>
                  </a:moveTo>
                  <a:lnTo>
                    <a:pt x="3356812" y="7005675"/>
                  </a:lnTo>
                  <a:cubicBezTo>
                    <a:pt x="3353110" y="7010654"/>
                    <a:pt x="3345704" y="7019614"/>
                    <a:pt x="3345704" y="7019614"/>
                  </a:cubicBezTo>
                  <a:cubicBezTo>
                    <a:pt x="3340551" y="7017399"/>
                    <a:pt x="3336625" y="7011743"/>
                    <a:pt x="3335336" y="7004680"/>
                  </a:cubicBezTo>
                  <a:cubicBezTo>
                    <a:pt x="3335336" y="6998706"/>
                    <a:pt x="3340520" y="6993727"/>
                    <a:pt x="3346445" y="6987753"/>
                  </a:cubicBezTo>
                  <a:close/>
                  <a:moveTo>
                    <a:pt x="3441237" y="6938965"/>
                  </a:moveTo>
                  <a:cubicBezTo>
                    <a:pt x="3451075" y="6934414"/>
                    <a:pt x="3461762" y="6934414"/>
                    <a:pt x="3471600" y="6938965"/>
                  </a:cubicBezTo>
                  <a:cubicBezTo>
                    <a:pt x="3476288" y="6941460"/>
                    <a:pt x="3480205" y="6946025"/>
                    <a:pt x="3482708" y="6951909"/>
                  </a:cubicBezTo>
                  <a:cubicBezTo>
                    <a:pt x="3470119" y="6975804"/>
                    <a:pt x="3456048" y="6999701"/>
                    <a:pt x="3441977" y="7023597"/>
                  </a:cubicBezTo>
                  <a:cubicBezTo>
                    <a:pt x="3435312" y="7011649"/>
                    <a:pt x="3428647" y="7006671"/>
                    <a:pt x="3428647" y="6999701"/>
                  </a:cubicBezTo>
                  <a:cubicBezTo>
                    <a:pt x="3425685" y="6976800"/>
                    <a:pt x="3424944" y="6950913"/>
                    <a:pt x="3441237" y="6938965"/>
                  </a:cubicBezTo>
                  <a:close/>
                  <a:moveTo>
                    <a:pt x="849254" y="6783642"/>
                  </a:moveTo>
                  <a:lnTo>
                    <a:pt x="852957" y="6786629"/>
                  </a:lnTo>
                  <a:lnTo>
                    <a:pt x="849254" y="6792603"/>
                  </a:lnTo>
                  <a:cubicBezTo>
                    <a:pt x="849254" y="6789616"/>
                    <a:pt x="849254" y="6783642"/>
                    <a:pt x="849254" y="6783642"/>
                  </a:cubicBezTo>
                  <a:close/>
                  <a:moveTo>
                    <a:pt x="829259" y="6756759"/>
                  </a:moveTo>
                  <a:cubicBezTo>
                    <a:pt x="846292" y="6752776"/>
                    <a:pt x="847033" y="6768707"/>
                    <a:pt x="849254" y="6783642"/>
                  </a:cubicBezTo>
                  <a:cubicBezTo>
                    <a:pt x="842275" y="6780685"/>
                    <a:pt x="835568" y="6776678"/>
                    <a:pt x="829259" y="6771694"/>
                  </a:cubicBezTo>
                  <a:cubicBezTo>
                    <a:pt x="829259" y="6770698"/>
                    <a:pt x="829259" y="6756759"/>
                    <a:pt x="829259" y="6756759"/>
                  </a:cubicBezTo>
                  <a:close/>
                  <a:moveTo>
                    <a:pt x="1069943" y="6746802"/>
                  </a:moveTo>
                  <a:cubicBezTo>
                    <a:pt x="1080377" y="6745398"/>
                    <a:pt x="1090850" y="6748917"/>
                    <a:pt x="1099565" y="6756759"/>
                  </a:cubicBezTo>
                  <a:cubicBezTo>
                    <a:pt x="1111848" y="6773730"/>
                    <a:pt x="1114817" y="6799281"/>
                    <a:pt x="1106971" y="6820481"/>
                  </a:cubicBezTo>
                  <a:cubicBezTo>
                    <a:pt x="1076608" y="6865286"/>
                    <a:pt x="1046244" y="6911086"/>
                    <a:pt x="1014400" y="6952904"/>
                  </a:cubicBezTo>
                  <a:cubicBezTo>
                    <a:pt x="975404" y="6995759"/>
                    <a:pt x="919354" y="6995759"/>
                    <a:pt x="880358" y="6952904"/>
                  </a:cubicBezTo>
                  <a:cubicBezTo>
                    <a:pt x="864065" y="6932990"/>
                    <a:pt x="851475" y="6909095"/>
                    <a:pt x="834442" y="6885199"/>
                  </a:cubicBezTo>
                  <a:cubicBezTo>
                    <a:pt x="817409" y="6861304"/>
                    <a:pt x="831480" y="6846368"/>
                    <a:pt x="840367" y="6828447"/>
                  </a:cubicBezTo>
                  <a:cubicBezTo>
                    <a:pt x="845065" y="6816971"/>
                    <a:pt x="849029" y="6804980"/>
                    <a:pt x="852216" y="6792603"/>
                  </a:cubicBezTo>
                  <a:lnTo>
                    <a:pt x="866287" y="6792603"/>
                  </a:lnTo>
                  <a:cubicBezTo>
                    <a:pt x="935803" y="6796558"/>
                    <a:pt x="1005168" y="6780958"/>
                    <a:pt x="1069943" y="6746802"/>
                  </a:cubicBezTo>
                  <a:close/>
                  <a:moveTo>
                    <a:pt x="844070" y="6602432"/>
                  </a:moveTo>
                  <a:cubicBezTo>
                    <a:pt x="848749" y="6599396"/>
                    <a:pt x="854202" y="6599396"/>
                    <a:pt x="858881" y="6602432"/>
                  </a:cubicBezTo>
                  <a:cubicBezTo>
                    <a:pt x="865610" y="6608510"/>
                    <a:pt x="872041" y="6615161"/>
                    <a:pt x="878136" y="6622345"/>
                  </a:cubicBezTo>
                  <a:cubicBezTo>
                    <a:pt x="871770" y="6636048"/>
                    <a:pt x="864588" y="6649035"/>
                    <a:pt x="856660" y="6661176"/>
                  </a:cubicBezTo>
                  <a:cubicBezTo>
                    <a:pt x="849035" y="6670361"/>
                    <a:pt x="840861" y="6678685"/>
                    <a:pt x="832221" y="6686067"/>
                  </a:cubicBezTo>
                  <a:cubicBezTo>
                    <a:pt x="828518" y="6673124"/>
                    <a:pt x="827037" y="6675115"/>
                    <a:pt x="821112" y="6647237"/>
                  </a:cubicBezTo>
                  <a:cubicBezTo>
                    <a:pt x="815188" y="6619359"/>
                    <a:pt x="830740" y="6610397"/>
                    <a:pt x="844070" y="6602432"/>
                  </a:cubicBezTo>
                  <a:close/>
                  <a:moveTo>
                    <a:pt x="8344525" y="6552647"/>
                  </a:moveTo>
                  <a:lnTo>
                    <a:pt x="8372666" y="6552647"/>
                  </a:lnTo>
                  <a:cubicBezTo>
                    <a:pt x="8371926" y="6570569"/>
                    <a:pt x="8369705" y="6588491"/>
                    <a:pt x="8353412" y="6582517"/>
                  </a:cubicBezTo>
                  <a:cubicBezTo>
                    <a:pt x="8348968" y="6580527"/>
                    <a:pt x="8346747" y="6564595"/>
                    <a:pt x="8344525" y="6552647"/>
                  </a:cubicBezTo>
                  <a:close/>
                  <a:moveTo>
                    <a:pt x="10345535" y="6509833"/>
                  </a:moveTo>
                  <a:lnTo>
                    <a:pt x="10354421" y="6523773"/>
                  </a:lnTo>
                  <a:lnTo>
                    <a:pt x="10349238" y="6537713"/>
                  </a:lnTo>
                  <a:lnTo>
                    <a:pt x="10335907" y="6522778"/>
                  </a:lnTo>
                  <a:close/>
                  <a:moveTo>
                    <a:pt x="10410704" y="6507842"/>
                  </a:moveTo>
                  <a:lnTo>
                    <a:pt x="10418850" y="6523773"/>
                  </a:lnTo>
                  <a:lnTo>
                    <a:pt x="10414407" y="6538707"/>
                  </a:lnTo>
                  <a:lnTo>
                    <a:pt x="10401077" y="6522778"/>
                  </a:lnTo>
                  <a:close/>
                  <a:moveTo>
                    <a:pt x="12741267" y="6506846"/>
                  </a:moveTo>
                  <a:cubicBezTo>
                    <a:pt x="12748673" y="6509833"/>
                    <a:pt x="12757560" y="6511825"/>
                    <a:pt x="12761263" y="6519790"/>
                  </a:cubicBezTo>
                  <a:cubicBezTo>
                    <a:pt x="12767187" y="6531738"/>
                    <a:pt x="12759041" y="6543686"/>
                    <a:pt x="12750895" y="6535720"/>
                  </a:cubicBezTo>
                  <a:cubicBezTo>
                    <a:pt x="12745679" y="6527548"/>
                    <a:pt x="12742335" y="6517519"/>
                    <a:pt x="12741267" y="6506846"/>
                  </a:cubicBezTo>
                  <a:close/>
                  <a:moveTo>
                    <a:pt x="12949367" y="6470007"/>
                  </a:moveTo>
                  <a:cubicBezTo>
                    <a:pt x="12951589" y="6469011"/>
                    <a:pt x="12957512" y="6475981"/>
                    <a:pt x="12957512" y="6475981"/>
                  </a:cubicBezTo>
                  <a:lnTo>
                    <a:pt x="12957512" y="6483946"/>
                  </a:lnTo>
                  <a:lnTo>
                    <a:pt x="12938998" y="6475981"/>
                  </a:lnTo>
                  <a:cubicBezTo>
                    <a:pt x="12942701" y="6475981"/>
                    <a:pt x="12947144" y="6471002"/>
                    <a:pt x="12949367" y="6470007"/>
                  </a:cubicBezTo>
                  <a:close/>
                  <a:moveTo>
                    <a:pt x="8424506" y="6466026"/>
                  </a:moveTo>
                  <a:lnTo>
                    <a:pt x="8414138" y="6485938"/>
                  </a:lnTo>
                  <a:lnTo>
                    <a:pt x="8423025" y="6492908"/>
                  </a:lnTo>
                  <a:lnTo>
                    <a:pt x="8434133" y="6479965"/>
                  </a:lnTo>
                  <a:close/>
                  <a:moveTo>
                    <a:pt x="9787622" y="6465776"/>
                  </a:moveTo>
                  <a:cubicBezTo>
                    <a:pt x="9781686" y="6466896"/>
                    <a:pt x="9779187" y="6476978"/>
                    <a:pt x="9784186" y="6485939"/>
                  </a:cubicBezTo>
                  <a:cubicBezTo>
                    <a:pt x="9789964" y="6492976"/>
                    <a:pt x="9797195" y="6497490"/>
                    <a:pt x="9804922" y="6498883"/>
                  </a:cubicBezTo>
                  <a:cubicBezTo>
                    <a:pt x="9804922" y="6504856"/>
                    <a:pt x="9804922" y="6504856"/>
                    <a:pt x="9804922" y="6504856"/>
                  </a:cubicBezTo>
                  <a:lnTo>
                    <a:pt x="9809365" y="6498883"/>
                  </a:lnTo>
                  <a:lnTo>
                    <a:pt x="9804922" y="6498883"/>
                  </a:lnTo>
                  <a:cubicBezTo>
                    <a:pt x="9801960" y="6486934"/>
                    <a:pt x="9804922" y="6475982"/>
                    <a:pt x="9794554" y="6468017"/>
                  </a:cubicBezTo>
                  <a:cubicBezTo>
                    <a:pt x="9791962" y="6466025"/>
                    <a:pt x="9789601" y="6465403"/>
                    <a:pt x="9787622" y="6465776"/>
                  </a:cubicBezTo>
                  <a:close/>
                  <a:moveTo>
                    <a:pt x="7757256" y="6457064"/>
                  </a:moveTo>
                  <a:cubicBezTo>
                    <a:pt x="7749850" y="6461047"/>
                    <a:pt x="7743185" y="6457064"/>
                    <a:pt x="7737261" y="6471999"/>
                  </a:cubicBezTo>
                  <a:cubicBezTo>
                    <a:pt x="7731336" y="6486934"/>
                    <a:pt x="7739482" y="6491913"/>
                    <a:pt x="7748369" y="6486934"/>
                  </a:cubicBezTo>
                  <a:cubicBezTo>
                    <a:pt x="7757256" y="6481955"/>
                    <a:pt x="7757256" y="6469013"/>
                    <a:pt x="7757256" y="6457064"/>
                  </a:cubicBezTo>
                  <a:close/>
                  <a:moveTo>
                    <a:pt x="10232228" y="6457063"/>
                  </a:moveTo>
                  <a:cubicBezTo>
                    <a:pt x="10256667" y="6460050"/>
                    <a:pt x="10267035" y="6480959"/>
                    <a:pt x="10262590" y="6514812"/>
                  </a:cubicBezTo>
                  <a:cubicBezTo>
                    <a:pt x="10261110" y="6524768"/>
                    <a:pt x="10250742" y="6531738"/>
                    <a:pt x="10243336" y="6537712"/>
                  </a:cubicBezTo>
                  <a:cubicBezTo>
                    <a:pt x="10241855" y="6538708"/>
                    <a:pt x="10232968" y="6527755"/>
                    <a:pt x="10232228" y="6522777"/>
                  </a:cubicBezTo>
                  <a:cubicBezTo>
                    <a:pt x="10232228" y="6500872"/>
                    <a:pt x="10232228" y="6478967"/>
                    <a:pt x="10232228" y="6457063"/>
                  </a:cubicBezTo>
                  <a:close/>
                  <a:moveTo>
                    <a:pt x="9641256" y="6456069"/>
                  </a:moveTo>
                  <a:lnTo>
                    <a:pt x="9642738" y="6456069"/>
                  </a:lnTo>
                  <a:lnTo>
                    <a:pt x="9644959" y="6457064"/>
                  </a:lnTo>
                  <a:lnTo>
                    <a:pt x="9641256" y="6457064"/>
                  </a:lnTo>
                  <a:close/>
                  <a:moveTo>
                    <a:pt x="13407036" y="6416241"/>
                  </a:moveTo>
                  <a:lnTo>
                    <a:pt x="13418144" y="6433167"/>
                  </a:lnTo>
                  <a:lnTo>
                    <a:pt x="13406296" y="6448102"/>
                  </a:lnTo>
                  <a:cubicBezTo>
                    <a:pt x="13402593" y="6443124"/>
                    <a:pt x="13396668" y="6432171"/>
                    <a:pt x="13396668" y="6432171"/>
                  </a:cubicBezTo>
                  <a:cubicBezTo>
                    <a:pt x="13397408" y="6426197"/>
                    <a:pt x="13407036" y="6421219"/>
                    <a:pt x="13407036" y="6416241"/>
                  </a:cubicBezTo>
                  <a:close/>
                  <a:moveTo>
                    <a:pt x="13211527" y="6414249"/>
                  </a:moveTo>
                  <a:lnTo>
                    <a:pt x="13221155" y="6432170"/>
                  </a:lnTo>
                  <a:lnTo>
                    <a:pt x="13210045" y="6447106"/>
                  </a:lnTo>
                  <a:cubicBezTo>
                    <a:pt x="13207084" y="6441132"/>
                    <a:pt x="13201159" y="6430180"/>
                    <a:pt x="13201159" y="6430180"/>
                  </a:cubicBezTo>
                  <a:cubicBezTo>
                    <a:pt x="13201899" y="6424206"/>
                    <a:pt x="13207824" y="6420224"/>
                    <a:pt x="13211527" y="6414249"/>
                  </a:cubicBezTo>
                  <a:close/>
                  <a:moveTo>
                    <a:pt x="8245289" y="6365463"/>
                  </a:moveTo>
                  <a:cubicBezTo>
                    <a:pt x="8241494" y="6365210"/>
                    <a:pt x="8237696" y="6365895"/>
                    <a:pt x="8234084" y="6367482"/>
                  </a:cubicBezTo>
                  <a:cubicBezTo>
                    <a:pt x="8217756" y="6374659"/>
                    <a:pt x="8208847" y="6398272"/>
                    <a:pt x="8214185" y="6420225"/>
                  </a:cubicBezTo>
                  <a:cubicBezTo>
                    <a:pt x="8217517" y="6441065"/>
                    <a:pt x="8232722" y="6454397"/>
                    <a:pt x="8248251" y="6450094"/>
                  </a:cubicBezTo>
                  <a:lnTo>
                    <a:pt x="8249733" y="6450094"/>
                  </a:lnTo>
                  <a:cubicBezTo>
                    <a:pt x="8264665" y="6444392"/>
                    <a:pt x="8274363" y="6425043"/>
                    <a:pt x="8272690" y="6404294"/>
                  </a:cubicBezTo>
                  <a:cubicBezTo>
                    <a:pt x="8271209" y="6377412"/>
                    <a:pt x="8262322" y="6365464"/>
                    <a:pt x="8245289" y="6365463"/>
                  </a:cubicBezTo>
                  <a:close/>
                  <a:moveTo>
                    <a:pt x="9824917" y="6364468"/>
                  </a:moveTo>
                  <a:cubicBezTo>
                    <a:pt x="9821955" y="6364468"/>
                    <a:pt x="9815290" y="6376416"/>
                    <a:pt x="9815290" y="6376416"/>
                  </a:cubicBezTo>
                  <a:lnTo>
                    <a:pt x="9827879" y="6394338"/>
                  </a:lnTo>
                  <a:lnTo>
                    <a:pt x="9833804" y="6378407"/>
                  </a:lnTo>
                  <a:cubicBezTo>
                    <a:pt x="9830842" y="6373429"/>
                    <a:pt x="9827879" y="6364468"/>
                    <a:pt x="9824917" y="6364468"/>
                  </a:cubicBezTo>
                  <a:close/>
                  <a:moveTo>
                    <a:pt x="12562050" y="6327628"/>
                  </a:moveTo>
                  <a:lnTo>
                    <a:pt x="12551682" y="6347541"/>
                  </a:lnTo>
                  <a:lnTo>
                    <a:pt x="12560570" y="6355507"/>
                  </a:lnTo>
                  <a:lnTo>
                    <a:pt x="12566494" y="6348537"/>
                  </a:lnTo>
                  <a:lnTo>
                    <a:pt x="12567235" y="6342563"/>
                  </a:lnTo>
                  <a:cubicBezTo>
                    <a:pt x="12569456" y="6340572"/>
                    <a:pt x="12570197" y="6345550"/>
                    <a:pt x="12570197" y="6341568"/>
                  </a:cubicBezTo>
                  <a:cubicBezTo>
                    <a:pt x="12570197" y="6337585"/>
                    <a:pt x="12562050" y="6327628"/>
                    <a:pt x="12562050" y="6327628"/>
                  </a:cubicBezTo>
                  <a:close/>
                  <a:moveTo>
                    <a:pt x="8594130" y="6313658"/>
                  </a:moveTo>
                  <a:cubicBezTo>
                    <a:pt x="8594721" y="6312507"/>
                    <a:pt x="8594049" y="6312818"/>
                    <a:pt x="8593262" y="6314436"/>
                  </a:cubicBezTo>
                  <a:lnTo>
                    <a:pt x="8593203" y="6314765"/>
                  </a:lnTo>
                  <a:lnTo>
                    <a:pt x="8587431" y="6321654"/>
                  </a:lnTo>
                  <a:cubicBezTo>
                    <a:pt x="8555586" y="6356503"/>
                    <a:pt x="8503747" y="6359490"/>
                    <a:pt x="8481530" y="6421220"/>
                  </a:cubicBezTo>
                  <a:cubicBezTo>
                    <a:pt x="8480063" y="6427031"/>
                    <a:pt x="8480063" y="6433331"/>
                    <a:pt x="8481530" y="6439142"/>
                  </a:cubicBezTo>
                  <a:cubicBezTo>
                    <a:pt x="8485556" y="6443909"/>
                    <a:pt x="8490040" y="6447927"/>
                    <a:pt x="8494860" y="6451090"/>
                  </a:cubicBezTo>
                  <a:cubicBezTo>
                    <a:pt x="8534165" y="6434765"/>
                    <a:pt x="8569469" y="6404498"/>
                    <a:pt x="8597058" y="6363472"/>
                  </a:cubicBezTo>
                  <a:lnTo>
                    <a:pt x="8598539" y="6363472"/>
                  </a:lnTo>
                  <a:cubicBezTo>
                    <a:pt x="8601753" y="6355369"/>
                    <a:pt x="8600866" y="6345431"/>
                    <a:pt x="8596317" y="6338581"/>
                  </a:cubicBezTo>
                  <a:cubicBezTo>
                    <a:pt x="8592984" y="6332358"/>
                    <a:pt x="8591827" y="6327131"/>
                    <a:pt x="8591700" y="6323055"/>
                  </a:cubicBezTo>
                  <a:lnTo>
                    <a:pt x="8593203" y="6314765"/>
                  </a:lnTo>
                  <a:close/>
                  <a:moveTo>
                    <a:pt x="864806" y="6179275"/>
                  </a:moveTo>
                  <a:cubicBezTo>
                    <a:pt x="867027" y="6178280"/>
                    <a:pt x="874433" y="6182262"/>
                    <a:pt x="874433" y="6186245"/>
                  </a:cubicBezTo>
                  <a:cubicBezTo>
                    <a:pt x="874433" y="6190228"/>
                    <a:pt x="874433" y="6199189"/>
                    <a:pt x="874433" y="6199189"/>
                  </a:cubicBezTo>
                  <a:cubicBezTo>
                    <a:pt x="868509" y="6211137"/>
                    <a:pt x="855919" y="6193215"/>
                    <a:pt x="855178" y="6191223"/>
                  </a:cubicBezTo>
                  <a:cubicBezTo>
                    <a:pt x="854438" y="6189232"/>
                    <a:pt x="862584" y="6180271"/>
                    <a:pt x="864806" y="6179275"/>
                  </a:cubicBezTo>
                  <a:close/>
                  <a:moveTo>
                    <a:pt x="732544" y="6130668"/>
                  </a:moveTo>
                  <a:cubicBezTo>
                    <a:pt x="748925" y="6134218"/>
                    <a:pt x="762099" y="6151335"/>
                    <a:pt x="776678" y="6183259"/>
                  </a:cubicBezTo>
                  <a:cubicBezTo>
                    <a:pt x="788108" y="6210609"/>
                    <a:pt x="790265" y="6243236"/>
                    <a:pt x="782603" y="6272868"/>
                  </a:cubicBezTo>
                  <a:cubicBezTo>
                    <a:pt x="775938" y="6309708"/>
                    <a:pt x="752980" y="6309708"/>
                    <a:pt x="732985" y="6309708"/>
                  </a:cubicBezTo>
                  <a:cubicBezTo>
                    <a:pt x="694561" y="6323060"/>
                    <a:pt x="654238" y="6300234"/>
                    <a:pt x="634490" y="6253951"/>
                  </a:cubicBezTo>
                  <a:cubicBezTo>
                    <a:pt x="622282" y="6227792"/>
                    <a:pt x="626052" y="6193579"/>
                    <a:pt x="643377" y="6173302"/>
                  </a:cubicBezTo>
                  <a:cubicBezTo>
                    <a:pt x="657447" y="6162350"/>
                    <a:pt x="672259" y="6156376"/>
                    <a:pt x="686329" y="6146419"/>
                  </a:cubicBezTo>
                  <a:cubicBezTo>
                    <a:pt x="697067" y="6138951"/>
                    <a:pt x="706463" y="6133973"/>
                    <a:pt x="714922" y="6131593"/>
                  </a:cubicBezTo>
                  <a:cubicBezTo>
                    <a:pt x="721266" y="6129808"/>
                    <a:pt x="727083" y="6129484"/>
                    <a:pt x="732544" y="6130668"/>
                  </a:cubicBezTo>
                  <a:close/>
                  <a:moveTo>
                    <a:pt x="13178942" y="6040878"/>
                  </a:moveTo>
                  <a:cubicBezTo>
                    <a:pt x="13121918" y="6104600"/>
                    <a:pt x="13055268" y="6066765"/>
                    <a:pt x="12993061" y="6078713"/>
                  </a:cubicBezTo>
                  <a:cubicBezTo>
                    <a:pt x="12988617" y="6079709"/>
                    <a:pt x="12981211" y="6087674"/>
                    <a:pt x="12981211" y="6093648"/>
                  </a:cubicBezTo>
                  <a:cubicBezTo>
                    <a:pt x="12979891" y="6098124"/>
                    <a:pt x="12979891" y="6103110"/>
                    <a:pt x="12981211" y="6107587"/>
                  </a:cubicBezTo>
                  <a:cubicBezTo>
                    <a:pt x="13008612" y="6122522"/>
                    <a:pt x="13034532" y="6164340"/>
                    <a:pt x="13062674" y="6151396"/>
                  </a:cubicBezTo>
                  <a:cubicBezTo>
                    <a:pt x="13090815" y="6138453"/>
                    <a:pt x="13107849" y="6114557"/>
                    <a:pt x="13136731" y="6151396"/>
                  </a:cubicBezTo>
                  <a:cubicBezTo>
                    <a:pt x="13165613" y="6188236"/>
                    <a:pt x="13178202" y="6117544"/>
                    <a:pt x="13205603" y="6129492"/>
                  </a:cubicBezTo>
                  <a:cubicBezTo>
                    <a:pt x="13235659" y="6137699"/>
                    <a:pt x="13266636" y="6137699"/>
                    <a:pt x="13296692" y="6129492"/>
                  </a:cubicBezTo>
                  <a:cubicBezTo>
                    <a:pt x="13297433" y="6148409"/>
                    <a:pt x="13298914" y="6168322"/>
                    <a:pt x="13317428" y="6162348"/>
                  </a:cubicBezTo>
                  <a:cubicBezTo>
                    <a:pt x="13321872" y="6161353"/>
                    <a:pt x="13326315" y="6142435"/>
                    <a:pt x="13326315" y="6128496"/>
                  </a:cubicBezTo>
                  <a:lnTo>
                    <a:pt x="13387783" y="6128496"/>
                  </a:lnTo>
                  <a:lnTo>
                    <a:pt x="13382598" y="6124514"/>
                  </a:lnTo>
                  <a:cubicBezTo>
                    <a:pt x="13379636" y="6091657"/>
                    <a:pt x="13359641" y="6078713"/>
                    <a:pt x="13344088" y="6081700"/>
                  </a:cubicBezTo>
                  <a:cubicBezTo>
                    <a:pt x="13328537" y="6084687"/>
                    <a:pt x="13321131" y="6102609"/>
                    <a:pt x="13321131" y="6124514"/>
                  </a:cubicBezTo>
                  <a:lnTo>
                    <a:pt x="13291509" y="6124514"/>
                  </a:lnTo>
                  <a:cubicBezTo>
                    <a:pt x="13292763" y="6117982"/>
                    <a:pt x="13292763" y="6111131"/>
                    <a:pt x="13291509" y="6104600"/>
                  </a:cubicBezTo>
                  <a:cubicBezTo>
                    <a:pt x="13260405" y="6058800"/>
                    <a:pt x="13207824" y="6094643"/>
                    <a:pt x="13178942" y="6040878"/>
                  </a:cubicBezTo>
                  <a:close/>
                  <a:moveTo>
                    <a:pt x="12918263" y="6039882"/>
                  </a:moveTo>
                  <a:cubicBezTo>
                    <a:pt x="12916041" y="6042371"/>
                    <a:pt x="12913079" y="6046105"/>
                    <a:pt x="12910672" y="6049216"/>
                  </a:cubicBezTo>
                  <a:lnTo>
                    <a:pt x="12908346" y="6052275"/>
                  </a:lnTo>
                  <a:lnTo>
                    <a:pt x="12907155" y="6048843"/>
                  </a:lnTo>
                  <a:lnTo>
                    <a:pt x="12906414" y="6054817"/>
                  </a:lnTo>
                  <a:lnTo>
                    <a:pt x="12908346" y="6052275"/>
                  </a:lnTo>
                  <a:lnTo>
                    <a:pt x="12911957" y="6062673"/>
                  </a:lnTo>
                  <a:cubicBezTo>
                    <a:pt x="12917060" y="6072988"/>
                    <a:pt x="12922892" y="6072241"/>
                    <a:pt x="12927890" y="6055813"/>
                  </a:cubicBezTo>
                  <a:cubicBezTo>
                    <a:pt x="12929372" y="6053822"/>
                    <a:pt x="12922707" y="6034904"/>
                    <a:pt x="12918263" y="6039882"/>
                  </a:cubicBezTo>
                  <a:close/>
                  <a:moveTo>
                    <a:pt x="1226941" y="6031917"/>
                  </a:moveTo>
                  <a:cubicBezTo>
                    <a:pt x="1216426" y="6030152"/>
                    <a:pt x="1205750" y="6031861"/>
                    <a:pt x="1195837" y="6036895"/>
                  </a:cubicBezTo>
                  <a:cubicBezTo>
                    <a:pt x="1192134" y="6037891"/>
                    <a:pt x="1186209" y="6045856"/>
                    <a:pt x="1186209" y="6051830"/>
                  </a:cubicBezTo>
                  <a:lnTo>
                    <a:pt x="1232865" y="6109578"/>
                  </a:lnTo>
                  <a:cubicBezTo>
                    <a:pt x="1233606" y="6109578"/>
                    <a:pt x="1239530" y="6097631"/>
                    <a:pt x="1243233" y="6091657"/>
                  </a:cubicBezTo>
                  <a:lnTo>
                    <a:pt x="1240271" y="6088670"/>
                  </a:lnTo>
                  <a:cubicBezTo>
                    <a:pt x="1243974" y="6066765"/>
                    <a:pt x="1236568" y="6033908"/>
                    <a:pt x="1226941" y="6031917"/>
                  </a:cubicBezTo>
                  <a:close/>
                  <a:moveTo>
                    <a:pt x="14541943" y="5943582"/>
                  </a:moveTo>
                  <a:cubicBezTo>
                    <a:pt x="14545241" y="5943239"/>
                    <a:pt x="14548805" y="5944297"/>
                    <a:pt x="14552693" y="5947284"/>
                  </a:cubicBezTo>
                  <a:cubicBezTo>
                    <a:pt x="14556709" y="5951839"/>
                    <a:pt x="14559344" y="5958216"/>
                    <a:pt x="14560099" y="5965207"/>
                  </a:cubicBezTo>
                  <a:cubicBezTo>
                    <a:pt x="14561579" y="6001050"/>
                    <a:pt x="14550471" y="6022955"/>
                    <a:pt x="14526032" y="6022955"/>
                  </a:cubicBezTo>
                  <a:lnTo>
                    <a:pt x="14499372" y="6022955"/>
                  </a:lnTo>
                  <a:cubicBezTo>
                    <a:pt x="14504337" y="6004645"/>
                    <a:pt x="14510534" y="5986981"/>
                    <a:pt x="14517886" y="5970185"/>
                  </a:cubicBezTo>
                  <a:cubicBezTo>
                    <a:pt x="14524551" y="5958236"/>
                    <a:pt x="14532049" y="5944608"/>
                    <a:pt x="14541943" y="5943582"/>
                  </a:cubicBezTo>
                  <a:close/>
                  <a:moveTo>
                    <a:pt x="637452" y="5656553"/>
                  </a:moveTo>
                  <a:cubicBezTo>
                    <a:pt x="643519" y="5663643"/>
                    <a:pt x="649211" y="5671295"/>
                    <a:pt x="654485" y="5679453"/>
                  </a:cubicBezTo>
                  <a:cubicBezTo>
                    <a:pt x="653744" y="5709323"/>
                    <a:pt x="648560" y="5737201"/>
                    <a:pt x="621159" y="5736205"/>
                  </a:cubicBezTo>
                  <a:cubicBezTo>
                    <a:pt x="612038" y="5732780"/>
                    <a:pt x="603491" y="5727034"/>
                    <a:pt x="595980" y="5719279"/>
                  </a:cubicBezTo>
                  <a:cubicBezTo>
                    <a:pt x="598130" y="5712564"/>
                    <a:pt x="600865" y="5706214"/>
                    <a:pt x="604126" y="5700362"/>
                  </a:cubicBezTo>
                  <a:cubicBezTo>
                    <a:pt x="614489" y="5684768"/>
                    <a:pt x="625623" y="5670131"/>
                    <a:pt x="637452" y="5656553"/>
                  </a:cubicBezTo>
                  <a:close/>
                  <a:moveTo>
                    <a:pt x="432315" y="5544044"/>
                  </a:moveTo>
                  <a:cubicBezTo>
                    <a:pt x="441202" y="5546035"/>
                    <a:pt x="448607" y="5558978"/>
                    <a:pt x="456753" y="5566944"/>
                  </a:cubicBezTo>
                  <a:cubicBezTo>
                    <a:pt x="448697" y="5575709"/>
                    <a:pt x="440015" y="5583380"/>
                    <a:pt x="430834" y="5589844"/>
                  </a:cubicBezTo>
                  <a:cubicBezTo>
                    <a:pt x="427131" y="5589844"/>
                    <a:pt x="421206" y="5589844"/>
                    <a:pt x="416022" y="5589844"/>
                  </a:cubicBezTo>
                  <a:cubicBezTo>
                    <a:pt x="405933" y="5591365"/>
                    <a:pt x="395749" y="5591365"/>
                    <a:pt x="385659" y="5589844"/>
                  </a:cubicBezTo>
                  <a:cubicBezTo>
                    <a:pt x="380968" y="5587400"/>
                    <a:pt x="376869" y="5583266"/>
                    <a:pt x="373810" y="5577896"/>
                  </a:cubicBezTo>
                  <a:cubicBezTo>
                    <a:pt x="377513" y="5567940"/>
                    <a:pt x="381216" y="5551013"/>
                    <a:pt x="387140" y="5551013"/>
                  </a:cubicBezTo>
                  <a:cubicBezTo>
                    <a:pt x="401787" y="5545209"/>
                    <a:pt x="417070" y="5542851"/>
                    <a:pt x="432315" y="5544044"/>
                  </a:cubicBezTo>
                  <a:close/>
                  <a:moveTo>
                    <a:pt x="12199173" y="5322010"/>
                  </a:moveTo>
                  <a:cubicBezTo>
                    <a:pt x="12195470" y="5323006"/>
                    <a:pt x="12188805" y="5332963"/>
                    <a:pt x="12188805" y="5332963"/>
                  </a:cubicBezTo>
                  <a:lnTo>
                    <a:pt x="12208801" y="5340928"/>
                  </a:lnTo>
                  <a:lnTo>
                    <a:pt x="12208801" y="5334954"/>
                  </a:lnTo>
                  <a:lnTo>
                    <a:pt x="12208801" y="5322010"/>
                  </a:lnTo>
                  <a:lnTo>
                    <a:pt x="12204357" y="5322010"/>
                  </a:lnTo>
                  <a:cubicBezTo>
                    <a:pt x="12199173" y="5322010"/>
                    <a:pt x="12202876" y="5321014"/>
                    <a:pt x="12199173" y="5322010"/>
                  </a:cubicBezTo>
                  <a:close/>
                  <a:moveTo>
                    <a:pt x="12363376" y="5310634"/>
                  </a:moveTo>
                  <a:cubicBezTo>
                    <a:pt x="12355104" y="5310111"/>
                    <a:pt x="12346695" y="5311209"/>
                    <a:pt x="12338399" y="5314045"/>
                  </a:cubicBezTo>
                  <a:cubicBezTo>
                    <a:pt x="12328579" y="5312082"/>
                    <a:pt x="12318597" y="5312082"/>
                    <a:pt x="12308777" y="5314045"/>
                  </a:cubicBezTo>
                  <a:cubicBezTo>
                    <a:pt x="12301372" y="5317032"/>
                    <a:pt x="12296187" y="5329976"/>
                    <a:pt x="12289522" y="5337941"/>
                  </a:cubicBezTo>
                  <a:cubicBezTo>
                    <a:pt x="12293966" y="5342919"/>
                    <a:pt x="12297669" y="5351880"/>
                    <a:pt x="12302112" y="5351880"/>
                  </a:cubicBezTo>
                  <a:cubicBezTo>
                    <a:pt x="12339249" y="5354967"/>
                    <a:pt x="12374961" y="5372237"/>
                    <a:pt x="12405051" y="5401663"/>
                  </a:cubicBezTo>
                  <a:lnTo>
                    <a:pt x="12405791" y="5399672"/>
                  </a:lnTo>
                  <a:cubicBezTo>
                    <a:pt x="12412457" y="5404651"/>
                    <a:pt x="12425046" y="5392702"/>
                    <a:pt x="12434673" y="5392702"/>
                  </a:cubicBezTo>
                  <a:cubicBezTo>
                    <a:pt x="12433529" y="5380009"/>
                    <a:pt x="12431035" y="5367602"/>
                    <a:pt x="12427267" y="5355862"/>
                  </a:cubicBezTo>
                  <a:cubicBezTo>
                    <a:pt x="12411759" y="5328346"/>
                    <a:pt x="12388190" y="5312201"/>
                    <a:pt x="12363376" y="5310634"/>
                  </a:cubicBezTo>
                  <a:close/>
                  <a:moveTo>
                    <a:pt x="13737329" y="5227421"/>
                  </a:moveTo>
                  <a:cubicBezTo>
                    <a:pt x="13741031" y="5240364"/>
                    <a:pt x="13746956" y="5253308"/>
                    <a:pt x="13746956" y="5266252"/>
                  </a:cubicBezTo>
                  <a:lnTo>
                    <a:pt x="13730663" y="5299109"/>
                  </a:lnTo>
                  <a:cubicBezTo>
                    <a:pt x="13725689" y="5280181"/>
                    <a:pt x="13721486" y="5260903"/>
                    <a:pt x="13718074" y="5241360"/>
                  </a:cubicBezTo>
                  <a:lnTo>
                    <a:pt x="13718075" y="5241360"/>
                  </a:lnTo>
                  <a:cubicBezTo>
                    <a:pt x="13724178" y="5235968"/>
                    <a:pt x="13730621" y="5231303"/>
                    <a:pt x="13737329" y="5227421"/>
                  </a:cubicBezTo>
                  <a:close/>
                  <a:moveTo>
                    <a:pt x="13954315" y="5168677"/>
                  </a:moveTo>
                  <a:cubicBezTo>
                    <a:pt x="13956536" y="5168677"/>
                    <a:pt x="13961721" y="5186599"/>
                    <a:pt x="13965423" y="5195560"/>
                  </a:cubicBezTo>
                  <a:cubicBezTo>
                    <a:pt x="13956536" y="5200538"/>
                    <a:pt x="13947650" y="5209499"/>
                    <a:pt x="13939504" y="5208504"/>
                  </a:cubicBezTo>
                  <a:cubicBezTo>
                    <a:pt x="13931357" y="5207508"/>
                    <a:pt x="13923951" y="5194565"/>
                    <a:pt x="13915805" y="5187595"/>
                  </a:cubicBezTo>
                  <a:cubicBezTo>
                    <a:pt x="13928217" y="5179823"/>
                    <a:pt x="13941100" y="5173494"/>
                    <a:pt x="13954315" y="5168677"/>
                  </a:cubicBezTo>
                  <a:close/>
                  <a:moveTo>
                    <a:pt x="13116943" y="5076050"/>
                  </a:moveTo>
                  <a:cubicBezTo>
                    <a:pt x="13115809" y="5075023"/>
                    <a:pt x="13114698" y="5074837"/>
                    <a:pt x="13113772" y="5076081"/>
                  </a:cubicBezTo>
                  <a:cubicBezTo>
                    <a:pt x="13110070" y="5081060"/>
                    <a:pt x="13103404" y="5091017"/>
                    <a:pt x="13103404" y="5091017"/>
                  </a:cubicBezTo>
                  <a:cubicBezTo>
                    <a:pt x="13110810" y="5113916"/>
                    <a:pt x="13116735" y="5114912"/>
                    <a:pt x="13123400" y="5092012"/>
                  </a:cubicBezTo>
                  <a:cubicBezTo>
                    <a:pt x="13123955" y="5089772"/>
                    <a:pt x="13120345" y="5079131"/>
                    <a:pt x="13116943" y="5076050"/>
                  </a:cubicBezTo>
                  <a:close/>
                  <a:moveTo>
                    <a:pt x="13064849" y="4948326"/>
                  </a:moveTo>
                  <a:cubicBezTo>
                    <a:pt x="13037216" y="4941232"/>
                    <a:pt x="13009168" y="4970541"/>
                    <a:pt x="12981951" y="4982489"/>
                  </a:cubicBezTo>
                  <a:cubicBezTo>
                    <a:pt x="12978249" y="4982489"/>
                    <a:pt x="12970103" y="4994437"/>
                    <a:pt x="12970103" y="4994437"/>
                  </a:cubicBezTo>
                  <a:cubicBezTo>
                    <a:pt x="12973945" y="4999930"/>
                    <a:pt x="12978160" y="5004930"/>
                    <a:pt x="12982693" y="5009372"/>
                  </a:cubicBezTo>
                  <a:cubicBezTo>
                    <a:pt x="12987363" y="5012408"/>
                    <a:pt x="12992362" y="5014424"/>
                    <a:pt x="12997504" y="5015346"/>
                  </a:cubicBezTo>
                  <a:cubicBezTo>
                    <a:pt x="13076760" y="5009448"/>
                    <a:pt x="13156090" y="5025024"/>
                    <a:pt x="13230782" y="5061147"/>
                  </a:cubicBezTo>
                  <a:cubicBezTo>
                    <a:pt x="13282622" y="5092012"/>
                    <a:pt x="13332980" y="5036255"/>
                    <a:pt x="13378895" y="4999415"/>
                  </a:cubicBezTo>
                  <a:cubicBezTo>
                    <a:pt x="13378895" y="4998420"/>
                    <a:pt x="13378895" y="4984481"/>
                    <a:pt x="13378895" y="4984481"/>
                  </a:cubicBezTo>
                  <a:lnTo>
                    <a:pt x="13372970" y="4974524"/>
                  </a:lnTo>
                  <a:cubicBezTo>
                    <a:pt x="13371300" y="4971787"/>
                    <a:pt x="13368917" y="4970007"/>
                    <a:pt x="13366306" y="4969546"/>
                  </a:cubicBezTo>
                  <a:cubicBezTo>
                    <a:pt x="13275216" y="4969546"/>
                    <a:pt x="13184127" y="4969546"/>
                    <a:pt x="13092296" y="4969546"/>
                  </a:cubicBezTo>
                  <a:cubicBezTo>
                    <a:pt x="13083224" y="4957100"/>
                    <a:pt x="13074059" y="4950691"/>
                    <a:pt x="13064849" y="4948326"/>
                  </a:cubicBezTo>
                  <a:close/>
                  <a:moveTo>
                    <a:pt x="13803239" y="4942662"/>
                  </a:moveTo>
                  <a:cubicBezTo>
                    <a:pt x="13805461" y="4941666"/>
                    <a:pt x="13816569" y="4955606"/>
                    <a:pt x="13811386" y="4980497"/>
                  </a:cubicBezTo>
                  <a:cubicBezTo>
                    <a:pt x="13806201" y="5005388"/>
                    <a:pt x="13795093" y="5014350"/>
                    <a:pt x="13777319" y="5014350"/>
                  </a:cubicBezTo>
                  <a:cubicBezTo>
                    <a:pt x="13770072" y="5009755"/>
                    <a:pt x="13763730" y="5002934"/>
                    <a:pt x="13758805" y="4994436"/>
                  </a:cubicBezTo>
                  <a:cubicBezTo>
                    <a:pt x="13769173" y="4969544"/>
                    <a:pt x="13781022" y="4942662"/>
                    <a:pt x="13803239" y="4942662"/>
                  </a:cubicBezTo>
                  <a:close/>
                  <a:moveTo>
                    <a:pt x="13928394" y="4927923"/>
                  </a:moveTo>
                  <a:cubicBezTo>
                    <a:pt x="13941354" y="4927923"/>
                    <a:pt x="13954313" y="4933168"/>
                    <a:pt x="13965423" y="4943658"/>
                  </a:cubicBezTo>
                  <a:cubicBezTo>
                    <a:pt x="13966682" y="4948230"/>
                    <a:pt x="13966411" y="4953310"/>
                    <a:pt x="13964683" y="4957596"/>
                  </a:cubicBezTo>
                  <a:cubicBezTo>
                    <a:pt x="13950612" y="4965562"/>
                    <a:pt x="13935801" y="4976514"/>
                    <a:pt x="13924692" y="4976514"/>
                  </a:cubicBezTo>
                  <a:lnTo>
                    <a:pt x="13891366" y="4957596"/>
                  </a:lnTo>
                  <a:cubicBezTo>
                    <a:pt x="13889514" y="4953284"/>
                    <a:pt x="13889514" y="4947971"/>
                    <a:pt x="13891366" y="4943658"/>
                  </a:cubicBezTo>
                  <a:cubicBezTo>
                    <a:pt x="13902476" y="4933168"/>
                    <a:pt x="13915435" y="4927923"/>
                    <a:pt x="13928394" y="4927923"/>
                  </a:cubicBezTo>
                  <a:close/>
                  <a:moveTo>
                    <a:pt x="13686230" y="4924740"/>
                  </a:moveTo>
                  <a:cubicBezTo>
                    <a:pt x="13705484" y="4925736"/>
                    <a:pt x="13712149" y="4935692"/>
                    <a:pt x="13714370" y="4966558"/>
                  </a:cubicBezTo>
                  <a:cubicBezTo>
                    <a:pt x="13716592" y="4997423"/>
                    <a:pt x="13702522" y="5004393"/>
                    <a:pt x="13689191" y="5012358"/>
                  </a:cubicBezTo>
                  <a:cubicBezTo>
                    <a:pt x="13687704" y="5013004"/>
                    <a:pt x="13686178" y="5013477"/>
                    <a:pt x="13684631" y="5013773"/>
                  </a:cubicBezTo>
                  <a:cubicBezTo>
                    <a:pt x="13669649" y="5016638"/>
                    <a:pt x="13655776" y="5002631"/>
                    <a:pt x="13653645" y="4982488"/>
                  </a:cubicBezTo>
                  <a:lnTo>
                    <a:pt x="13653646" y="4982488"/>
                  </a:lnTo>
                  <a:cubicBezTo>
                    <a:pt x="13651961" y="4976479"/>
                    <a:pt x="13651303" y="4970038"/>
                    <a:pt x="13651721" y="4963642"/>
                  </a:cubicBezTo>
                  <a:cubicBezTo>
                    <a:pt x="13653260" y="4940088"/>
                    <a:pt x="13668710" y="4922671"/>
                    <a:pt x="13686230" y="4924740"/>
                  </a:cubicBezTo>
                  <a:close/>
                  <a:moveTo>
                    <a:pt x="13766952" y="4841104"/>
                  </a:moveTo>
                  <a:lnTo>
                    <a:pt x="13775838" y="4855043"/>
                  </a:lnTo>
                  <a:lnTo>
                    <a:pt x="13766212" y="4866991"/>
                  </a:lnTo>
                  <a:lnTo>
                    <a:pt x="13756584" y="4860022"/>
                  </a:lnTo>
                  <a:close/>
                  <a:moveTo>
                    <a:pt x="13362602" y="4685781"/>
                  </a:moveTo>
                  <a:cubicBezTo>
                    <a:pt x="13370008" y="4686776"/>
                    <a:pt x="13377414" y="4700716"/>
                    <a:pt x="13384819" y="4709677"/>
                  </a:cubicBezTo>
                  <a:cubicBezTo>
                    <a:pt x="13376902" y="4718152"/>
                    <a:pt x="13368186" y="4725183"/>
                    <a:pt x="13358899" y="4730585"/>
                  </a:cubicBezTo>
                  <a:cubicBezTo>
                    <a:pt x="13345594" y="4732139"/>
                    <a:pt x="13332214" y="4732139"/>
                    <a:pt x="13318909" y="4730585"/>
                  </a:cubicBezTo>
                  <a:cubicBezTo>
                    <a:pt x="13306580" y="4731730"/>
                    <a:pt x="13294209" y="4731730"/>
                    <a:pt x="13281880" y="4730585"/>
                  </a:cubicBezTo>
                  <a:cubicBezTo>
                    <a:pt x="13277437" y="4730585"/>
                    <a:pt x="13267069" y="4727598"/>
                    <a:pt x="13270772" y="4717642"/>
                  </a:cubicBezTo>
                  <a:cubicBezTo>
                    <a:pt x="13274475" y="4707686"/>
                    <a:pt x="13279659" y="4690759"/>
                    <a:pt x="13284843" y="4690759"/>
                  </a:cubicBezTo>
                  <a:lnTo>
                    <a:pt x="13284842" y="4690759"/>
                  </a:lnTo>
                  <a:cubicBezTo>
                    <a:pt x="13310574" y="4685620"/>
                    <a:pt x="13336624" y="4683952"/>
                    <a:pt x="13362602" y="4685781"/>
                  </a:cubicBezTo>
                  <a:close/>
                  <a:moveTo>
                    <a:pt x="13181326" y="4603017"/>
                  </a:moveTo>
                  <a:cubicBezTo>
                    <a:pt x="13187088" y="4603204"/>
                    <a:pt x="13189310" y="4612351"/>
                    <a:pt x="13184867" y="4622059"/>
                  </a:cubicBezTo>
                  <a:cubicBezTo>
                    <a:pt x="13179266" y="4628870"/>
                    <a:pt x="13172323" y="4633364"/>
                    <a:pt x="13164871" y="4635003"/>
                  </a:cubicBezTo>
                  <a:cubicBezTo>
                    <a:pt x="13165939" y="4624330"/>
                    <a:pt x="13169283" y="4614301"/>
                    <a:pt x="13174499" y="4606128"/>
                  </a:cubicBezTo>
                  <a:cubicBezTo>
                    <a:pt x="13177091" y="4603888"/>
                    <a:pt x="13179405" y="4602954"/>
                    <a:pt x="13181326" y="4603017"/>
                  </a:cubicBezTo>
                  <a:close/>
                  <a:moveTo>
                    <a:pt x="13282622" y="4593184"/>
                  </a:moveTo>
                  <a:cubicBezTo>
                    <a:pt x="13298173" y="4593184"/>
                    <a:pt x="13313725" y="4593184"/>
                    <a:pt x="13341866" y="4593184"/>
                  </a:cubicBezTo>
                  <a:cubicBezTo>
                    <a:pt x="13352366" y="4594269"/>
                    <a:pt x="13362775" y="4596601"/>
                    <a:pt x="13372970" y="4600153"/>
                  </a:cubicBezTo>
                  <a:cubicBezTo>
                    <a:pt x="13377414" y="4601149"/>
                    <a:pt x="13387782" y="4609114"/>
                    <a:pt x="13384819" y="4614092"/>
                  </a:cubicBezTo>
                  <a:cubicBezTo>
                    <a:pt x="13381857" y="4619071"/>
                    <a:pt x="13378154" y="4628032"/>
                    <a:pt x="13374451" y="4628032"/>
                  </a:cubicBezTo>
                  <a:cubicBezTo>
                    <a:pt x="13344829" y="4635001"/>
                    <a:pt x="13314466" y="4635001"/>
                    <a:pt x="13284102" y="4635001"/>
                  </a:cubicBezTo>
                  <a:cubicBezTo>
                    <a:pt x="13279659" y="4635001"/>
                    <a:pt x="13272253" y="4611105"/>
                    <a:pt x="13271513" y="4608119"/>
                  </a:cubicBezTo>
                  <a:cubicBezTo>
                    <a:pt x="13270772" y="4605131"/>
                    <a:pt x="13278177" y="4593184"/>
                    <a:pt x="13282622" y="4593184"/>
                  </a:cubicBezTo>
                  <a:close/>
                  <a:moveTo>
                    <a:pt x="12365059" y="4363188"/>
                  </a:moveTo>
                  <a:cubicBezTo>
                    <a:pt x="12348027" y="4370158"/>
                    <a:pt x="12347287" y="4385092"/>
                    <a:pt x="12363579" y="4393058"/>
                  </a:cubicBezTo>
                  <a:cubicBezTo>
                    <a:pt x="12365801" y="4394053"/>
                    <a:pt x="12379130" y="4384097"/>
                    <a:pt x="12375428" y="4379118"/>
                  </a:cubicBezTo>
                  <a:cubicBezTo>
                    <a:pt x="12371725" y="4374140"/>
                    <a:pt x="12364319" y="4365179"/>
                    <a:pt x="12364319" y="4365179"/>
                  </a:cubicBezTo>
                  <a:close/>
                  <a:moveTo>
                    <a:pt x="1449111" y="4363188"/>
                  </a:moveTo>
                  <a:cubicBezTo>
                    <a:pt x="1447792" y="4366279"/>
                    <a:pt x="1446030" y="4368986"/>
                    <a:pt x="1443927" y="4371154"/>
                  </a:cubicBezTo>
                  <a:lnTo>
                    <a:pt x="1458738" y="4385092"/>
                  </a:lnTo>
                  <a:lnTo>
                    <a:pt x="1464662" y="4375136"/>
                  </a:lnTo>
                  <a:cubicBezTo>
                    <a:pt x="1460960" y="4371154"/>
                    <a:pt x="1459479" y="4363188"/>
                    <a:pt x="1454295" y="4363188"/>
                  </a:cubicBezTo>
                  <a:cubicBezTo>
                    <a:pt x="1449111" y="4363188"/>
                    <a:pt x="1449111" y="4363188"/>
                    <a:pt x="1449111" y="4363188"/>
                  </a:cubicBezTo>
                  <a:close/>
                  <a:moveTo>
                    <a:pt x="12037729" y="4314400"/>
                  </a:moveTo>
                  <a:lnTo>
                    <a:pt x="12031064" y="4323361"/>
                  </a:lnTo>
                  <a:cubicBezTo>
                    <a:pt x="12036249" y="4331327"/>
                    <a:pt x="12041432" y="4345266"/>
                    <a:pt x="12047357" y="4345266"/>
                  </a:cubicBezTo>
                  <a:lnTo>
                    <a:pt x="12048097" y="4345266"/>
                  </a:lnTo>
                  <a:cubicBezTo>
                    <a:pt x="12056445" y="4345260"/>
                    <a:pt x="12064722" y="4343237"/>
                    <a:pt x="12072536" y="4339292"/>
                  </a:cubicBezTo>
                  <a:cubicBezTo>
                    <a:pt x="12072536" y="4334314"/>
                    <a:pt x="12072536" y="4324357"/>
                    <a:pt x="12072536" y="4324357"/>
                  </a:cubicBezTo>
                  <a:cubicBezTo>
                    <a:pt x="12063316" y="4319185"/>
                    <a:pt x="12053588" y="4315831"/>
                    <a:pt x="12043654" y="4314400"/>
                  </a:cubicBezTo>
                  <a:cubicBezTo>
                    <a:pt x="12037729" y="4314400"/>
                    <a:pt x="12037729" y="4314400"/>
                    <a:pt x="12037729" y="4314400"/>
                  </a:cubicBezTo>
                  <a:close/>
                  <a:moveTo>
                    <a:pt x="1649804" y="4313405"/>
                  </a:moveTo>
                  <a:cubicBezTo>
                    <a:pt x="1634993" y="4320374"/>
                    <a:pt x="1634252" y="4332323"/>
                    <a:pt x="1649804" y="4342279"/>
                  </a:cubicBezTo>
                  <a:lnTo>
                    <a:pt x="1649804" y="4343275"/>
                  </a:lnTo>
                  <a:cubicBezTo>
                    <a:pt x="1652026" y="4345266"/>
                    <a:pt x="1663134" y="4333318"/>
                    <a:pt x="1660172" y="4328340"/>
                  </a:cubicBezTo>
                  <a:cubicBezTo>
                    <a:pt x="1657210" y="4323361"/>
                    <a:pt x="1649804" y="4313405"/>
                    <a:pt x="1649804" y="4313405"/>
                  </a:cubicBezTo>
                  <a:close/>
                  <a:moveTo>
                    <a:pt x="1792733" y="4305440"/>
                  </a:moveTo>
                  <a:cubicBezTo>
                    <a:pt x="1777496" y="4306471"/>
                    <a:pt x="1762368" y="4309472"/>
                    <a:pt x="1747559" y="4314400"/>
                  </a:cubicBezTo>
                  <a:cubicBezTo>
                    <a:pt x="1740153" y="4318383"/>
                    <a:pt x="1734969" y="4329335"/>
                    <a:pt x="1732007" y="4349248"/>
                  </a:cubicBezTo>
                  <a:cubicBezTo>
                    <a:pt x="1729045" y="4369162"/>
                    <a:pt x="1766814" y="4442841"/>
                    <a:pt x="1774960" y="4436867"/>
                  </a:cubicBezTo>
                  <a:cubicBezTo>
                    <a:pt x="1802361" y="4416953"/>
                    <a:pt x="1828281" y="4394053"/>
                    <a:pt x="1854200" y="4371154"/>
                  </a:cubicBezTo>
                  <a:cubicBezTo>
                    <a:pt x="1859384" y="4368167"/>
                    <a:pt x="1858644" y="4361196"/>
                    <a:pt x="1854941" y="4348253"/>
                  </a:cubicBezTo>
                  <a:cubicBezTo>
                    <a:pt x="1851238" y="4335310"/>
                    <a:pt x="1846795" y="4312409"/>
                    <a:pt x="1840130" y="4312409"/>
                  </a:cubicBezTo>
                  <a:cubicBezTo>
                    <a:pt x="1824612" y="4307414"/>
                    <a:pt x="1808687" y="4305072"/>
                    <a:pt x="1792733" y="4305440"/>
                  </a:cubicBezTo>
                  <a:close/>
                  <a:moveTo>
                    <a:pt x="11148309" y="4263622"/>
                  </a:moveTo>
                  <a:cubicBezTo>
                    <a:pt x="11138653" y="4262405"/>
                    <a:pt x="11129113" y="4267169"/>
                    <a:pt x="11122389" y="4276565"/>
                  </a:cubicBezTo>
                  <a:cubicBezTo>
                    <a:pt x="11112762" y="4288513"/>
                    <a:pt x="11127574" y="4303448"/>
                    <a:pt x="11146828" y="4303448"/>
                  </a:cubicBezTo>
                  <a:cubicBezTo>
                    <a:pt x="11155630" y="4299253"/>
                    <a:pt x="11163879" y="4293203"/>
                    <a:pt x="11171267" y="4285526"/>
                  </a:cubicBezTo>
                  <a:lnTo>
                    <a:pt x="11160159" y="4271587"/>
                  </a:lnTo>
                  <a:cubicBezTo>
                    <a:pt x="11156903" y="4267374"/>
                    <a:pt x="11152769" y="4264595"/>
                    <a:pt x="11148309" y="4263622"/>
                  </a:cubicBezTo>
                  <a:close/>
                  <a:moveTo>
                    <a:pt x="12694612" y="4261630"/>
                  </a:moveTo>
                  <a:cubicBezTo>
                    <a:pt x="12692391" y="4260635"/>
                    <a:pt x="12687206" y="4278557"/>
                    <a:pt x="12682023" y="4290504"/>
                  </a:cubicBezTo>
                  <a:lnTo>
                    <a:pt x="12708683" y="4304444"/>
                  </a:lnTo>
                  <a:lnTo>
                    <a:pt x="12733861" y="4283535"/>
                  </a:lnTo>
                  <a:cubicBezTo>
                    <a:pt x="12720961" y="4275431"/>
                    <a:pt x="12707585" y="4268771"/>
                    <a:pt x="12693871" y="4263622"/>
                  </a:cubicBezTo>
                  <a:close/>
                  <a:moveTo>
                    <a:pt x="11009824" y="4259639"/>
                  </a:moveTo>
                  <a:cubicBezTo>
                    <a:pt x="11005348" y="4260917"/>
                    <a:pt x="11001082" y="4263279"/>
                    <a:pt x="10997234" y="4266609"/>
                  </a:cubicBezTo>
                  <a:cubicBezTo>
                    <a:pt x="10992963" y="4270363"/>
                    <a:pt x="10988992" y="4274700"/>
                    <a:pt x="10985385" y="4279552"/>
                  </a:cubicBezTo>
                  <a:cubicBezTo>
                    <a:pt x="10989151" y="4284163"/>
                    <a:pt x="10993106" y="4288484"/>
                    <a:pt x="10997234" y="4292496"/>
                  </a:cubicBezTo>
                  <a:cubicBezTo>
                    <a:pt x="11011304" y="4300462"/>
                    <a:pt x="11025375" y="4305440"/>
                    <a:pt x="11037224" y="4285526"/>
                  </a:cubicBezTo>
                  <a:cubicBezTo>
                    <a:pt x="11038230" y="4281579"/>
                    <a:pt x="11037961" y="4277247"/>
                    <a:pt x="11036484" y="4273579"/>
                  </a:cubicBezTo>
                  <a:close/>
                  <a:moveTo>
                    <a:pt x="12327291" y="4077433"/>
                  </a:moveTo>
                  <a:cubicBezTo>
                    <a:pt x="12325809" y="4086393"/>
                    <a:pt x="12320626" y="4084402"/>
                    <a:pt x="12322108" y="4090376"/>
                  </a:cubicBezTo>
                  <a:cubicBezTo>
                    <a:pt x="12323588" y="4096351"/>
                    <a:pt x="12318405" y="4110290"/>
                    <a:pt x="12330254" y="4104316"/>
                  </a:cubicBezTo>
                  <a:cubicBezTo>
                    <a:pt x="12342102" y="4098342"/>
                    <a:pt x="12338400" y="4079424"/>
                    <a:pt x="12336177" y="4079424"/>
                  </a:cubicBezTo>
                  <a:cubicBezTo>
                    <a:pt x="12333956" y="4079424"/>
                    <a:pt x="12326551" y="4079424"/>
                    <a:pt x="12326551" y="4079424"/>
                  </a:cubicBezTo>
                  <a:close/>
                  <a:moveTo>
                    <a:pt x="13206342" y="4069467"/>
                  </a:moveTo>
                  <a:cubicBezTo>
                    <a:pt x="13217451" y="4069467"/>
                    <a:pt x="13230781" y="4112280"/>
                    <a:pt x="13224856" y="4128211"/>
                  </a:cubicBezTo>
                  <a:cubicBezTo>
                    <a:pt x="13218933" y="4144141"/>
                    <a:pt x="13213008" y="4155094"/>
                    <a:pt x="13204120" y="4144141"/>
                  </a:cubicBezTo>
                  <a:cubicBezTo>
                    <a:pt x="13162649" y="4093363"/>
                    <a:pt x="13110809" y="4121241"/>
                    <a:pt x="13066375" y="4111284"/>
                  </a:cubicBezTo>
                  <a:cubicBezTo>
                    <a:pt x="13070078" y="4098341"/>
                    <a:pt x="13073781" y="4077432"/>
                    <a:pt x="13078224" y="4077432"/>
                  </a:cubicBezTo>
                  <a:cubicBezTo>
                    <a:pt x="13120437" y="4069467"/>
                    <a:pt x="13163390" y="4069467"/>
                    <a:pt x="13206342" y="4069467"/>
                  </a:cubicBezTo>
                  <a:close/>
                  <a:moveTo>
                    <a:pt x="14026150" y="4063493"/>
                  </a:moveTo>
                  <a:lnTo>
                    <a:pt x="14152787" y="4072454"/>
                  </a:lnTo>
                  <a:cubicBezTo>
                    <a:pt x="14157230" y="4073449"/>
                    <a:pt x="14161674" y="4080419"/>
                    <a:pt x="14166117" y="4085398"/>
                  </a:cubicBezTo>
                  <a:cubicBezTo>
                    <a:pt x="14160627" y="4097956"/>
                    <a:pt x="14154438" y="4109939"/>
                    <a:pt x="14147603" y="4121241"/>
                  </a:cubicBezTo>
                  <a:cubicBezTo>
                    <a:pt x="14140938" y="4132193"/>
                    <a:pt x="14123904" y="4149121"/>
                    <a:pt x="14123904" y="4149121"/>
                  </a:cubicBezTo>
                  <a:cubicBezTo>
                    <a:pt x="14056513" y="4086393"/>
                    <a:pt x="13978754" y="4129207"/>
                    <a:pt x="13908400" y="4108298"/>
                  </a:cubicBezTo>
                  <a:cubicBezTo>
                    <a:pt x="13903274" y="4106746"/>
                    <a:pt x="13898469" y="4103685"/>
                    <a:pt x="13894329" y="4099337"/>
                  </a:cubicBezTo>
                  <a:cubicBezTo>
                    <a:pt x="13891398" y="4095168"/>
                    <a:pt x="13888906" y="4090478"/>
                    <a:pt x="13886923" y="4085398"/>
                  </a:cubicBezTo>
                  <a:cubicBezTo>
                    <a:pt x="13890626" y="4079423"/>
                    <a:pt x="13895069" y="4071458"/>
                    <a:pt x="13899512" y="4071458"/>
                  </a:cubicBezTo>
                  <a:lnTo>
                    <a:pt x="14026150" y="4071458"/>
                  </a:lnTo>
                  <a:close/>
                  <a:moveTo>
                    <a:pt x="12559829" y="3931071"/>
                  </a:moveTo>
                  <a:cubicBezTo>
                    <a:pt x="12556126" y="3930075"/>
                    <a:pt x="12552424" y="3940031"/>
                    <a:pt x="12547239" y="3950983"/>
                  </a:cubicBezTo>
                  <a:lnTo>
                    <a:pt x="12559089" y="3966914"/>
                  </a:lnTo>
                  <a:lnTo>
                    <a:pt x="12570938" y="3951979"/>
                  </a:lnTo>
                  <a:cubicBezTo>
                    <a:pt x="12567235" y="3947001"/>
                    <a:pt x="12563532" y="3937045"/>
                    <a:pt x="12559089" y="3937045"/>
                  </a:cubicBezTo>
                  <a:close/>
                  <a:moveTo>
                    <a:pt x="12619814" y="3841461"/>
                  </a:moveTo>
                  <a:cubicBezTo>
                    <a:pt x="12614667" y="3847479"/>
                    <a:pt x="12611699" y="3856187"/>
                    <a:pt x="12611668" y="3865357"/>
                  </a:cubicBezTo>
                  <a:cubicBezTo>
                    <a:pt x="12610818" y="3902208"/>
                    <a:pt x="12623570" y="3937241"/>
                    <a:pt x="12645735" y="3958949"/>
                  </a:cubicBezTo>
                  <a:cubicBezTo>
                    <a:pt x="12656103" y="3972888"/>
                    <a:pt x="12662767" y="3972888"/>
                    <a:pt x="12667951" y="3951979"/>
                  </a:cubicBezTo>
                  <a:cubicBezTo>
                    <a:pt x="12670492" y="3942921"/>
                    <a:pt x="12672473" y="3933597"/>
                    <a:pt x="12673876" y="3924101"/>
                  </a:cubicBezTo>
                  <a:cubicBezTo>
                    <a:pt x="12668433" y="3891133"/>
                    <a:pt x="12652444" y="3863077"/>
                    <a:pt x="12630182" y="3847435"/>
                  </a:cubicBezTo>
                  <a:cubicBezTo>
                    <a:pt x="12627221" y="3847435"/>
                    <a:pt x="12619074" y="3847435"/>
                    <a:pt x="12619074" y="3847435"/>
                  </a:cubicBezTo>
                  <a:close/>
                  <a:moveTo>
                    <a:pt x="12717570" y="3839470"/>
                  </a:moveTo>
                  <a:cubicBezTo>
                    <a:pt x="12716088" y="3843452"/>
                    <a:pt x="12710905" y="3846439"/>
                    <a:pt x="12712385" y="3852413"/>
                  </a:cubicBezTo>
                  <a:cubicBezTo>
                    <a:pt x="12713867" y="3858387"/>
                    <a:pt x="12709424" y="3875313"/>
                    <a:pt x="12721273" y="3867348"/>
                  </a:cubicBezTo>
                  <a:cubicBezTo>
                    <a:pt x="12733121" y="3859383"/>
                    <a:pt x="12729419" y="3841461"/>
                    <a:pt x="12727198" y="3841461"/>
                  </a:cubicBezTo>
                  <a:cubicBezTo>
                    <a:pt x="12724975" y="3841461"/>
                    <a:pt x="12720532" y="3841461"/>
                    <a:pt x="12716828" y="3841461"/>
                  </a:cubicBezTo>
                  <a:close/>
                  <a:moveTo>
                    <a:pt x="935160" y="3836484"/>
                  </a:moveTo>
                  <a:lnTo>
                    <a:pt x="944047" y="3851418"/>
                  </a:lnTo>
                  <a:lnTo>
                    <a:pt x="933679" y="3863367"/>
                  </a:lnTo>
                  <a:lnTo>
                    <a:pt x="924792" y="3856397"/>
                  </a:lnTo>
                  <a:close/>
                  <a:moveTo>
                    <a:pt x="12796070" y="3825531"/>
                  </a:moveTo>
                  <a:lnTo>
                    <a:pt x="12790145" y="3828518"/>
                  </a:lnTo>
                  <a:cubicBezTo>
                    <a:pt x="12775334" y="3836483"/>
                    <a:pt x="12773112" y="3847435"/>
                    <a:pt x="12787183" y="3861375"/>
                  </a:cubicBezTo>
                  <a:cubicBezTo>
                    <a:pt x="12809399" y="3904187"/>
                    <a:pt x="12843466" y="3934058"/>
                    <a:pt x="12847909" y="3995789"/>
                  </a:cubicBezTo>
                  <a:cubicBezTo>
                    <a:pt x="12849391" y="4012714"/>
                    <a:pt x="12861240" y="4012714"/>
                    <a:pt x="12872348" y="3995789"/>
                  </a:cubicBezTo>
                  <a:cubicBezTo>
                    <a:pt x="12882737" y="3978353"/>
                    <a:pt x="12894128" y="3962041"/>
                    <a:pt x="12906414" y="3947001"/>
                  </a:cubicBezTo>
                  <a:cubicBezTo>
                    <a:pt x="12936777" y="3913148"/>
                    <a:pt x="12936777" y="3949988"/>
                    <a:pt x="12941961" y="3978862"/>
                  </a:cubicBezTo>
                  <a:cubicBezTo>
                    <a:pt x="12943443" y="3989815"/>
                    <a:pt x="12953069" y="3997780"/>
                    <a:pt x="12958994" y="4005745"/>
                  </a:cubicBezTo>
                  <a:lnTo>
                    <a:pt x="12984174" y="3974880"/>
                  </a:lnTo>
                  <a:cubicBezTo>
                    <a:pt x="13005324" y="3946909"/>
                    <a:pt x="13012793" y="3905195"/>
                    <a:pt x="13003428" y="3867348"/>
                  </a:cubicBezTo>
                  <a:cubicBezTo>
                    <a:pt x="12995282" y="3811591"/>
                    <a:pt x="12958994" y="3828518"/>
                    <a:pt x="12938258" y="3827522"/>
                  </a:cubicBezTo>
                  <a:cubicBezTo>
                    <a:pt x="12917522" y="3826526"/>
                    <a:pt x="12895305" y="3819557"/>
                    <a:pt x="12878273" y="3846439"/>
                  </a:cubicBezTo>
                  <a:cubicBezTo>
                    <a:pt x="12848650" y="3890249"/>
                    <a:pt x="12836060" y="3818561"/>
                    <a:pt x="12811622" y="3825531"/>
                  </a:cubicBezTo>
                  <a:cubicBezTo>
                    <a:pt x="12806438" y="3825531"/>
                    <a:pt x="12800513" y="3825531"/>
                    <a:pt x="12796070" y="3825531"/>
                  </a:cubicBezTo>
                  <a:close/>
                  <a:moveTo>
                    <a:pt x="276796" y="3781724"/>
                  </a:moveTo>
                  <a:cubicBezTo>
                    <a:pt x="279018" y="3781724"/>
                    <a:pt x="283462" y="3799646"/>
                    <a:pt x="287164" y="3808606"/>
                  </a:cubicBezTo>
                  <a:lnTo>
                    <a:pt x="261245" y="3822544"/>
                  </a:lnTo>
                  <a:lnTo>
                    <a:pt x="238287" y="3800641"/>
                  </a:lnTo>
                  <a:cubicBezTo>
                    <a:pt x="250699" y="3792870"/>
                    <a:pt x="263582" y="3786542"/>
                    <a:pt x="276796" y="3781724"/>
                  </a:cubicBezTo>
                  <a:close/>
                  <a:moveTo>
                    <a:pt x="12527244" y="3745877"/>
                  </a:moveTo>
                  <a:cubicBezTo>
                    <a:pt x="12522060" y="3756830"/>
                    <a:pt x="12513173" y="3766786"/>
                    <a:pt x="12512433" y="3778734"/>
                  </a:cubicBezTo>
                  <a:cubicBezTo>
                    <a:pt x="12511692" y="3790682"/>
                    <a:pt x="12516876" y="3815574"/>
                    <a:pt x="12521319" y="3815574"/>
                  </a:cubicBezTo>
                  <a:lnTo>
                    <a:pt x="12522060" y="3809600"/>
                  </a:lnTo>
                  <a:cubicBezTo>
                    <a:pt x="12541315" y="3815574"/>
                    <a:pt x="12542796" y="3792674"/>
                    <a:pt x="12539833" y="3779730"/>
                  </a:cubicBezTo>
                  <a:cubicBezTo>
                    <a:pt x="12537285" y="3767467"/>
                    <a:pt x="12533011" y="3755976"/>
                    <a:pt x="12527244" y="3745877"/>
                  </a:cubicBezTo>
                  <a:close/>
                  <a:moveTo>
                    <a:pt x="12656843" y="3740899"/>
                  </a:moveTo>
                  <a:lnTo>
                    <a:pt x="12650918" y="3747869"/>
                  </a:lnTo>
                  <a:lnTo>
                    <a:pt x="12646475" y="3755834"/>
                  </a:lnTo>
                  <a:cubicBezTo>
                    <a:pt x="12646475" y="3760812"/>
                    <a:pt x="12655362" y="3766786"/>
                    <a:pt x="12655362" y="3772760"/>
                  </a:cubicBezTo>
                  <a:lnTo>
                    <a:pt x="12667211" y="3757826"/>
                  </a:lnTo>
                  <a:close/>
                  <a:moveTo>
                    <a:pt x="1003291" y="3739906"/>
                  </a:moveTo>
                  <a:cubicBezTo>
                    <a:pt x="1044022" y="3739906"/>
                    <a:pt x="1084754" y="3739906"/>
                    <a:pt x="1125485" y="3739906"/>
                  </a:cubicBezTo>
                  <a:cubicBezTo>
                    <a:pt x="1129188" y="3740901"/>
                    <a:pt x="1133631" y="3754840"/>
                    <a:pt x="1137334" y="3754840"/>
                  </a:cubicBezTo>
                  <a:cubicBezTo>
                    <a:pt x="1129928" y="3762805"/>
                    <a:pt x="1124004" y="3777742"/>
                    <a:pt x="1115857" y="3777742"/>
                  </a:cubicBezTo>
                  <a:cubicBezTo>
                    <a:pt x="1095395" y="3779738"/>
                    <a:pt x="1074852" y="3779738"/>
                    <a:pt x="1054390" y="3777742"/>
                  </a:cubicBezTo>
                  <a:cubicBezTo>
                    <a:pt x="1038921" y="3780405"/>
                    <a:pt x="1023298" y="3781072"/>
                    <a:pt x="1007735" y="3779732"/>
                  </a:cubicBezTo>
                  <a:cubicBezTo>
                    <a:pt x="1001070" y="3777742"/>
                    <a:pt x="987739" y="3758824"/>
                    <a:pt x="991442" y="3753845"/>
                  </a:cubicBezTo>
                  <a:cubicBezTo>
                    <a:pt x="995145" y="3748867"/>
                    <a:pt x="998848" y="3739906"/>
                    <a:pt x="1003291" y="3739906"/>
                  </a:cubicBezTo>
                  <a:close/>
                  <a:moveTo>
                    <a:pt x="821112" y="3733932"/>
                  </a:moveTo>
                  <a:cubicBezTo>
                    <a:pt x="830231" y="3732938"/>
                    <a:pt x="839394" y="3732938"/>
                    <a:pt x="848513" y="3733932"/>
                  </a:cubicBezTo>
                  <a:cubicBezTo>
                    <a:pt x="873692" y="3740901"/>
                    <a:pt x="887763" y="3766789"/>
                    <a:pt x="881839" y="3793672"/>
                  </a:cubicBezTo>
                  <a:cubicBezTo>
                    <a:pt x="878340" y="3806527"/>
                    <a:pt x="871131" y="3816936"/>
                    <a:pt x="861843" y="3822544"/>
                  </a:cubicBezTo>
                  <a:cubicBezTo>
                    <a:pt x="844810" y="3832500"/>
                    <a:pt x="826296" y="3809603"/>
                    <a:pt x="821853" y="3774755"/>
                  </a:cubicBezTo>
                  <a:cubicBezTo>
                    <a:pt x="820566" y="3761218"/>
                    <a:pt x="820318" y="3747538"/>
                    <a:pt x="821112" y="3733932"/>
                  </a:cubicBezTo>
                  <a:close/>
                  <a:moveTo>
                    <a:pt x="821113" y="3727959"/>
                  </a:moveTo>
                  <a:lnTo>
                    <a:pt x="821113" y="3732936"/>
                  </a:lnTo>
                  <a:lnTo>
                    <a:pt x="817410" y="3733931"/>
                  </a:lnTo>
                  <a:close/>
                  <a:moveTo>
                    <a:pt x="1194358" y="3688131"/>
                  </a:moveTo>
                  <a:lnTo>
                    <a:pt x="1202505" y="3703066"/>
                  </a:lnTo>
                  <a:lnTo>
                    <a:pt x="1198061" y="3717004"/>
                  </a:lnTo>
                  <a:lnTo>
                    <a:pt x="1184731" y="3701074"/>
                  </a:lnTo>
                  <a:close/>
                  <a:moveTo>
                    <a:pt x="1309144" y="3686138"/>
                  </a:moveTo>
                  <a:lnTo>
                    <a:pt x="1309144" y="3688129"/>
                  </a:lnTo>
                  <a:lnTo>
                    <a:pt x="1309600" y="3688414"/>
                  </a:lnTo>
                  <a:lnTo>
                    <a:pt x="1313310" y="3706922"/>
                  </a:lnTo>
                  <a:cubicBezTo>
                    <a:pt x="1315994" y="3712025"/>
                    <a:pt x="1320623" y="3715012"/>
                    <a:pt x="1329139" y="3715012"/>
                  </a:cubicBezTo>
                  <a:lnTo>
                    <a:pt x="1329139" y="3716008"/>
                  </a:lnTo>
                  <a:cubicBezTo>
                    <a:pt x="1329879" y="3715012"/>
                    <a:pt x="1329879" y="3701073"/>
                    <a:pt x="1329879" y="3701073"/>
                  </a:cubicBezTo>
                  <a:lnTo>
                    <a:pt x="1309600" y="3688414"/>
                  </a:lnTo>
                  <a:close/>
                  <a:moveTo>
                    <a:pt x="417744" y="3644072"/>
                  </a:moveTo>
                  <a:cubicBezTo>
                    <a:pt x="425472" y="3639859"/>
                    <a:pt x="434395" y="3639612"/>
                    <a:pt x="442683" y="3644323"/>
                  </a:cubicBezTo>
                  <a:cubicBezTo>
                    <a:pt x="447126" y="3646314"/>
                    <a:pt x="447126" y="3653284"/>
                    <a:pt x="453791" y="3658262"/>
                  </a:cubicBezTo>
                  <a:lnTo>
                    <a:pt x="408616" y="3719993"/>
                  </a:lnTo>
                  <a:lnTo>
                    <a:pt x="397508" y="3681162"/>
                  </a:lnTo>
                  <a:cubicBezTo>
                    <a:pt x="397787" y="3676495"/>
                    <a:pt x="398621" y="3671916"/>
                    <a:pt x="399978" y="3667604"/>
                  </a:cubicBezTo>
                  <a:cubicBezTo>
                    <a:pt x="403483" y="3656462"/>
                    <a:pt x="410016" y="3648286"/>
                    <a:pt x="417744" y="3644072"/>
                  </a:cubicBezTo>
                  <a:close/>
                  <a:moveTo>
                    <a:pt x="12941220" y="3633368"/>
                  </a:moveTo>
                  <a:cubicBezTo>
                    <a:pt x="12924219" y="3634269"/>
                    <a:pt x="12907337" y="3637606"/>
                    <a:pt x="12890862" y="3643324"/>
                  </a:cubicBezTo>
                  <a:lnTo>
                    <a:pt x="12888640" y="3646311"/>
                  </a:lnTo>
                  <a:cubicBezTo>
                    <a:pt x="12878273" y="3649299"/>
                    <a:pt x="12872348" y="3671203"/>
                    <a:pt x="12878273" y="3681160"/>
                  </a:cubicBezTo>
                  <a:cubicBezTo>
                    <a:pt x="12880287" y="3695024"/>
                    <a:pt x="12884314" y="3708218"/>
                    <a:pt x="12890122" y="3719991"/>
                  </a:cubicBezTo>
                  <a:cubicBezTo>
                    <a:pt x="12918263" y="3667220"/>
                    <a:pt x="12958994" y="3689125"/>
                    <a:pt x="12992319" y="3667220"/>
                  </a:cubicBezTo>
                  <a:cubicBezTo>
                    <a:pt x="12997504" y="3666224"/>
                    <a:pt x="12997504" y="3653281"/>
                    <a:pt x="12997504" y="3653281"/>
                  </a:cubicBezTo>
                  <a:cubicBezTo>
                    <a:pt x="12994619" y="3646833"/>
                    <a:pt x="12990175" y="3641913"/>
                    <a:pt x="12984914" y="3639341"/>
                  </a:cubicBezTo>
                  <a:cubicBezTo>
                    <a:pt x="12974546" y="3633368"/>
                    <a:pt x="12964179" y="3633368"/>
                    <a:pt x="12941220" y="3633368"/>
                  </a:cubicBezTo>
                  <a:close/>
                  <a:moveTo>
                    <a:pt x="1452073" y="3548736"/>
                  </a:moveTo>
                  <a:lnTo>
                    <a:pt x="1452073" y="3549732"/>
                  </a:lnTo>
                  <a:cubicBezTo>
                    <a:pt x="1447629" y="3552719"/>
                    <a:pt x="1440964" y="3560684"/>
                    <a:pt x="1442446" y="3554710"/>
                  </a:cubicBezTo>
                  <a:cubicBezTo>
                    <a:pt x="1448370" y="3572632"/>
                    <a:pt x="1455035" y="3575619"/>
                    <a:pt x="1460960" y="3563671"/>
                  </a:cubicBezTo>
                  <a:cubicBezTo>
                    <a:pt x="1461756" y="3561471"/>
                    <a:pt x="1461756" y="3558902"/>
                    <a:pt x="1460960" y="3556702"/>
                  </a:cubicBezTo>
                  <a:cubicBezTo>
                    <a:pt x="1460960" y="3548736"/>
                    <a:pt x="1460960" y="3548736"/>
                    <a:pt x="1460960" y="3548736"/>
                  </a:cubicBezTo>
                  <a:lnTo>
                    <a:pt x="1455776" y="3548736"/>
                  </a:lnTo>
                  <a:close/>
                  <a:moveTo>
                    <a:pt x="13274939" y="3541518"/>
                  </a:moveTo>
                  <a:cubicBezTo>
                    <a:pt x="13270218" y="3538282"/>
                    <a:pt x="13264849" y="3538282"/>
                    <a:pt x="13258924" y="3542763"/>
                  </a:cubicBezTo>
                  <a:cubicBezTo>
                    <a:pt x="13247816" y="3547741"/>
                    <a:pt x="13242631" y="3559689"/>
                    <a:pt x="13240410" y="3568650"/>
                  </a:cubicBezTo>
                  <a:cubicBezTo>
                    <a:pt x="13249267" y="3575607"/>
                    <a:pt x="13259101" y="3580014"/>
                    <a:pt x="13269292" y="3581594"/>
                  </a:cubicBezTo>
                  <a:cubicBezTo>
                    <a:pt x="13275216" y="3581594"/>
                    <a:pt x="13281141" y="3567654"/>
                    <a:pt x="13287066" y="3559689"/>
                  </a:cubicBezTo>
                  <a:cubicBezTo>
                    <a:pt x="13283733" y="3551226"/>
                    <a:pt x="13279660" y="3544754"/>
                    <a:pt x="13274939" y="3541518"/>
                  </a:cubicBezTo>
                  <a:close/>
                  <a:moveTo>
                    <a:pt x="12639809" y="3540770"/>
                  </a:moveTo>
                  <a:lnTo>
                    <a:pt x="12639809" y="3584580"/>
                  </a:lnTo>
                  <a:lnTo>
                    <a:pt x="12610187" y="3584580"/>
                  </a:lnTo>
                  <a:cubicBezTo>
                    <a:pt x="12611667" y="3557696"/>
                    <a:pt x="12619814" y="3540770"/>
                    <a:pt x="12639809" y="3540770"/>
                  </a:cubicBezTo>
                  <a:close/>
                  <a:moveTo>
                    <a:pt x="13004909" y="3497958"/>
                  </a:moveTo>
                  <a:cubicBezTo>
                    <a:pt x="12996023" y="3500289"/>
                    <a:pt x="12987505" y="3504667"/>
                    <a:pt x="12979730" y="3510901"/>
                  </a:cubicBezTo>
                  <a:cubicBezTo>
                    <a:pt x="12985654" y="3518867"/>
                    <a:pt x="12988617" y="3531810"/>
                    <a:pt x="12997504" y="3533802"/>
                  </a:cubicBezTo>
                  <a:cubicBezTo>
                    <a:pt x="13006390" y="3535793"/>
                    <a:pt x="13016758" y="3522849"/>
                    <a:pt x="13027126" y="3522849"/>
                  </a:cubicBezTo>
                  <a:cubicBezTo>
                    <a:pt x="13021201" y="3513889"/>
                    <a:pt x="13015278" y="3497958"/>
                    <a:pt x="13008612" y="3497958"/>
                  </a:cubicBezTo>
                  <a:close/>
                  <a:moveTo>
                    <a:pt x="12890862" y="3497958"/>
                  </a:moveTo>
                  <a:lnTo>
                    <a:pt x="12888640" y="3500945"/>
                  </a:lnTo>
                  <a:cubicBezTo>
                    <a:pt x="12870126" y="3508910"/>
                    <a:pt x="12869386" y="3520858"/>
                    <a:pt x="12889381" y="3527827"/>
                  </a:cubicBezTo>
                  <a:cubicBezTo>
                    <a:pt x="12891602" y="3528823"/>
                    <a:pt x="12904933" y="3518867"/>
                    <a:pt x="12901230" y="3513889"/>
                  </a:cubicBezTo>
                  <a:cubicBezTo>
                    <a:pt x="12897527" y="3508910"/>
                    <a:pt x="12890862" y="3497958"/>
                    <a:pt x="12890862" y="3497958"/>
                  </a:cubicBezTo>
                  <a:close/>
                  <a:moveTo>
                    <a:pt x="968483" y="3358565"/>
                  </a:moveTo>
                  <a:lnTo>
                    <a:pt x="961077" y="3366530"/>
                  </a:lnTo>
                  <a:cubicBezTo>
                    <a:pt x="959382" y="3367911"/>
                    <a:pt x="958079" y="3370014"/>
                    <a:pt x="957374" y="3372504"/>
                  </a:cubicBezTo>
                  <a:lnTo>
                    <a:pt x="954412" y="3369517"/>
                  </a:lnTo>
                  <a:cubicBezTo>
                    <a:pt x="960337" y="3389430"/>
                    <a:pt x="965521" y="3389430"/>
                    <a:pt x="978851" y="3374496"/>
                  </a:cubicBezTo>
                  <a:cubicBezTo>
                    <a:pt x="979591" y="3372504"/>
                    <a:pt x="972186" y="3363543"/>
                    <a:pt x="968483" y="3358565"/>
                  </a:cubicBezTo>
                  <a:close/>
                  <a:moveTo>
                    <a:pt x="12414678" y="3354581"/>
                  </a:moveTo>
                  <a:cubicBezTo>
                    <a:pt x="12429699" y="3352592"/>
                    <a:pt x="12444831" y="3352592"/>
                    <a:pt x="12459852" y="3354581"/>
                  </a:cubicBezTo>
                  <a:cubicBezTo>
                    <a:pt x="12474818" y="3359069"/>
                    <a:pt x="12489444" y="3365402"/>
                    <a:pt x="12503545" y="3373499"/>
                  </a:cubicBezTo>
                  <a:cubicBezTo>
                    <a:pt x="12497621" y="3398391"/>
                    <a:pt x="12482810" y="3398391"/>
                    <a:pt x="12468739" y="3404364"/>
                  </a:cubicBezTo>
                  <a:cubicBezTo>
                    <a:pt x="12452242" y="3411943"/>
                    <a:pt x="12443104" y="3435636"/>
                    <a:pt x="12448003" y="3458130"/>
                  </a:cubicBezTo>
                  <a:cubicBezTo>
                    <a:pt x="12452446" y="3482026"/>
                    <a:pt x="12462074" y="3496962"/>
                    <a:pt x="12481328" y="3496961"/>
                  </a:cubicBezTo>
                  <a:cubicBezTo>
                    <a:pt x="12491914" y="3495475"/>
                    <a:pt x="12502586" y="3495475"/>
                    <a:pt x="12513172" y="3496961"/>
                  </a:cubicBezTo>
                  <a:cubicBezTo>
                    <a:pt x="12518298" y="3498513"/>
                    <a:pt x="12523102" y="3501574"/>
                    <a:pt x="12527243" y="3505922"/>
                  </a:cubicBezTo>
                  <a:lnTo>
                    <a:pt x="12537611" y="3519861"/>
                  </a:lnTo>
                  <a:cubicBezTo>
                    <a:pt x="12533168" y="3524840"/>
                    <a:pt x="12529464" y="3533801"/>
                    <a:pt x="12525021" y="3533801"/>
                  </a:cubicBezTo>
                  <a:cubicBezTo>
                    <a:pt x="12482810" y="3533801"/>
                    <a:pt x="12440597" y="3533801"/>
                    <a:pt x="12399125" y="3533801"/>
                  </a:cubicBezTo>
                  <a:cubicBezTo>
                    <a:pt x="12383573" y="3532805"/>
                    <a:pt x="12381351" y="3515879"/>
                    <a:pt x="12392460" y="3505922"/>
                  </a:cubicBezTo>
                  <a:cubicBezTo>
                    <a:pt x="12425786" y="3463109"/>
                    <a:pt x="12410233" y="3405360"/>
                    <a:pt x="12414678" y="3354581"/>
                  </a:cubicBezTo>
                  <a:close/>
                  <a:moveTo>
                    <a:pt x="12394288" y="3311364"/>
                  </a:moveTo>
                  <a:cubicBezTo>
                    <a:pt x="12396209" y="3311084"/>
                    <a:pt x="12398384" y="3311768"/>
                    <a:pt x="12400606" y="3313760"/>
                  </a:cubicBezTo>
                  <a:cubicBezTo>
                    <a:pt x="12405836" y="3322686"/>
                    <a:pt x="12409163" y="3333354"/>
                    <a:pt x="12410234" y="3344624"/>
                  </a:cubicBezTo>
                  <a:cubicBezTo>
                    <a:pt x="12402829" y="3340642"/>
                    <a:pt x="12393201" y="3338651"/>
                    <a:pt x="12389498" y="3330686"/>
                  </a:cubicBezTo>
                  <a:cubicBezTo>
                    <a:pt x="12385054" y="3321725"/>
                    <a:pt x="12388526" y="3312204"/>
                    <a:pt x="12394288" y="3311364"/>
                  </a:cubicBezTo>
                  <a:close/>
                  <a:moveTo>
                    <a:pt x="11936272" y="3303804"/>
                  </a:moveTo>
                  <a:cubicBezTo>
                    <a:pt x="11922317" y="3308953"/>
                    <a:pt x="11908695" y="3315612"/>
                    <a:pt x="11895541" y="3323717"/>
                  </a:cubicBezTo>
                  <a:cubicBezTo>
                    <a:pt x="11899244" y="3328695"/>
                    <a:pt x="11902205" y="3338652"/>
                    <a:pt x="11906650" y="3338652"/>
                  </a:cubicBezTo>
                  <a:lnTo>
                    <a:pt x="11907390" y="3338652"/>
                  </a:lnTo>
                  <a:cubicBezTo>
                    <a:pt x="11921461" y="3347613"/>
                    <a:pt x="11936272" y="3354583"/>
                    <a:pt x="11948121" y="3330686"/>
                  </a:cubicBezTo>
                  <a:cubicBezTo>
                    <a:pt x="11944418" y="3321725"/>
                    <a:pt x="11936272" y="3303804"/>
                    <a:pt x="11936272" y="3303804"/>
                  </a:cubicBezTo>
                  <a:close/>
                  <a:moveTo>
                    <a:pt x="11557102" y="3217181"/>
                  </a:moveTo>
                  <a:cubicBezTo>
                    <a:pt x="11552659" y="3217181"/>
                    <a:pt x="11543772" y="3218176"/>
                    <a:pt x="11545253" y="3228133"/>
                  </a:cubicBezTo>
                  <a:cubicBezTo>
                    <a:pt x="11546734" y="3238090"/>
                    <a:pt x="11554139" y="3256012"/>
                    <a:pt x="11554139" y="3256012"/>
                  </a:cubicBezTo>
                  <a:cubicBezTo>
                    <a:pt x="11561774" y="3256999"/>
                    <a:pt x="11569462" y="3256999"/>
                    <a:pt x="11577097" y="3256012"/>
                  </a:cubicBezTo>
                  <a:lnTo>
                    <a:pt x="11596741" y="3256012"/>
                  </a:lnTo>
                  <a:lnTo>
                    <a:pt x="11597092" y="3258003"/>
                  </a:lnTo>
                  <a:lnTo>
                    <a:pt x="11601440" y="3259855"/>
                  </a:lnTo>
                  <a:lnTo>
                    <a:pt x="11604221" y="3276423"/>
                  </a:lnTo>
                  <a:cubicBezTo>
                    <a:pt x="11605610" y="3282895"/>
                    <a:pt x="11607461" y="3287873"/>
                    <a:pt x="11610423" y="3287873"/>
                  </a:cubicBezTo>
                  <a:lnTo>
                    <a:pt x="11611163" y="3289864"/>
                  </a:lnTo>
                  <a:cubicBezTo>
                    <a:pt x="11620050" y="3295838"/>
                    <a:pt x="11622271" y="3279908"/>
                    <a:pt x="11618569" y="3271943"/>
                  </a:cubicBezTo>
                  <a:cubicBezTo>
                    <a:pt x="11616717" y="3267960"/>
                    <a:pt x="11611348" y="3264475"/>
                    <a:pt x="11606442" y="3261986"/>
                  </a:cubicBezTo>
                  <a:lnTo>
                    <a:pt x="11601440" y="3259855"/>
                  </a:lnTo>
                  <a:lnTo>
                    <a:pt x="11600795" y="3256012"/>
                  </a:lnTo>
                  <a:lnTo>
                    <a:pt x="11597092" y="3256012"/>
                  </a:lnTo>
                  <a:lnTo>
                    <a:pt x="11596741" y="3256012"/>
                  </a:lnTo>
                  <a:lnTo>
                    <a:pt x="11592927" y="3234403"/>
                  </a:lnTo>
                  <a:cubicBezTo>
                    <a:pt x="11586401" y="3217181"/>
                    <a:pt x="11573209" y="3217181"/>
                    <a:pt x="11557102" y="3217181"/>
                  </a:cubicBezTo>
                  <a:close/>
                  <a:moveTo>
                    <a:pt x="11711788" y="3216061"/>
                  </a:moveTo>
                  <a:cubicBezTo>
                    <a:pt x="11707807" y="3215936"/>
                    <a:pt x="11704475" y="3220168"/>
                    <a:pt x="11701513" y="3229129"/>
                  </a:cubicBezTo>
                  <a:cubicBezTo>
                    <a:pt x="11699451" y="3235942"/>
                    <a:pt x="11697720" y="3242926"/>
                    <a:pt x="11696328" y="3250038"/>
                  </a:cubicBezTo>
                  <a:cubicBezTo>
                    <a:pt x="11691145" y="3281899"/>
                    <a:pt x="11715583" y="3297829"/>
                    <a:pt x="11722248" y="3297829"/>
                  </a:cubicBezTo>
                  <a:lnTo>
                    <a:pt x="11728913" y="3297829"/>
                  </a:lnTo>
                  <a:lnTo>
                    <a:pt x="11733357" y="3297829"/>
                  </a:lnTo>
                  <a:lnTo>
                    <a:pt x="11775940" y="3297829"/>
                  </a:lnTo>
                  <a:cubicBezTo>
                    <a:pt x="11787233" y="3297829"/>
                    <a:pt x="11795194" y="3297829"/>
                    <a:pt x="11802970" y="3297829"/>
                  </a:cubicBezTo>
                  <a:lnTo>
                    <a:pt x="11803711" y="3297829"/>
                  </a:lnTo>
                  <a:cubicBezTo>
                    <a:pt x="11807551" y="3295234"/>
                    <a:pt x="11810667" y="3291045"/>
                    <a:pt x="11812597" y="3285882"/>
                  </a:cubicBezTo>
                  <a:cubicBezTo>
                    <a:pt x="11809635" y="3274929"/>
                    <a:pt x="11804451" y="3258998"/>
                    <a:pt x="11800008" y="3258998"/>
                  </a:cubicBezTo>
                  <a:cubicBezTo>
                    <a:pt x="11773358" y="3262574"/>
                    <a:pt x="11746737" y="3251837"/>
                    <a:pt x="11725951" y="3229129"/>
                  </a:cubicBezTo>
                  <a:cubicBezTo>
                    <a:pt x="11720396" y="3220666"/>
                    <a:pt x="11715768" y="3216185"/>
                    <a:pt x="11711788" y="3216061"/>
                  </a:cubicBezTo>
                  <a:close/>
                  <a:moveTo>
                    <a:pt x="11397880" y="3211207"/>
                  </a:moveTo>
                  <a:cubicBezTo>
                    <a:pt x="11391215" y="3211207"/>
                    <a:pt x="11385290" y="3226142"/>
                    <a:pt x="11379366" y="3234107"/>
                  </a:cubicBezTo>
                  <a:cubicBezTo>
                    <a:pt x="11387999" y="3240936"/>
                    <a:pt x="11397572" y="3245339"/>
                    <a:pt x="11407508" y="3247051"/>
                  </a:cubicBezTo>
                  <a:cubicBezTo>
                    <a:pt x="11414914" y="3247051"/>
                    <a:pt x="11420837" y="3234107"/>
                    <a:pt x="11426762" y="3225146"/>
                  </a:cubicBezTo>
                  <a:cubicBezTo>
                    <a:pt x="11417964" y="3217840"/>
                    <a:pt x="11408126" y="3213091"/>
                    <a:pt x="11397880" y="3211207"/>
                  </a:cubicBezTo>
                  <a:close/>
                  <a:moveTo>
                    <a:pt x="12557607" y="2979217"/>
                  </a:moveTo>
                  <a:cubicBezTo>
                    <a:pt x="12560569" y="2978222"/>
                    <a:pt x="12567234" y="2982204"/>
                    <a:pt x="12567234" y="2986187"/>
                  </a:cubicBezTo>
                  <a:cubicBezTo>
                    <a:pt x="12567234" y="2990169"/>
                    <a:pt x="12573899" y="2988178"/>
                    <a:pt x="12567234" y="2999131"/>
                  </a:cubicBezTo>
                  <a:cubicBezTo>
                    <a:pt x="12560569" y="3010083"/>
                    <a:pt x="12553903" y="3007096"/>
                    <a:pt x="12548720" y="2991165"/>
                  </a:cubicBezTo>
                  <a:cubicBezTo>
                    <a:pt x="12547979" y="2991165"/>
                    <a:pt x="12554645" y="2980213"/>
                    <a:pt x="12557607" y="2979217"/>
                  </a:cubicBezTo>
                  <a:close/>
                  <a:moveTo>
                    <a:pt x="12430229" y="2975235"/>
                  </a:moveTo>
                  <a:lnTo>
                    <a:pt x="12440597" y="2993156"/>
                  </a:lnTo>
                  <a:cubicBezTo>
                    <a:pt x="12436894" y="2998135"/>
                    <a:pt x="12433192" y="3008092"/>
                    <a:pt x="12429489" y="3007096"/>
                  </a:cubicBezTo>
                  <a:cubicBezTo>
                    <a:pt x="12425786" y="3006101"/>
                    <a:pt x="12419861" y="2996143"/>
                    <a:pt x="12419861" y="2991165"/>
                  </a:cubicBezTo>
                  <a:cubicBezTo>
                    <a:pt x="12419861" y="2983200"/>
                    <a:pt x="12426526" y="2978222"/>
                    <a:pt x="12430229" y="2975235"/>
                  </a:cubicBezTo>
                  <a:close/>
                  <a:moveTo>
                    <a:pt x="12494658" y="2973244"/>
                  </a:moveTo>
                  <a:lnTo>
                    <a:pt x="12505027" y="2991165"/>
                  </a:lnTo>
                  <a:cubicBezTo>
                    <a:pt x="12501324" y="2996144"/>
                    <a:pt x="12497621" y="3004110"/>
                    <a:pt x="12493918" y="3004110"/>
                  </a:cubicBezTo>
                  <a:cubicBezTo>
                    <a:pt x="12490215" y="3004110"/>
                    <a:pt x="12487253" y="2994153"/>
                    <a:pt x="12483550" y="2989175"/>
                  </a:cubicBezTo>
                  <a:close/>
                  <a:moveTo>
                    <a:pt x="12789404" y="2972248"/>
                  </a:moveTo>
                  <a:cubicBezTo>
                    <a:pt x="12814583" y="2966274"/>
                    <a:pt x="12860498" y="3006101"/>
                    <a:pt x="12862720" y="3039953"/>
                  </a:cubicBezTo>
                  <a:cubicBezTo>
                    <a:pt x="12862720" y="3044932"/>
                    <a:pt x="12855315" y="3053892"/>
                    <a:pt x="12850872" y="3053892"/>
                  </a:cubicBezTo>
                  <a:cubicBezTo>
                    <a:pt x="12817482" y="3056089"/>
                    <a:pt x="12787138" y="3027940"/>
                    <a:pt x="12776815" y="2985191"/>
                  </a:cubicBezTo>
                  <a:cubicBezTo>
                    <a:pt x="12776815" y="2981209"/>
                    <a:pt x="12784961" y="2972248"/>
                    <a:pt x="12789404" y="2972248"/>
                  </a:cubicBezTo>
                  <a:close/>
                  <a:moveTo>
                    <a:pt x="12195470" y="2915495"/>
                  </a:moveTo>
                  <a:cubicBezTo>
                    <a:pt x="12185492" y="2914657"/>
                    <a:pt x="12175745" y="2919754"/>
                    <a:pt x="12168810" y="2929435"/>
                  </a:cubicBezTo>
                  <a:lnTo>
                    <a:pt x="12162885" y="2935409"/>
                  </a:lnTo>
                  <a:cubicBezTo>
                    <a:pt x="12153999" y="2948352"/>
                    <a:pt x="12171031" y="2969261"/>
                    <a:pt x="12194730" y="2958309"/>
                  </a:cubicBezTo>
                  <a:cubicBezTo>
                    <a:pt x="12203897" y="2953775"/>
                    <a:pt x="12212232" y="2946644"/>
                    <a:pt x="12219169" y="2937400"/>
                  </a:cubicBezTo>
                  <a:lnTo>
                    <a:pt x="12209541" y="2926448"/>
                  </a:lnTo>
                  <a:cubicBezTo>
                    <a:pt x="12205958" y="2920680"/>
                    <a:pt x="12200975" y="2916801"/>
                    <a:pt x="12195470" y="2915495"/>
                  </a:cubicBezTo>
                  <a:close/>
                  <a:moveTo>
                    <a:pt x="12413196" y="2826882"/>
                  </a:moveTo>
                  <a:cubicBezTo>
                    <a:pt x="12421343" y="2826882"/>
                    <a:pt x="12430229" y="2839826"/>
                    <a:pt x="12438375" y="2847791"/>
                  </a:cubicBezTo>
                  <a:cubicBezTo>
                    <a:pt x="12429489" y="2854761"/>
                    <a:pt x="12419861" y="2866709"/>
                    <a:pt x="12411715" y="2866709"/>
                  </a:cubicBezTo>
                  <a:cubicBezTo>
                    <a:pt x="12403569" y="2866709"/>
                    <a:pt x="12394682" y="2852769"/>
                    <a:pt x="12386536" y="2845799"/>
                  </a:cubicBezTo>
                  <a:cubicBezTo>
                    <a:pt x="12395422" y="2838830"/>
                    <a:pt x="12405050" y="2826882"/>
                    <a:pt x="12413196" y="2826882"/>
                  </a:cubicBezTo>
                  <a:close/>
                  <a:moveTo>
                    <a:pt x="393655" y="2821597"/>
                  </a:moveTo>
                  <a:cubicBezTo>
                    <a:pt x="413338" y="2825704"/>
                    <a:pt x="430834" y="2850533"/>
                    <a:pt x="430834" y="2882643"/>
                  </a:cubicBezTo>
                  <a:cubicBezTo>
                    <a:pt x="430834" y="2897578"/>
                    <a:pt x="430834" y="2913509"/>
                    <a:pt x="430834" y="2927448"/>
                  </a:cubicBezTo>
                  <a:cubicBezTo>
                    <a:pt x="430093" y="2970262"/>
                    <a:pt x="424168" y="3003118"/>
                    <a:pt x="390102" y="3014071"/>
                  </a:cubicBezTo>
                  <a:cubicBezTo>
                    <a:pt x="354358" y="3027552"/>
                    <a:pt x="319643" y="3045555"/>
                    <a:pt x="286423" y="3067837"/>
                  </a:cubicBezTo>
                  <a:cubicBezTo>
                    <a:pt x="240508" y="3090737"/>
                    <a:pt x="241249" y="3095716"/>
                    <a:pt x="216069" y="3013075"/>
                  </a:cubicBezTo>
                  <a:cubicBezTo>
                    <a:pt x="211626" y="2996149"/>
                    <a:pt x="205701" y="2986192"/>
                    <a:pt x="216069" y="2974245"/>
                  </a:cubicBezTo>
                  <a:cubicBezTo>
                    <a:pt x="263581" y="2915427"/>
                    <a:pt x="316611" y="2865217"/>
                    <a:pt x="373810" y="2824895"/>
                  </a:cubicBezTo>
                  <a:cubicBezTo>
                    <a:pt x="380290" y="2821161"/>
                    <a:pt x="387094" y="2820228"/>
                    <a:pt x="393655" y="2821597"/>
                  </a:cubicBezTo>
                  <a:close/>
                  <a:moveTo>
                    <a:pt x="11939234" y="2786059"/>
                  </a:moveTo>
                  <a:cubicBezTo>
                    <a:pt x="11934791" y="2788051"/>
                    <a:pt x="11929607" y="2797012"/>
                    <a:pt x="11929607" y="2797012"/>
                  </a:cubicBezTo>
                  <a:cubicBezTo>
                    <a:pt x="11934050" y="2813938"/>
                    <a:pt x="11941456" y="2816925"/>
                    <a:pt x="11947380" y="2805972"/>
                  </a:cubicBezTo>
                  <a:lnTo>
                    <a:pt x="11948121" y="2805972"/>
                  </a:lnTo>
                  <a:cubicBezTo>
                    <a:pt x="11949603" y="2802986"/>
                    <a:pt x="11949603" y="2798007"/>
                    <a:pt x="11947380" y="2792034"/>
                  </a:cubicBezTo>
                  <a:cubicBezTo>
                    <a:pt x="11945158" y="2786059"/>
                    <a:pt x="11943678" y="2784068"/>
                    <a:pt x="11939234" y="2786059"/>
                  </a:cubicBezTo>
                  <a:close/>
                  <a:moveTo>
                    <a:pt x="12981211" y="2642684"/>
                  </a:moveTo>
                  <a:cubicBezTo>
                    <a:pt x="12983432" y="2641689"/>
                    <a:pt x="12990838" y="2649654"/>
                    <a:pt x="12990838" y="2649654"/>
                  </a:cubicBezTo>
                  <a:cubicBezTo>
                    <a:pt x="12990838" y="2654632"/>
                    <a:pt x="12996022" y="2651645"/>
                    <a:pt x="12990097" y="2663593"/>
                  </a:cubicBezTo>
                  <a:cubicBezTo>
                    <a:pt x="12984172" y="2675541"/>
                    <a:pt x="12976767" y="2672554"/>
                    <a:pt x="12970843" y="2654632"/>
                  </a:cubicBezTo>
                  <a:cubicBezTo>
                    <a:pt x="12970102" y="2653636"/>
                    <a:pt x="12978989" y="2643680"/>
                    <a:pt x="12981211" y="2642684"/>
                  </a:cubicBezTo>
                  <a:close/>
                  <a:moveTo>
                    <a:pt x="13060451" y="2636711"/>
                  </a:moveTo>
                  <a:cubicBezTo>
                    <a:pt x="13068596" y="2635715"/>
                    <a:pt x="13077484" y="2644676"/>
                    <a:pt x="13085630" y="2649654"/>
                  </a:cubicBezTo>
                  <a:lnTo>
                    <a:pt x="13085630" y="2663593"/>
                  </a:lnTo>
                  <a:cubicBezTo>
                    <a:pt x="13072669" y="2666684"/>
                    <a:pt x="13059543" y="2668349"/>
                    <a:pt x="13046380" y="2668572"/>
                  </a:cubicBezTo>
                  <a:cubicBezTo>
                    <a:pt x="13042677" y="2668572"/>
                    <a:pt x="13029347" y="2662598"/>
                    <a:pt x="13036753" y="2655628"/>
                  </a:cubicBezTo>
                  <a:cubicBezTo>
                    <a:pt x="13044159" y="2648658"/>
                    <a:pt x="13052305" y="2637707"/>
                    <a:pt x="13060451" y="2636711"/>
                  </a:cubicBezTo>
                  <a:close/>
                  <a:moveTo>
                    <a:pt x="770752" y="2495326"/>
                  </a:moveTo>
                  <a:lnTo>
                    <a:pt x="760384" y="2509265"/>
                  </a:lnTo>
                  <a:lnTo>
                    <a:pt x="773714" y="2524200"/>
                  </a:lnTo>
                  <a:lnTo>
                    <a:pt x="778898" y="2510261"/>
                  </a:lnTo>
                  <a:close/>
                  <a:moveTo>
                    <a:pt x="1517243" y="2306151"/>
                  </a:moveTo>
                  <a:cubicBezTo>
                    <a:pt x="1513540" y="2308142"/>
                    <a:pt x="1507615" y="2318098"/>
                    <a:pt x="1507615" y="2318098"/>
                  </a:cubicBezTo>
                  <a:cubicBezTo>
                    <a:pt x="1512799" y="2335024"/>
                    <a:pt x="1520205" y="2338012"/>
                    <a:pt x="1525389" y="2326063"/>
                  </a:cubicBezTo>
                  <a:lnTo>
                    <a:pt x="1525389" y="2327059"/>
                  </a:lnTo>
                  <a:cubicBezTo>
                    <a:pt x="1526870" y="2324072"/>
                    <a:pt x="1529092" y="2318098"/>
                    <a:pt x="1526129" y="2312125"/>
                  </a:cubicBezTo>
                  <a:cubicBezTo>
                    <a:pt x="1523167" y="2306151"/>
                    <a:pt x="1520946" y="2304159"/>
                    <a:pt x="1517243" y="2306151"/>
                  </a:cubicBezTo>
                  <a:close/>
                  <a:moveTo>
                    <a:pt x="1272671" y="2299803"/>
                  </a:moveTo>
                  <a:cubicBezTo>
                    <a:pt x="1260081" y="2302168"/>
                    <a:pt x="1248788" y="2311129"/>
                    <a:pt x="1241752" y="2336020"/>
                  </a:cubicBezTo>
                  <a:cubicBezTo>
                    <a:pt x="1238946" y="2350684"/>
                    <a:pt x="1235230" y="2365005"/>
                    <a:pt x="1230643" y="2378834"/>
                  </a:cubicBezTo>
                  <a:cubicBezTo>
                    <a:pt x="1228892" y="2382770"/>
                    <a:pt x="1227002" y="2386590"/>
                    <a:pt x="1224978" y="2390283"/>
                  </a:cubicBezTo>
                  <a:cubicBezTo>
                    <a:pt x="1190039" y="2454028"/>
                    <a:pt x="1123279" y="2467626"/>
                    <a:pt x="1075865" y="2420652"/>
                  </a:cubicBezTo>
                  <a:cubicBezTo>
                    <a:pt x="1062730" y="2405808"/>
                    <a:pt x="1050813" y="2389119"/>
                    <a:pt x="1040318" y="2370868"/>
                  </a:cubicBezTo>
                  <a:cubicBezTo>
                    <a:pt x="1029950" y="2348964"/>
                    <a:pt x="1022544" y="2348964"/>
                    <a:pt x="1015879" y="2370868"/>
                  </a:cubicBezTo>
                  <a:cubicBezTo>
                    <a:pt x="1004030" y="2412687"/>
                    <a:pt x="989219" y="2454504"/>
                    <a:pt x="980332" y="2498313"/>
                  </a:cubicBezTo>
                  <a:cubicBezTo>
                    <a:pt x="977360" y="2520879"/>
                    <a:pt x="981082" y="2544111"/>
                    <a:pt x="990700" y="2563031"/>
                  </a:cubicBezTo>
                  <a:cubicBezTo>
                    <a:pt x="1012917" y="2597879"/>
                    <a:pt x="1091417" y="2588918"/>
                    <a:pt x="1104747" y="2548096"/>
                  </a:cubicBezTo>
                  <a:cubicBezTo>
                    <a:pt x="1118077" y="2507274"/>
                    <a:pt x="1126964" y="2485370"/>
                    <a:pt x="1159549" y="2485370"/>
                  </a:cubicBezTo>
                  <a:cubicBezTo>
                    <a:pt x="1210648" y="2485370"/>
                    <a:pt x="1259526" y="2485370"/>
                    <a:pt x="1307662" y="2485370"/>
                  </a:cubicBezTo>
                  <a:cubicBezTo>
                    <a:pt x="1316374" y="2485106"/>
                    <a:pt x="1324237" y="2480259"/>
                    <a:pt x="1329971" y="2472549"/>
                  </a:cubicBezTo>
                  <a:lnTo>
                    <a:pt x="1339486" y="2442621"/>
                  </a:lnTo>
                  <a:lnTo>
                    <a:pt x="1339507" y="2443552"/>
                  </a:lnTo>
                  <a:lnTo>
                    <a:pt x="1339507" y="2442556"/>
                  </a:lnTo>
                  <a:lnTo>
                    <a:pt x="1339486" y="2442621"/>
                  </a:lnTo>
                  <a:lnTo>
                    <a:pt x="1338026" y="2376843"/>
                  </a:lnTo>
                  <a:cubicBezTo>
                    <a:pt x="1340247" y="2341995"/>
                    <a:pt x="1335804" y="2306151"/>
                    <a:pt x="1311365" y="2303163"/>
                  </a:cubicBezTo>
                  <a:cubicBezTo>
                    <a:pt x="1299146" y="2301670"/>
                    <a:pt x="1285261" y="2297438"/>
                    <a:pt x="1272671" y="2299803"/>
                  </a:cubicBezTo>
                  <a:close/>
                  <a:moveTo>
                    <a:pt x="12196209" y="2262341"/>
                  </a:moveTo>
                  <a:cubicBezTo>
                    <a:pt x="12199912" y="2262341"/>
                    <a:pt x="12206577" y="2262341"/>
                    <a:pt x="12206577" y="2262341"/>
                  </a:cubicBezTo>
                  <a:cubicBezTo>
                    <a:pt x="12214723" y="2271302"/>
                    <a:pt x="12202134" y="2288228"/>
                    <a:pt x="12200654" y="2289224"/>
                  </a:cubicBezTo>
                  <a:cubicBezTo>
                    <a:pt x="12199172" y="2290219"/>
                    <a:pt x="12192507" y="2278271"/>
                    <a:pt x="12191766" y="2275284"/>
                  </a:cubicBezTo>
                  <a:cubicBezTo>
                    <a:pt x="12191026" y="2272297"/>
                    <a:pt x="12192507" y="2262341"/>
                    <a:pt x="12196209" y="2262341"/>
                  </a:cubicBezTo>
                  <a:close/>
                  <a:moveTo>
                    <a:pt x="12068832" y="2261346"/>
                  </a:moveTo>
                  <a:cubicBezTo>
                    <a:pt x="12074016" y="2260350"/>
                    <a:pt x="12078460" y="2267320"/>
                    <a:pt x="12078460" y="2267320"/>
                  </a:cubicBezTo>
                  <a:lnTo>
                    <a:pt x="12078460" y="2281259"/>
                  </a:lnTo>
                  <a:lnTo>
                    <a:pt x="12058464" y="2273294"/>
                  </a:lnTo>
                  <a:cubicBezTo>
                    <a:pt x="12062167" y="2269311"/>
                    <a:pt x="12065130" y="2261346"/>
                    <a:pt x="12068832" y="2261346"/>
                  </a:cubicBezTo>
                  <a:close/>
                  <a:moveTo>
                    <a:pt x="12136965" y="2259354"/>
                  </a:moveTo>
                  <a:lnTo>
                    <a:pt x="12148073" y="2274289"/>
                  </a:lnTo>
                  <a:lnTo>
                    <a:pt x="12136224" y="2289224"/>
                  </a:lnTo>
                  <a:lnTo>
                    <a:pt x="12125856" y="2282254"/>
                  </a:lnTo>
                  <a:close/>
                  <a:moveTo>
                    <a:pt x="849993" y="2158295"/>
                  </a:moveTo>
                  <a:cubicBezTo>
                    <a:pt x="842217" y="2159041"/>
                    <a:pt x="835181" y="2164268"/>
                    <a:pt x="831478" y="2176714"/>
                  </a:cubicBezTo>
                  <a:cubicBezTo>
                    <a:pt x="826220" y="2205696"/>
                    <a:pt x="823977" y="2235518"/>
                    <a:pt x="824813" y="2265328"/>
                  </a:cubicBezTo>
                  <a:cubicBezTo>
                    <a:pt x="824813" y="2271302"/>
                    <a:pt x="834440" y="2278272"/>
                    <a:pt x="834440" y="2284246"/>
                  </a:cubicBezTo>
                  <a:cubicBezTo>
                    <a:pt x="839151" y="2282978"/>
                    <a:pt x="843661" y="2280619"/>
                    <a:pt x="847771" y="2277276"/>
                  </a:cubicBezTo>
                  <a:lnTo>
                    <a:pt x="844808" y="2277276"/>
                  </a:lnTo>
                  <a:cubicBezTo>
                    <a:pt x="862582" y="2259354"/>
                    <a:pt x="881096" y="2240437"/>
                    <a:pt x="884058" y="2205589"/>
                  </a:cubicBezTo>
                  <a:cubicBezTo>
                    <a:pt x="884749" y="2191086"/>
                    <a:pt x="880691" y="2176901"/>
                    <a:pt x="872950" y="2166758"/>
                  </a:cubicBezTo>
                  <a:cubicBezTo>
                    <a:pt x="866285" y="2161281"/>
                    <a:pt x="857769" y="2157548"/>
                    <a:pt x="849993" y="2158295"/>
                  </a:cubicBezTo>
                  <a:close/>
                  <a:moveTo>
                    <a:pt x="731525" y="2156288"/>
                  </a:moveTo>
                  <a:cubicBezTo>
                    <a:pt x="728169" y="2155557"/>
                    <a:pt x="724652" y="2156552"/>
                    <a:pt x="721134" y="2159788"/>
                  </a:cubicBezTo>
                  <a:cubicBezTo>
                    <a:pt x="679964" y="2190768"/>
                    <a:pt x="633530" y="2206890"/>
                    <a:pt x="586351" y="2206585"/>
                  </a:cubicBezTo>
                  <a:cubicBezTo>
                    <a:pt x="564874" y="2209571"/>
                    <a:pt x="571539" y="2235459"/>
                    <a:pt x="581167" y="2254376"/>
                  </a:cubicBezTo>
                  <a:cubicBezTo>
                    <a:pt x="584810" y="2260055"/>
                    <a:pt x="587805" y="2266430"/>
                    <a:pt x="590053" y="2273294"/>
                  </a:cubicBezTo>
                  <a:cubicBezTo>
                    <a:pt x="595978" y="2294202"/>
                    <a:pt x="601162" y="2316107"/>
                    <a:pt x="607087" y="2338012"/>
                  </a:cubicBezTo>
                  <a:lnTo>
                    <a:pt x="653002" y="2287233"/>
                  </a:lnTo>
                  <a:cubicBezTo>
                    <a:pt x="659667" y="2236454"/>
                    <a:pt x="697436" y="2258358"/>
                    <a:pt x="727058" y="2246411"/>
                  </a:cubicBezTo>
                  <a:cubicBezTo>
                    <a:pt x="728997" y="2246187"/>
                    <a:pt x="730915" y="2245707"/>
                    <a:pt x="732783" y="2244979"/>
                  </a:cubicBezTo>
                  <a:cubicBezTo>
                    <a:pt x="748495" y="2238850"/>
                    <a:pt x="757537" y="2216756"/>
                    <a:pt x="752978" y="2195632"/>
                  </a:cubicBezTo>
                  <a:cubicBezTo>
                    <a:pt x="750201" y="2176217"/>
                    <a:pt x="741592" y="2158481"/>
                    <a:pt x="731525" y="2156288"/>
                  </a:cubicBezTo>
                  <a:close/>
                  <a:moveTo>
                    <a:pt x="1692757" y="2111996"/>
                  </a:moveTo>
                  <a:cubicBezTo>
                    <a:pt x="1691267" y="2112112"/>
                    <a:pt x="1689787" y="2112397"/>
                    <a:pt x="1688333" y="2112846"/>
                  </a:cubicBezTo>
                  <a:cubicBezTo>
                    <a:pt x="1673982" y="2117279"/>
                    <a:pt x="1665021" y="2136512"/>
                    <a:pt x="1668318" y="2155805"/>
                  </a:cubicBezTo>
                  <a:cubicBezTo>
                    <a:pt x="1670540" y="2182688"/>
                    <a:pt x="1678686" y="2198619"/>
                    <a:pt x="1697200" y="2198619"/>
                  </a:cubicBezTo>
                  <a:lnTo>
                    <a:pt x="1697200" y="2199615"/>
                  </a:lnTo>
                  <a:cubicBezTo>
                    <a:pt x="1700879" y="2199568"/>
                    <a:pt x="1704527" y="2198702"/>
                    <a:pt x="1707995" y="2197053"/>
                  </a:cubicBezTo>
                  <a:cubicBezTo>
                    <a:pt x="1725347" y="2188804"/>
                    <a:pt x="1734440" y="2163204"/>
                    <a:pt x="1728304" y="2139875"/>
                  </a:cubicBezTo>
                  <a:cubicBezTo>
                    <a:pt x="1728268" y="2139685"/>
                    <a:pt x="1728231" y="2139496"/>
                    <a:pt x="1728193" y="2139307"/>
                  </a:cubicBezTo>
                  <a:cubicBezTo>
                    <a:pt x="1724017" y="2118610"/>
                    <a:pt x="1708152" y="2106382"/>
                    <a:pt x="1692757" y="2111996"/>
                  </a:cubicBezTo>
                  <a:close/>
                  <a:moveTo>
                    <a:pt x="964040" y="2069183"/>
                  </a:moveTo>
                  <a:cubicBezTo>
                    <a:pt x="945525" y="2096065"/>
                    <a:pt x="918124" y="2111001"/>
                    <a:pt x="918124" y="2159788"/>
                  </a:cubicBezTo>
                  <a:cubicBezTo>
                    <a:pt x="918842" y="2166983"/>
                    <a:pt x="920877" y="2173826"/>
                    <a:pt x="924049" y="2179701"/>
                  </a:cubicBezTo>
                  <a:cubicBezTo>
                    <a:pt x="926454" y="2184294"/>
                    <a:pt x="930253" y="2187212"/>
                    <a:pt x="934417" y="2187667"/>
                  </a:cubicBezTo>
                  <a:cubicBezTo>
                    <a:pt x="954412" y="2161779"/>
                    <a:pt x="979591" y="2142862"/>
                    <a:pt x="981073" y="2097061"/>
                  </a:cubicBezTo>
                  <a:cubicBezTo>
                    <a:pt x="979578" y="2089712"/>
                    <a:pt x="977335" y="2082676"/>
                    <a:pt x="974407" y="2076153"/>
                  </a:cubicBezTo>
                  <a:cubicBezTo>
                    <a:pt x="971749" y="2072120"/>
                    <a:pt x="968034" y="2069623"/>
                    <a:pt x="964040" y="2069183"/>
                  </a:cubicBezTo>
                  <a:close/>
                  <a:moveTo>
                    <a:pt x="10915248" y="1960949"/>
                  </a:moveTo>
                  <a:cubicBezTo>
                    <a:pt x="10900933" y="1960788"/>
                    <a:pt x="10889232" y="1976258"/>
                    <a:pt x="10889112" y="1995504"/>
                  </a:cubicBezTo>
                  <a:cubicBezTo>
                    <a:pt x="10886157" y="2009011"/>
                    <a:pt x="10887783" y="2023583"/>
                    <a:pt x="10893555" y="2035331"/>
                  </a:cubicBezTo>
                  <a:cubicBezTo>
                    <a:pt x="10897716" y="2038340"/>
                    <a:pt x="10902723" y="2038340"/>
                    <a:pt x="10906885" y="2035331"/>
                  </a:cubicBezTo>
                  <a:cubicBezTo>
                    <a:pt x="10919189" y="2027670"/>
                    <a:pt x="10929691" y="2015616"/>
                    <a:pt x="10937249" y="2000483"/>
                  </a:cubicBezTo>
                  <a:cubicBezTo>
                    <a:pt x="10940043" y="1995250"/>
                    <a:pt x="10941592" y="1989001"/>
                    <a:pt x="10941692" y="1982560"/>
                  </a:cubicBezTo>
                  <a:lnTo>
                    <a:pt x="10946876" y="1977582"/>
                  </a:lnTo>
                  <a:cubicBezTo>
                    <a:pt x="10942291" y="1974997"/>
                    <a:pt x="10937837" y="1972003"/>
                    <a:pt x="10933547" y="1968621"/>
                  </a:cubicBezTo>
                  <a:cubicBezTo>
                    <a:pt x="10929378" y="1965445"/>
                    <a:pt x="10924887" y="1963097"/>
                    <a:pt x="10920217" y="1961651"/>
                  </a:cubicBezTo>
                  <a:cubicBezTo>
                    <a:pt x="10918581" y="1961203"/>
                    <a:pt x="10916917" y="1960967"/>
                    <a:pt x="10915248" y="1960949"/>
                  </a:cubicBezTo>
                  <a:close/>
                  <a:moveTo>
                    <a:pt x="8162346" y="1830224"/>
                  </a:moveTo>
                  <a:cubicBezTo>
                    <a:pt x="8158643" y="1829229"/>
                    <a:pt x="8150496" y="1837194"/>
                    <a:pt x="8150496" y="1842172"/>
                  </a:cubicBezTo>
                  <a:lnTo>
                    <a:pt x="8160865" y="1858103"/>
                  </a:lnTo>
                  <a:lnTo>
                    <a:pt x="8173372" y="1845022"/>
                  </a:lnTo>
                  <a:lnTo>
                    <a:pt x="8173454" y="1845159"/>
                  </a:lnTo>
                  <a:lnTo>
                    <a:pt x="8174194" y="1844163"/>
                  </a:lnTo>
                  <a:lnTo>
                    <a:pt x="8173372" y="1845022"/>
                  </a:lnTo>
                  <a:lnTo>
                    <a:pt x="8167530" y="1835202"/>
                  </a:lnTo>
                  <a:cubicBezTo>
                    <a:pt x="8166448" y="1832577"/>
                    <a:pt x="8164544" y="1830748"/>
                    <a:pt x="8162346" y="1830224"/>
                  </a:cubicBezTo>
                  <a:close/>
                  <a:moveTo>
                    <a:pt x="7997940" y="1830224"/>
                  </a:moveTo>
                  <a:lnTo>
                    <a:pt x="7992015" y="1835202"/>
                  </a:lnTo>
                  <a:cubicBezTo>
                    <a:pt x="7990479" y="1837770"/>
                    <a:pt x="7988740" y="1840106"/>
                    <a:pt x="7986831" y="1842172"/>
                  </a:cubicBezTo>
                  <a:lnTo>
                    <a:pt x="8007567" y="1850137"/>
                  </a:lnTo>
                  <a:lnTo>
                    <a:pt x="8007567" y="1836198"/>
                  </a:lnTo>
                  <a:cubicBezTo>
                    <a:pt x="8004605" y="1830224"/>
                    <a:pt x="7997940" y="1830224"/>
                    <a:pt x="7997940" y="1830224"/>
                  </a:cubicBezTo>
                  <a:close/>
                  <a:moveTo>
                    <a:pt x="689292" y="1775464"/>
                  </a:moveTo>
                  <a:lnTo>
                    <a:pt x="710028" y="1789403"/>
                  </a:lnTo>
                  <a:cubicBezTo>
                    <a:pt x="710808" y="1794326"/>
                    <a:pt x="710808" y="1799415"/>
                    <a:pt x="710028" y="1804338"/>
                  </a:cubicBezTo>
                  <a:cubicBezTo>
                    <a:pt x="692995" y="1808321"/>
                    <a:pt x="691514" y="1796373"/>
                    <a:pt x="689292" y="1775464"/>
                  </a:cubicBezTo>
                  <a:close/>
                  <a:moveTo>
                    <a:pt x="10325540" y="1724684"/>
                  </a:moveTo>
                  <a:lnTo>
                    <a:pt x="10325541" y="1729662"/>
                  </a:lnTo>
                  <a:lnTo>
                    <a:pt x="10325540" y="1729662"/>
                  </a:lnTo>
                  <a:lnTo>
                    <a:pt x="10325234" y="1730658"/>
                  </a:lnTo>
                  <a:lnTo>
                    <a:pt x="10283328" y="1730658"/>
                  </a:lnTo>
                  <a:cubicBezTo>
                    <a:pt x="10279625" y="1731654"/>
                    <a:pt x="10267036" y="1734640"/>
                    <a:pt x="10272219" y="1743601"/>
                  </a:cubicBezTo>
                  <a:cubicBezTo>
                    <a:pt x="10277404" y="1752562"/>
                    <a:pt x="10281847" y="1768493"/>
                    <a:pt x="10287771" y="1768493"/>
                  </a:cubicBezTo>
                  <a:lnTo>
                    <a:pt x="10289252" y="1768493"/>
                  </a:lnTo>
                  <a:cubicBezTo>
                    <a:pt x="10291444" y="1769173"/>
                    <a:pt x="10293686" y="1769516"/>
                    <a:pt x="10295936" y="1769514"/>
                  </a:cubicBezTo>
                  <a:cubicBezTo>
                    <a:pt x="10304116" y="1769507"/>
                    <a:pt x="10311520" y="1765043"/>
                    <a:pt x="10316877" y="1757831"/>
                  </a:cubicBezTo>
                  <a:lnTo>
                    <a:pt x="10325234" y="1730658"/>
                  </a:lnTo>
                  <a:lnTo>
                    <a:pt x="10325541" y="1730658"/>
                  </a:lnTo>
                  <a:lnTo>
                    <a:pt x="10325541" y="1729662"/>
                  </a:lnTo>
                  <a:lnTo>
                    <a:pt x="10329243" y="1729662"/>
                  </a:lnTo>
                  <a:close/>
                  <a:moveTo>
                    <a:pt x="137570" y="1678886"/>
                  </a:moveTo>
                  <a:cubicBezTo>
                    <a:pt x="145716" y="1682869"/>
                    <a:pt x="153862" y="1679882"/>
                    <a:pt x="159787" y="1692825"/>
                  </a:cubicBezTo>
                  <a:cubicBezTo>
                    <a:pt x="165712" y="1705769"/>
                    <a:pt x="153862" y="1716721"/>
                    <a:pt x="147938" y="1711743"/>
                  </a:cubicBezTo>
                  <a:cubicBezTo>
                    <a:pt x="142013" y="1706765"/>
                    <a:pt x="137570" y="1691829"/>
                    <a:pt x="137570" y="1678886"/>
                  </a:cubicBezTo>
                  <a:close/>
                  <a:moveTo>
                    <a:pt x="137570" y="1672911"/>
                  </a:moveTo>
                  <a:cubicBezTo>
                    <a:pt x="137570" y="1677889"/>
                    <a:pt x="137570" y="1677889"/>
                    <a:pt x="137570" y="1677889"/>
                  </a:cubicBezTo>
                  <a:lnTo>
                    <a:pt x="133867" y="1677889"/>
                  </a:lnTo>
                  <a:close/>
                  <a:moveTo>
                    <a:pt x="10736554" y="1589274"/>
                  </a:moveTo>
                  <a:cubicBezTo>
                    <a:pt x="10738036" y="1588278"/>
                    <a:pt x="10749884" y="1599230"/>
                    <a:pt x="10746182" y="1604209"/>
                  </a:cubicBezTo>
                  <a:cubicBezTo>
                    <a:pt x="10742479" y="1609187"/>
                    <a:pt x="10735073" y="1618147"/>
                    <a:pt x="10735073" y="1618147"/>
                  </a:cubicBezTo>
                  <a:cubicBezTo>
                    <a:pt x="10720262" y="1608191"/>
                    <a:pt x="10721002" y="1597239"/>
                    <a:pt x="10736554" y="1589274"/>
                  </a:cubicBezTo>
                  <a:close/>
                  <a:moveTo>
                    <a:pt x="182744" y="1543476"/>
                  </a:moveTo>
                  <a:cubicBezTo>
                    <a:pt x="184966" y="1542480"/>
                    <a:pt x="190891" y="1544472"/>
                    <a:pt x="190891" y="1549450"/>
                  </a:cubicBezTo>
                  <a:cubicBezTo>
                    <a:pt x="190891" y="1554428"/>
                    <a:pt x="196815" y="1551441"/>
                    <a:pt x="190891" y="1563390"/>
                  </a:cubicBezTo>
                  <a:cubicBezTo>
                    <a:pt x="184966" y="1575337"/>
                    <a:pt x="178301" y="1572350"/>
                    <a:pt x="173117" y="1555423"/>
                  </a:cubicBezTo>
                  <a:cubicBezTo>
                    <a:pt x="175395" y="1550269"/>
                    <a:pt x="178740" y="1546117"/>
                    <a:pt x="182744" y="1543476"/>
                  </a:cubicBezTo>
                  <a:close/>
                  <a:moveTo>
                    <a:pt x="10281105" y="1543473"/>
                  </a:moveTo>
                  <a:lnTo>
                    <a:pt x="10270738" y="1561395"/>
                  </a:lnTo>
                  <a:lnTo>
                    <a:pt x="10280365" y="1568365"/>
                  </a:lnTo>
                  <a:lnTo>
                    <a:pt x="10290733" y="1556417"/>
                  </a:lnTo>
                  <a:close/>
                  <a:moveTo>
                    <a:pt x="10672125" y="1540486"/>
                  </a:moveTo>
                  <a:cubicBezTo>
                    <a:pt x="10674347" y="1540486"/>
                    <a:pt x="10686195" y="1551438"/>
                    <a:pt x="10682493" y="1556417"/>
                  </a:cubicBezTo>
                  <a:cubicBezTo>
                    <a:pt x="10678790" y="1561395"/>
                    <a:pt x="10672125" y="1570356"/>
                    <a:pt x="10672125" y="1570356"/>
                  </a:cubicBezTo>
                  <a:cubicBezTo>
                    <a:pt x="10655833" y="1560400"/>
                    <a:pt x="10656573" y="1548451"/>
                    <a:pt x="10672125" y="1540486"/>
                  </a:cubicBezTo>
                  <a:close/>
                  <a:moveTo>
                    <a:pt x="10928766" y="1492353"/>
                  </a:moveTo>
                  <a:cubicBezTo>
                    <a:pt x="10929981" y="1491513"/>
                    <a:pt x="10931138" y="1491451"/>
                    <a:pt x="10932064" y="1492696"/>
                  </a:cubicBezTo>
                  <a:cubicBezTo>
                    <a:pt x="10935767" y="1497674"/>
                    <a:pt x="10942432" y="1508626"/>
                    <a:pt x="10942432" y="1508626"/>
                  </a:cubicBezTo>
                  <a:cubicBezTo>
                    <a:pt x="10935026" y="1531526"/>
                    <a:pt x="10926880" y="1530530"/>
                    <a:pt x="10920955" y="1506635"/>
                  </a:cubicBezTo>
                  <a:cubicBezTo>
                    <a:pt x="10920955" y="1504395"/>
                    <a:pt x="10925121" y="1494874"/>
                    <a:pt x="10928766" y="1492353"/>
                  </a:cubicBezTo>
                  <a:close/>
                  <a:moveTo>
                    <a:pt x="127572" y="1453994"/>
                  </a:moveTo>
                  <a:cubicBezTo>
                    <a:pt x="134237" y="1457354"/>
                    <a:pt x="133126" y="1474779"/>
                    <a:pt x="131645" y="1511618"/>
                  </a:cubicBezTo>
                  <a:cubicBezTo>
                    <a:pt x="131645" y="1564388"/>
                    <a:pt x="131645" y="1618154"/>
                    <a:pt x="131645" y="1671920"/>
                  </a:cubicBezTo>
                  <a:cubicBezTo>
                    <a:pt x="95358" y="1646032"/>
                    <a:pt x="60551" y="1599237"/>
                    <a:pt x="21301" y="1665946"/>
                  </a:cubicBezTo>
                  <a:cubicBezTo>
                    <a:pt x="15376" y="1656985"/>
                    <a:pt x="2787" y="1649019"/>
                    <a:pt x="2787" y="1639063"/>
                  </a:cubicBezTo>
                  <a:cubicBezTo>
                    <a:pt x="-3202" y="1608231"/>
                    <a:pt x="550" y="1575443"/>
                    <a:pt x="13155" y="1548457"/>
                  </a:cubicBezTo>
                  <a:cubicBezTo>
                    <a:pt x="30344" y="1519759"/>
                    <a:pt x="52109" y="1496622"/>
                    <a:pt x="76843" y="1480752"/>
                  </a:cubicBezTo>
                  <a:cubicBezTo>
                    <a:pt x="106466" y="1461337"/>
                    <a:pt x="120907" y="1450634"/>
                    <a:pt x="127572" y="1453994"/>
                  </a:cubicBezTo>
                  <a:close/>
                  <a:moveTo>
                    <a:pt x="10643984" y="1398108"/>
                  </a:moveTo>
                  <a:cubicBezTo>
                    <a:pt x="10646946" y="1398108"/>
                    <a:pt x="10653612" y="1409061"/>
                    <a:pt x="10653612" y="1415035"/>
                  </a:cubicBezTo>
                  <a:cubicBezTo>
                    <a:pt x="10654352" y="1459839"/>
                    <a:pt x="10626951" y="1514600"/>
                    <a:pt x="10602513" y="1514600"/>
                  </a:cubicBezTo>
                  <a:cubicBezTo>
                    <a:pt x="10599550" y="1514600"/>
                    <a:pt x="10592885" y="1504644"/>
                    <a:pt x="10592885" y="1497674"/>
                  </a:cubicBezTo>
                  <a:cubicBezTo>
                    <a:pt x="10586960" y="1463822"/>
                    <a:pt x="10617324" y="1405078"/>
                    <a:pt x="10643984" y="1398108"/>
                  </a:cubicBezTo>
                  <a:close/>
                  <a:moveTo>
                    <a:pt x="10029313" y="1349320"/>
                  </a:moveTo>
                  <a:cubicBezTo>
                    <a:pt x="10023389" y="1347328"/>
                    <a:pt x="10006356" y="1362263"/>
                    <a:pt x="10006356" y="1373215"/>
                  </a:cubicBezTo>
                  <a:cubicBezTo>
                    <a:pt x="10003338" y="1387952"/>
                    <a:pt x="10005522" y="1403737"/>
                    <a:pt x="10012281" y="1416029"/>
                  </a:cubicBezTo>
                  <a:cubicBezTo>
                    <a:pt x="10040421" y="1451873"/>
                    <a:pt x="10086337" y="1427977"/>
                    <a:pt x="10114478" y="1473777"/>
                  </a:cubicBezTo>
                  <a:cubicBezTo>
                    <a:pt x="10126377" y="1461366"/>
                    <a:pt x="10137751" y="1448070"/>
                    <a:pt x="10148545" y="1433950"/>
                  </a:cubicBezTo>
                  <a:cubicBezTo>
                    <a:pt x="10152349" y="1428062"/>
                    <a:pt x="10155357" y="1421322"/>
                    <a:pt x="10157431" y="1414038"/>
                  </a:cubicBezTo>
                  <a:cubicBezTo>
                    <a:pt x="10155209" y="1409059"/>
                    <a:pt x="10149285" y="1400098"/>
                    <a:pt x="10149285" y="1400098"/>
                  </a:cubicBezTo>
                  <a:cubicBezTo>
                    <a:pt x="10103370" y="1402089"/>
                    <a:pt x="10070045" y="1362263"/>
                    <a:pt x="10029313" y="1349320"/>
                  </a:cubicBezTo>
                  <a:close/>
                  <a:moveTo>
                    <a:pt x="10856527" y="1348326"/>
                  </a:moveTo>
                  <a:cubicBezTo>
                    <a:pt x="10862451" y="1345340"/>
                    <a:pt x="10880225" y="1350318"/>
                    <a:pt x="10878744" y="1370231"/>
                  </a:cubicBezTo>
                  <a:cubicBezTo>
                    <a:pt x="10877262" y="1390145"/>
                    <a:pt x="10873559" y="1420014"/>
                    <a:pt x="10863933" y="1425988"/>
                  </a:cubicBezTo>
                  <a:cubicBezTo>
                    <a:pt x="10846159" y="1437936"/>
                    <a:pt x="10823941" y="1435945"/>
                    <a:pt x="10832829" y="1433954"/>
                  </a:cubicBezTo>
                  <a:cubicBezTo>
                    <a:pt x="10793579" y="1433954"/>
                    <a:pt x="10778027" y="1434949"/>
                    <a:pt x="10773583" y="1433954"/>
                  </a:cubicBezTo>
                  <a:cubicBezTo>
                    <a:pt x="10769140" y="1432958"/>
                    <a:pt x="10760994" y="1423001"/>
                    <a:pt x="10760994" y="1420014"/>
                  </a:cubicBezTo>
                  <a:cubicBezTo>
                    <a:pt x="10760994" y="1417027"/>
                    <a:pt x="10760994" y="1406075"/>
                    <a:pt x="10760994" y="1406075"/>
                  </a:cubicBezTo>
                  <a:cubicBezTo>
                    <a:pt x="10792098" y="1386162"/>
                    <a:pt x="10823941" y="1365253"/>
                    <a:pt x="10856527" y="1348326"/>
                  </a:cubicBezTo>
                  <a:close/>
                  <a:moveTo>
                    <a:pt x="965521" y="1348324"/>
                  </a:moveTo>
                  <a:cubicBezTo>
                    <a:pt x="959033" y="1358988"/>
                    <a:pt x="954017" y="1371128"/>
                    <a:pt x="950709" y="1384168"/>
                  </a:cubicBezTo>
                  <a:cubicBezTo>
                    <a:pt x="945525" y="1407068"/>
                    <a:pt x="961077" y="1435942"/>
                    <a:pt x="969964" y="1424990"/>
                  </a:cubicBezTo>
                  <a:cubicBezTo>
                    <a:pt x="976453" y="1414009"/>
                    <a:pt x="979626" y="1400144"/>
                    <a:pt x="978851" y="1386159"/>
                  </a:cubicBezTo>
                  <a:cubicBezTo>
                    <a:pt x="978592" y="1379291"/>
                    <a:pt x="976784" y="1372693"/>
                    <a:pt x="973667" y="1367241"/>
                  </a:cubicBezTo>
                  <a:close/>
                  <a:moveTo>
                    <a:pt x="10558818" y="1248760"/>
                  </a:moveTo>
                  <a:cubicBezTo>
                    <a:pt x="10566964" y="1252743"/>
                    <a:pt x="10579555" y="1254734"/>
                    <a:pt x="10579555" y="1262699"/>
                  </a:cubicBezTo>
                  <a:cubicBezTo>
                    <a:pt x="10585478" y="1274647"/>
                    <a:pt x="10573630" y="1283608"/>
                    <a:pt x="10568446" y="1278630"/>
                  </a:cubicBezTo>
                  <a:cubicBezTo>
                    <a:pt x="10563262" y="1273651"/>
                    <a:pt x="10558818" y="1260708"/>
                    <a:pt x="10558818" y="1248760"/>
                  </a:cubicBezTo>
                  <a:close/>
                  <a:moveTo>
                    <a:pt x="1548025" y="1206600"/>
                  </a:moveTo>
                  <a:cubicBezTo>
                    <a:pt x="1549228" y="1205760"/>
                    <a:pt x="1550386" y="1205698"/>
                    <a:pt x="1551311" y="1206942"/>
                  </a:cubicBezTo>
                  <a:cubicBezTo>
                    <a:pt x="1555013" y="1211921"/>
                    <a:pt x="1561678" y="1221878"/>
                    <a:pt x="1561678" y="1221878"/>
                  </a:cubicBezTo>
                  <a:cubicBezTo>
                    <a:pt x="1557976" y="1245773"/>
                    <a:pt x="1546867" y="1244777"/>
                    <a:pt x="1540943" y="1220882"/>
                  </a:cubicBezTo>
                  <a:cubicBezTo>
                    <a:pt x="1540388" y="1218642"/>
                    <a:pt x="1544414" y="1209121"/>
                    <a:pt x="1548025" y="1206600"/>
                  </a:cubicBezTo>
                  <a:close/>
                  <a:moveTo>
                    <a:pt x="2234111" y="1157156"/>
                  </a:moveTo>
                  <a:lnTo>
                    <a:pt x="2224484" y="1170100"/>
                  </a:lnTo>
                  <a:lnTo>
                    <a:pt x="2238554" y="1185035"/>
                  </a:lnTo>
                  <a:lnTo>
                    <a:pt x="2242998" y="1171096"/>
                  </a:lnTo>
                  <a:close/>
                  <a:moveTo>
                    <a:pt x="10603144" y="1145942"/>
                  </a:moveTo>
                  <a:cubicBezTo>
                    <a:pt x="10619760" y="1146471"/>
                    <a:pt x="10636415" y="1149196"/>
                    <a:pt x="10652871" y="1154172"/>
                  </a:cubicBezTo>
                  <a:cubicBezTo>
                    <a:pt x="10652991" y="1157840"/>
                    <a:pt x="10652769" y="1161513"/>
                    <a:pt x="10652207" y="1165106"/>
                  </a:cubicBezTo>
                  <a:cubicBezTo>
                    <a:pt x="10648508" y="1188785"/>
                    <a:pt x="10631233" y="1203949"/>
                    <a:pt x="10613620" y="1198976"/>
                  </a:cubicBezTo>
                  <a:cubicBezTo>
                    <a:pt x="10587700" y="1197981"/>
                    <a:pt x="10564003" y="1200968"/>
                    <a:pt x="10556596" y="1245772"/>
                  </a:cubicBezTo>
                  <a:lnTo>
                    <a:pt x="10497352" y="1245772"/>
                  </a:lnTo>
                  <a:cubicBezTo>
                    <a:pt x="10473653" y="1247764"/>
                    <a:pt x="10462545" y="1230837"/>
                    <a:pt x="10461065" y="1198976"/>
                  </a:cubicBezTo>
                  <a:cubicBezTo>
                    <a:pt x="10489551" y="1174682"/>
                    <a:pt x="10521047" y="1158504"/>
                    <a:pt x="10553649" y="1150889"/>
                  </a:cubicBezTo>
                  <a:cubicBezTo>
                    <a:pt x="10569950" y="1147081"/>
                    <a:pt x="10586527" y="1145414"/>
                    <a:pt x="10603144" y="1145942"/>
                  </a:cubicBezTo>
                  <a:close/>
                  <a:moveTo>
                    <a:pt x="10797281" y="1115342"/>
                  </a:moveTo>
                  <a:cubicBezTo>
                    <a:pt x="10803608" y="1124854"/>
                    <a:pt x="10809541" y="1134825"/>
                    <a:pt x="10815055" y="1145211"/>
                  </a:cubicBezTo>
                  <a:cubicBezTo>
                    <a:pt x="10816212" y="1152765"/>
                    <a:pt x="10816212" y="1160558"/>
                    <a:pt x="10815055" y="1168112"/>
                  </a:cubicBezTo>
                  <a:cubicBezTo>
                    <a:pt x="10824683" y="1180060"/>
                    <a:pt x="10824683" y="1193999"/>
                    <a:pt x="10836531" y="1209929"/>
                  </a:cubicBezTo>
                  <a:cubicBezTo>
                    <a:pt x="10848380" y="1225860"/>
                    <a:pt x="10847640" y="1241790"/>
                    <a:pt x="10831347" y="1241790"/>
                  </a:cubicBezTo>
                  <a:cubicBezTo>
                    <a:pt x="10799837" y="1246260"/>
                    <a:pt x="10768065" y="1246260"/>
                    <a:pt x="10736555" y="1241790"/>
                  </a:cubicBezTo>
                  <a:cubicBezTo>
                    <a:pt x="10729890" y="1240795"/>
                    <a:pt x="10718041" y="1214908"/>
                    <a:pt x="10720262" y="1185038"/>
                  </a:cubicBezTo>
                  <a:cubicBezTo>
                    <a:pt x="10722484" y="1155168"/>
                    <a:pt x="10732852" y="1151186"/>
                    <a:pt x="10752106" y="1174085"/>
                  </a:cubicBezTo>
                  <a:cubicBezTo>
                    <a:pt x="10771362" y="1196986"/>
                    <a:pt x="10780248" y="1168112"/>
                    <a:pt x="10783951" y="1155168"/>
                  </a:cubicBezTo>
                  <a:cubicBezTo>
                    <a:pt x="10787654" y="1142224"/>
                    <a:pt x="10792838" y="1128285"/>
                    <a:pt x="10797281" y="1115342"/>
                  </a:cubicBezTo>
                  <a:close/>
                  <a:moveTo>
                    <a:pt x="10673167" y="1114501"/>
                  </a:moveTo>
                  <a:cubicBezTo>
                    <a:pt x="10678791" y="1116274"/>
                    <a:pt x="10682123" y="1127288"/>
                    <a:pt x="10678791" y="1133262"/>
                  </a:cubicBezTo>
                  <a:cubicBezTo>
                    <a:pt x="10674348" y="1141228"/>
                    <a:pt x="10665460" y="1147202"/>
                    <a:pt x="10657314" y="1147202"/>
                  </a:cubicBezTo>
                  <a:cubicBezTo>
                    <a:pt x="10660277" y="1135254"/>
                    <a:pt x="10661757" y="1121315"/>
                    <a:pt x="10666942" y="1116337"/>
                  </a:cubicBezTo>
                  <a:cubicBezTo>
                    <a:pt x="10669164" y="1114345"/>
                    <a:pt x="10671293" y="1113910"/>
                    <a:pt x="10673167" y="1114501"/>
                  </a:cubicBezTo>
                  <a:close/>
                  <a:moveTo>
                    <a:pt x="6970774" y="1104386"/>
                  </a:moveTo>
                  <a:lnTo>
                    <a:pt x="6970775" y="1104387"/>
                  </a:lnTo>
                  <a:lnTo>
                    <a:pt x="6970774" y="1104387"/>
                  </a:lnTo>
                  <a:close/>
                  <a:moveTo>
                    <a:pt x="7188501" y="1020751"/>
                  </a:moveTo>
                  <a:cubicBezTo>
                    <a:pt x="7159620" y="1053608"/>
                    <a:pt x="7118888" y="1050621"/>
                    <a:pt x="7085562" y="1070534"/>
                  </a:cubicBezTo>
                  <a:cubicBezTo>
                    <a:pt x="7078156" y="1071530"/>
                    <a:pt x="7078156" y="1083478"/>
                    <a:pt x="7078156" y="1083478"/>
                  </a:cubicBezTo>
                  <a:cubicBezTo>
                    <a:pt x="7080725" y="1090127"/>
                    <a:pt x="7084905" y="1095396"/>
                    <a:pt x="7090007" y="1098413"/>
                  </a:cubicBezTo>
                  <a:cubicBezTo>
                    <a:pt x="7100195" y="1102207"/>
                    <a:pt x="7110598" y="1104871"/>
                    <a:pt x="7121109" y="1106378"/>
                  </a:cubicBezTo>
                  <a:cubicBezTo>
                    <a:pt x="7147030" y="1102395"/>
                    <a:pt x="7175911" y="1114343"/>
                    <a:pt x="7195167" y="1080491"/>
                  </a:cubicBezTo>
                  <a:lnTo>
                    <a:pt x="7195165" y="1078499"/>
                  </a:lnTo>
                  <a:cubicBezTo>
                    <a:pt x="7197727" y="1066923"/>
                    <a:pt x="7196933" y="1054473"/>
                    <a:pt x="7192944" y="1043651"/>
                  </a:cubicBezTo>
                  <a:cubicBezTo>
                    <a:pt x="7192944" y="1032699"/>
                    <a:pt x="7192944" y="1020751"/>
                    <a:pt x="7192944" y="1020751"/>
                  </a:cubicBezTo>
                  <a:close/>
                  <a:moveTo>
                    <a:pt x="7039647" y="973955"/>
                  </a:moveTo>
                  <a:cubicBezTo>
                    <a:pt x="7017430" y="972959"/>
                    <a:pt x="7000397" y="983911"/>
                    <a:pt x="7000397" y="1022742"/>
                  </a:cubicBezTo>
                  <a:lnTo>
                    <a:pt x="7000397" y="1061573"/>
                  </a:lnTo>
                  <a:cubicBezTo>
                    <a:pt x="6990400" y="1061573"/>
                    <a:pt x="6982994" y="1065307"/>
                    <a:pt x="6978088" y="1072525"/>
                  </a:cubicBezTo>
                  <a:lnTo>
                    <a:pt x="6970774" y="1104386"/>
                  </a:lnTo>
                  <a:lnTo>
                    <a:pt x="6919675" y="1062568"/>
                  </a:lnTo>
                  <a:cubicBezTo>
                    <a:pt x="6910137" y="1057666"/>
                    <a:pt x="6899590" y="1057666"/>
                    <a:pt x="6890052" y="1062568"/>
                  </a:cubicBezTo>
                  <a:cubicBezTo>
                    <a:pt x="6879685" y="1069539"/>
                    <a:pt x="6881165" y="1082482"/>
                    <a:pt x="6890052" y="1099408"/>
                  </a:cubicBezTo>
                  <a:cubicBezTo>
                    <a:pt x="6898101" y="1110671"/>
                    <a:pt x="6903509" y="1124867"/>
                    <a:pt x="6905604" y="1140231"/>
                  </a:cubicBezTo>
                  <a:cubicBezTo>
                    <a:pt x="6905604" y="1158152"/>
                    <a:pt x="6873019" y="1171096"/>
                    <a:pt x="6901161" y="1192004"/>
                  </a:cubicBezTo>
                  <a:cubicBezTo>
                    <a:pt x="6910722" y="1198404"/>
                    <a:pt x="6921962" y="1198404"/>
                    <a:pt x="6931524" y="1192004"/>
                  </a:cubicBezTo>
                  <a:cubicBezTo>
                    <a:pt x="6957299" y="1176444"/>
                    <a:pt x="6975235" y="1144040"/>
                    <a:pt x="6978920" y="1106378"/>
                  </a:cubicBezTo>
                  <a:lnTo>
                    <a:pt x="6978920" y="1101400"/>
                  </a:lnTo>
                  <a:cubicBezTo>
                    <a:pt x="6980752" y="1101551"/>
                    <a:pt x="6982591" y="1101462"/>
                    <a:pt x="6984409" y="1101133"/>
                  </a:cubicBezTo>
                  <a:cubicBezTo>
                    <a:pt x="6999813" y="1098344"/>
                    <a:pt x="7010618" y="1079295"/>
                    <a:pt x="7008543" y="1058586"/>
                  </a:cubicBezTo>
                  <a:lnTo>
                    <a:pt x="7008543" y="1052612"/>
                  </a:lnTo>
                  <a:cubicBezTo>
                    <a:pt x="7020649" y="1044506"/>
                    <a:pt x="7032284" y="1035187"/>
                    <a:pt x="7043351" y="1024733"/>
                  </a:cubicBezTo>
                  <a:lnTo>
                    <a:pt x="7043351" y="1022742"/>
                  </a:lnTo>
                  <a:cubicBezTo>
                    <a:pt x="7054458" y="1010794"/>
                    <a:pt x="7067789" y="999842"/>
                    <a:pt x="7052237" y="983911"/>
                  </a:cubicBezTo>
                  <a:cubicBezTo>
                    <a:pt x="7049751" y="977695"/>
                    <a:pt x="7044896" y="973856"/>
                    <a:pt x="7039647" y="973955"/>
                  </a:cubicBezTo>
                  <a:close/>
                  <a:moveTo>
                    <a:pt x="1844576" y="921187"/>
                  </a:moveTo>
                  <a:lnTo>
                    <a:pt x="1854203" y="938113"/>
                  </a:lnTo>
                  <a:cubicBezTo>
                    <a:pt x="1854203" y="942096"/>
                    <a:pt x="1846797" y="951057"/>
                    <a:pt x="1843094" y="950061"/>
                  </a:cubicBezTo>
                  <a:cubicBezTo>
                    <a:pt x="1839392" y="949066"/>
                    <a:pt x="1833467" y="941101"/>
                    <a:pt x="1833467" y="935126"/>
                  </a:cubicBezTo>
                  <a:close/>
                  <a:moveTo>
                    <a:pt x="2191993" y="913348"/>
                  </a:moveTo>
                  <a:cubicBezTo>
                    <a:pt x="2198566" y="913472"/>
                    <a:pt x="2204860" y="917704"/>
                    <a:pt x="2210415" y="930150"/>
                  </a:cubicBezTo>
                  <a:cubicBezTo>
                    <a:pt x="2206712" y="938115"/>
                    <a:pt x="2197825" y="955041"/>
                    <a:pt x="2197825" y="955041"/>
                  </a:cubicBezTo>
                  <a:cubicBezTo>
                    <a:pt x="2184985" y="949786"/>
                    <a:pt x="2172578" y="942780"/>
                    <a:pt x="2160797" y="934133"/>
                  </a:cubicBezTo>
                  <a:cubicBezTo>
                    <a:pt x="2164500" y="930150"/>
                    <a:pt x="2158575" y="929154"/>
                    <a:pt x="2171906" y="921189"/>
                  </a:cubicBezTo>
                  <a:cubicBezTo>
                    <a:pt x="2178571" y="917206"/>
                    <a:pt x="2185421" y="913223"/>
                    <a:pt x="2191993" y="913348"/>
                  </a:cubicBezTo>
                  <a:close/>
                  <a:moveTo>
                    <a:pt x="2657426" y="874171"/>
                  </a:moveTo>
                  <a:cubicBezTo>
                    <a:pt x="2654198" y="874887"/>
                    <a:pt x="2651050" y="877376"/>
                    <a:pt x="2648088" y="882354"/>
                  </a:cubicBezTo>
                  <a:cubicBezTo>
                    <a:pt x="2636239" y="902267"/>
                    <a:pt x="2605876" y="916206"/>
                    <a:pt x="2629574" y="955037"/>
                  </a:cubicBezTo>
                  <a:cubicBezTo>
                    <a:pt x="2636239" y="969972"/>
                    <a:pt x="2638460" y="981920"/>
                    <a:pt x="2629574" y="994864"/>
                  </a:cubicBezTo>
                  <a:cubicBezTo>
                    <a:pt x="2624390" y="1043651"/>
                    <a:pt x="2628833" y="1046638"/>
                    <a:pt x="2646607" y="1051616"/>
                  </a:cubicBezTo>
                  <a:cubicBezTo>
                    <a:pt x="2690300" y="1064560"/>
                    <a:pt x="2712517" y="999842"/>
                    <a:pt x="2751767" y="999842"/>
                  </a:cubicBezTo>
                  <a:cubicBezTo>
                    <a:pt x="2755470" y="999842"/>
                    <a:pt x="2770281" y="996855"/>
                    <a:pt x="2766578" y="985903"/>
                  </a:cubicBezTo>
                  <a:cubicBezTo>
                    <a:pt x="2762876" y="974951"/>
                    <a:pt x="2757692" y="957028"/>
                    <a:pt x="2752508" y="957028"/>
                  </a:cubicBezTo>
                  <a:cubicBezTo>
                    <a:pt x="2722144" y="954041"/>
                    <a:pt x="2696965" y="910233"/>
                    <a:pt x="2685857" y="896293"/>
                  </a:cubicBezTo>
                  <a:cubicBezTo>
                    <a:pt x="2677525" y="885839"/>
                    <a:pt x="2667111" y="872024"/>
                    <a:pt x="2657426" y="874171"/>
                  </a:cubicBezTo>
                  <a:close/>
                  <a:moveTo>
                    <a:pt x="8177157" y="867421"/>
                  </a:moveTo>
                  <a:lnTo>
                    <a:pt x="8166789" y="900278"/>
                  </a:lnTo>
                  <a:cubicBezTo>
                    <a:pt x="8166049" y="905257"/>
                    <a:pt x="8155680" y="900278"/>
                    <a:pt x="8155680" y="900278"/>
                  </a:cubicBezTo>
                  <a:cubicBezTo>
                    <a:pt x="8152719" y="868417"/>
                    <a:pt x="8164567" y="866426"/>
                    <a:pt x="8177157" y="867421"/>
                  </a:cubicBezTo>
                  <a:close/>
                  <a:moveTo>
                    <a:pt x="2310542" y="864780"/>
                  </a:moveTo>
                  <a:cubicBezTo>
                    <a:pt x="2315344" y="863690"/>
                    <a:pt x="2320574" y="864437"/>
                    <a:pt x="2325943" y="867424"/>
                  </a:cubicBezTo>
                  <a:cubicBezTo>
                    <a:pt x="2342249" y="875817"/>
                    <a:pt x="2350973" y="899708"/>
                    <a:pt x="2345938" y="922186"/>
                  </a:cubicBezTo>
                  <a:cubicBezTo>
                    <a:pt x="2345877" y="923388"/>
                    <a:pt x="2345770" y="924586"/>
                    <a:pt x="2345618" y="925774"/>
                  </a:cubicBezTo>
                  <a:cubicBezTo>
                    <a:pt x="2343129" y="945285"/>
                    <a:pt x="2329347" y="958390"/>
                    <a:pt x="2314835" y="955043"/>
                  </a:cubicBezTo>
                  <a:cubicBezTo>
                    <a:pt x="2295580" y="953051"/>
                    <a:pt x="2286693" y="939112"/>
                    <a:pt x="2286693" y="913225"/>
                  </a:cubicBezTo>
                  <a:cubicBezTo>
                    <a:pt x="2285583" y="887836"/>
                    <a:pt x="2296136" y="868047"/>
                    <a:pt x="2310542" y="864780"/>
                  </a:cubicBezTo>
                  <a:close/>
                  <a:moveTo>
                    <a:pt x="2894696" y="829584"/>
                  </a:moveTo>
                  <a:cubicBezTo>
                    <a:pt x="2888031" y="835558"/>
                    <a:pt x="2876182" y="842527"/>
                    <a:pt x="2876182" y="851488"/>
                  </a:cubicBezTo>
                  <a:cubicBezTo>
                    <a:pt x="2872850" y="876131"/>
                    <a:pt x="2877432" y="895733"/>
                    <a:pt x="2889929" y="903994"/>
                  </a:cubicBezTo>
                  <a:lnTo>
                    <a:pt x="2903583" y="907825"/>
                  </a:lnTo>
                  <a:lnTo>
                    <a:pt x="2903583" y="908241"/>
                  </a:lnTo>
                  <a:lnTo>
                    <a:pt x="2903583" y="914215"/>
                  </a:lnTo>
                  <a:lnTo>
                    <a:pt x="2905766" y="915632"/>
                  </a:lnTo>
                  <a:lnTo>
                    <a:pt x="2908675" y="933880"/>
                  </a:lnTo>
                  <a:cubicBezTo>
                    <a:pt x="2911359" y="939605"/>
                    <a:pt x="2916173" y="942591"/>
                    <a:pt x="2925060" y="940102"/>
                  </a:cubicBezTo>
                  <a:lnTo>
                    <a:pt x="2925060" y="944085"/>
                  </a:lnTo>
                  <a:cubicBezTo>
                    <a:pt x="2926541" y="944085"/>
                    <a:pt x="2925060" y="928154"/>
                    <a:pt x="2925060" y="928154"/>
                  </a:cubicBezTo>
                  <a:lnTo>
                    <a:pt x="2905766" y="915632"/>
                  </a:lnTo>
                  <a:lnTo>
                    <a:pt x="2905064" y="911228"/>
                  </a:lnTo>
                  <a:lnTo>
                    <a:pt x="2905064" y="908241"/>
                  </a:lnTo>
                  <a:lnTo>
                    <a:pt x="2903583" y="907825"/>
                  </a:lnTo>
                  <a:lnTo>
                    <a:pt x="2903583" y="845514"/>
                  </a:lnTo>
                  <a:cubicBezTo>
                    <a:pt x="2902247" y="838870"/>
                    <a:pt x="2899066" y="833169"/>
                    <a:pt x="2894696" y="829584"/>
                  </a:cubicBezTo>
                  <a:close/>
                  <a:moveTo>
                    <a:pt x="6992991" y="825601"/>
                  </a:moveTo>
                  <a:lnTo>
                    <a:pt x="6982623" y="846510"/>
                  </a:lnTo>
                  <a:lnTo>
                    <a:pt x="6992250" y="853479"/>
                  </a:lnTo>
                  <a:lnTo>
                    <a:pt x="6997434" y="846510"/>
                  </a:lnTo>
                  <a:lnTo>
                    <a:pt x="7002618" y="840536"/>
                  </a:lnTo>
                  <a:close/>
                  <a:moveTo>
                    <a:pt x="7903147" y="822616"/>
                  </a:moveTo>
                  <a:lnTo>
                    <a:pt x="7912774" y="837551"/>
                  </a:lnTo>
                  <a:lnTo>
                    <a:pt x="7907590" y="850495"/>
                  </a:lnTo>
                  <a:lnTo>
                    <a:pt x="7893520" y="835560"/>
                  </a:lnTo>
                  <a:close/>
                  <a:moveTo>
                    <a:pt x="2757692" y="818631"/>
                  </a:moveTo>
                  <a:cubicBezTo>
                    <a:pt x="2753248" y="824605"/>
                    <a:pt x="2746583" y="829584"/>
                    <a:pt x="2746583" y="835558"/>
                  </a:cubicBezTo>
                  <a:cubicBezTo>
                    <a:pt x="2746926" y="839069"/>
                    <a:pt x="2748250" y="842272"/>
                    <a:pt x="2750286" y="844519"/>
                  </a:cubicBezTo>
                  <a:lnTo>
                    <a:pt x="2756210" y="853479"/>
                  </a:lnTo>
                  <a:lnTo>
                    <a:pt x="2767319" y="836554"/>
                  </a:lnTo>
                  <a:close/>
                  <a:moveTo>
                    <a:pt x="5981378" y="786770"/>
                  </a:moveTo>
                  <a:lnTo>
                    <a:pt x="5976194" y="796727"/>
                  </a:lnTo>
                  <a:lnTo>
                    <a:pt x="5971009" y="806684"/>
                  </a:lnTo>
                  <a:lnTo>
                    <a:pt x="5975453" y="806684"/>
                  </a:lnTo>
                  <a:lnTo>
                    <a:pt x="5980637" y="806684"/>
                  </a:lnTo>
                  <a:lnTo>
                    <a:pt x="5991005" y="800710"/>
                  </a:lnTo>
                  <a:close/>
                  <a:moveTo>
                    <a:pt x="7835015" y="778808"/>
                  </a:moveTo>
                  <a:cubicBezTo>
                    <a:pt x="7837237" y="777813"/>
                    <a:pt x="7844642" y="780800"/>
                    <a:pt x="7844642" y="785778"/>
                  </a:cubicBezTo>
                  <a:cubicBezTo>
                    <a:pt x="7844642" y="790756"/>
                    <a:pt x="7844642" y="800712"/>
                    <a:pt x="7844642" y="800712"/>
                  </a:cubicBezTo>
                  <a:cubicBezTo>
                    <a:pt x="7838718" y="811664"/>
                    <a:pt x="7831312" y="808677"/>
                    <a:pt x="7825387" y="791752"/>
                  </a:cubicBezTo>
                  <a:cubicBezTo>
                    <a:pt x="7824647" y="789760"/>
                    <a:pt x="7832793" y="779804"/>
                    <a:pt x="7835015" y="778808"/>
                  </a:cubicBezTo>
                  <a:close/>
                  <a:moveTo>
                    <a:pt x="5851686" y="777560"/>
                  </a:moveTo>
                  <a:cubicBezTo>
                    <a:pt x="5850112" y="776316"/>
                    <a:pt x="5848446" y="776316"/>
                    <a:pt x="5846595" y="777809"/>
                  </a:cubicBezTo>
                  <a:cubicBezTo>
                    <a:pt x="5842892" y="780796"/>
                    <a:pt x="5836967" y="791749"/>
                    <a:pt x="5836967" y="791749"/>
                  </a:cubicBezTo>
                  <a:cubicBezTo>
                    <a:pt x="5842151" y="809671"/>
                    <a:pt x="5849556" y="812657"/>
                    <a:pt x="5855481" y="799714"/>
                  </a:cubicBezTo>
                  <a:lnTo>
                    <a:pt x="5857703" y="800710"/>
                  </a:lnTo>
                  <a:cubicBezTo>
                    <a:pt x="5859924" y="800710"/>
                    <a:pt x="5859184" y="791749"/>
                    <a:pt x="5856222" y="784779"/>
                  </a:cubicBezTo>
                  <a:cubicBezTo>
                    <a:pt x="5854741" y="781294"/>
                    <a:pt x="5853259" y="778805"/>
                    <a:pt x="5851686" y="777560"/>
                  </a:cubicBezTo>
                  <a:close/>
                  <a:moveTo>
                    <a:pt x="2510342" y="768849"/>
                  </a:moveTo>
                  <a:cubicBezTo>
                    <a:pt x="2502196" y="772831"/>
                    <a:pt x="2494791" y="766857"/>
                    <a:pt x="2488866" y="783783"/>
                  </a:cubicBezTo>
                  <a:cubicBezTo>
                    <a:pt x="2482942" y="800710"/>
                    <a:pt x="2491828" y="809671"/>
                    <a:pt x="2500715" y="800710"/>
                  </a:cubicBezTo>
                  <a:cubicBezTo>
                    <a:pt x="2506640" y="800710"/>
                    <a:pt x="2508121" y="782788"/>
                    <a:pt x="2510342" y="768849"/>
                  </a:cubicBezTo>
                  <a:close/>
                  <a:moveTo>
                    <a:pt x="4937179" y="732009"/>
                  </a:moveTo>
                  <a:cubicBezTo>
                    <a:pt x="4932735" y="734000"/>
                    <a:pt x="4926811" y="743957"/>
                    <a:pt x="4926811" y="743957"/>
                  </a:cubicBezTo>
                  <a:cubicBezTo>
                    <a:pt x="4932735" y="759888"/>
                    <a:pt x="4940141" y="762875"/>
                    <a:pt x="4946066" y="751922"/>
                  </a:cubicBezTo>
                  <a:lnTo>
                    <a:pt x="4946066" y="750926"/>
                  </a:lnTo>
                  <a:cubicBezTo>
                    <a:pt x="4948287" y="747939"/>
                    <a:pt x="4949769" y="743957"/>
                    <a:pt x="4946806" y="737983"/>
                  </a:cubicBezTo>
                  <a:cubicBezTo>
                    <a:pt x="4943844" y="732009"/>
                    <a:pt x="4941622" y="730018"/>
                    <a:pt x="4937179" y="732009"/>
                  </a:cubicBezTo>
                  <a:close/>
                  <a:moveTo>
                    <a:pt x="4872009" y="730018"/>
                  </a:moveTo>
                  <a:cubicBezTo>
                    <a:pt x="4868306" y="732009"/>
                    <a:pt x="4861641" y="742961"/>
                    <a:pt x="4861641" y="742961"/>
                  </a:cubicBezTo>
                  <a:cubicBezTo>
                    <a:pt x="4867566" y="761879"/>
                    <a:pt x="4874971" y="764866"/>
                    <a:pt x="4880896" y="751922"/>
                  </a:cubicBezTo>
                  <a:cubicBezTo>
                    <a:pt x="4883118" y="748935"/>
                    <a:pt x="4886080" y="743957"/>
                    <a:pt x="4882377" y="736987"/>
                  </a:cubicBezTo>
                  <a:cubicBezTo>
                    <a:pt x="4878674" y="730018"/>
                    <a:pt x="4875712" y="728027"/>
                    <a:pt x="4872009" y="730018"/>
                  </a:cubicBezTo>
                  <a:close/>
                  <a:moveTo>
                    <a:pt x="5166013" y="729022"/>
                  </a:moveTo>
                  <a:cubicBezTo>
                    <a:pt x="5152658" y="738983"/>
                    <a:pt x="5146443" y="760290"/>
                    <a:pt x="5151202" y="779801"/>
                  </a:cubicBezTo>
                  <a:cubicBezTo>
                    <a:pt x="5153424" y="788762"/>
                    <a:pt x="5163052" y="793740"/>
                    <a:pt x="5168235" y="799714"/>
                  </a:cubicBezTo>
                  <a:lnTo>
                    <a:pt x="5170457" y="800710"/>
                  </a:lnTo>
                  <a:cubicBezTo>
                    <a:pt x="5186750" y="783783"/>
                    <a:pt x="5177863" y="749931"/>
                    <a:pt x="5176382" y="743957"/>
                  </a:cubicBezTo>
                  <a:cubicBezTo>
                    <a:pt x="5174900" y="737983"/>
                    <a:pt x="5166014" y="729022"/>
                    <a:pt x="5166013" y="729022"/>
                  </a:cubicBezTo>
                  <a:close/>
                  <a:moveTo>
                    <a:pt x="8642233" y="725042"/>
                  </a:moveTo>
                  <a:cubicBezTo>
                    <a:pt x="8645936" y="724047"/>
                    <a:pt x="8653341" y="740973"/>
                    <a:pt x="8659266" y="748939"/>
                  </a:cubicBezTo>
                  <a:cubicBezTo>
                    <a:pt x="8621497" y="791752"/>
                    <a:pt x="8667412" y="823613"/>
                    <a:pt x="8667412" y="861448"/>
                  </a:cubicBezTo>
                  <a:cubicBezTo>
                    <a:pt x="8648021" y="864302"/>
                    <a:pt x="8629053" y="871014"/>
                    <a:pt x="8611129" y="881361"/>
                  </a:cubicBezTo>
                  <a:cubicBezTo>
                    <a:pt x="8589653" y="898287"/>
                    <a:pt x="8576322" y="910235"/>
                    <a:pt x="8571138" y="861448"/>
                  </a:cubicBezTo>
                  <a:cubicBezTo>
                    <a:pt x="8567795" y="847555"/>
                    <a:pt x="8563324" y="834200"/>
                    <a:pt x="8557808" y="821621"/>
                  </a:cubicBezTo>
                  <a:cubicBezTo>
                    <a:pt x="8549663" y="803699"/>
                    <a:pt x="8534851" y="784782"/>
                    <a:pt x="8557809" y="770842"/>
                  </a:cubicBezTo>
                  <a:cubicBezTo>
                    <a:pt x="8585312" y="753529"/>
                    <a:pt x="8613495" y="738240"/>
                    <a:pt x="8642233" y="725042"/>
                  </a:cubicBezTo>
                  <a:close/>
                  <a:moveTo>
                    <a:pt x="2262072" y="718946"/>
                  </a:moveTo>
                  <a:cubicBezTo>
                    <a:pt x="2276375" y="715919"/>
                    <a:pt x="2291479" y="719737"/>
                    <a:pt x="2304467" y="731018"/>
                  </a:cubicBezTo>
                  <a:cubicBezTo>
                    <a:pt x="2313354" y="738984"/>
                    <a:pt x="2317798" y="763875"/>
                    <a:pt x="2313354" y="770844"/>
                  </a:cubicBezTo>
                  <a:cubicBezTo>
                    <a:pt x="2308911" y="777814"/>
                    <a:pt x="2308911" y="790758"/>
                    <a:pt x="2308911" y="790758"/>
                  </a:cubicBezTo>
                  <a:cubicBezTo>
                    <a:pt x="2284689" y="818999"/>
                    <a:pt x="2248708" y="818999"/>
                    <a:pt x="2224486" y="790758"/>
                  </a:cubicBezTo>
                  <a:cubicBezTo>
                    <a:pt x="2219689" y="777215"/>
                    <a:pt x="2219689" y="761487"/>
                    <a:pt x="2224486" y="747944"/>
                  </a:cubicBezTo>
                  <a:cubicBezTo>
                    <a:pt x="2234268" y="731845"/>
                    <a:pt x="2247770" y="721972"/>
                    <a:pt x="2262072" y="718946"/>
                  </a:cubicBezTo>
                  <a:close/>
                  <a:moveTo>
                    <a:pt x="2923581" y="683225"/>
                  </a:moveTo>
                  <a:cubicBezTo>
                    <a:pt x="2929505" y="688204"/>
                    <a:pt x="2934689" y="704135"/>
                    <a:pt x="2934689" y="717078"/>
                  </a:cubicBezTo>
                  <a:cubicBezTo>
                    <a:pt x="2925802" y="712100"/>
                    <a:pt x="2915435" y="710108"/>
                    <a:pt x="2910991" y="701147"/>
                  </a:cubicBezTo>
                  <a:cubicBezTo>
                    <a:pt x="2907310" y="696473"/>
                    <a:pt x="2907144" y="688672"/>
                    <a:pt x="2910621" y="683723"/>
                  </a:cubicBezTo>
                  <a:cubicBezTo>
                    <a:pt x="2914097" y="678774"/>
                    <a:pt x="2919899" y="678551"/>
                    <a:pt x="2923581" y="683225"/>
                  </a:cubicBezTo>
                  <a:close/>
                  <a:moveTo>
                    <a:pt x="7220808" y="673268"/>
                  </a:moveTo>
                  <a:cubicBezTo>
                    <a:pt x="7236823" y="673268"/>
                    <a:pt x="7252190" y="688202"/>
                    <a:pt x="7264780" y="718071"/>
                  </a:cubicBezTo>
                  <a:lnTo>
                    <a:pt x="7172949" y="718071"/>
                  </a:lnTo>
                  <a:cubicBezTo>
                    <a:pt x="7188130" y="688202"/>
                    <a:pt x="7204793" y="673268"/>
                    <a:pt x="7220808" y="673268"/>
                  </a:cubicBezTo>
                  <a:close/>
                  <a:moveTo>
                    <a:pt x="8345497" y="672783"/>
                  </a:moveTo>
                  <a:cubicBezTo>
                    <a:pt x="8338539" y="671606"/>
                    <a:pt x="8331247" y="673998"/>
                    <a:pt x="8325271" y="680237"/>
                  </a:cubicBezTo>
                  <a:cubicBezTo>
                    <a:pt x="8322820" y="681706"/>
                    <a:pt x="8320754" y="684135"/>
                    <a:pt x="8319346" y="687207"/>
                  </a:cubicBezTo>
                  <a:cubicBezTo>
                    <a:pt x="8317277" y="688655"/>
                    <a:pt x="8315296" y="690319"/>
                    <a:pt x="8313422" y="692186"/>
                  </a:cubicBezTo>
                  <a:lnTo>
                    <a:pt x="8318606" y="701146"/>
                  </a:lnTo>
                  <a:lnTo>
                    <a:pt x="8324531" y="711103"/>
                  </a:lnTo>
                  <a:cubicBezTo>
                    <a:pt x="8324768" y="711348"/>
                    <a:pt x="8325008" y="711587"/>
                    <a:pt x="8325251" y="711821"/>
                  </a:cubicBezTo>
                  <a:cubicBezTo>
                    <a:pt x="8337878" y="724003"/>
                    <a:pt x="8355461" y="720115"/>
                    <a:pt x="8364521" y="703138"/>
                  </a:cubicBezTo>
                  <a:cubicBezTo>
                    <a:pt x="8364521" y="700151"/>
                    <a:pt x="8364521" y="688203"/>
                    <a:pt x="8364521" y="688203"/>
                  </a:cubicBezTo>
                  <a:cubicBezTo>
                    <a:pt x="8364263" y="687707"/>
                    <a:pt x="8363995" y="687219"/>
                    <a:pt x="8363719" y="686740"/>
                  </a:cubicBezTo>
                  <a:cubicBezTo>
                    <a:pt x="8359078" y="678706"/>
                    <a:pt x="8352455" y="673960"/>
                    <a:pt x="8345497" y="672783"/>
                  </a:cubicBezTo>
                  <a:close/>
                  <a:moveTo>
                    <a:pt x="1780146" y="632447"/>
                  </a:moveTo>
                  <a:cubicBezTo>
                    <a:pt x="1784590" y="643399"/>
                    <a:pt x="1794217" y="653356"/>
                    <a:pt x="1794217" y="665304"/>
                  </a:cubicBezTo>
                  <a:cubicBezTo>
                    <a:pt x="1797179" y="691191"/>
                    <a:pt x="1783849" y="715087"/>
                    <a:pt x="1775703" y="703139"/>
                  </a:cubicBezTo>
                  <a:cubicBezTo>
                    <a:pt x="1768658" y="692869"/>
                    <a:pt x="1764930" y="679263"/>
                    <a:pt x="1765335" y="665304"/>
                  </a:cubicBezTo>
                  <a:cubicBezTo>
                    <a:pt x="1766075" y="654352"/>
                    <a:pt x="1774962" y="643399"/>
                    <a:pt x="1780146" y="632447"/>
                  </a:cubicBezTo>
                  <a:close/>
                  <a:moveTo>
                    <a:pt x="5991005" y="628460"/>
                  </a:moveTo>
                  <a:lnTo>
                    <a:pt x="5990830" y="645651"/>
                  </a:lnTo>
                  <a:lnTo>
                    <a:pt x="5981378" y="637421"/>
                  </a:lnTo>
                  <a:lnTo>
                    <a:pt x="5982504" y="632082"/>
                  </a:lnTo>
                  <a:close/>
                  <a:moveTo>
                    <a:pt x="3015446" y="587518"/>
                  </a:moveTo>
                  <a:cubicBezTo>
                    <a:pt x="3017263" y="587456"/>
                    <a:pt x="3019300" y="588389"/>
                    <a:pt x="3021336" y="590629"/>
                  </a:cubicBezTo>
                  <a:cubicBezTo>
                    <a:pt x="3026683" y="599076"/>
                    <a:pt x="3030035" y="609477"/>
                    <a:pt x="3030963" y="620499"/>
                  </a:cubicBezTo>
                  <a:cubicBezTo>
                    <a:pt x="3022817" y="616517"/>
                    <a:pt x="3010968" y="614525"/>
                    <a:pt x="3010968" y="606560"/>
                  </a:cubicBezTo>
                  <a:cubicBezTo>
                    <a:pt x="3008006" y="600088"/>
                    <a:pt x="3008561" y="593865"/>
                    <a:pt x="3010875" y="590380"/>
                  </a:cubicBezTo>
                  <a:cubicBezTo>
                    <a:pt x="3012033" y="588638"/>
                    <a:pt x="3013630" y="587580"/>
                    <a:pt x="3015446" y="587518"/>
                  </a:cubicBezTo>
                  <a:close/>
                  <a:moveTo>
                    <a:pt x="3147970" y="585647"/>
                  </a:moveTo>
                  <a:lnTo>
                    <a:pt x="3136862" y="601577"/>
                  </a:lnTo>
                  <a:lnTo>
                    <a:pt x="3153154" y="608547"/>
                  </a:lnTo>
                  <a:lnTo>
                    <a:pt x="3158338" y="602573"/>
                  </a:lnTo>
                  <a:close/>
                  <a:moveTo>
                    <a:pt x="8066767" y="574169"/>
                  </a:moveTo>
                  <a:cubicBezTo>
                    <a:pt x="8087734" y="575569"/>
                    <a:pt x="8101620" y="592370"/>
                    <a:pt x="8117172" y="630454"/>
                  </a:cubicBezTo>
                  <a:cubicBezTo>
                    <a:pt x="8130502" y="663311"/>
                    <a:pt x="8143832" y="701146"/>
                    <a:pt x="8170492" y="701146"/>
                  </a:cubicBezTo>
                  <a:cubicBezTo>
                    <a:pt x="8196695" y="693029"/>
                    <a:pt x="8220760" y="675476"/>
                    <a:pt x="8240106" y="650368"/>
                  </a:cubicBezTo>
                  <a:cubicBezTo>
                    <a:pt x="8233440" y="652359"/>
                    <a:pt x="8233440" y="650368"/>
                    <a:pt x="8233440" y="636428"/>
                  </a:cubicBezTo>
                  <a:cubicBezTo>
                    <a:pt x="8234181" y="584654"/>
                    <a:pt x="8243808" y="564741"/>
                    <a:pt x="8259360" y="584654"/>
                  </a:cubicBezTo>
                  <a:cubicBezTo>
                    <a:pt x="8300832" y="639415"/>
                    <a:pt x="8349709" y="624481"/>
                    <a:pt x="8397106" y="626472"/>
                  </a:cubicBezTo>
                  <a:cubicBezTo>
                    <a:pt x="8444502" y="628463"/>
                    <a:pt x="8431172" y="657337"/>
                    <a:pt x="8414879" y="693181"/>
                  </a:cubicBezTo>
                  <a:cubicBezTo>
                    <a:pt x="8413398" y="696168"/>
                    <a:pt x="8425247" y="720064"/>
                    <a:pt x="8432653" y="720064"/>
                  </a:cubicBezTo>
                  <a:cubicBezTo>
                    <a:pt x="8471903" y="726038"/>
                    <a:pt x="8473384" y="763873"/>
                    <a:pt x="8471903" y="802704"/>
                  </a:cubicBezTo>
                  <a:cubicBezTo>
                    <a:pt x="8470421" y="841535"/>
                    <a:pt x="8449686" y="873396"/>
                    <a:pt x="8433393" y="857465"/>
                  </a:cubicBezTo>
                  <a:cubicBezTo>
                    <a:pt x="8367170" y="792702"/>
                    <a:pt x="8277447" y="792702"/>
                    <a:pt x="8211223" y="857465"/>
                  </a:cubicBezTo>
                  <a:cubicBezTo>
                    <a:pt x="8203818" y="864435"/>
                    <a:pt x="8191228" y="857465"/>
                    <a:pt x="8180860" y="857465"/>
                  </a:cubicBezTo>
                  <a:cubicBezTo>
                    <a:pt x="8174132" y="838023"/>
                    <a:pt x="8166205" y="819373"/>
                    <a:pt x="8157162" y="801708"/>
                  </a:cubicBezTo>
                  <a:cubicBezTo>
                    <a:pt x="8150091" y="790553"/>
                    <a:pt x="8141860" y="780828"/>
                    <a:pt x="8132723" y="772834"/>
                  </a:cubicBezTo>
                  <a:cubicBezTo>
                    <a:pt x="8126127" y="782657"/>
                    <a:pt x="8120638" y="793727"/>
                    <a:pt x="8116431" y="805691"/>
                  </a:cubicBezTo>
                  <a:cubicBezTo>
                    <a:pt x="8115671" y="821605"/>
                    <a:pt x="8115671" y="837568"/>
                    <a:pt x="8116431" y="853482"/>
                  </a:cubicBezTo>
                  <a:cubicBezTo>
                    <a:pt x="8112728" y="890322"/>
                    <a:pt x="8089770" y="917205"/>
                    <a:pt x="8074959" y="900278"/>
                  </a:cubicBezTo>
                  <a:cubicBezTo>
                    <a:pt x="8043492" y="871363"/>
                    <a:pt x="8006426" y="855443"/>
                    <a:pt x="7968317" y="854478"/>
                  </a:cubicBezTo>
                  <a:cubicBezTo>
                    <a:pt x="7963874" y="854478"/>
                    <a:pt x="7960171" y="845517"/>
                    <a:pt x="7955728" y="840539"/>
                  </a:cubicBezTo>
                  <a:cubicBezTo>
                    <a:pt x="7963134" y="831578"/>
                    <a:pt x="7969799" y="814652"/>
                    <a:pt x="7977945" y="814652"/>
                  </a:cubicBezTo>
                  <a:cubicBezTo>
                    <a:pt x="7988529" y="813113"/>
                    <a:pt x="7999206" y="813113"/>
                    <a:pt x="8009790" y="814652"/>
                  </a:cubicBezTo>
                  <a:cubicBezTo>
                    <a:pt x="8043856" y="808678"/>
                    <a:pt x="8043115" y="779803"/>
                    <a:pt x="8032747" y="760886"/>
                  </a:cubicBezTo>
                  <a:cubicBezTo>
                    <a:pt x="8022379" y="741968"/>
                    <a:pt x="8009049" y="728029"/>
                    <a:pt x="7999422" y="709111"/>
                  </a:cubicBezTo>
                  <a:cubicBezTo>
                    <a:pt x="7979426" y="670281"/>
                    <a:pt x="8009049" y="670281"/>
                    <a:pt x="8019417" y="670281"/>
                  </a:cubicBezTo>
                  <a:cubicBezTo>
                    <a:pt x="8055704" y="658333"/>
                    <a:pt x="8040153" y="633441"/>
                    <a:pt x="8029785" y="605563"/>
                  </a:cubicBezTo>
                  <a:cubicBezTo>
                    <a:pt x="8031004" y="594108"/>
                    <a:pt x="8035870" y="583932"/>
                    <a:pt x="8043115" y="577685"/>
                  </a:cubicBezTo>
                  <a:cubicBezTo>
                    <a:pt x="8052002" y="574946"/>
                    <a:pt x="8059778" y="573702"/>
                    <a:pt x="8066767" y="574169"/>
                  </a:cubicBezTo>
                  <a:close/>
                  <a:moveTo>
                    <a:pt x="6561241" y="541837"/>
                  </a:moveTo>
                  <a:cubicBezTo>
                    <a:pt x="6560501" y="542833"/>
                    <a:pt x="6564203" y="557768"/>
                    <a:pt x="6564203" y="557768"/>
                  </a:cubicBezTo>
                  <a:lnTo>
                    <a:pt x="6580686" y="568466"/>
                  </a:lnTo>
                  <a:lnTo>
                    <a:pt x="6581236" y="571707"/>
                  </a:lnTo>
                  <a:lnTo>
                    <a:pt x="6585680" y="571707"/>
                  </a:lnTo>
                  <a:lnTo>
                    <a:pt x="6580686" y="568466"/>
                  </a:lnTo>
                  <a:lnTo>
                    <a:pt x="6577626" y="550425"/>
                  </a:lnTo>
                  <a:cubicBezTo>
                    <a:pt x="6574942" y="545073"/>
                    <a:pt x="6570128" y="541837"/>
                    <a:pt x="6561241" y="541837"/>
                  </a:cubicBezTo>
                  <a:close/>
                  <a:moveTo>
                    <a:pt x="6389429" y="534868"/>
                  </a:moveTo>
                  <a:cubicBezTo>
                    <a:pt x="6379802" y="534868"/>
                    <a:pt x="6371656" y="545820"/>
                    <a:pt x="6361288" y="551794"/>
                  </a:cubicBezTo>
                  <a:cubicBezTo>
                    <a:pt x="6370175" y="558764"/>
                    <a:pt x="6379062" y="570712"/>
                    <a:pt x="6387949" y="571707"/>
                  </a:cubicBezTo>
                  <a:cubicBezTo>
                    <a:pt x="6396835" y="572703"/>
                    <a:pt x="6405722" y="560755"/>
                    <a:pt x="6414609" y="553786"/>
                  </a:cubicBezTo>
                  <a:cubicBezTo>
                    <a:pt x="6406463" y="546816"/>
                    <a:pt x="6397576" y="534868"/>
                    <a:pt x="6389429" y="534868"/>
                  </a:cubicBezTo>
                  <a:close/>
                  <a:moveTo>
                    <a:pt x="6851543" y="486084"/>
                  </a:moveTo>
                  <a:cubicBezTo>
                    <a:pt x="6856611" y="488121"/>
                    <a:pt x="6860871" y="492776"/>
                    <a:pt x="6863392" y="499027"/>
                  </a:cubicBezTo>
                  <a:cubicBezTo>
                    <a:pt x="6860430" y="508984"/>
                    <a:pt x="6855246" y="526905"/>
                    <a:pt x="6850802" y="526905"/>
                  </a:cubicBezTo>
                  <a:cubicBezTo>
                    <a:pt x="6832288" y="526905"/>
                    <a:pt x="6810812" y="526905"/>
                    <a:pt x="6776746" y="526905"/>
                  </a:cubicBezTo>
                  <a:cubicBezTo>
                    <a:pt x="6770080" y="525909"/>
                    <a:pt x="6749345" y="523918"/>
                    <a:pt x="6727128" y="519936"/>
                  </a:cubicBezTo>
                  <a:cubicBezTo>
                    <a:pt x="6723425" y="518940"/>
                    <a:pt x="6710835" y="510975"/>
                    <a:pt x="6715279" y="505997"/>
                  </a:cubicBezTo>
                  <a:cubicBezTo>
                    <a:pt x="6719722" y="501019"/>
                    <a:pt x="6727868" y="492058"/>
                    <a:pt x="6727868" y="492058"/>
                  </a:cubicBezTo>
                  <a:close/>
                  <a:moveTo>
                    <a:pt x="6046547" y="388506"/>
                  </a:moveTo>
                  <a:lnTo>
                    <a:pt x="6036179" y="402445"/>
                  </a:lnTo>
                  <a:lnTo>
                    <a:pt x="6050991" y="419371"/>
                  </a:lnTo>
                  <a:lnTo>
                    <a:pt x="6056175" y="404436"/>
                  </a:lnTo>
                  <a:close/>
                  <a:moveTo>
                    <a:pt x="6219840" y="383528"/>
                  </a:moveTo>
                  <a:lnTo>
                    <a:pt x="6218315" y="392652"/>
                  </a:lnTo>
                  <a:lnTo>
                    <a:pt x="6202066" y="402445"/>
                  </a:lnTo>
                  <a:cubicBezTo>
                    <a:pt x="6196142" y="415389"/>
                    <a:pt x="6205029" y="418376"/>
                    <a:pt x="6210212" y="413397"/>
                  </a:cubicBezTo>
                  <a:cubicBezTo>
                    <a:pt x="6212804" y="410908"/>
                    <a:pt x="6215211" y="406179"/>
                    <a:pt x="6216970" y="400703"/>
                  </a:cubicBezTo>
                  <a:lnTo>
                    <a:pt x="6218315" y="392652"/>
                  </a:lnTo>
                  <a:lnTo>
                    <a:pt x="6223543" y="389501"/>
                  </a:lnTo>
                  <a:cubicBezTo>
                    <a:pt x="6223543" y="389501"/>
                    <a:pt x="6223543" y="384523"/>
                    <a:pt x="6223543" y="383528"/>
                  </a:cubicBezTo>
                  <a:close/>
                  <a:moveTo>
                    <a:pt x="3118350" y="345697"/>
                  </a:moveTo>
                  <a:cubicBezTo>
                    <a:pt x="3123533" y="357327"/>
                    <a:pt x="3127050" y="370161"/>
                    <a:pt x="3128718" y="383532"/>
                  </a:cubicBezTo>
                  <a:cubicBezTo>
                    <a:pt x="3130940" y="424354"/>
                    <a:pt x="3113166" y="427342"/>
                    <a:pt x="3090208" y="430329"/>
                  </a:cubicBezTo>
                  <a:cubicBezTo>
                    <a:pt x="3085024" y="421367"/>
                    <a:pt x="3076878" y="404441"/>
                    <a:pt x="3076878" y="404441"/>
                  </a:cubicBezTo>
                  <a:cubicBezTo>
                    <a:pt x="3085518" y="386892"/>
                    <a:pt x="3095441" y="370548"/>
                    <a:pt x="3106501" y="355653"/>
                  </a:cubicBezTo>
                  <a:cubicBezTo>
                    <a:pt x="3109985" y="351426"/>
                    <a:pt x="3113996" y="348056"/>
                    <a:pt x="3118350" y="345697"/>
                  </a:cubicBezTo>
                  <a:close/>
                  <a:moveTo>
                    <a:pt x="6502736" y="343703"/>
                  </a:moveTo>
                  <a:lnTo>
                    <a:pt x="6510882" y="358638"/>
                  </a:lnTo>
                  <a:lnTo>
                    <a:pt x="6506439" y="372577"/>
                  </a:lnTo>
                  <a:lnTo>
                    <a:pt x="6493109" y="357643"/>
                  </a:lnTo>
                  <a:close/>
                  <a:moveTo>
                    <a:pt x="3818876" y="335995"/>
                  </a:moveTo>
                  <a:cubicBezTo>
                    <a:pt x="3799719" y="338141"/>
                    <a:pt x="3785483" y="360758"/>
                    <a:pt x="3787079" y="386515"/>
                  </a:cubicBezTo>
                  <a:cubicBezTo>
                    <a:pt x="3786905" y="388274"/>
                    <a:pt x="3786823" y="390048"/>
                    <a:pt x="3786835" y="391823"/>
                  </a:cubicBezTo>
                  <a:cubicBezTo>
                    <a:pt x="3786970" y="412718"/>
                    <a:pt x="3799679" y="429510"/>
                    <a:pt x="3815220" y="429328"/>
                  </a:cubicBezTo>
                  <a:cubicBezTo>
                    <a:pt x="3827303" y="430406"/>
                    <a:pt x="3839426" y="430406"/>
                    <a:pt x="3851508" y="429328"/>
                  </a:cubicBezTo>
                  <a:cubicBezTo>
                    <a:pt x="3862617" y="427337"/>
                    <a:pt x="3881872" y="432315"/>
                    <a:pt x="3893721" y="421363"/>
                  </a:cubicBezTo>
                  <a:lnTo>
                    <a:pt x="3892239" y="425345"/>
                  </a:lnTo>
                  <a:cubicBezTo>
                    <a:pt x="3905779" y="411036"/>
                    <a:pt x="3913249" y="388719"/>
                    <a:pt x="3912235" y="365605"/>
                  </a:cubicBezTo>
                  <a:cubicBezTo>
                    <a:pt x="3907791" y="333744"/>
                    <a:pt x="3890758" y="345692"/>
                    <a:pt x="3878909" y="360627"/>
                  </a:cubicBezTo>
                  <a:cubicBezTo>
                    <a:pt x="3852989" y="394480"/>
                    <a:pt x="3845584" y="336731"/>
                    <a:pt x="3828550" y="336731"/>
                  </a:cubicBezTo>
                  <a:cubicBezTo>
                    <a:pt x="3825367" y="335880"/>
                    <a:pt x="3822110" y="335633"/>
                    <a:pt x="3818876" y="335995"/>
                  </a:cubicBezTo>
                  <a:close/>
                  <a:moveTo>
                    <a:pt x="3301570" y="260771"/>
                  </a:moveTo>
                  <a:cubicBezTo>
                    <a:pt x="3305805" y="259137"/>
                    <a:pt x="3309971" y="259573"/>
                    <a:pt x="3313859" y="263058"/>
                  </a:cubicBezTo>
                  <a:cubicBezTo>
                    <a:pt x="3329411" y="276997"/>
                    <a:pt x="3333855" y="315828"/>
                    <a:pt x="3342741" y="343707"/>
                  </a:cubicBezTo>
                  <a:cubicBezTo>
                    <a:pt x="3351628" y="371585"/>
                    <a:pt x="3359034" y="333750"/>
                    <a:pt x="3351628" y="363620"/>
                  </a:cubicBezTo>
                  <a:cubicBezTo>
                    <a:pt x="3347925" y="368599"/>
                    <a:pt x="3340520" y="377559"/>
                    <a:pt x="3340520" y="377559"/>
                  </a:cubicBezTo>
                  <a:cubicBezTo>
                    <a:pt x="3289382" y="382541"/>
                    <a:pt x="3239271" y="399383"/>
                    <a:pt x="3192406" y="427342"/>
                  </a:cubicBezTo>
                  <a:cubicBezTo>
                    <a:pt x="3187222" y="431325"/>
                    <a:pt x="3163524" y="427342"/>
                    <a:pt x="3165006" y="406434"/>
                  </a:cubicBezTo>
                  <a:cubicBezTo>
                    <a:pt x="3166487" y="385524"/>
                    <a:pt x="3169449" y="354659"/>
                    <a:pt x="3179076" y="346694"/>
                  </a:cubicBezTo>
                  <a:cubicBezTo>
                    <a:pt x="3206477" y="325784"/>
                    <a:pt x="3242765" y="350676"/>
                    <a:pt x="3267204" y="304876"/>
                  </a:cubicBezTo>
                  <a:cubicBezTo>
                    <a:pt x="3275535" y="289194"/>
                    <a:pt x="3288865" y="265672"/>
                    <a:pt x="3301570" y="260771"/>
                  </a:cubicBezTo>
                  <a:close/>
                  <a:moveTo>
                    <a:pt x="4041834" y="54959"/>
                  </a:moveTo>
                  <a:cubicBezTo>
                    <a:pt x="4041834" y="54959"/>
                    <a:pt x="4041834" y="54959"/>
                    <a:pt x="4041834" y="61928"/>
                  </a:cubicBezTo>
                  <a:lnTo>
                    <a:pt x="4050464" y="67515"/>
                  </a:lnTo>
                  <a:lnTo>
                    <a:pt x="4055905" y="83833"/>
                  </a:lnTo>
                  <a:cubicBezTo>
                    <a:pt x="4064791" y="92794"/>
                    <a:pt x="4075900" y="79851"/>
                    <a:pt x="4061829" y="74872"/>
                  </a:cubicBezTo>
                  <a:lnTo>
                    <a:pt x="4050464" y="67515"/>
                  </a:lnTo>
                  <a:lnTo>
                    <a:pt x="4046277" y="54959"/>
                  </a:lnTo>
                  <a:close/>
                  <a:moveTo>
                    <a:pt x="4357944" y="808"/>
                  </a:moveTo>
                  <a:cubicBezTo>
                    <a:pt x="4368351" y="-916"/>
                    <a:pt x="4379181" y="75"/>
                    <a:pt x="4389900" y="4181"/>
                  </a:cubicBezTo>
                  <a:cubicBezTo>
                    <a:pt x="4446183" y="14137"/>
                    <a:pt x="4509131" y="-19716"/>
                    <a:pt x="4559490" y="49981"/>
                  </a:cubicBezTo>
                  <a:cubicBezTo>
                    <a:pt x="4645285" y="60660"/>
                    <a:pt x="4731766" y="55298"/>
                    <a:pt x="4816466" y="34050"/>
                  </a:cubicBezTo>
                  <a:cubicBezTo>
                    <a:pt x="4838684" y="24093"/>
                    <a:pt x="4849792" y="19115"/>
                    <a:pt x="4861641" y="39029"/>
                  </a:cubicBezTo>
                  <a:cubicBezTo>
                    <a:pt x="4881756" y="65455"/>
                    <a:pt x="4907780" y="82250"/>
                    <a:pt x="4935698" y="86820"/>
                  </a:cubicBezTo>
                  <a:cubicBezTo>
                    <a:pt x="4963524" y="81169"/>
                    <a:pt x="4989382" y="64135"/>
                    <a:pt x="5009754" y="38033"/>
                  </a:cubicBezTo>
                  <a:cubicBezTo>
                    <a:pt x="5010693" y="36705"/>
                    <a:pt x="5011656" y="35411"/>
                    <a:pt x="5012643" y="34149"/>
                  </a:cubicBezTo>
                  <a:cubicBezTo>
                    <a:pt x="5044954" y="-7147"/>
                    <a:pt x="5096048" y="-5409"/>
                    <a:pt x="5126764" y="38033"/>
                  </a:cubicBezTo>
                  <a:cubicBezTo>
                    <a:pt x="5130466" y="43011"/>
                    <a:pt x="5135650" y="50976"/>
                    <a:pt x="5140094" y="50976"/>
                  </a:cubicBezTo>
                  <a:lnTo>
                    <a:pt x="5304499" y="64915"/>
                  </a:lnTo>
                  <a:cubicBezTo>
                    <a:pt x="5350415" y="128638"/>
                    <a:pt x="5407439" y="90803"/>
                    <a:pt x="5459278" y="103746"/>
                  </a:cubicBezTo>
                  <a:cubicBezTo>
                    <a:pt x="5481356" y="106205"/>
                    <a:pt x="5503092" y="95246"/>
                    <a:pt x="5518524" y="73877"/>
                  </a:cubicBezTo>
                  <a:cubicBezTo>
                    <a:pt x="5545924" y="45002"/>
                    <a:pt x="5540000" y="78855"/>
                    <a:pt x="5545924" y="102751"/>
                  </a:cubicBezTo>
                  <a:cubicBezTo>
                    <a:pt x="5551849" y="126646"/>
                    <a:pt x="5549627" y="144569"/>
                    <a:pt x="5577028" y="146560"/>
                  </a:cubicBezTo>
                  <a:cubicBezTo>
                    <a:pt x="5604429" y="148551"/>
                    <a:pt x="5625906" y="88811"/>
                    <a:pt x="5660712" y="140586"/>
                  </a:cubicBezTo>
                  <a:cubicBezTo>
                    <a:pt x="5685891" y="172447"/>
                    <a:pt x="5711071" y="122664"/>
                    <a:pt x="5734769" y="108725"/>
                  </a:cubicBezTo>
                  <a:cubicBezTo>
                    <a:pt x="5742915" y="104742"/>
                    <a:pt x="5763651" y="109721"/>
                    <a:pt x="5763651" y="115694"/>
                  </a:cubicBezTo>
                  <a:cubicBezTo>
                    <a:pt x="5772538" y="177426"/>
                    <a:pt x="5836226" y="223226"/>
                    <a:pt x="5790311" y="300887"/>
                  </a:cubicBezTo>
                  <a:cubicBezTo>
                    <a:pt x="5780684" y="317814"/>
                    <a:pt x="5780684" y="330757"/>
                    <a:pt x="5795495" y="336731"/>
                  </a:cubicBezTo>
                  <a:cubicBezTo>
                    <a:pt x="5805800" y="340362"/>
                    <a:pt x="5816759" y="338206"/>
                    <a:pt x="5825858" y="330757"/>
                  </a:cubicBezTo>
                  <a:cubicBezTo>
                    <a:pt x="5833407" y="320066"/>
                    <a:pt x="5838320" y="306507"/>
                    <a:pt x="5839929" y="291926"/>
                  </a:cubicBezTo>
                  <a:cubicBezTo>
                    <a:pt x="5839929" y="276992"/>
                    <a:pt x="5839929" y="260065"/>
                    <a:pt x="5839929" y="245131"/>
                  </a:cubicBezTo>
                  <a:cubicBezTo>
                    <a:pt x="5847335" y="196343"/>
                    <a:pt x="5858443" y="191365"/>
                    <a:pt x="5898434" y="216256"/>
                  </a:cubicBezTo>
                  <a:cubicBezTo>
                    <a:pt x="5911024" y="221235"/>
                    <a:pt x="5919911" y="248118"/>
                    <a:pt x="5936203" y="216256"/>
                  </a:cubicBezTo>
                  <a:cubicBezTo>
                    <a:pt x="5961382" y="166473"/>
                    <a:pt x="5973972" y="166473"/>
                    <a:pt x="5991005" y="207295"/>
                  </a:cubicBezTo>
                  <a:cubicBezTo>
                    <a:pt x="5999151" y="227208"/>
                    <a:pt x="5999892" y="247122"/>
                    <a:pt x="6009519" y="272013"/>
                  </a:cubicBezTo>
                  <a:cubicBezTo>
                    <a:pt x="6019146" y="296905"/>
                    <a:pt x="6036920" y="290931"/>
                    <a:pt x="6052472" y="284957"/>
                  </a:cubicBezTo>
                  <a:cubicBezTo>
                    <a:pt x="6098387" y="267035"/>
                    <a:pt x="6099868" y="268030"/>
                    <a:pt x="6115420" y="291926"/>
                  </a:cubicBezTo>
                  <a:cubicBezTo>
                    <a:pt x="6116040" y="292719"/>
                    <a:pt x="6116645" y="293533"/>
                    <a:pt x="6117234" y="294366"/>
                  </a:cubicBezTo>
                  <a:cubicBezTo>
                    <a:pt x="6136682" y="321860"/>
                    <a:pt x="6135870" y="365345"/>
                    <a:pt x="6115420" y="391493"/>
                  </a:cubicBezTo>
                  <a:cubicBezTo>
                    <a:pt x="6101349" y="408419"/>
                    <a:pt x="6105052" y="426341"/>
                    <a:pt x="6115420" y="426341"/>
                  </a:cubicBezTo>
                  <a:cubicBezTo>
                    <a:pt x="6125788" y="426341"/>
                    <a:pt x="6145783" y="433310"/>
                    <a:pt x="6145783" y="426341"/>
                  </a:cubicBezTo>
                  <a:cubicBezTo>
                    <a:pt x="6166519" y="373570"/>
                    <a:pt x="6184293" y="318810"/>
                    <a:pt x="6203548" y="265043"/>
                  </a:cubicBezTo>
                  <a:cubicBezTo>
                    <a:pt x="6205029" y="259070"/>
                    <a:pt x="6214656" y="251105"/>
                    <a:pt x="6214656" y="251104"/>
                  </a:cubicBezTo>
                  <a:cubicBezTo>
                    <a:pt x="6220745" y="263269"/>
                    <a:pt x="6225252" y="276736"/>
                    <a:pt x="6227986" y="290931"/>
                  </a:cubicBezTo>
                  <a:cubicBezTo>
                    <a:pt x="6229110" y="321113"/>
                    <a:pt x="6229110" y="351353"/>
                    <a:pt x="6227986" y="381536"/>
                  </a:cubicBezTo>
                  <a:cubicBezTo>
                    <a:pt x="6257609" y="379545"/>
                    <a:pt x="6267236" y="344697"/>
                    <a:pt x="6290194" y="318810"/>
                  </a:cubicBezTo>
                  <a:cubicBezTo>
                    <a:pt x="6313151" y="292922"/>
                    <a:pt x="6318335" y="296905"/>
                    <a:pt x="6324260" y="350671"/>
                  </a:cubicBezTo>
                  <a:cubicBezTo>
                    <a:pt x="6324260" y="365605"/>
                    <a:pt x="6320557" y="379545"/>
                    <a:pt x="6324260" y="397467"/>
                  </a:cubicBezTo>
                  <a:cubicBezTo>
                    <a:pt x="6327963" y="415389"/>
                    <a:pt x="6338331" y="425345"/>
                    <a:pt x="6345736" y="415389"/>
                  </a:cubicBezTo>
                  <a:cubicBezTo>
                    <a:pt x="6384245" y="362618"/>
                    <a:pt x="6416090" y="390497"/>
                    <a:pt x="6439788" y="437293"/>
                  </a:cubicBezTo>
                  <a:cubicBezTo>
                    <a:pt x="6463486" y="484089"/>
                    <a:pt x="6475335" y="455215"/>
                    <a:pt x="6505698" y="437293"/>
                  </a:cubicBezTo>
                  <a:cubicBezTo>
                    <a:pt x="6536062" y="419371"/>
                    <a:pt x="6564944" y="504998"/>
                    <a:pt x="6603453" y="446254"/>
                  </a:cubicBezTo>
                  <a:cubicBezTo>
                    <a:pt x="6610859" y="432315"/>
                    <a:pt x="6646406" y="504002"/>
                    <a:pt x="6646406" y="531881"/>
                  </a:cubicBezTo>
                  <a:cubicBezTo>
                    <a:pt x="6642704" y="577681"/>
                    <a:pt x="6619746" y="577681"/>
                    <a:pt x="6598269" y="577681"/>
                  </a:cubicBezTo>
                  <a:lnTo>
                    <a:pt x="6585680" y="577681"/>
                  </a:lnTo>
                  <a:lnTo>
                    <a:pt x="6584199" y="577681"/>
                  </a:lnTo>
                  <a:cubicBezTo>
                    <a:pt x="6580496" y="610538"/>
                    <a:pt x="6564944" y="627465"/>
                    <a:pt x="6543467" y="620495"/>
                  </a:cubicBezTo>
                  <a:cubicBezTo>
                    <a:pt x="6521991" y="613525"/>
                    <a:pt x="6510142" y="583655"/>
                    <a:pt x="6476076" y="601577"/>
                  </a:cubicBezTo>
                  <a:cubicBezTo>
                    <a:pt x="6395568" y="639822"/>
                    <a:pt x="6309019" y="649090"/>
                    <a:pt x="6225024" y="628460"/>
                  </a:cubicBezTo>
                  <a:cubicBezTo>
                    <a:pt x="6202807" y="575690"/>
                    <a:pt x="6179109" y="652356"/>
                    <a:pt x="6146524" y="613525"/>
                  </a:cubicBezTo>
                  <a:cubicBezTo>
                    <a:pt x="6113939" y="574694"/>
                    <a:pt x="6090240" y="596599"/>
                    <a:pt x="6062099" y="624478"/>
                  </a:cubicBezTo>
                  <a:cubicBezTo>
                    <a:pt x="6056915" y="630452"/>
                    <a:pt x="6038401" y="593612"/>
                    <a:pt x="6023590" y="593612"/>
                  </a:cubicBezTo>
                  <a:cubicBezTo>
                    <a:pt x="6018844" y="591119"/>
                    <a:pt x="6013717" y="590232"/>
                    <a:pt x="6008657" y="591028"/>
                  </a:cubicBezTo>
                  <a:cubicBezTo>
                    <a:pt x="6000126" y="592370"/>
                    <a:pt x="5992807" y="598233"/>
                    <a:pt x="5987871" y="606629"/>
                  </a:cubicBezTo>
                  <a:lnTo>
                    <a:pt x="5982504" y="632082"/>
                  </a:lnTo>
                  <a:lnTo>
                    <a:pt x="5977860" y="634061"/>
                  </a:lnTo>
                  <a:cubicBezTo>
                    <a:pt x="5973787" y="636177"/>
                    <a:pt x="5970269" y="638915"/>
                    <a:pt x="5968047" y="643395"/>
                  </a:cubicBezTo>
                  <a:cubicBezTo>
                    <a:pt x="5964366" y="648069"/>
                    <a:pt x="5964200" y="655870"/>
                    <a:pt x="5967677" y="660819"/>
                  </a:cubicBezTo>
                  <a:cubicBezTo>
                    <a:pt x="5971153" y="665768"/>
                    <a:pt x="5976956" y="665991"/>
                    <a:pt x="5980637" y="661317"/>
                  </a:cubicBezTo>
                  <a:lnTo>
                    <a:pt x="5985080" y="660322"/>
                  </a:lnTo>
                  <a:cubicBezTo>
                    <a:pt x="5988043" y="657832"/>
                    <a:pt x="5989894" y="652605"/>
                    <a:pt x="5990820" y="646631"/>
                  </a:cubicBezTo>
                  <a:lnTo>
                    <a:pt x="5990830" y="645651"/>
                  </a:lnTo>
                  <a:lnTo>
                    <a:pt x="6022097" y="672876"/>
                  </a:lnTo>
                  <a:cubicBezTo>
                    <a:pt x="6050944" y="716701"/>
                    <a:pt x="6048028" y="782788"/>
                    <a:pt x="6048028" y="845514"/>
                  </a:cubicBezTo>
                  <a:cubicBezTo>
                    <a:pt x="6049241" y="853081"/>
                    <a:pt x="6053105" y="859389"/>
                    <a:pt x="6058396" y="862441"/>
                  </a:cubicBezTo>
                  <a:cubicBezTo>
                    <a:pt x="6061358" y="864432"/>
                    <a:pt x="6070986" y="855471"/>
                    <a:pt x="6070986" y="855471"/>
                  </a:cubicBezTo>
                  <a:cubicBezTo>
                    <a:pt x="6092653" y="831571"/>
                    <a:pt x="6107769" y="798634"/>
                    <a:pt x="6113939" y="761879"/>
                  </a:cubicBezTo>
                  <a:cubicBezTo>
                    <a:pt x="6121345" y="727031"/>
                    <a:pt x="6138377" y="759888"/>
                    <a:pt x="6142821" y="772831"/>
                  </a:cubicBezTo>
                  <a:cubicBezTo>
                    <a:pt x="6147264" y="785774"/>
                    <a:pt x="6148005" y="803697"/>
                    <a:pt x="6154670" y="813653"/>
                  </a:cubicBezTo>
                  <a:cubicBezTo>
                    <a:pt x="6155852" y="815621"/>
                    <a:pt x="6157186" y="817413"/>
                    <a:pt x="6158649" y="819002"/>
                  </a:cubicBezTo>
                  <a:cubicBezTo>
                    <a:pt x="6170101" y="831445"/>
                    <a:pt x="6186887" y="829050"/>
                    <a:pt x="6196142" y="813653"/>
                  </a:cubicBezTo>
                  <a:cubicBezTo>
                    <a:pt x="6213916" y="777809"/>
                    <a:pt x="6219840" y="686209"/>
                    <a:pt x="6250203" y="806684"/>
                  </a:cubicBezTo>
                  <a:cubicBezTo>
                    <a:pt x="6262052" y="845514"/>
                    <a:pt x="6305746" y="824605"/>
                    <a:pt x="6324260" y="817636"/>
                  </a:cubicBezTo>
                  <a:cubicBezTo>
                    <a:pt x="6342774" y="810666"/>
                    <a:pt x="6357585" y="783783"/>
                    <a:pt x="6377581" y="817636"/>
                  </a:cubicBezTo>
                  <a:cubicBezTo>
                    <a:pt x="6408684" y="869410"/>
                    <a:pt x="6442750" y="902267"/>
                    <a:pt x="6486444" y="841532"/>
                  </a:cubicBezTo>
                  <a:cubicBezTo>
                    <a:pt x="6507920" y="866424"/>
                    <a:pt x="6526434" y="907246"/>
                    <a:pt x="6556798" y="866424"/>
                  </a:cubicBezTo>
                  <a:cubicBezTo>
                    <a:pt x="6587161" y="825601"/>
                    <a:pt x="6601972" y="879367"/>
                    <a:pt x="6623449" y="879367"/>
                  </a:cubicBezTo>
                  <a:cubicBezTo>
                    <a:pt x="6655074" y="884495"/>
                    <a:pt x="6687149" y="880421"/>
                    <a:pt x="6717500" y="867419"/>
                  </a:cubicBezTo>
                  <a:cubicBezTo>
                    <a:pt x="6736755" y="861445"/>
                    <a:pt x="6747864" y="846510"/>
                    <a:pt x="6771562" y="861445"/>
                  </a:cubicBezTo>
                  <a:cubicBezTo>
                    <a:pt x="6771896" y="861757"/>
                    <a:pt x="6772231" y="862067"/>
                    <a:pt x="6772567" y="862374"/>
                  </a:cubicBezTo>
                  <a:cubicBezTo>
                    <a:pt x="6820947" y="906560"/>
                    <a:pt x="6886810" y="889651"/>
                    <a:pt x="6919675" y="824605"/>
                  </a:cubicBezTo>
                  <a:cubicBezTo>
                    <a:pt x="6929302" y="807679"/>
                    <a:pt x="6946336" y="787766"/>
                    <a:pt x="6958184" y="787766"/>
                  </a:cubicBezTo>
                  <a:cubicBezTo>
                    <a:pt x="6999657" y="796727"/>
                    <a:pt x="7027057" y="747939"/>
                    <a:pt x="7062605" y="740970"/>
                  </a:cubicBezTo>
                  <a:cubicBezTo>
                    <a:pt x="7093901" y="737488"/>
                    <a:pt x="7125360" y="737488"/>
                    <a:pt x="7156656" y="740970"/>
                  </a:cubicBezTo>
                  <a:cubicBezTo>
                    <a:pt x="7161840" y="762875"/>
                    <a:pt x="7161101" y="798719"/>
                    <a:pt x="7161840" y="805688"/>
                  </a:cubicBezTo>
                  <a:cubicBezTo>
                    <a:pt x="7162582" y="812657"/>
                    <a:pt x="7171468" y="817636"/>
                    <a:pt x="7171468" y="823610"/>
                  </a:cubicBezTo>
                  <a:cubicBezTo>
                    <a:pt x="7193686" y="782788"/>
                    <a:pt x="7243302" y="800710"/>
                    <a:pt x="7255892" y="740970"/>
                  </a:cubicBezTo>
                  <a:cubicBezTo>
                    <a:pt x="7288341" y="741218"/>
                    <a:pt x="7319813" y="726055"/>
                    <a:pt x="7344760" y="698157"/>
                  </a:cubicBezTo>
                  <a:cubicBezTo>
                    <a:pt x="7350685" y="692183"/>
                    <a:pt x="7364756" y="706122"/>
                    <a:pt x="7374383" y="706122"/>
                  </a:cubicBezTo>
                  <a:lnTo>
                    <a:pt x="7367718" y="742961"/>
                  </a:lnTo>
                  <a:cubicBezTo>
                    <a:pt x="7351426" y="813653"/>
                    <a:pt x="7358831" y="833567"/>
                    <a:pt x="7402524" y="833567"/>
                  </a:cubicBezTo>
                  <a:cubicBezTo>
                    <a:pt x="7434822" y="834908"/>
                    <a:pt x="7467127" y="831233"/>
                    <a:pt x="7498798" y="822614"/>
                  </a:cubicBezTo>
                  <a:cubicBezTo>
                    <a:pt x="7523977" y="813653"/>
                    <a:pt x="7543973" y="770840"/>
                    <a:pt x="7572855" y="801705"/>
                  </a:cubicBezTo>
                  <a:cubicBezTo>
                    <a:pt x="7597262" y="822027"/>
                    <a:pt x="7613578" y="856028"/>
                    <a:pt x="7617289" y="894302"/>
                  </a:cubicBezTo>
                  <a:cubicBezTo>
                    <a:pt x="7619510" y="921184"/>
                    <a:pt x="7626176" y="920189"/>
                    <a:pt x="7648392" y="873393"/>
                  </a:cubicBezTo>
                  <a:cubicBezTo>
                    <a:pt x="7653576" y="863437"/>
                    <a:pt x="7663204" y="849497"/>
                    <a:pt x="7667647" y="849497"/>
                  </a:cubicBezTo>
                  <a:cubicBezTo>
                    <a:pt x="7687891" y="859521"/>
                    <a:pt x="7707464" y="871846"/>
                    <a:pt x="7726152" y="886336"/>
                  </a:cubicBezTo>
                  <a:cubicBezTo>
                    <a:pt x="7751331" y="904259"/>
                    <a:pt x="7731336" y="925167"/>
                    <a:pt x="7726152" y="941098"/>
                  </a:cubicBezTo>
                  <a:cubicBezTo>
                    <a:pt x="7720968" y="957028"/>
                    <a:pt x="7723190" y="971964"/>
                    <a:pt x="7738001" y="971964"/>
                  </a:cubicBezTo>
                  <a:cubicBezTo>
                    <a:pt x="7771327" y="981920"/>
                    <a:pt x="7795025" y="910233"/>
                    <a:pt x="7826128" y="938111"/>
                  </a:cubicBezTo>
                  <a:cubicBezTo>
                    <a:pt x="7851541" y="966059"/>
                    <a:pt x="7883668" y="980575"/>
                    <a:pt x="7916478" y="978933"/>
                  </a:cubicBezTo>
                  <a:cubicBezTo>
                    <a:pt x="7945360" y="973955"/>
                    <a:pt x="7965355" y="1002829"/>
                    <a:pt x="7990534" y="1015773"/>
                  </a:cubicBezTo>
                  <a:cubicBezTo>
                    <a:pt x="8009684" y="1028418"/>
                    <a:pt x="8032111" y="1028418"/>
                    <a:pt x="8051261" y="1015773"/>
                  </a:cubicBezTo>
                  <a:cubicBezTo>
                    <a:pt x="8089770" y="966986"/>
                    <a:pt x="8144572" y="984907"/>
                    <a:pt x="8174194" y="972959"/>
                  </a:cubicBezTo>
                  <a:cubicBezTo>
                    <a:pt x="8203817" y="961011"/>
                    <a:pt x="8231218" y="946076"/>
                    <a:pt x="8257138" y="972959"/>
                  </a:cubicBezTo>
                  <a:cubicBezTo>
                    <a:pt x="8283058" y="999842"/>
                    <a:pt x="8304534" y="932137"/>
                    <a:pt x="8331195" y="952050"/>
                  </a:cubicBezTo>
                  <a:cubicBezTo>
                    <a:pt x="8357855" y="971964"/>
                    <a:pt x="8376369" y="986898"/>
                    <a:pt x="8405251" y="952050"/>
                  </a:cubicBezTo>
                  <a:cubicBezTo>
                    <a:pt x="8434133" y="917202"/>
                    <a:pt x="8447464" y="976942"/>
                    <a:pt x="8474865" y="976942"/>
                  </a:cubicBezTo>
                  <a:cubicBezTo>
                    <a:pt x="8539294" y="976942"/>
                    <a:pt x="8605204" y="976942"/>
                    <a:pt x="8669633" y="976942"/>
                  </a:cubicBezTo>
                  <a:cubicBezTo>
                    <a:pt x="8687407" y="975946"/>
                    <a:pt x="8716289" y="992872"/>
                    <a:pt x="8716289" y="948067"/>
                  </a:cubicBezTo>
                  <a:cubicBezTo>
                    <a:pt x="8716289" y="941098"/>
                    <a:pt x="8681483" y="926163"/>
                    <a:pt x="8675558" y="920189"/>
                  </a:cubicBezTo>
                  <a:cubicBezTo>
                    <a:pt x="8669633" y="914215"/>
                    <a:pt x="8665190" y="897289"/>
                    <a:pt x="8665190" y="884345"/>
                  </a:cubicBezTo>
                  <a:cubicBezTo>
                    <a:pt x="8684837" y="881033"/>
                    <a:pt x="8704035" y="873993"/>
                    <a:pt x="8722213" y="863437"/>
                  </a:cubicBezTo>
                  <a:cubicBezTo>
                    <a:pt x="8741468" y="848501"/>
                    <a:pt x="8755539" y="823610"/>
                    <a:pt x="8779237" y="848501"/>
                  </a:cubicBezTo>
                  <a:cubicBezTo>
                    <a:pt x="8802936" y="873393"/>
                    <a:pt x="8790346" y="903263"/>
                    <a:pt x="8779237" y="931142"/>
                  </a:cubicBezTo>
                  <a:cubicBezTo>
                    <a:pt x="8779237" y="941098"/>
                    <a:pt x="8779237" y="965990"/>
                    <a:pt x="8779237" y="965990"/>
                  </a:cubicBezTo>
                  <a:cubicBezTo>
                    <a:pt x="8787480" y="974388"/>
                    <a:pt x="8797888" y="977976"/>
                    <a:pt x="8808119" y="975946"/>
                  </a:cubicBezTo>
                  <a:cubicBezTo>
                    <a:pt x="8817747" y="972959"/>
                    <a:pt x="8825893" y="958024"/>
                    <a:pt x="8835521" y="952050"/>
                  </a:cubicBezTo>
                  <a:cubicBezTo>
                    <a:pt x="8848677" y="940606"/>
                    <a:pt x="8863638" y="933447"/>
                    <a:pt x="8879214" y="931142"/>
                  </a:cubicBezTo>
                  <a:cubicBezTo>
                    <a:pt x="8905874" y="932137"/>
                    <a:pt x="8939940" y="933133"/>
                    <a:pt x="8905874" y="992872"/>
                  </a:cubicBezTo>
                  <a:cubicBezTo>
                    <a:pt x="8904240" y="996209"/>
                    <a:pt x="8903389" y="1000129"/>
                    <a:pt x="8903433" y="1004124"/>
                  </a:cubicBezTo>
                  <a:cubicBezTo>
                    <a:pt x="8903555" y="1015121"/>
                    <a:pt x="8910285" y="1023902"/>
                    <a:pt x="8918464" y="1023738"/>
                  </a:cubicBezTo>
                  <a:cubicBezTo>
                    <a:pt x="8996964" y="1023738"/>
                    <a:pt x="9071020" y="1023738"/>
                    <a:pt x="9145077" y="1023738"/>
                  </a:cubicBezTo>
                  <a:cubicBezTo>
                    <a:pt x="9164332" y="1022742"/>
                    <a:pt x="9182846" y="997851"/>
                    <a:pt x="9202841" y="987894"/>
                  </a:cubicBezTo>
                  <a:cubicBezTo>
                    <a:pt x="9217120" y="978710"/>
                    <a:pt x="9233212" y="975919"/>
                    <a:pt x="9248757" y="979929"/>
                  </a:cubicBezTo>
                  <a:cubicBezTo>
                    <a:pt x="9291568" y="1009404"/>
                    <a:pt x="9339156" y="1024116"/>
                    <a:pt x="9387243" y="1022742"/>
                  </a:cubicBezTo>
                  <a:cubicBezTo>
                    <a:pt x="9430390" y="1013893"/>
                    <a:pt x="9474296" y="1030189"/>
                    <a:pt x="9507955" y="1067547"/>
                  </a:cubicBezTo>
                  <a:cubicBezTo>
                    <a:pt x="9518323" y="1076508"/>
                    <a:pt x="9529431" y="1067547"/>
                    <a:pt x="9556091" y="1067547"/>
                  </a:cubicBezTo>
                  <a:cubicBezTo>
                    <a:pt x="9582752" y="1067547"/>
                    <a:pt x="9610152" y="1067547"/>
                    <a:pt x="9636813" y="1067547"/>
                  </a:cubicBezTo>
                  <a:cubicBezTo>
                    <a:pt x="9669806" y="1061301"/>
                    <a:pt x="9703049" y="1076445"/>
                    <a:pt x="9726422" y="1108369"/>
                  </a:cubicBezTo>
                  <a:cubicBezTo>
                    <a:pt x="9747898" y="1080491"/>
                    <a:pt x="9767893" y="1074517"/>
                    <a:pt x="9792332" y="1108369"/>
                  </a:cubicBezTo>
                  <a:cubicBezTo>
                    <a:pt x="9802700" y="1123304"/>
                    <a:pt x="9819733" y="1112352"/>
                    <a:pt x="9835285" y="1101400"/>
                  </a:cubicBezTo>
                  <a:cubicBezTo>
                    <a:pt x="9877497" y="1072526"/>
                    <a:pt x="9914525" y="1017764"/>
                    <a:pt x="9966365" y="1026725"/>
                  </a:cubicBezTo>
                  <a:cubicBezTo>
                    <a:pt x="9976257" y="1030684"/>
                    <a:pt x="9985719" y="1036376"/>
                    <a:pt x="9994507" y="1043651"/>
                  </a:cubicBezTo>
                  <a:cubicBezTo>
                    <a:pt x="9989124" y="1053539"/>
                    <a:pt x="9982913" y="1062560"/>
                    <a:pt x="9975992" y="1070534"/>
                  </a:cubicBezTo>
                  <a:cubicBezTo>
                    <a:pt x="9972289" y="1070534"/>
                    <a:pt x="9974511" y="1064560"/>
                    <a:pt x="9960441" y="1070534"/>
                  </a:cubicBezTo>
                  <a:cubicBezTo>
                    <a:pt x="9946370" y="1076508"/>
                    <a:pt x="9934521" y="1079495"/>
                    <a:pt x="9950073" y="1100404"/>
                  </a:cubicBezTo>
                  <a:cubicBezTo>
                    <a:pt x="9965625" y="1121313"/>
                    <a:pt x="9982657" y="1156161"/>
                    <a:pt x="9998950" y="1156161"/>
                  </a:cubicBezTo>
                  <a:cubicBezTo>
                    <a:pt x="10061158" y="1153174"/>
                    <a:pt x="10127809" y="1195987"/>
                    <a:pt x="10186313" y="1124300"/>
                  </a:cubicBezTo>
                  <a:cubicBezTo>
                    <a:pt x="10193719" y="1115339"/>
                    <a:pt x="10215936" y="1130274"/>
                    <a:pt x="10230007" y="1137244"/>
                  </a:cubicBezTo>
                  <a:cubicBezTo>
                    <a:pt x="10283972" y="1169617"/>
                    <a:pt x="10345630" y="1169617"/>
                    <a:pt x="10399597" y="1137244"/>
                  </a:cubicBezTo>
                  <a:cubicBezTo>
                    <a:pt x="10451436" y="1113348"/>
                    <a:pt x="10453658" y="1113348"/>
                    <a:pt x="10458101" y="1212914"/>
                  </a:cubicBezTo>
                  <a:lnTo>
                    <a:pt x="10432922" y="1228844"/>
                  </a:lnTo>
                  <a:cubicBezTo>
                    <a:pt x="10395894" y="1257718"/>
                    <a:pt x="10383304" y="1329406"/>
                    <a:pt x="10338871" y="1344341"/>
                  </a:cubicBezTo>
                  <a:cubicBezTo>
                    <a:pt x="10295918" y="1290575"/>
                    <a:pt x="10264073" y="1394124"/>
                    <a:pt x="10221861" y="1359276"/>
                  </a:cubicBezTo>
                  <a:cubicBezTo>
                    <a:pt x="10218898" y="1357285"/>
                    <a:pt x="10207049" y="1377198"/>
                    <a:pt x="10201125" y="1388150"/>
                  </a:cubicBezTo>
                  <a:cubicBezTo>
                    <a:pt x="10198586" y="1395402"/>
                    <a:pt x="10198586" y="1403799"/>
                    <a:pt x="10201125" y="1411050"/>
                  </a:cubicBezTo>
                  <a:cubicBezTo>
                    <a:pt x="10205993" y="1421768"/>
                    <a:pt x="10211979" y="1431491"/>
                    <a:pt x="10218899" y="1439924"/>
                  </a:cubicBezTo>
                  <a:cubicBezTo>
                    <a:pt x="10248141" y="1406520"/>
                    <a:pt x="10287504" y="1393937"/>
                    <a:pt x="10324800" y="1406072"/>
                  </a:cubicBezTo>
                  <a:cubicBezTo>
                    <a:pt x="10338871" y="1407068"/>
                    <a:pt x="10362568" y="1408063"/>
                    <a:pt x="10349979" y="1438929"/>
                  </a:cubicBezTo>
                  <a:cubicBezTo>
                    <a:pt x="10309247" y="1538495"/>
                    <a:pt x="10341832" y="1638061"/>
                    <a:pt x="10332205" y="1737627"/>
                  </a:cubicBezTo>
                  <a:lnTo>
                    <a:pt x="10434403" y="1781436"/>
                  </a:lnTo>
                  <a:cubicBezTo>
                    <a:pt x="10488464" y="1720701"/>
                    <a:pt x="10533639" y="1801350"/>
                    <a:pt x="10582517" y="1801350"/>
                  </a:cubicBezTo>
                  <a:cubicBezTo>
                    <a:pt x="10608418" y="1807627"/>
                    <a:pt x="10633414" y="1819389"/>
                    <a:pt x="10656573" y="1836198"/>
                  </a:cubicBezTo>
                  <a:cubicBezTo>
                    <a:pt x="10705451" y="1867064"/>
                    <a:pt x="10746922" y="1896934"/>
                    <a:pt x="10804687" y="1847150"/>
                  </a:cubicBezTo>
                  <a:cubicBezTo>
                    <a:pt x="10837272" y="1819271"/>
                    <a:pt x="10888371" y="1832216"/>
                    <a:pt x="10931324" y="1832216"/>
                  </a:cubicBezTo>
                  <a:cubicBezTo>
                    <a:pt x="11020932" y="1830224"/>
                    <a:pt x="11033521" y="1863081"/>
                    <a:pt x="10993531" y="1986543"/>
                  </a:cubicBezTo>
                  <a:cubicBezTo>
                    <a:pt x="10975757" y="2041304"/>
                    <a:pt x="10979460" y="2066196"/>
                    <a:pt x="11014267" y="2070179"/>
                  </a:cubicBezTo>
                  <a:cubicBezTo>
                    <a:pt x="11049074" y="2074161"/>
                    <a:pt x="11073512" y="2108014"/>
                    <a:pt x="11103135" y="2117970"/>
                  </a:cubicBezTo>
                  <a:cubicBezTo>
                    <a:pt x="11146066" y="2125954"/>
                    <a:pt x="11189496" y="2127957"/>
                    <a:pt x="11232734" y="2123944"/>
                  </a:cubicBezTo>
                  <a:cubicBezTo>
                    <a:pt x="11253831" y="2125787"/>
                    <a:pt x="11274843" y="2129111"/>
                    <a:pt x="11295682" y="2133901"/>
                  </a:cubicBezTo>
                  <a:cubicBezTo>
                    <a:pt x="11318640" y="2137884"/>
                    <a:pt x="11295682" y="2228488"/>
                    <a:pt x="11340856" y="2190654"/>
                  </a:cubicBezTo>
                  <a:cubicBezTo>
                    <a:pt x="11364783" y="2173986"/>
                    <a:pt x="11391807" y="2167065"/>
                    <a:pt x="11418616" y="2170741"/>
                  </a:cubicBezTo>
                  <a:cubicBezTo>
                    <a:pt x="11445725" y="2173738"/>
                    <a:pt x="11472970" y="2173738"/>
                    <a:pt x="11500078" y="2170741"/>
                  </a:cubicBezTo>
                  <a:cubicBezTo>
                    <a:pt x="11519333" y="2166758"/>
                    <a:pt x="11545993" y="2131910"/>
                    <a:pt x="11554881" y="2140871"/>
                  </a:cubicBezTo>
                  <a:cubicBezTo>
                    <a:pt x="11583763" y="2171736"/>
                    <a:pt x="11621531" y="2156801"/>
                    <a:pt x="11644489" y="2178706"/>
                  </a:cubicBezTo>
                  <a:cubicBezTo>
                    <a:pt x="11675592" y="2210567"/>
                    <a:pt x="11716324" y="2207580"/>
                    <a:pt x="11749649" y="2230480"/>
                  </a:cubicBezTo>
                  <a:cubicBezTo>
                    <a:pt x="11768904" y="2243424"/>
                    <a:pt x="11781494" y="2257363"/>
                    <a:pt x="11805193" y="2238446"/>
                  </a:cubicBezTo>
                  <a:cubicBezTo>
                    <a:pt x="11856264" y="2213948"/>
                    <a:pt x="11911411" y="2209120"/>
                    <a:pt x="11964414" y="2224506"/>
                  </a:cubicBezTo>
                  <a:cubicBezTo>
                    <a:pt x="11977743" y="2225501"/>
                    <a:pt x="11990333" y="2252385"/>
                    <a:pt x="12003664" y="2262341"/>
                  </a:cubicBezTo>
                  <a:cubicBezTo>
                    <a:pt x="12032546" y="2284246"/>
                    <a:pt x="12014032" y="2361907"/>
                    <a:pt x="12059946" y="2361907"/>
                  </a:cubicBezTo>
                  <a:cubicBezTo>
                    <a:pt x="12086116" y="2367341"/>
                    <a:pt x="12111262" y="2379511"/>
                    <a:pt x="12134003" y="2397751"/>
                  </a:cubicBezTo>
                  <a:cubicBezTo>
                    <a:pt x="12199173" y="2427621"/>
                    <a:pt x="12264343" y="2452513"/>
                    <a:pt x="12328032" y="2490348"/>
                  </a:cubicBezTo>
                  <a:cubicBezTo>
                    <a:pt x="12342738" y="2498027"/>
                    <a:pt x="12358213" y="2502725"/>
                    <a:pt x="12373947" y="2504287"/>
                  </a:cubicBezTo>
                  <a:cubicBezTo>
                    <a:pt x="12443731" y="2500856"/>
                    <a:pt x="12513358" y="2515388"/>
                    <a:pt x="12579084" y="2547101"/>
                  </a:cubicBezTo>
                  <a:cubicBezTo>
                    <a:pt x="12626335" y="2564658"/>
                    <a:pt x="12676243" y="2564658"/>
                    <a:pt x="12723494" y="2547101"/>
                  </a:cubicBezTo>
                  <a:cubicBezTo>
                    <a:pt x="12788719" y="2542878"/>
                    <a:pt x="12852885" y="2570456"/>
                    <a:pt x="12904193" y="2624762"/>
                  </a:cubicBezTo>
                  <a:cubicBezTo>
                    <a:pt x="12913849" y="2633319"/>
                    <a:pt x="12921136" y="2645917"/>
                    <a:pt x="12924929" y="2660606"/>
                  </a:cubicBezTo>
                  <a:cubicBezTo>
                    <a:pt x="12930853" y="2694459"/>
                    <a:pt x="12912339" y="2685498"/>
                    <a:pt x="12897527" y="2694459"/>
                  </a:cubicBezTo>
                  <a:cubicBezTo>
                    <a:pt x="12882716" y="2703419"/>
                    <a:pt x="12864942" y="2723333"/>
                    <a:pt x="12856055" y="2730302"/>
                  </a:cubicBezTo>
                  <a:cubicBezTo>
                    <a:pt x="12847169" y="2737272"/>
                    <a:pt x="12826433" y="2742250"/>
                    <a:pt x="12826433" y="2737272"/>
                  </a:cubicBezTo>
                  <a:cubicBezTo>
                    <a:pt x="12793848" y="2673549"/>
                    <a:pt x="12760523" y="2749220"/>
                    <a:pt x="12729419" y="2737272"/>
                  </a:cubicBezTo>
                  <a:cubicBezTo>
                    <a:pt x="12721273" y="2734285"/>
                    <a:pt x="12716088" y="2718355"/>
                    <a:pt x="12710164" y="2705410"/>
                  </a:cubicBezTo>
                  <a:cubicBezTo>
                    <a:pt x="12704239" y="2692467"/>
                    <a:pt x="12702017" y="2665584"/>
                    <a:pt x="12696834" y="2665584"/>
                  </a:cubicBezTo>
                  <a:cubicBezTo>
                    <a:pt x="12674617" y="2661602"/>
                    <a:pt x="12685725" y="2677532"/>
                    <a:pt x="12674617" y="2708397"/>
                  </a:cubicBezTo>
                  <a:cubicBezTo>
                    <a:pt x="12663509" y="2739263"/>
                    <a:pt x="12662027" y="2738267"/>
                    <a:pt x="12640550" y="2690476"/>
                  </a:cubicBezTo>
                  <a:cubicBezTo>
                    <a:pt x="12636107" y="2679523"/>
                    <a:pt x="12623518" y="2663593"/>
                    <a:pt x="12623518" y="2663593"/>
                  </a:cubicBezTo>
                  <a:cubicBezTo>
                    <a:pt x="12602556" y="2671148"/>
                    <a:pt x="12582750" y="2683620"/>
                    <a:pt x="12565013" y="2700432"/>
                  </a:cubicBezTo>
                  <a:cubicBezTo>
                    <a:pt x="12530834" y="2752871"/>
                    <a:pt x="12471533" y="2758215"/>
                    <a:pt x="12432452" y="2712380"/>
                  </a:cubicBezTo>
                  <a:cubicBezTo>
                    <a:pt x="12414605" y="2695580"/>
                    <a:pt x="12391432" y="2692920"/>
                    <a:pt x="12371725" y="2705410"/>
                  </a:cubicBezTo>
                  <a:cubicBezTo>
                    <a:pt x="12316923" y="2763159"/>
                    <a:pt x="12256197" y="2744241"/>
                    <a:pt x="12198433" y="2744241"/>
                  </a:cubicBezTo>
                  <a:cubicBezTo>
                    <a:pt x="12137551" y="2744809"/>
                    <a:pt x="12079907" y="2781194"/>
                    <a:pt x="12040692" y="2843808"/>
                  </a:cubicBezTo>
                  <a:cubicBezTo>
                    <a:pt x="12034155" y="2855893"/>
                    <a:pt x="12029150" y="2869351"/>
                    <a:pt x="12025881" y="2883634"/>
                  </a:cubicBezTo>
                  <a:cubicBezTo>
                    <a:pt x="12020696" y="2902552"/>
                    <a:pt x="12037729" y="2939391"/>
                    <a:pt x="12050320" y="2934413"/>
                  </a:cubicBezTo>
                  <a:cubicBezTo>
                    <a:pt x="12096278" y="2921808"/>
                    <a:pt x="12140336" y="2898922"/>
                    <a:pt x="12180659" y="2866708"/>
                  </a:cubicBezTo>
                  <a:cubicBezTo>
                    <a:pt x="12211763" y="2833851"/>
                    <a:pt x="12228795" y="2892596"/>
                    <a:pt x="12245829" y="2872682"/>
                  </a:cubicBezTo>
                  <a:cubicBezTo>
                    <a:pt x="12262862" y="2852769"/>
                    <a:pt x="12278413" y="2830864"/>
                    <a:pt x="12296187" y="2812942"/>
                  </a:cubicBezTo>
                  <a:cubicBezTo>
                    <a:pt x="12297669" y="2810951"/>
                    <a:pt x="12313961" y="2826882"/>
                    <a:pt x="12313961" y="2833851"/>
                  </a:cubicBezTo>
                  <a:cubicBezTo>
                    <a:pt x="12313961" y="2878656"/>
                    <a:pt x="12327291" y="2932422"/>
                    <a:pt x="12276933" y="2941383"/>
                  </a:cubicBezTo>
                  <a:cubicBezTo>
                    <a:pt x="12256197" y="2945365"/>
                    <a:pt x="12263602" y="2974239"/>
                    <a:pt x="12267305" y="2990170"/>
                  </a:cubicBezTo>
                  <a:cubicBezTo>
                    <a:pt x="12271008" y="3006101"/>
                    <a:pt x="12277673" y="3006101"/>
                    <a:pt x="12281376" y="3006101"/>
                  </a:cubicBezTo>
                  <a:lnTo>
                    <a:pt x="12276192" y="3006101"/>
                  </a:lnTo>
                  <a:cubicBezTo>
                    <a:pt x="12243607" y="3030993"/>
                    <a:pt x="12203616" y="3109650"/>
                    <a:pt x="12169550" y="3068828"/>
                  </a:cubicBezTo>
                  <a:cubicBezTo>
                    <a:pt x="12121414" y="3012074"/>
                    <a:pt x="12106602" y="3104671"/>
                    <a:pt x="12072536" y="3092723"/>
                  </a:cubicBezTo>
                  <a:cubicBezTo>
                    <a:pt x="12062909" y="3088740"/>
                    <a:pt x="12062909" y="3108654"/>
                    <a:pt x="12072536" y="3126576"/>
                  </a:cubicBezTo>
                  <a:cubicBezTo>
                    <a:pt x="12089800" y="3155474"/>
                    <a:pt x="12113370" y="3176367"/>
                    <a:pt x="12139928" y="3186315"/>
                  </a:cubicBezTo>
                  <a:cubicBezTo>
                    <a:pt x="12151777" y="3192289"/>
                    <a:pt x="12149555" y="3204238"/>
                    <a:pt x="12139928" y="3221164"/>
                  </a:cubicBezTo>
                  <a:cubicBezTo>
                    <a:pt x="12103640" y="3284886"/>
                    <a:pt x="12045875" y="3290860"/>
                    <a:pt x="12002922" y="3334669"/>
                  </a:cubicBezTo>
                  <a:cubicBezTo>
                    <a:pt x="12002922" y="3335665"/>
                    <a:pt x="12002922" y="3342635"/>
                    <a:pt x="12002922" y="3347613"/>
                  </a:cubicBezTo>
                  <a:cubicBezTo>
                    <a:pt x="12002922" y="3352591"/>
                    <a:pt x="12010329" y="3362547"/>
                    <a:pt x="12014772" y="3362547"/>
                  </a:cubicBezTo>
                  <a:cubicBezTo>
                    <a:pt x="12039211" y="3365534"/>
                    <a:pt x="12071056" y="3367526"/>
                    <a:pt x="12088828" y="3339648"/>
                  </a:cubicBezTo>
                  <a:cubicBezTo>
                    <a:pt x="12106602" y="3311769"/>
                    <a:pt x="12105861" y="3325708"/>
                    <a:pt x="12127338" y="3349604"/>
                  </a:cubicBezTo>
                  <a:cubicBezTo>
                    <a:pt x="12148814" y="3373500"/>
                    <a:pt x="12166588" y="3365534"/>
                    <a:pt x="12181399" y="3336660"/>
                  </a:cubicBezTo>
                  <a:cubicBezTo>
                    <a:pt x="12208943" y="3267524"/>
                    <a:pt x="12262295" y="3224029"/>
                    <a:pt x="12320626" y="3223155"/>
                  </a:cubicBezTo>
                  <a:cubicBezTo>
                    <a:pt x="12339140" y="3223155"/>
                    <a:pt x="12369504" y="3211207"/>
                    <a:pt x="12369504" y="3250038"/>
                  </a:cubicBezTo>
                  <a:cubicBezTo>
                    <a:pt x="12369504" y="3270947"/>
                    <a:pt x="12337659" y="3306791"/>
                    <a:pt x="12325069" y="3312765"/>
                  </a:cubicBezTo>
                  <a:cubicBezTo>
                    <a:pt x="12312480" y="3318739"/>
                    <a:pt x="12285079" y="3309778"/>
                    <a:pt x="12277673" y="3312765"/>
                  </a:cubicBezTo>
                  <a:cubicBezTo>
                    <a:pt x="12270267" y="3315751"/>
                    <a:pt x="12264343" y="3330686"/>
                    <a:pt x="12257678" y="3339648"/>
                  </a:cubicBezTo>
                  <a:cubicBezTo>
                    <a:pt x="12262121" y="3344626"/>
                    <a:pt x="12269527" y="3355578"/>
                    <a:pt x="12269527" y="3355578"/>
                  </a:cubicBezTo>
                  <a:cubicBezTo>
                    <a:pt x="12297926" y="3357959"/>
                    <a:pt x="12323144" y="3380816"/>
                    <a:pt x="12335437" y="3415318"/>
                  </a:cubicBezTo>
                  <a:cubicBezTo>
                    <a:pt x="12338400" y="3421292"/>
                    <a:pt x="12342843" y="3428261"/>
                    <a:pt x="12342843" y="3435231"/>
                  </a:cubicBezTo>
                  <a:cubicBezTo>
                    <a:pt x="12333216" y="3441205"/>
                    <a:pt x="12323588" y="3452157"/>
                    <a:pt x="12313960" y="3452157"/>
                  </a:cubicBezTo>
                  <a:cubicBezTo>
                    <a:pt x="12303719" y="3451337"/>
                    <a:pt x="12294019" y="3445697"/>
                    <a:pt x="12286560" y="3436226"/>
                  </a:cubicBezTo>
                  <a:cubicBezTo>
                    <a:pt x="12262862" y="3401378"/>
                    <a:pt x="12251753" y="3428261"/>
                    <a:pt x="12236202" y="3451162"/>
                  </a:cubicBezTo>
                  <a:cubicBezTo>
                    <a:pt x="12220649" y="3474062"/>
                    <a:pt x="12220649" y="3494971"/>
                    <a:pt x="12241385" y="3500945"/>
                  </a:cubicBezTo>
                  <a:cubicBezTo>
                    <a:pt x="12262121" y="3506919"/>
                    <a:pt x="12293226" y="3499949"/>
                    <a:pt x="12302112" y="3517871"/>
                  </a:cubicBezTo>
                  <a:cubicBezTo>
                    <a:pt x="12349508" y="3607480"/>
                    <a:pt x="12414678" y="3599515"/>
                    <a:pt x="12479847" y="3599515"/>
                  </a:cubicBezTo>
                  <a:lnTo>
                    <a:pt x="12607225" y="3599515"/>
                  </a:lnTo>
                  <a:cubicBezTo>
                    <a:pt x="12610188" y="3617437"/>
                    <a:pt x="12624999" y="3632372"/>
                    <a:pt x="12630182" y="3630380"/>
                  </a:cubicBezTo>
                  <a:cubicBezTo>
                    <a:pt x="12635367" y="3628390"/>
                    <a:pt x="12641292" y="3612459"/>
                    <a:pt x="12641292" y="3600511"/>
                  </a:cubicBezTo>
                  <a:cubicBezTo>
                    <a:pt x="12689067" y="3641046"/>
                    <a:pt x="12746332" y="3656302"/>
                    <a:pt x="12801994" y="3643324"/>
                  </a:cubicBezTo>
                  <a:lnTo>
                    <a:pt x="12806438" y="3643324"/>
                  </a:lnTo>
                  <a:cubicBezTo>
                    <a:pt x="12809399" y="3655272"/>
                    <a:pt x="12806438" y="3665229"/>
                    <a:pt x="12816805" y="3673194"/>
                  </a:cubicBezTo>
                  <a:cubicBezTo>
                    <a:pt x="12827173" y="3681160"/>
                    <a:pt x="12833098" y="3669211"/>
                    <a:pt x="12827173" y="3657264"/>
                  </a:cubicBezTo>
                  <a:cubicBezTo>
                    <a:pt x="12821650" y="3649568"/>
                    <a:pt x="12814331" y="3644649"/>
                    <a:pt x="12806438" y="3643324"/>
                  </a:cubicBezTo>
                  <a:cubicBezTo>
                    <a:pt x="12806758" y="3641356"/>
                    <a:pt x="12806758" y="3639318"/>
                    <a:pt x="12806438" y="3637350"/>
                  </a:cubicBezTo>
                  <a:cubicBezTo>
                    <a:pt x="12806548" y="3636237"/>
                    <a:pt x="12806623" y="3635116"/>
                    <a:pt x="12806659" y="3633993"/>
                  </a:cubicBezTo>
                  <a:cubicBezTo>
                    <a:pt x="12807339" y="3613117"/>
                    <a:pt x="12795305" y="3595452"/>
                    <a:pt x="12779777" y="3594537"/>
                  </a:cubicBezTo>
                  <a:cubicBezTo>
                    <a:pt x="12752376" y="3593541"/>
                    <a:pt x="12722013" y="3590554"/>
                    <a:pt x="12705720" y="3562676"/>
                  </a:cubicBezTo>
                  <a:cubicBezTo>
                    <a:pt x="12689428" y="3534797"/>
                    <a:pt x="12666471" y="3548736"/>
                    <a:pt x="12646475" y="3542763"/>
                  </a:cubicBezTo>
                  <a:cubicBezTo>
                    <a:pt x="12647956" y="3502936"/>
                    <a:pt x="12665730" y="3493975"/>
                    <a:pt x="12688688" y="3493975"/>
                  </a:cubicBezTo>
                  <a:cubicBezTo>
                    <a:pt x="12693131" y="3493975"/>
                    <a:pt x="12704239" y="3490988"/>
                    <a:pt x="12700537" y="3480036"/>
                  </a:cubicBezTo>
                  <a:cubicBezTo>
                    <a:pt x="12696834" y="3469084"/>
                    <a:pt x="12692391" y="3450166"/>
                    <a:pt x="12687206" y="3450166"/>
                  </a:cubicBezTo>
                  <a:cubicBezTo>
                    <a:pt x="12647216" y="3450166"/>
                    <a:pt x="12610928" y="3450166"/>
                    <a:pt x="12573160" y="3450166"/>
                  </a:cubicBezTo>
                  <a:cubicBezTo>
                    <a:pt x="12567975" y="3449170"/>
                    <a:pt x="12553904" y="3427266"/>
                    <a:pt x="12557607" y="3422288"/>
                  </a:cubicBezTo>
                  <a:cubicBezTo>
                    <a:pt x="12561310" y="3417309"/>
                    <a:pt x="12569456" y="3408348"/>
                    <a:pt x="12569456" y="3408348"/>
                  </a:cubicBezTo>
                  <a:cubicBezTo>
                    <a:pt x="12601300" y="3410340"/>
                    <a:pt x="12629442" y="3332678"/>
                    <a:pt x="12664249" y="3398391"/>
                  </a:cubicBezTo>
                  <a:cubicBezTo>
                    <a:pt x="12694612" y="3348609"/>
                    <a:pt x="12739787" y="3363543"/>
                    <a:pt x="12768669" y="3356573"/>
                  </a:cubicBezTo>
                  <a:cubicBezTo>
                    <a:pt x="12797551" y="3349604"/>
                    <a:pt x="12802734" y="3426270"/>
                    <a:pt x="12837541" y="3385448"/>
                  </a:cubicBezTo>
                  <a:cubicBezTo>
                    <a:pt x="12872348" y="3344626"/>
                    <a:pt x="12874570" y="3392417"/>
                    <a:pt x="12899008" y="3419300"/>
                  </a:cubicBezTo>
                  <a:cubicBezTo>
                    <a:pt x="12923447" y="3446183"/>
                    <a:pt x="12934555" y="3442201"/>
                    <a:pt x="12940480" y="3398391"/>
                  </a:cubicBezTo>
                  <a:cubicBezTo>
                    <a:pt x="12941961" y="3388435"/>
                    <a:pt x="12958254" y="3374496"/>
                    <a:pt x="12958254" y="3374496"/>
                  </a:cubicBezTo>
                  <a:cubicBezTo>
                    <a:pt x="12979668" y="3396120"/>
                    <a:pt x="13005539" y="3408295"/>
                    <a:pt x="13032311" y="3409344"/>
                  </a:cubicBezTo>
                  <a:cubicBezTo>
                    <a:pt x="13051565" y="3412331"/>
                    <a:pt x="13080447" y="3446183"/>
                    <a:pt x="13086372" y="3438219"/>
                  </a:cubicBezTo>
                  <a:cubicBezTo>
                    <a:pt x="13115995" y="3396400"/>
                    <a:pt x="13131546" y="3435231"/>
                    <a:pt x="13154504" y="3449170"/>
                  </a:cubicBezTo>
                  <a:cubicBezTo>
                    <a:pt x="13177461" y="3463110"/>
                    <a:pt x="13199678" y="3413327"/>
                    <a:pt x="13210046" y="3419300"/>
                  </a:cubicBezTo>
                  <a:cubicBezTo>
                    <a:pt x="13244853" y="3441205"/>
                    <a:pt x="13274476" y="3476053"/>
                    <a:pt x="13307801" y="3419300"/>
                  </a:cubicBezTo>
                  <a:cubicBezTo>
                    <a:pt x="13335202" y="3453153"/>
                    <a:pt x="13375933" y="3450166"/>
                    <a:pt x="13409259" y="3467093"/>
                  </a:cubicBezTo>
                  <a:cubicBezTo>
                    <a:pt x="13427033" y="3477049"/>
                    <a:pt x="13438881" y="3509906"/>
                    <a:pt x="13453693" y="3531810"/>
                  </a:cubicBezTo>
                  <a:cubicBezTo>
                    <a:pt x="13439355" y="3540227"/>
                    <a:pt x="13424484" y="3546892"/>
                    <a:pt x="13409259" y="3551724"/>
                  </a:cubicBezTo>
                  <a:cubicBezTo>
                    <a:pt x="13392985" y="3553216"/>
                    <a:pt x="13376654" y="3553216"/>
                    <a:pt x="13360381" y="3551724"/>
                  </a:cubicBezTo>
                  <a:cubicBezTo>
                    <a:pt x="13355044" y="3552056"/>
                    <a:pt x="13349896" y="3554479"/>
                    <a:pt x="13345570" y="3558693"/>
                  </a:cubicBezTo>
                  <a:cubicBezTo>
                    <a:pt x="13341127" y="3562676"/>
                    <a:pt x="13328537" y="3568650"/>
                    <a:pt x="13332980" y="3573628"/>
                  </a:cubicBezTo>
                  <a:cubicBezTo>
                    <a:pt x="13337424" y="3578606"/>
                    <a:pt x="13345570" y="3587568"/>
                    <a:pt x="13345570" y="3587568"/>
                  </a:cubicBezTo>
                  <a:cubicBezTo>
                    <a:pt x="13396669" y="3583585"/>
                    <a:pt x="13434438" y="3631376"/>
                    <a:pt x="13477391" y="3659255"/>
                  </a:cubicBezTo>
                  <a:cubicBezTo>
                    <a:pt x="13480377" y="3663112"/>
                    <a:pt x="13481761" y="3668696"/>
                    <a:pt x="13481094" y="3674190"/>
                  </a:cubicBezTo>
                  <a:cubicBezTo>
                    <a:pt x="13478132" y="3680164"/>
                    <a:pt x="13473687" y="3689125"/>
                    <a:pt x="13469244" y="3689125"/>
                  </a:cubicBezTo>
                  <a:cubicBezTo>
                    <a:pt x="13448509" y="3695099"/>
                    <a:pt x="13421108" y="3687134"/>
                    <a:pt x="13407777" y="3704059"/>
                  </a:cubicBezTo>
                  <a:cubicBezTo>
                    <a:pt x="13378895" y="3738907"/>
                    <a:pt x="13362603" y="3717003"/>
                    <a:pt x="13339645" y="3696095"/>
                  </a:cubicBezTo>
                  <a:cubicBezTo>
                    <a:pt x="13333720" y="3690121"/>
                    <a:pt x="13321872" y="3698085"/>
                    <a:pt x="13310023" y="3704059"/>
                  </a:cubicBezTo>
                  <a:cubicBezTo>
                    <a:pt x="13298174" y="3710033"/>
                    <a:pt x="13302617" y="3721982"/>
                    <a:pt x="13310023" y="3739903"/>
                  </a:cubicBezTo>
                  <a:cubicBezTo>
                    <a:pt x="13317673" y="3759938"/>
                    <a:pt x="13321731" y="3782101"/>
                    <a:pt x="13321872" y="3804621"/>
                  </a:cubicBezTo>
                  <a:cubicBezTo>
                    <a:pt x="13321872" y="3813582"/>
                    <a:pt x="13309282" y="3827522"/>
                    <a:pt x="13300395" y="3830509"/>
                  </a:cubicBezTo>
                  <a:cubicBezTo>
                    <a:pt x="13291509" y="3833496"/>
                    <a:pt x="13272995" y="3827522"/>
                    <a:pt x="13272995" y="3819557"/>
                  </a:cubicBezTo>
                  <a:cubicBezTo>
                    <a:pt x="13264108" y="3784708"/>
                    <a:pt x="13261145" y="3745877"/>
                    <a:pt x="13252999" y="3710033"/>
                  </a:cubicBezTo>
                  <a:cubicBezTo>
                    <a:pt x="13250777" y="3701073"/>
                    <a:pt x="13239669" y="3692112"/>
                    <a:pt x="13225598" y="3695099"/>
                  </a:cubicBezTo>
                  <a:cubicBezTo>
                    <a:pt x="13211527" y="3698085"/>
                    <a:pt x="13193753" y="3706051"/>
                    <a:pt x="13211527" y="3735921"/>
                  </a:cubicBezTo>
                  <a:cubicBezTo>
                    <a:pt x="13226136" y="3760644"/>
                    <a:pt x="13232800" y="3792183"/>
                    <a:pt x="13230042" y="3823539"/>
                  </a:cubicBezTo>
                  <a:cubicBezTo>
                    <a:pt x="13228560" y="3859383"/>
                    <a:pt x="13211527" y="3886266"/>
                    <a:pt x="13190052" y="3879296"/>
                  </a:cubicBezTo>
                  <a:cubicBezTo>
                    <a:pt x="13172970" y="3875238"/>
                    <a:pt x="13161446" y="3853548"/>
                    <a:pt x="13164131" y="3830509"/>
                  </a:cubicBezTo>
                  <a:cubicBezTo>
                    <a:pt x="13164870" y="3814593"/>
                    <a:pt x="13164870" y="3798632"/>
                    <a:pt x="13164131" y="3782717"/>
                  </a:cubicBezTo>
                  <a:cubicBezTo>
                    <a:pt x="13162650" y="3737912"/>
                    <a:pt x="13181164" y="3677177"/>
                    <a:pt x="13144136" y="3655272"/>
                  </a:cubicBezTo>
                  <a:cubicBezTo>
                    <a:pt x="13113103" y="3646770"/>
                    <a:pt x="13081115" y="3646770"/>
                    <a:pt x="13050083" y="3655272"/>
                  </a:cubicBezTo>
                  <a:cubicBezTo>
                    <a:pt x="13046381" y="3656268"/>
                    <a:pt x="13033792" y="3665229"/>
                    <a:pt x="13038235" y="3670207"/>
                  </a:cubicBezTo>
                  <a:cubicBezTo>
                    <a:pt x="13042678" y="3675185"/>
                    <a:pt x="13041938" y="3678172"/>
                    <a:pt x="13051565" y="3685142"/>
                  </a:cubicBezTo>
                  <a:cubicBezTo>
                    <a:pt x="13061193" y="3692112"/>
                    <a:pt x="13071560" y="3692112"/>
                    <a:pt x="13081927" y="3692112"/>
                  </a:cubicBezTo>
                  <a:cubicBezTo>
                    <a:pt x="13088256" y="3693038"/>
                    <a:pt x="13094434" y="3695311"/>
                    <a:pt x="13100231" y="3698848"/>
                  </a:cubicBezTo>
                  <a:cubicBezTo>
                    <a:pt x="13130399" y="3717255"/>
                    <a:pt x="13143756" y="3765058"/>
                    <a:pt x="13130065" y="3805617"/>
                  </a:cubicBezTo>
                  <a:cubicBezTo>
                    <a:pt x="13119041" y="3831913"/>
                    <a:pt x="13104179" y="3854942"/>
                    <a:pt x="13086372" y="3873322"/>
                  </a:cubicBezTo>
                  <a:cubicBezTo>
                    <a:pt x="13082668" y="3877305"/>
                    <a:pt x="13071560" y="3865357"/>
                    <a:pt x="13060452" y="3853409"/>
                  </a:cubicBezTo>
                  <a:cubicBezTo>
                    <a:pt x="13049343" y="3841461"/>
                    <a:pt x="13038235" y="3843452"/>
                    <a:pt x="13038235" y="3866353"/>
                  </a:cubicBezTo>
                  <a:cubicBezTo>
                    <a:pt x="13033443" y="3897105"/>
                    <a:pt x="13031947" y="3928622"/>
                    <a:pt x="13033792" y="3959945"/>
                  </a:cubicBezTo>
                  <a:cubicBezTo>
                    <a:pt x="13035934" y="4014308"/>
                    <a:pt x="13026149" y="4068320"/>
                    <a:pt x="13005650" y="4115268"/>
                  </a:cubicBezTo>
                  <a:cubicBezTo>
                    <a:pt x="13001947" y="4125224"/>
                    <a:pt x="13013055" y="4143146"/>
                    <a:pt x="13013055" y="4157085"/>
                  </a:cubicBezTo>
                  <a:lnTo>
                    <a:pt x="13039716" y="4141155"/>
                  </a:lnTo>
                  <a:lnTo>
                    <a:pt x="13068599" y="4126220"/>
                  </a:lnTo>
                  <a:cubicBezTo>
                    <a:pt x="13092831" y="4181027"/>
                    <a:pt x="13136704" y="4214678"/>
                    <a:pt x="13184127" y="4214834"/>
                  </a:cubicBezTo>
                  <a:cubicBezTo>
                    <a:pt x="13227231" y="4220305"/>
                    <a:pt x="13270622" y="4220305"/>
                    <a:pt x="13313726" y="4214834"/>
                  </a:cubicBezTo>
                  <a:cubicBezTo>
                    <a:pt x="13375193" y="4208860"/>
                    <a:pt x="13421848" y="4275570"/>
                    <a:pt x="13480353" y="4282539"/>
                  </a:cubicBezTo>
                  <a:cubicBezTo>
                    <a:pt x="13484055" y="4283535"/>
                    <a:pt x="13489240" y="4309422"/>
                    <a:pt x="13487758" y="4322365"/>
                  </a:cubicBezTo>
                  <a:cubicBezTo>
                    <a:pt x="13486278" y="4335310"/>
                    <a:pt x="13476650" y="4357214"/>
                    <a:pt x="13471466" y="4357214"/>
                  </a:cubicBezTo>
                  <a:cubicBezTo>
                    <a:pt x="13435179" y="4354226"/>
                    <a:pt x="13394447" y="4377127"/>
                    <a:pt x="13361122" y="4337301"/>
                  </a:cubicBezTo>
                  <a:cubicBezTo>
                    <a:pt x="13335453" y="4308699"/>
                    <a:pt x="13300153" y="4301427"/>
                    <a:pt x="13269292" y="4318383"/>
                  </a:cubicBezTo>
                  <a:cubicBezTo>
                    <a:pt x="13223377" y="4336305"/>
                    <a:pt x="13185607" y="4365179"/>
                    <a:pt x="13135249" y="4318383"/>
                  </a:cubicBezTo>
                  <a:cubicBezTo>
                    <a:pt x="13101924" y="4287517"/>
                    <a:pt x="13042678" y="4326348"/>
                    <a:pt x="13010833" y="4292496"/>
                  </a:cubicBezTo>
                  <a:cubicBezTo>
                    <a:pt x="12978990" y="4258643"/>
                    <a:pt x="12939740" y="4328340"/>
                    <a:pt x="12913819" y="4268600"/>
                  </a:cubicBezTo>
                  <a:lnTo>
                    <a:pt x="12816805" y="4268600"/>
                  </a:lnTo>
                  <a:cubicBezTo>
                    <a:pt x="12801994" y="4268600"/>
                    <a:pt x="12783480" y="4266609"/>
                    <a:pt x="12783480" y="4295483"/>
                  </a:cubicBezTo>
                  <a:cubicBezTo>
                    <a:pt x="12783480" y="4307431"/>
                    <a:pt x="12796070" y="4320374"/>
                    <a:pt x="12802734" y="4332323"/>
                  </a:cubicBezTo>
                  <a:lnTo>
                    <a:pt x="12814584" y="4349248"/>
                  </a:lnTo>
                  <a:lnTo>
                    <a:pt x="12834579" y="4386088"/>
                  </a:lnTo>
                  <a:cubicBezTo>
                    <a:pt x="12826433" y="4393058"/>
                    <a:pt x="12818287" y="4406997"/>
                    <a:pt x="12810141" y="4406997"/>
                  </a:cubicBezTo>
                  <a:lnTo>
                    <a:pt x="12567235" y="4413967"/>
                  </a:lnTo>
                  <a:cubicBezTo>
                    <a:pt x="12562792" y="4413967"/>
                    <a:pt x="12558347" y="4422927"/>
                    <a:pt x="12553904" y="4427906"/>
                  </a:cubicBezTo>
                  <a:cubicBezTo>
                    <a:pt x="12560570" y="4435871"/>
                    <a:pt x="12565753" y="4451801"/>
                    <a:pt x="12572418" y="4451802"/>
                  </a:cubicBezTo>
                  <a:cubicBezTo>
                    <a:pt x="12604671" y="4456271"/>
                    <a:pt x="12637179" y="4456271"/>
                    <a:pt x="12669432" y="4451802"/>
                  </a:cubicBezTo>
                  <a:cubicBezTo>
                    <a:pt x="12735062" y="4446157"/>
                    <a:pt x="12799473" y="4477548"/>
                    <a:pt x="12847168" y="4538425"/>
                  </a:cubicBezTo>
                  <a:cubicBezTo>
                    <a:pt x="12872225" y="4577458"/>
                    <a:pt x="12908797" y="4599675"/>
                    <a:pt x="12947145" y="4599160"/>
                  </a:cubicBezTo>
                  <a:cubicBezTo>
                    <a:pt x="12976027" y="4594181"/>
                    <a:pt x="13000466" y="4628034"/>
                    <a:pt x="13021201" y="4635003"/>
                  </a:cubicBezTo>
                  <a:cubicBezTo>
                    <a:pt x="13041938" y="4641973"/>
                    <a:pt x="13072301" y="4604138"/>
                    <a:pt x="13090816" y="4615091"/>
                  </a:cubicBezTo>
                  <a:cubicBezTo>
                    <a:pt x="13113555" y="4632611"/>
                    <a:pt x="13138793" y="4643469"/>
                    <a:pt x="13164873" y="4646952"/>
                  </a:cubicBezTo>
                  <a:cubicBezTo>
                    <a:pt x="13166441" y="4668174"/>
                    <a:pt x="13177192" y="4686143"/>
                    <a:pt x="13192273" y="4692752"/>
                  </a:cubicBezTo>
                  <a:cubicBezTo>
                    <a:pt x="13204863" y="4697730"/>
                    <a:pt x="13226339" y="4692752"/>
                    <a:pt x="13216711" y="4726604"/>
                  </a:cubicBezTo>
                  <a:cubicBezTo>
                    <a:pt x="13213749" y="4735565"/>
                    <a:pt x="13197457" y="4736561"/>
                    <a:pt x="13188570" y="4742535"/>
                  </a:cubicBezTo>
                  <a:cubicBezTo>
                    <a:pt x="13183783" y="4745700"/>
                    <a:pt x="13179506" y="4750097"/>
                    <a:pt x="13175981" y="4755479"/>
                  </a:cubicBezTo>
                  <a:cubicBezTo>
                    <a:pt x="13179683" y="4766431"/>
                    <a:pt x="13184867" y="4784353"/>
                    <a:pt x="13190052" y="4784353"/>
                  </a:cubicBezTo>
                  <a:cubicBezTo>
                    <a:pt x="13255221" y="4784353"/>
                    <a:pt x="13320391" y="4784353"/>
                    <a:pt x="13384820" y="4784353"/>
                  </a:cubicBezTo>
                  <a:cubicBezTo>
                    <a:pt x="13428135" y="4774877"/>
                    <a:pt x="13472493" y="4788448"/>
                    <a:pt x="13508494" y="4822188"/>
                  </a:cubicBezTo>
                  <a:cubicBezTo>
                    <a:pt x="13522227" y="4834911"/>
                    <a:pt x="13539878" y="4837171"/>
                    <a:pt x="13555150" y="4828162"/>
                  </a:cubicBezTo>
                  <a:cubicBezTo>
                    <a:pt x="13609211" y="4784353"/>
                    <a:pt x="13654386" y="4844092"/>
                    <a:pt x="13703264" y="4844092"/>
                  </a:cubicBezTo>
                  <a:cubicBezTo>
                    <a:pt x="13706967" y="4844092"/>
                    <a:pt x="13718816" y="4853054"/>
                    <a:pt x="13715113" y="4858032"/>
                  </a:cubicBezTo>
                  <a:cubicBezTo>
                    <a:pt x="13711410" y="4863010"/>
                    <a:pt x="13706967" y="4872967"/>
                    <a:pt x="13703264" y="4872967"/>
                  </a:cubicBezTo>
                  <a:cubicBezTo>
                    <a:pt x="13648680" y="4876648"/>
                    <a:pt x="13596564" y="4904675"/>
                    <a:pt x="13555150" y="4952620"/>
                  </a:cubicBezTo>
                  <a:cubicBezTo>
                    <a:pt x="13520344" y="4989459"/>
                    <a:pt x="13481834" y="4967554"/>
                    <a:pt x="13446287" y="4979502"/>
                  </a:cubicBezTo>
                  <a:cubicBezTo>
                    <a:pt x="13441104" y="4980498"/>
                    <a:pt x="13434438" y="4993442"/>
                    <a:pt x="13434438" y="4993442"/>
                  </a:cubicBezTo>
                  <a:cubicBezTo>
                    <a:pt x="13436554" y="5004826"/>
                    <a:pt x="13440611" y="5015393"/>
                    <a:pt x="13446287" y="5024307"/>
                  </a:cubicBezTo>
                  <a:cubicBezTo>
                    <a:pt x="13490721" y="4991451"/>
                    <a:pt x="13532933" y="5094004"/>
                    <a:pt x="13577367" y="5024308"/>
                  </a:cubicBezTo>
                  <a:cubicBezTo>
                    <a:pt x="13631241" y="5051496"/>
                    <a:pt x="13686415" y="5073783"/>
                    <a:pt x="13742513" y="5091017"/>
                  </a:cubicBezTo>
                  <a:cubicBezTo>
                    <a:pt x="13747698" y="5093008"/>
                    <a:pt x="13750660" y="5111925"/>
                    <a:pt x="13747698" y="5133830"/>
                  </a:cubicBezTo>
                  <a:cubicBezTo>
                    <a:pt x="13744735" y="5155735"/>
                    <a:pt x="13737330" y="5158722"/>
                    <a:pt x="13725481" y="5147769"/>
                  </a:cubicBezTo>
                  <a:cubicBezTo>
                    <a:pt x="13713631" y="5136817"/>
                    <a:pt x="13706225" y="5106947"/>
                    <a:pt x="13686971" y="5136817"/>
                  </a:cubicBezTo>
                  <a:cubicBezTo>
                    <a:pt x="13667717" y="5166687"/>
                    <a:pt x="13635132" y="5155735"/>
                    <a:pt x="13612914" y="5166687"/>
                  </a:cubicBezTo>
                  <a:cubicBezTo>
                    <a:pt x="13590697" y="5177639"/>
                    <a:pt x="13572924" y="5224435"/>
                    <a:pt x="13544782" y="5177639"/>
                  </a:cubicBezTo>
                  <a:cubicBezTo>
                    <a:pt x="13543301" y="5174652"/>
                    <a:pt x="13521825" y="5193570"/>
                    <a:pt x="13509235" y="5207509"/>
                  </a:cubicBezTo>
                  <a:cubicBezTo>
                    <a:pt x="13496646" y="5221448"/>
                    <a:pt x="13485537" y="5237379"/>
                    <a:pt x="13472947" y="5252313"/>
                  </a:cubicBezTo>
                  <a:cubicBezTo>
                    <a:pt x="13452212" y="5216469"/>
                    <a:pt x="13430736" y="5219457"/>
                    <a:pt x="13409259" y="5252313"/>
                  </a:cubicBezTo>
                  <a:cubicBezTo>
                    <a:pt x="13366306" y="5173656"/>
                    <a:pt x="13290027" y="5246340"/>
                    <a:pt x="13244853" y="5173656"/>
                  </a:cubicBezTo>
                  <a:cubicBezTo>
                    <a:pt x="13239669" y="5164696"/>
                    <a:pt x="13215231" y="5175648"/>
                    <a:pt x="13201900" y="5183613"/>
                  </a:cubicBezTo>
                  <a:cubicBezTo>
                    <a:pt x="13142210" y="5218622"/>
                    <a:pt x="13075083" y="5223223"/>
                    <a:pt x="13013055" y="5196557"/>
                  </a:cubicBezTo>
                  <a:cubicBezTo>
                    <a:pt x="13008115" y="5193254"/>
                    <a:pt x="13003612" y="5188880"/>
                    <a:pt x="12999725" y="5183613"/>
                  </a:cubicBezTo>
                  <a:cubicBezTo>
                    <a:pt x="12954551" y="5142791"/>
                    <a:pt x="12918263" y="5164696"/>
                    <a:pt x="12884937" y="5215474"/>
                  </a:cubicBezTo>
                  <a:cubicBezTo>
                    <a:pt x="12862720" y="5247335"/>
                    <a:pt x="12841984" y="5273223"/>
                    <a:pt x="12816805" y="5315040"/>
                  </a:cubicBezTo>
                  <a:cubicBezTo>
                    <a:pt x="12791626" y="5356858"/>
                    <a:pt x="12747933" y="5369802"/>
                    <a:pt x="12730159" y="5341924"/>
                  </a:cubicBezTo>
                  <a:cubicBezTo>
                    <a:pt x="12673135" y="5258288"/>
                    <a:pt x="12642032" y="5349888"/>
                    <a:pt x="12599079" y="5357854"/>
                  </a:cubicBezTo>
                  <a:cubicBezTo>
                    <a:pt x="12584268" y="5360841"/>
                    <a:pt x="12582046" y="5379759"/>
                    <a:pt x="12592414" y="5387724"/>
                  </a:cubicBezTo>
                  <a:cubicBezTo>
                    <a:pt x="12615371" y="5405646"/>
                    <a:pt x="12639810" y="5420581"/>
                    <a:pt x="12662767" y="5437507"/>
                  </a:cubicBezTo>
                  <a:cubicBezTo>
                    <a:pt x="12697574" y="5389715"/>
                    <a:pt x="12733862" y="5409629"/>
                    <a:pt x="12759781" y="5446468"/>
                  </a:cubicBezTo>
                  <a:cubicBezTo>
                    <a:pt x="12785702" y="5483307"/>
                    <a:pt x="12823470" y="5501229"/>
                    <a:pt x="12850132" y="5538069"/>
                  </a:cubicBezTo>
                  <a:cubicBezTo>
                    <a:pt x="12876656" y="5574928"/>
                    <a:pt x="12913456" y="5595152"/>
                    <a:pt x="12951589" y="5593825"/>
                  </a:cubicBezTo>
                  <a:cubicBezTo>
                    <a:pt x="13030089" y="5594821"/>
                    <a:pt x="13112292" y="5564951"/>
                    <a:pt x="13186348" y="5625687"/>
                  </a:cubicBezTo>
                  <a:cubicBezTo>
                    <a:pt x="13219674" y="5572917"/>
                    <a:pt x="13252999" y="5625687"/>
                    <a:pt x="13284844" y="5625687"/>
                  </a:cubicBezTo>
                  <a:cubicBezTo>
                    <a:pt x="13305580" y="5622700"/>
                    <a:pt x="13320391" y="5603783"/>
                    <a:pt x="13338165" y="5633652"/>
                  </a:cubicBezTo>
                  <a:cubicBezTo>
                    <a:pt x="13355317" y="5673166"/>
                    <a:pt x="13387970" y="5695699"/>
                    <a:pt x="13421849" y="5691401"/>
                  </a:cubicBezTo>
                  <a:cubicBezTo>
                    <a:pt x="13442796" y="5682338"/>
                    <a:pt x="13465331" y="5682338"/>
                    <a:pt x="13486278" y="5691401"/>
                  </a:cubicBezTo>
                  <a:cubicBezTo>
                    <a:pt x="13491188" y="5697439"/>
                    <a:pt x="13496730" y="5702478"/>
                    <a:pt x="13502727" y="5706357"/>
                  </a:cubicBezTo>
                  <a:cubicBezTo>
                    <a:pt x="13536635" y="5728289"/>
                    <a:pt x="13577347" y="5709111"/>
                    <a:pt x="13593660" y="5663522"/>
                  </a:cubicBezTo>
                  <a:cubicBezTo>
                    <a:pt x="13598843" y="5652570"/>
                    <a:pt x="13614396" y="5644605"/>
                    <a:pt x="13620320" y="5644605"/>
                  </a:cubicBezTo>
                  <a:cubicBezTo>
                    <a:pt x="13692155" y="5694388"/>
                    <a:pt x="13758806" y="5626683"/>
                    <a:pt x="13832863" y="5635644"/>
                  </a:cubicBezTo>
                  <a:cubicBezTo>
                    <a:pt x="13903395" y="5635226"/>
                    <a:pt x="13971416" y="5670811"/>
                    <a:pt x="14023189" y="5735210"/>
                  </a:cubicBezTo>
                  <a:cubicBezTo>
                    <a:pt x="14055033" y="5780015"/>
                    <a:pt x="14073547" y="5771053"/>
                    <a:pt x="14103169" y="5744171"/>
                  </a:cubicBezTo>
                  <a:cubicBezTo>
                    <a:pt x="14113289" y="5739782"/>
                    <a:pt x="14124385" y="5743225"/>
                    <a:pt x="14132051" y="5753132"/>
                  </a:cubicBezTo>
                  <a:cubicBezTo>
                    <a:pt x="14151306" y="5779019"/>
                    <a:pt x="14163896" y="5767071"/>
                    <a:pt x="14185372" y="5753132"/>
                  </a:cubicBezTo>
                  <a:cubicBezTo>
                    <a:pt x="14239434" y="5720275"/>
                    <a:pt x="14264613" y="5735210"/>
                    <a:pt x="14295717" y="5798932"/>
                  </a:cubicBezTo>
                  <a:cubicBezTo>
                    <a:pt x="14311990" y="5843615"/>
                    <a:pt x="14334345" y="5883802"/>
                    <a:pt x="14361627" y="5917416"/>
                  </a:cubicBezTo>
                  <a:cubicBezTo>
                    <a:pt x="14406062" y="5955251"/>
                    <a:pt x="14448273" y="5997069"/>
                    <a:pt x="14491966" y="6036895"/>
                  </a:cubicBezTo>
                  <a:cubicBezTo>
                    <a:pt x="14469750" y="6102609"/>
                    <a:pt x="14417910" y="6101613"/>
                    <a:pt x="14380881" y="6136461"/>
                  </a:cubicBezTo>
                  <a:cubicBezTo>
                    <a:pt x="14354962" y="6161353"/>
                    <a:pt x="14337930" y="6169318"/>
                    <a:pt x="14314971" y="6136461"/>
                  </a:cubicBezTo>
                  <a:cubicBezTo>
                    <a:pt x="14305896" y="6128909"/>
                    <a:pt x="14294424" y="6128909"/>
                    <a:pt x="14285349" y="6136461"/>
                  </a:cubicBezTo>
                  <a:cubicBezTo>
                    <a:pt x="14285231" y="6136639"/>
                    <a:pt x="14285114" y="6136816"/>
                    <a:pt x="14284995" y="6136993"/>
                  </a:cubicBezTo>
                  <a:cubicBezTo>
                    <a:pt x="14250831" y="6188130"/>
                    <a:pt x="14192303" y="6192349"/>
                    <a:pt x="14154268" y="6146418"/>
                  </a:cubicBezTo>
                  <a:cubicBezTo>
                    <a:pt x="14139457" y="6131483"/>
                    <a:pt x="14103910" y="6185249"/>
                    <a:pt x="14086136" y="6172305"/>
                  </a:cubicBezTo>
                  <a:cubicBezTo>
                    <a:pt x="14068362" y="6159362"/>
                    <a:pt x="14056514" y="6129492"/>
                    <a:pt x="14032815" y="6159362"/>
                  </a:cubicBezTo>
                  <a:cubicBezTo>
                    <a:pt x="14009118" y="6189232"/>
                    <a:pt x="14008377" y="6143431"/>
                    <a:pt x="13980236" y="6133474"/>
                  </a:cubicBezTo>
                  <a:cubicBezTo>
                    <a:pt x="13952094" y="6123518"/>
                    <a:pt x="13938763" y="6192219"/>
                    <a:pt x="13910622" y="6158366"/>
                  </a:cubicBezTo>
                  <a:cubicBezTo>
                    <a:pt x="13909219" y="6156199"/>
                    <a:pt x="13907706" y="6154166"/>
                    <a:pt x="13906094" y="6152278"/>
                  </a:cubicBezTo>
                  <a:cubicBezTo>
                    <a:pt x="13886667" y="6129521"/>
                    <a:pt x="13857195" y="6132246"/>
                    <a:pt x="13840269" y="6158366"/>
                  </a:cubicBezTo>
                  <a:cubicBezTo>
                    <a:pt x="13814066" y="6186566"/>
                    <a:pt x="13778339" y="6192714"/>
                    <a:pt x="13747698" y="6174296"/>
                  </a:cubicBezTo>
                  <a:cubicBezTo>
                    <a:pt x="13629947" y="6101613"/>
                    <a:pt x="13507754" y="6140444"/>
                    <a:pt x="13387783" y="6133474"/>
                  </a:cubicBezTo>
                  <a:cubicBezTo>
                    <a:pt x="13384820" y="6178279"/>
                    <a:pt x="13387783" y="6227067"/>
                    <a:pt x="13339645" y="6226071"/>
                  </a:cubicBezTo>
                  <a:cubicBezTo>
                    <a:pt x="13291509" y="6225075"/>
                    <a:pt x="13255221" y="6290789"/>
                    <a:pt x="13204863" y="6283819"/>
                  </a:cubicBezTo>
                  <a:cubicBezTo>
                    <a:pt x="13130806" y="6354511"/>
                    <a:pt x="13056749" y="6310702"/>
                    <a:pt x="12982693" y="6319663"/>
                  </a:cubicBezTo>
                  <a:cubicBezTo>
                    <a:pt x="12937518" y="6259924"/>
                    <a:pt x="12883456" y="6277845"/>
                    <a:pt x="12829395" y="6277845"/>
                  </a:cubicBezTo>
                  <a:cubicBezTo>
                    <a:pt x="12775334" y="6277845"/>
                    <a:pt x="12721273" y="6277845"/>
                    <a:pt x="12667211" y="6277845"/>
                  </a:cubicBezTo>
                  <a:cubicBezTo>
                    <a:pt x="12657584" y="6278841"/>
                    <a:pt x="12658324" y="6282823"/>
                    <a:pt x="12639810" y="6298755"/>
                  </a:cubicBezTo>
                  <a:cubicBezTo>
                    <a:pt x="12621296" y="6314685"/>
                    <a:pt x="12639810" y="6290789"/>
                    <a:pt x="12639810" y="6322650"/>
                  </a:cubicBezTo>
                  <a:cubicBezTo>
                    <a:pt x="12639070" y="6333602"/>
                    <a:pt x="12647956" y="6346546"/>
                    <a:pt x="12652400" y="6358494"/>
                  </a:cubicBezTo>
                  <a:cubicBezTo>
                    <a:pt x="12695353" y="6297759"/>
                    <a:pt x="12699056" y="6358494"/>
                    <a:pt x="12711645" y="6397325"/>
                  </a:cubicBezTo>
                  <a:cubicBezTo>
                    <a:pt x="12712385" y="6400312"/>
                    <a:pt x="12724975" y="6402303"/>
                    <a:pt x="12736084" y="6388364"/>
                  </a:cubicBezTo>
                  <a:cubicBezTo>
                    <a:pt x="12747192" y="6374424"/>
                    <a:pt x="12756080" y="6371438"/>
                    <a:pt x="12760522" y="6388364"/>
                  </a:cubicBezTo>
                  <a:cubicBezTo>
                    <a:pt x="12765711" y="6402195"/>
                    <a:pt x="12767524" y="6417873"/>
                    <a:pt x="12765706" y="6433169"/>
                  </a:cubicBezTo>
                  <a:cubicBezTo>
                    <a:pt x="12756803" y="6459431"/>
                    <a:pt x="12746404" y="6484730"/>
                    <a:pt x="12734602" y="6508839"/>
                  </a:cubicBezTo>
                  <a:cubicBezTo>
                    <a:pt x="12718839" y="6510825"/>
                    <a:pt x="12702970" y="6510825"/>
                    <a:pt x="12687206" y="6508839"/>
                  </a:cubicBezTo>
                  <a:cubicBezTo>
                    <a:pt x="12584268" y="6490917"/>
                    <a:pt x="12584268" y="6487930"/>
                    <a:pt x="12510211" y="6571566"/>
                  </a:cubicBezTo>
                  <a:cubicBezTo>
                    <a:pt x="12485032" y="6600440"/>
                    <a:pt x="12467258" y="6609400"/>
                    <a:pt x="12439857" y="6578535"/>
                  </a:cubicBezTo>
                  <a:cubicBezTo>
                    <a:pt x="12412457" y="6547670"/>
                    <a:pt x="12388758" y="6560613"/>
                    <a:pt x="12365801" y="6586500"/>
                  </a:cubicBezTo>
                  <a:cubicBezTo>
                    <a:pt x="12356173" y="6596457"/>
                    <a:pt x="12347287" y="6591479"/>
                    <a:pt x="12343584" y="6570570"/>
                  </a:cubicBezTo>
                  <a:cubicBezTo>
                    <a:pt x="12339880" y="6549661"/>
                    <a:pt x="12330254" y="6511826"/>
                    <a:pt x="12324329" y="6521782"/>
                  </a:cubicBezTo>
                  <a:cubicBezTo>
                    <a:pt x="12287301" y="6584508"/>
                    <a:pt x="12258419" y="6482951"/>
                    <a:pt x="12225092" y="6515809"/>
                  </a:cubicBezTo>
                  <a:cubicBezTo>
                    <a:pt x="12151777" y="6589487"/>
                    <a:pt x="12071056" y="6557626"/>
                    <a:pt x="11993295" y="6540700"/>
                  </a:cubicBezTo>
                  <a:cubicBezTo>
                    <a:pt x="11975803" y="6534673"/>
                    <a:pt x="11957464" y="6534673"/>
                    <a:pt x="11939974" y="6540700"/>
                  </a:cubicBezTo>
                  <a:cubicBezTo>
                    <a:pt x="11892557" y="6552229"/>
                    <a:pt x="11844489" y="6558225"/>
                    <a:pt x="11796304" y="6558622"/>
                  </a:cubicBezTo>
                  <a:cubicBezTo>
                    <a:pt x="11753972" y="6557911"/>
                    <a:pt x="11711950" y="6568397"/>
                    <a:pt x="11672629" y="6589487"/>
                  </a:cubicBezTo>
                  <a:cubicBezTo>
                    <a:pt x="11623809" y="6625848"/>
                    <a:pt x="11563463" y="6618758"/>
                    <a:pt x="11520073" y="6571566"/>
                  </a:cubicBezTo>
                  <a:cubicBezTo>
                    <a:pt x="11507960" y="6555496"/>
                    <a:pt x="11488492" y="6555496"/>
                    <a:pt x="11476380" y="6571566"/>
                  </a:cubicBezTo>
                  <a:cubicBezTo>
                    <a:pt x="11439351" y="6623340"/>
                    <a:pt x="11411211" y="6595461"/>
                    <a:pt x="11376404" y="6563600"/>
                  </a:cubicBezTo>
                  <a:cubicBezTo>
                    <a:pt x="11366036" y="6554639"/>
                    <a:pt x="11331229" y="6601436"/>
                    <a:pt x="11320861" y="6592474"/>
                  </a:cubicBezTo>
                  <a:cubicBezTo>
                    <a:pt x="11255691" y="6533731"/>
                    <a:pt x="11184597" y="6559617"/>
                    <a:pt x="11117946" y="6559617"/>
                  </a:cubicBezTo>
                  <a:cubicBezTo>
                    <a:pt x="11064581" y="6560823"/>
                    <a:pt x="11011935" y="6542956"/>
                    <a:pt x="10965389" y="6507843"/>
                  </a:cubicBezTo>
                  <a:cubicBezTo>
                    <a:pt x="10946875" y="6493904"/>
                    <a:pt x="10929101" y="6476978"/>
                    <a:pt x="10909846" y="6464034"/>
                  </a:cubicBezTo>
                  <a:cubicBezTo>
                    <a:pt x="10909220" y="6463698"/>
                    <a:pt x="10908588" y="6463380"/>
                    <a:pt x="10907952" y="6463079"/>
                  </a:cubicBezTo>
                  <a:cubicBezTo>
                    <a:pt x="10882103" y="6450849"/>
                    <a:pt x="10853773" y="6469107"/>
                    <a:pt x="10844677" y="6503861"/>
                  </a:cubicBezTo>
                  <a:cubicBezTo>
                    <a:pt x="10833569" y="6555635"/>
                    <a:pt x="10824682" y="6558622"/>
                    <a:pt x="10783951" y="6555635"/>
                  </a:cubicBezTo>
                  <a:cubicBezTo>
                    <a:pt x="10743219" y="6552647"/>
                    <a:pt x="10711376" y="6468017"/>
                    <a:pt x="10669163" y="6543687"/>
                  </a:cubicBezTo>
                  <a:cubicBezTo>
                    <a:pt x="10666941" y="6546674"/>
                    <a:pt x="10649167" y="6538708"/>
                    <a:pt x="10643984" y="6528752"/>
                  </a:cubicBezTo>
                  <a:cubicBezTo>
                    <a:pt x="10616434" y="6493419"/>
                    <a:pt x="10585260" y="6463578"/>
                    <a:pt x="10551413" y="6440138"/>
                  </a:cubicBezTo>
                  <a:cubicBezTo>
                    <a:pt x="10534380" y="6418233"/>
                    <a:pt x="10530677" y="6426199"/>
                    <a:pt x="10511422" y="6440138"/>
                  </a:cubicBezTo>
                  <a:cubicBezTo>
                    <a:pt x="10492167" y="6454077"/>
                    <a:pt x="10463285" y="6466026"/>
                    <a:pt x="10451436" y="6454077"/>
                  </a:cubicBezTo>
                  <a:cubicBezTo>
                    <a:pt x="10410318" y="6418792"/>
                    <a:pt x="10361402" y="6403669"/>
                    <a:pt x="10312950" y="6411264"/>
                  </a:cubicBezTo>
                  <a:cubicBezTo>
                    <a:pt x="10262591" y="6344554"/>
                    <a:pt x="10241115" y="6394338"/>
                    <a:pt x="10224083" y="6458060"/>
                  </a:cubicBezTo>
                  <a:cubicBezTo>
                    <a:pt x="10193719" y="6476978"/>
                    <a:pt x="10163356" y="6518795"/>
                    <a:pt x="10135955" y="6448103"/>
                  </a:cubicBezTo>
                  <a:cubicBezTo>
                    <a:pt x="10129645" y="6436989"/>
                    <a:pt x="10121862" y="6427537"/>
                    <a:pt x="10112998" y="6420225"/>
                  </a:cubicBezTo>
                  <a:cubicBezTo>
                    <a:pt x="10078931" y="6482951"/>
                    <a:pt x="10047087" y="6401308"/>
                    <a:pt x="10015984" y="6420225"/>
                  </a:cubicBezTo>
                  <a:cubicBezTo>
                    <a:pt x="9988304" y="6440540"/>
                    <a:pt x="9961592" y="6463153"/>
                    <a:pt x="9936002" y="6487930"/>
                  </a:cubicBezTo>
                  <a:cubicBezTo>
                    <a:pt x="9921190" y="6597453"/>
                    <a:pt x="9884903" y="6552647"/>
                    <a:pt x="9847134" y="6514813"/>
                  </a:cubicBezTo>
                  <a:cubicBezTo>
                    <a:pt x="9836025" y="6506847"/>
                    <a:pt x="9816030" y="6514813"/>
                    <a:pt x="9799737" y="6514813"/>
                  </a:cubicBezTo>
                  <a:cubicBezTo>
                    <a:pt x="9774558" y="6558622"/>
                    <a:pt x="9763450" y="6561609"/>
                    <a:pt x="9744936" y="6544683"/>
                  </a:cubicBezTo>
                  <a:cubicBezTo>
                    <a:pt x="9702723" y="6506847"/>
                    <a:pt x="9707908" y="6420225"/>
                    <a:pt x="9663473" y="6385376"/>
                  </a:cubicBezTo>
                  <a:cubicBezTo>
                    <a:pt x="9652365" y="6377412"/>
                    <a:pt x="9641256" y="6377412"/>
                    <a:pt x="9641256" y="6398320"/>
                  </a:cubicBezTo>
                  <a:lnTo>
                    <a:pt x="9641256" y="6456069"/>
                  </a:lnTo>
                  <a:lnTo>
                    <a:pt x="9613856" y="6456069"/>
                  </a:lnTo>
                  <a:cubicBezTo>
                    <a:pt x="9614596" y="6418233"/>
                    <a:pt x="9562016" y="6388364"/>
                    <a:pt x="9605709" y="6344554"/>
                  </a:cubicBezTo>
                  <a:cubicBezTo>
                    <a:pt x="9599785" y="6335594"/>
                    <a:pt x="9594601" y="6318667"/>
                    <a:pt x="9588677" y="6318667"/>
                  </a:cubicBezTo>
                  <a:cubicBezTo>
                    <a:pt x="9529431" y="6318667"/>
                    <a:pt x="9469445" y="6318667"/>
                    <a:pt x="9410200" y="6318667"/>
                  </a:cubicBezTo>
                  <a:cubicBezTo>
                    <a:pt x="9404909" y="6321165"/>
                    <a:pt x="9400448" y="6326104"/>
                    <a:pt x="9397610" y="6332607"/>
                  </a:cubicBezTo>
                  <a:cubicBezTo>
                    <a:pt x="9397610" y="6335594"/>
                    <a:pt x="9397610" y="6346546"/>
                    <a:pt x="9397610" y="6346545"/>
                  </a:cubicBezTo>
                  <a:cubicBezTo>
                    <a:pt x="9421848" y="6362581"/>
                    <a:pt x="9444489" y="6382651"/>
                    <a:pt x="9465002" y="6406285"/>
                  </a:cubicBezTo>
                  <a:cubicBezTo>
                    <a:pt x="9489536" y="6446570"/>
                    <a:pt x="9528304" y="6465973"/>
                    <a:pt x="9566459" y="6457064"/>
                  </a:cubicBezTo>
                  <a:cubicBezTo>
                    <a:pt x="9581270" y="6457064"/>
                    <a:pt x="9596823" y="6457064"/>
                    <a:pt x="9612374" y="6457064"/>
                  </a:cubicBezTo>
                  <a:cubicBezTo>
                    <a:pt x="9613856" y="6474986"/>
                    <a:pt x="9615337" y="6487930"/>
                    <a:pt x="9632370" y="6487930"/>
                  </a:cubicBezTo>
                  <a:cubicBezTo>
                    <a:pt x="9636813" y="6485938"/>
                    <a:pt x="9641256" y="6469013"/>
                    <a:pt x="9641256" y="6457064"/>
                  </a:cubicBezTo>
                  <a:lnTo>
                    <a:pt x="9641256" y="6464034"/>
                  </a:lnTo>
                  <a:cubicBezTo>
                    <a:pt x="9663473" y="6472995"/>
                    <a:pt x="9677544" y="6496891"/>
                    <a:pt x="9667917" y="6527756"/>
                  </a:cubicBezTo>
                  <a:cubicBezTo>
                    <a:pt x="9658290" y="6558622"/>
                    <a:pt x="9595341" y="6601436"/>
                    <a:pt x="9578309" y="6582518"/>
                  </a:cubicBezTo>
                  <a:cubicBezTo>
                    <a:pt x="9550167" y="6547670"/>
                    <a:pt x="9536096" y="6617366"/>
                    <a:pt x="9509435" y="6582518"/>
                  </a:cubicBezTo>
                  <a:cubicBezTo>
                    <a:pt x="9482775" y="6547670"/>
                    <a:pt x="9453153" y="6572562"/>
                    <a:pt x="9435379" y="6589487"/>
                  </a:cubicBezTo>
                  <a:cubicBezTo>
                    <a:pt x="9417605" y="6606414"/>
                    <a:pt x="9410200" y="6588491"/>
                    <a:pt x="9398351" y="6563600"/>
                  </a:cubicBezTo>
                  <a:cubicBezTo>
                    <a:pt x="9386502" y="6538708"/>
                    <a:pt x="9379837" y="6507843"/>
                    <a:pt x="9367987" y="6482951"/>
                  </a:cubicBezTo>
                  <a:cubicBezTo>
                    <a:pt x="9362804" y="6468017"/>
                    <a:pt x="9341327" y="6468017"/>
                    <a:pt x="9341327" y="6468017"/>
                  </a:cubicBezTo>
                  <a:cubicBezTo>
                    <a:pt x="9304299" y="6521782"/>
                    <a:pt x="9247275" y="6489921"/>
                    <a:pt x="9208766" y="6535722"/>
                  </a:cubicBezTo>
                  <a:cubicBezTo>
                    <a:pt x="9201360" y="6544683"/>
                    <a:pt x="9181365" y="6551652"/>
                    <a:pt x="9181365" y="6551652"/>
                  </a:cubicBezTo>
                  <a:cubicBezTo>
                    <a:pt x="9135450" y="6496891"/>
                    <a:pt x="9078426" y="6522778"/>
                    <a:pt x="9029549" y="6496891"/>
                  </a:cubicBezTo>
                  <a:cubicBezTo>
                    <a:pt x="9019566" y="6489659"/>
                    <a:pt x="9010951" y="6479439"/>
                    <a:pt x="9004370" y="6467022"/>
                  </a:cubicBezTo>
                  <a:cubicBezTo>
                    <a:pt x="8999341" y="6455888"/>
                    <a:pt x="8996535" y="6443199"/>
                    <a:pt x="8996223" y="6430182"/>
                  </a:cubicBezTo>
                  <a:cubicBezTo>
                    <a:pt x="8995483" y="6426199"/>
                    <a:pt x="9003629" y="6417238"/>
                    <a:pt x="9008813" y="6417238"/>
                  </a:cubicBezTo>
                  <a:cubicBezTo>
                    <a:pt x="9024751" y="6413709"/>
                    <a:pt x="9041012" y="6413709"/>
                    <a:pt x="9056950" y="6417238"/>
                  </a:cubicBezTo>
                  <a:cubicBezTo>
                    <a:pt x="9085832" y="6425203"/>
                    <a:pt x="9119157" y="6452086"/>
                    <a:pt x="9142115" y="6446112"/>
                  </a:cubicBezTo>
                  <a:cubicBezTo>
                    <a:pt x="9165072" y="6440138"/>
                    <a:pt x="9182846" y="6397325"/>
                    <a:pt x="9204322" y="6375420"/>
                  </a:cubicBezTo>
                  <a:cubicBezTo>
                    <a:pt x="9210987" y="6369446"/>
                    <a:pt x="9225058" y="6376416"/>
                    <a:pt x="9233945" y="6383385"/>
                  </a:cubicBezTo>
                  <a:cubicBezTo>
                    <a:pt x="9236880" y="6394666"/>
                    <a:pt x="9236880" y="6406952"/>
                    <a:pt x="9233945" y="6418233"/>
                  </a:cubicBezTo>
                  <a:cubicBezTo>
                    <a:pt x="9227280" y="6435160"/>
                    <a:pt x="9225058" y="6449099"/>
                    <a:pt x="9233945" y="6455073"/>
                  </a:cubicBezTo>
                  <a:cubicBezTo>
                    <a:pt x="9242832" y="6461047"/>
                    <a:pt x="9257643" y="6467022"/>
                    <a:pt x="9263568" y="6461047"/>
                  </a:cubicBezTo>
                  <a:cubicBezTo>
                    <a:pt x="9290969" y="6432173"/>
                    <a:pt x="9313926" y="6398321"/>
                    <a:pt x="9337624" y="6366459"/>
                  </a:cubicBezTo>
                  <a:cubicBezTo>
                    <a:pt x="9341250" y="6360763"/>
                    <a:pt x="9344244" y="6354391"/>
                    <a:pt x="9346511" y="6347541"/>
                  </a:cubicBezTo>
                  <a:cubicBezTo>
                    <a:pt x="9339105" y="6338581"/>
                    <a:pt x="9330959" y="6325637"/>
                    <a:pt x="9322813" y="6325637"/>
                  </a:cubicBezTo>
                  <a:cubicBezTo>
                    <a:pt x="9165813" y="6320659"/>
                    <a:pt x="9009554" y="6320659"/>
                    <a:pt x="8852553" y="6320659"/>
                  </a:cubicBezTo>
                  <a:cubicBezTo>
                    <a:pt x="8842106" y="6317076"/>
                    <a:pt x="8831156" y="6317076"/>
                    <a:pt x="8820709" y="6320659"/>
                  </a:cubicBezTo>
                  <a:cubicBezTo>
                    <a:pt x="8788865" y="6347541"/>
                    <a:pt x="8759242" y="6393342"/>
                    <a:pt x="8722954" y="6331611"/>
                  </a:cubicBezTo>
                  <a:cubicBezTo>
                    <a:pt x="8682964" y="6344554"/>
                    <a:pt x="8664449" y="6391351"/>
                    <a:pt x="8644454" y="6437151"/>
                  </a:cubicBezTo>
                  <a:cubicBezTo>
                    <a:pt x="8645393" y="6443504"/>
                    <a:pt x="8648376" y="6448972"/>
                    <a:pt x="8652600" y="6452086"/>
                  </a:cubicBezTo>
                  <a:cubicBezTo>
                    <a:pt x="8662514" y="6455986"/>
                    <a:pt x="8673050" y="6455986"/>
                    <a:pt x="8682964" y="6452086"/>
                  </a:cubicBezTo>
                  <a:cubicBezTo>
                    <a:pt x="8702218" y="6441134"/>
                    <a:pt x="8719992" y="6412260"/>
                    <a:pt x="8738506" y="6412260"/>
                  </a:cubicBezTo>
                  <a:cubicBezTo>
                    <a:pt x="8781451" y="6421747"/>
                    <a:pt x="8825326" y="6405361"/>
                    <a:pt x="8858478" y="6367455"/>
                  </a:cubicBezTo>
                  <a:cubicBezTo>
                    <a:pt x="8868105" y="6357498"/>
                    <a:pt x="8890322" y="6367455"/>
                    <a:pt x="8905874" y="6367455"/>
                  </a:cubicBezTo>
                  <a:cubicBezTo>
                    <a:pt x="8915717" y="6372787"/>
                    <a:pt x="8922937" y="6384362"/>
                    <a:pt x="8925129" y="6398321"/>
                  </a:cubicBezTo>
                  <a:cubicBezTo>
                    <a:pt x="8926610" y="6411264"/>
                    <a:pt x="8922907" y="6440138"/>
                    <a:pt x="8916983" y="6440138"/>
                  </a:cubicBezTo>
                  <a:cubicBezTo>
                    <a:pt x="8874617" y="6467688"/>
                    <a:pt x="8830176" y="6489051"/>
                    <a:pt x="8784421" y="6503861"/>
                  </a:cubicBezTo>
                  <a:cubicBezTo>
                    <a:pt x="8738506" y="6514813"/>
                    <a:pt x="8687407" y="6489921"/>
                    <a:pt x="8648157" y="6548666"/>
                  </a:cubicBezTo>
                  <a:cubicBezTo>
                    <a:pt x="8643307" y="6552207"/>
                    <a:pt x="8637454" y="6552207"/>
                    <a:pt x="8632605" y="6548666"/>
                  </a:cubicBezTo>
                  <a:cubicBezTo>
                    <a:pt x="8572620" y="6471003"/>
                    <a:pt x="8523002" y="6538708"/>
                    <a:pt x="8474865" y="6577539"/>
                  </a:cubicBezTo>
                  <a:cubicBezTo>
                    <a:pt x="8447464" y="6599444"/>
                    <a:pt x="8439317" y="6566588"/>
                    <a:pt x="8421544" y="6558622"/>
                  </a:cubicBezTo>
                  <a:cubicBezTo>
                    <a:pt x="8406790" y="6553627"/>
                    <a:pt x="8391565" y="6551614"/>
                    <a:pt x="8376369" y="6552647"/>
                  </a:cubicBezTo>
                  <a:cubicBezTo>
                    <a:pt x="8376369" y="6531739"/>
                    <a:pt x="8376369" y="6510830"/>
                    <a:pt x="8376369" y="6490917"/>
                  </a:cubicBezTo>
                  <a:cubicBezTo>
                    <a:pt x="8375361" y="6484348"/>
                    <a:pt x="8372424" y="6478603"/>
                    <a:pt x="8368223" y="6474986"/>
                  </a:cubicBezTo>
                  <a:cubicBezTo>
                    <a:pt x="8360817" y="6478969"/>
                    <a:pt x="8348968" y="6483947"/>
                    <a:pt x="8348968" y="6490917"/>
                  </a:cubicBezTo>
                  <a:cubicBezTo>
                    <a:pt x="8346022" y="6510920"/>
                    <a:pt x="8344534" y="6531261"/>
                    <a:pt x="8344525" y="6551652"/>
                  </a:cubicBezTo>
                  <a:cubicBezTo>
                    <a:pt x="8318605" y="6549661"/>
                    <a:pt x="8299350" y="6499878"/>
                    <a:pt x="8263063" y="6541696"/>
                  </a:cubicBezTo>
                  <a:cubicBezTo>
                    <a:pt x="8238624" y="6569575"/>
                    <a:pt x="8187525" y="6583514"/>
                    <a:pt x="8180860" y="6492908"/>
                  </a:cubicBezTo>
                  <a:cubicBezTo>
                    <a:pt x="8179379" y="6474986"/>
                    <a:pt x="8169751" y="6468017"/>
                    <a:pt x="8160124" y="6474986"/>
                  </a:cubicBezTo>
                  <a:cubicBezTo>
                    <a:pt x="8122602" y="6502202"/>
                    <a:pt x="8084833" y="6528088"/>
                    <a:pt x="8046817" y="6552647"/>
                  </a:cubicBezTo>
                  <a:cubicBezTo>
                    <a:pt x="8043855" y="6554639"/>
                    <a:pt x="8033487" y="6543687"/>
                    <a:pt x="8033487" y="6543687"/>
                  </a:cubicBezTo>
                  <a:cubicBezTo>
                    <a:pt x="8030391" y="6539386"/>
                    <a:pt x="8028551" y="6533731"/>
                    <a:pt x="8028303" y="6527756"/>
                  </a:cubicBezTo>
                  <a:cubicBezTo>
                    <a:pt x="8049780" y="6491913"/>
                    <a:pt x="8072737" y="6458060"/>
                    <a:pt x="8091992" y="6421220"/>
                  </a:cubicBezTo>
                  <a:cubicBezTo>
                    <a:pt x="8098657" y="6409273"/>
                    <a:pt x="8129020" y="6392347"/>
                    <a:pt x="8098657" y="6373429"/>
                  </a:cubicBezTo>
                  <a:cubicBezTo>
                    <a:pt x="8087548" y="6366460"/>
                    <a:pt x="8068294" y="6379402"/>
                    <a:pt x="8054964" y="6389359"/>
                  </a:cubicBezTo>
                  <a:cubicBezTo>
                    <a:pt x="8041356" y="6402344"/>
                    <a:pt x="8029359" y="6418137"/>
                    <a:pt x="8019416" y="6436155"/>
                  </a:cubicBezTo>
                  <a:cubicBezTo>
                    <a:pt x="8009048" y="6449099"/>
                    <a:pt x="8002383" y="6450094"/>
                    <a:pt x="7992756" y="6436155"/>
                  </a:cubicBezTo>
                  <a:cubicBezTo>
                    <a:pt x="7957949" y="6385376"/>
                    <a:pt x="7909072" y="6426199"/>
                    <a:pt x="7870562" y="6398321"/>
                  </a:cubicBezTo>
                  <a:cubicBezTo>
                    <a:pt x="7857973" y="6389359"/>
                    <a:pt x="7851308" y="6346546"/>
                    <a:pt x="7831312" y="6379402"/>
                  </a:cubicBezTo>
                  <a:cubicBezTo>
                    <a:pt x="7811317" y="6412260"/>
                    <a:pt x="7761699" y="6393342"/>
                    <a:pt x="7761699" y="6454077"/>
                  </a:cubicBezTo>
                  <a:lnTo>
                    <a:pt x="7904628" y="6454077"/>
                  </a:lnTo>
                  <a:cubicBezTo>
                    <a:pt x="7952024" y="6455073"/>
                    <a:pt x="7964615" y="6484942"/>
                    <a:pt x="7952024" y="6565592"/>
                  </a:cubicBezTo>
                  <a:cubicBezTo>
                    <a:pt x="7949063" y="6586500"/>
                    <a:pt x="7931289" y="6591479"/>
                    <a:pt x="7931289" y="6578535"/>
                  </a:cubicBezTo>
                  <a:cubicBezTo>
                    <a:pt x="7920181" y="6524769"/>
                    <a:pt x="7905369" y="6494900"/>
                    <a:pt x="7869822" y="6548666"/>
                  </a:cubicBezTo>
                  <a:cubicBezTo>
                    <a:pt x="7789100" y="6548666"/>
                    <a:pt x="7707638" y="6548666"/>
                    <a:pt x="7626176" y="6548665"/>
                  </a:cubicBezTo>
                  <a:cubicBezTo>
                    <a:pt x="7545424" y="6534755"/>
                    <a:pt x="7463692" y="6561341"/>
                    <a:pt x="7396600" y="6623339"/>
                  </a:cubicBezTo>
                  <a:cubicBezTo>
                    <a:pt x="7370814" y="6654046"/>
                    <a:pt x="7332037" y="6654046"/>
                    <a:pt x="7306251" y="6623339"/>
                  </a:cubicBezTo>
                  <a:cubicBezTo>
                    <a:pt x="7277367" y="6584735"/>
                    <a:pt x="7230717" y="6584735"/>
                    <a:pt x="7201831" y="6623339"/>
                  </a:cubicBezTo>
                  <a:cubicBezTo>
                    <a:pt x="7188678" y="6634737"/>
                    <a:pt x="7172704" y="6638674"/>
                    <a:pt x="7157397" y="6634292"/>
                  </a:cubicBezTo>
                  <a:cubicBezTo>
                    <a:pt x="7085613" y="6585974"/>
                    <a:pt x="7001087" y="6585974"/>
                    <a:pt x="6929302" y="6634292"/>
                  </a:cubicBezTo>
                  <a:cubicBezTo>
                    <a:pt x="6908458" y="6640969"/>
                    <a:pt x="6887016" y="6643651"/>
                    <a:pt x="6865614" y="6642257"/>
                  </a:cubicBezTo>
                  <a:cubicBezTo>
                    <a:pt x="6764156" y="6642257"/>
                    <a:pt x="6667142" y="6642257"/>
                    <a:pt x="6569388" y="6642257"/>
                  </a:cubicBezTo>
                  <a:cubicBezTo>
                    <a:pt x="6509935" y="6632865"/>
                    <a:pt x="6449769" y="6635550"/>
                    <a:pt x="6390911" y="6650223"/>
                  </a:cubicBezTo>
                  <a:cubicBezTo>
                    <a:pt x="6340552" y="6673124"/>
                    <a:pt x="6288712" y="6685071"/>
                    <a:pt x="6238354" y="6704985"/>
                  </a:cubicBezTo>
                  <a:cubicBezTo>
                    <a:pt x="6218359" y="6712949"/>
                    <a:pt x="6203548" y="6731867"/>
                    <a:pt x="6183552" y="6704985"/>
                  </a:cubicBezTo>
                  <a:cubicBezTo>
                    <a:pt x="6176146" y="6692040"/>
                    <a:pt x="6163557" y="6697019"/>
                    <a:pt x="6153189" y="6692040"/>
                  </a:cubicBezTo>
                  <a:cubicBezTo>
                    <a:pt x="6112458" y="6670136"/>
                    <a:pt x="6087279" y="6755762"/>
                    <a:pt x="6049510" y="6729876"/>
                  </a:cubicBezTo>
                  <a:cubicBezTo>
                    <a:pt x="6021944" y="6705249"/>
                    <a:pt x="5995936" y="6677609"/>
                    <a:pt x="5971750" y="6647236"/>
                  </a:cubicBezTo>
                  <a:cubicBezTo>
                    <a:pt x="5965085" y="6641263"/>
                    <a:pt x="5951014" y="6649227"/>
                    <a:pt x="5941387" y="6655201"/>
                  </a:cubicBezTo>
                  <a:cubicBezTo>
                    <a:pt x="5931759" y="6661175"/>
                    <a:pt x="5916207" y="6680093"/>
                    <a:pt x="5916207" y="6680092"/>
                  </a:cubicBezTo>
                  <a:cubicBezTo>
                    <a:pt x="5887131" y="6644731"/>
                    <a:pt x="5846699" y="6631609"/>
                    <a:pt x="5808826" y="6645244"/>
                  </a:cubicBezTo>
                  <a:cubicBezTo>
                    <a:pt x="5761429" y="6655201"/>
                    <a:pt x="5718476" y="6609400"/>
                    <a:pt x="5667377" y="6669141"/>
                  </a:cubicBezTo>
                  <a:cubicBezTo>
                    <a:pt x="5616278" y="6728880"/>
                    <a:pt x="5584434" y="6602431"/>
                    <a:pt x="5531113" y="6640267"/>
                  </a:cubicBezTo>
                  <a:cubicBezTo>
                    <a:pt x="5504453" y="6660179"/>
                    <a:pt x="5475571" y="6631305"/>
                    <a:pt x="5439283" y="6670136"/>
                  </a:cubicBezTo>
                  <a:cubicBezTo>
                    <a:pt x="5402995" y="6708967"/>
                    <a:pt x="5359302" y="6681088"/>
                    <a:pt x="5328938" y="6692040"/>
                  </a:cubicBezTo>
                  <a:cubicBezTo>
                    <a:pt x="5298575" y="6702993"/>
                    <a:pt x="5269693" y="6718924"/>
                    <a:pt x="5239330" y="6732863"/>
                  </a:cubicBezTo>
                  <a:cubicBezTo>
                    <a:pt x="5199339" y="6666153"/>
                    <a:pt x="5168235" y="6740829"/>
                    <a:pt x="5125283" y="6740829"/>
                  </a:cubicBezTo>
                  <a:cubicBezTo>
                    <a:pt x="5082330" y="6740829"/>
                    <a:pt x="5038636" y="6740829"/>
                    <a:pt x="4995683" y="6740829"/>
                  </a:cubicBezTo>
                  <a:lnTo>
                    <a:pt x="4865344" y="6740829"/>
                  </a:lnTo>
                  <a:cubicBezTo>
                    <a:pt x="4821650" y="6740829"/>
                    <a:pt x="4778697" y="6740829"/>
                    <a:pt x="4735004" y="6740828"/>
                  </a:cubicBezTo>
                  <a:cubicBezTo>
                    <a:pt x="4681323" y="6729783"/>
                    <a:pt x="4626428" y="6742725"/>
                    <a:pt x="4578745" y="6777668"/>
                  </a:cubicBezTo>
                  <a:cubicBezTo>
                    <a:pt x="4557268" y="6800568"/>
                    <a:pt x="4515796" y="6789616"/>
                    <a:pt x="4483212" y="6789616"/>
                  </a:cubicBezTo>
                  <a:cubicBezTo>
                    <a:pt x="4387678" y="6801563"/>
                    <a:pt x="4289183" y="6752776"/>
                    <a:pt x="4195872" y="6821477"/>
                  </a:cubicBezTo>
                  <a:cubicBezTo>
                    <a:pt x="4189947" y="6826454"/>
                    <a:pt x="4178839" y="6810525"/>
                    <a:pt x="4169211" y="6810525"/>
                  </a:cubicBezTo>
                  <a:cubicBezTo>
                    <a:pt x="4102829" y="6778080"/>
                    <a:pt x="4029583" y="6782377"/>
                    <a:pt x="3965556" y="6822473"/>
                  </a:cubicBezTo>
                  <a:cubicBezTo>
                    <a:pt x="3940409" y="6834464"/>
                    <a:pt x="3913611" y="6838882"/>
                    <a:pt x="3887055" y="6835416"/>
                  </a:cubicBezTo>
                  <a:cubicBezTo>
                    <a:pt x="3821975" y="6841890"/>
                    <a:pt x="3756627" y="6841890"/>
                    <a:pt x="3691546" y="6835416"/>
                  </a:cubicBezTo>
                  <a:cubicBezTo>
                    <a:pt x="3624154" y="6823468"/>
                    <a:pt x="3571574" y="6898142"/>
                    <a:pt x="3504923" y="6888186"/>
                  </a:cubicBezTo>
                  <a:cubicBezTo>
                    <a:pt x="3446199" y="6873236"/>
                    <a:pt x="3385911" y="6873236"/>
                    <a:pt x="3327187" y="6888186"/>
                  </a:cubicBezTo>
                  <a:cubicBezTo>
                    <a:pt x="3283757" y="6915186"/>
                    <a:pt x="3236548" y="6929442"/>
                    <a:pt x="3188701" y="6930003"/>
                  </a:cubicBezTo>
                  <a:cubicBezTo>
                    <a:pt x="3142046" y="6922039"/>
                    <a:pt x="3110201" y="6973813"/>
                    <a:pt x="3067989" y="6987752"/>
                  </a:cubicBezTo>
                  <a:cubicBezTo>
                    <a:pt x="3023016" y="7009763"/>
                    <a:pt x="2975828" y="7022518"/>
                    <a:pt x="2928022" y="7025587"/>
                  </a:cubicBezTo>
                  <a:cubicBezTo>
                    <a:pt x="2896177" y="7025587"/>
                    <a:pt x="2863593" y="7025587"/>
                    <a:pt x="2831008" y="7025587"/>
                  </a:cubicBezTo>
                  <a:cubicBezTo>
                    <a:pt x="2802499" y="7021879"/>
                    <a:pt x="2774561" y="7038031"/>
                    <a:pt x="2756951" y="7068400"/>
                  </a:cubicBezTo>
                  <a:cubicBezTo>
                    <a:pt x="2728810" y="7116193"/>
                    <a:pt x="2699927" y="7138097"/>
                    <a:pt x="2661418" y="7086323"/>
                  </a:cubicBezTo>
                  <a:cubicBezTo>
                    <a:pt x="2649569" y="7068400"/>
                    <a:pt x="2633276" y="7075370"/>
                    <a:pt x="2616984" y="7086323"/>
                  </a:cubicBezTo>
                  <a:cubicBezTo>
                    <a:pt x="2547230" y="7138763"/>
                    <a:pt x="2468804" y="7166835"/>
                    <a:pt x="2388890" y="7167966"/>
                  </a:cubicBezTo>
                  <a:cubicBezTo>
                    <a:pt x="2271139" y="7256581"/>
                    <a:pt x="2145243" y="7200824"/>
                    <a:pt x="2023790" y="7211777"/>
                  </a:cubicBezTo>
                  <a:cubicBezTo>
                    <a:pt x="1997179" y="7214825"/>
                    <a:pt x="1970702" y="7204145"/>
                    <a:pt x="1949734" y="7181906"/>
                  </a:cubicBezTo>
                  <a:cubicBezTo>
                    <a:pt x="1928636" y="7156840"/>
                    <a:pt x="1903157" y="7139370"/>
                    <a:pt x="1875677" y="7131128"/>
                  </a:cubicBezTo>
                  <a:cubicBezTo>
                    <a:pt x="1857903" y="7128141"/>
                    <a:pt x="1838649" y="7158010"/>
                    <a:pt x="1818653" y="7165976"/>
                  </a:cubicBezTo>
                  <a:cubicBezTo>
                    <a:pt x="1802913" y="7171930"/>
                    <a:pt x="1786257" y="7171930"/>
                    <a:pt x="1770517" y="7165976"/>
                  </a:cubicBezTo>
                  <a:cubicBezTo>
                    <a:pt x="1741535" y="7148549"/>
                    <a:pt x="1711868" y="7133260"/>
                    <a:pt x="1681648" y="7120176"/>
                  </a:cubicBezTo>
                  <a:cubicBezTo>
                    <a:pt x="1649338" y="7117653"/>
                    <a:pt x="1616945" y="7117653"/>
                    <a:pt x="1584634" y="7120176"/>
                  </a:cubicBezTo>
                  <a:cubicBezTo>
                    <a:pt x="1575007" y="7119180"/>
                    <a:pt x="1566861" y="7102253"/>
                    <a:pt x="1557974" y="7094288"/>
                  </a:cubicBezTo>
                  <a:cubicBezTo>
                    <a:pt x="1530664" y="7069465"/>
                    <a:pt x="1494438" y="7071900"/>
                    <a:pt x="1469106" y="7100261"/>
                  </a:cubicBezTo>
                  <a:cubicBezTo>
                    <a:pt x="1457997" y="7113206"/>
                    <a:pt x="1452073" y="7117189"/>
                    <a:pt x="1442446" y="7107231"/>
                  </a:cubicBezTo>
                  <a:cubicBezTo>
                    <a:pt x="1391668" y="7046109"/>
                    <a:pt x="1356656" y="6964867"/>
                    <a:pt x="1342469" y="6875242"/>
                  </a:cubicBezTo>
                  <a:cubicBezTo>
                    <a:pt x="1341242" y="6870447"/>
                    <a:pt x="1341678" y="6865165"/>
                    <a:pt x="1343659" y="6860849"/>
                  </a:cubicBezTo>
                  <a:cubicBezTo>
                    <a:pt x="1347309" y="6852892"/>
                    <a:pt x="1355065" y="6850421"/>
                    <a:pt x="1360983" y="6855329"/>
                  </a:cubicBezTo>
                  <a:cubicBezTo>
                    <a:pt x="1390606" y="6891173"/>
                    <a:pt x="1418747" y="6897147"/>
                    <a:pt x="1443927" y="6848359"/>
                  </a:cubicBezTo>
                  <a:cubicBezTo>
                    <a:pt x="1454409" y="6831179"/>
                    <a:pt x="1461310" y="6810562"/>
                    <a:pt x="1463922" y="6788620"/>
                  </a:cubicBezTo>
                  <a:cubicBezTo>
                    <a:pt x="1466144" y="6742820"/>
                    <a:pt x="1439483" y="6742820"/>
                    <a:pt x="1418747" y="6742820"/>
                  </a:cubicBezTo>
                  <a:cubicBezTo>
                    <a:pt x="1343858" y="6741187"/>
                    <a:pt x="1270491" y="6714130"/>
                    <a:pt x="1205464" y="6664162"/>
                  </a:cubicBezTo>
                  <a:cubicBezTo>
                    <a:pt x="1172067" y="6638707"/>
                    <a:pt x="1130417" y="6643869"/>
                    <a:pt x="1101044" y="6677105"/>
                  </a:cubicBezTo>
                  <a:cubicBezTo>
                    <a:pt x="1078825" y="6698084"/>
                    <a:pt x="1049207" y="6698084"/>
                    <a:pt x="1026988" y="6677105"/>
                  </a:cubicBezTo>
                  <a:cubicBezTo>
                    <a:pt x="995143" y="6650223"/>
                    <a:pt x="973667" y="6598449"/>
                    <a:pt x="933676" y="6585504"/>
                  </a:cubicBezTo>
                  <a:cubicBezTo>
                    <a:pt x="927752" y="6583514"/>
                    <a:pt x="921087" y="6560613"/>
                    <a:pt x="921087" y="6545678"/>
                  </a:cubicBezTo>
                  <a:cubicBezTo>
                    <a:pt x="919796" y="6447000"/>
                    <a:pt x="963578" y="6357323"/>
                    <a:pt x="1031431" y="6319663"/>
                  </a:cubicBezTo>
                  <a:cubicBezTo>
                    <a:pt x="1035134" y="6318667"/>
                    <a:pt x="1039577" y="6332607"/>
                    <a:pt x="1044021" y="6332607"/>
                  </a:cubicBezTo>
                  <a:cubicBezTo>
                    <a:pt x="1109191" y="6353515"/>
                    <a:pt x="1113634" y="6351524"/>
                    <a:pt x="1113634" y="6276849"/>
                  </a:cubicBezTo>
                  <a:cubicBezTo>
                    <a:pt x="1117459" y="6250607"/>
                    <a:pt x="1119443" y="6223938"/>
                    <a:pt x="1119559" y="6197196"/>
                  </a:cubicBezTo>
                  <a:cubicBezTo>
                    <a:pt x="1116102" y="6186633"/>
                    <a:pt x="1110443" y="6177641"/>
                    <a:pt x="1103266" y="6171309"/>
                  </a:cubicBezTo>
                  <a:cubicBezTo>
                    <a:pt x="1081790" y="6195206"/>
                    <a:pt x="1056610" y="6236027"/>
                    <a:pt x="1039577" y="6242001"/>
                  </a:cubicBezTo>
                  <a:cubicBezTo>
                    <a:pt x="1022544" y="6247975"/>
                    <a:pt x="995884" y="6189232"/>
                    <a:pt x="988478" y="6264902"/>
                  </a:cubicBezTo>
                  <a:cubicBezTo>
                    <a:pt x="987738" y="6272867"/>
                    <a:pt x="973667" y="6285810"/>
                    <a:pt x="969964" y="6285810"/>
                  </a:cubicBezTo>
                  <a:cubicBezTo>
                    <a:pt x="960154" y="6278634"/>
                    <a:pt x="951771" y="6268389"/>
                    <a:pt x="945525" y="6255941"/>
                  </a:cubicBezTo>
                  <a:cubicBezTo>
                    <a:pt x="915903" y="6204166"/>
                    <a:pt x="917384" y="6194210"/>
                    <a:pt x="963299" y="6156375"/>
                  </a:cubicBezTo>
                  <a:cubicBezTo>
                    <a:pt x="979591" y="6142435"/>
                    <a:pt x="985516" y="6135466"/>
                    <a:pt x="973667" y="6108583"/>
                  </a:cubicBezTo>
                  <a:cubicBezTo>
                    <a:pt x="927011" y="6009017"/>
                    <a:pt x="860360" y="6009017"/>
                    <a:pt x="786304" y="6009017"/>
                  </a:cubicBezTo>
                  <a:cubicBezTo>
                    <a:pt x="782601" y="6009017"/>
                    <a:pt x="775936" y="5981138"/>
                    <a:pt x="775195" y="5980143"/>
                  </a:cubicBezTo>
                  <a:cubicBezTo>
                    <a:pt x="774455" y="5979147"/>
                    <a:pt x="783341" y="5968195"/>
                    <a:pt x="787785" y="5968195"/>
                  </a:cubicBezTo>
                  <a:cubicBezTo>
                    <a:pt x="793210" y="5967722"/>
                    <a:pt x="798652" y="5967722"/>
                    <a:pt x="804077" y="5968195"/>
                  </a:cubicBezTo>
                  <a:cubicBezTo>
                    <a:pt x="824073" y="5956247"/>
                    <a:pt x="820370" y="5937329"/>
                    <a:pt x="810002" y="5917416"/>
                  </a:cubicBezTo>
                  <a:cubicBezTo>
                    <a:pt x="795133" y="5885017"/>
                    <a:pt x="767825" y="5866853"/>
                    <a:pt x="739648" y="5870620"/>
                  </a:cubicBezTo>
                  <a:cubicBezTo>
                    <a:pt x="723490" y="5874602"/>
                    <a:pt x="706928" y="5874602"/>
                    <a:pt x="690771" y="5870620"/>
                  </a:cubicBezTo>
                  <a:cubicBezTo>
                    <a:pt x="680984" y="5865672"/>
                    <a:pt x="673370" y="5855069"/>
                    <a:pt x="670035" y="5841746"/>
                  </a:cubicBezTo>
                  <a:cubicBezTo>
                    <a:pt x="667912" y="5826851"/>
                    <a:pt x="670312" y="5811433"/>
                    <a:pt x="676700" y="5798932"/>
                  </a:cubicBezTo>
                  <a:cubicBezTo>
                    <a:pt x="697436" y="5775036"/>
                    <a:pt x="721134" y="5758110"/>
                    <a:pt x="741870" y="5734214"/>
                  </a:cubicBezTo>
                  <a:cubicBezTo>
                    <a:pt x="748638" y="5724663"/>
                    <a:pt x="751658" y="5711377"/>
                    <a:pt x="750016" y="5698370"/>
                  </a:cubicBezTo>
                  <a:cubicBezTo>
                    <a:pt x="737426" y="5671488"/>
                    <a:pt x="724096" y="5638631"/>
                    <a:pt x="737426" y="5612744"/>
                  </a:cubicBezTo>
                  <a:cubicBezTo>
                    <a:pt x="750756" y="5586856"/>
                    <a:pt x="778157" y="5598804"/>
                    <a:pt x="796672" y="5586856"/>
                  </a:cubicBezTo>
                  <a:cubicBezTo>
                    <a:pt x="816298" y="5573825"/>
                    <a:pt x="834089" y="5556306"/>
                    <a:pt x="849252" y="5535082"/>
                  </a:cubicBezTo>
                  <a:cubicBezTo>
                    <a:pt x="865528" y="5501853"/>
                    <a:pt x="865528" y="5458788"/>
                    <a:pt x="849252" y="5425559"/>
                  </a:cubicBezTo>
                  <a:cubicBezTo>
                    <a:pt x="832959" y="5393698"/>
                    <a:pt x="812223" y="5405646"/>
                    <a:pt x="793709" y="5425559"/>
                  </a:cubicBezTo>
                  <a:cubicBezTo>
                    <a:pt x="775195" y="5445472"/>
                    <a:pt x="754459" y="5459411"/>
                    <a:pt x="735205" y="5435516"/>
                  </a:cubicBezTo>
                  <a:cubicBezTo>
                    <a:pt x="704841" y="5396685"/>
                    <a:pt x="680403" y="5406641"/>
                    <a:pt x="648558" y="5435516"/>
                  </a:cubicBezTo>
                  <a:cubicBezTo>
                    <a:pt x="615302" y="5463633"/>
                    <a:pt x="572591" y="5461257"/>
                    <a:pt x="541176" y="5429542"/>
                  </a:cubicBezTo>
                  <a:cubicBezTo>
                    <a:pt x="522612" y="5413144"/>
                    <a:pt x="508563" y="5389009"/>
                    <a:pt x="501186" y="5360841"/>
                  </a:cubicBezTo>
                  <a:cubicBezTo>
                    <a:pt x="492299" y="5323006"/>
                    <a:pt x="518959" y="5318027"/>
                    <a:pt x="536733" y="5301102"/>
                  </a:cubicBezTo>
                  <a:cubicBezTo>
                    <a:pt x="570799" y="5270236"/>
                    <a:pt x="622638" y="5271232"/>
                    <a:pt x="633747" y="5191579"/>
                  </a:cubicBezTo>
                  <a:cubicBezTo>
                    <a:pt x="635228" y="5179630"/>
                    <a:pt x="651521" y="5173656"/>
                    <a:pt x="673738" y="5164696"/>
                  </a:cubicBezTo>
                  <a:cubicBezTo>
                    <a:pt x="695954" y="5155735"/>
                    <a:pt x="727799" y="5162705"/>
                    <a:pt x="747794" y="5142791"/>
                  </a:cubicBezTo>
                  <a:cubicBezTo>
                    <a:pt x="820165" y="5079115"/>
                    <a:pt x="907272" y="5052933"/>
                    <a:pt x="992922" y="5069112"/>
                  </a:cubicBezTo>
                  <a:cubicBezTo>
                    <a:pt x="1030994" y="5071598"/>
                    <a:pt x="1069156" y="5069599"/>
                    <a:pt x="1106969" y="5063138"/>
                  </a:cubicBezTo>
                  <a:cubicBezTo>
                    <a:pt x="1122598" y="5059156"/>
                    <a:pt x="1137312" y="5050288"/>
                    <a:pt x="1149922" y="5037251"/>
                  </a:cubicBezTo>
                  <a:cubicBezTo>
                    <a:pt x="1158621" y="5027037"/>
                    <a:pt x="1165247" y="5014018"/>
                    <a:pt x="1169176" y="4999415"/>
                  </a:cubicBezTo>
                  <a:cubicBezTo>
                    <a:pt x="1169917" y="4995433"/>
                    <a:pt x="1157327" y="4976515"/>
                    <a:pt x="1150662" y="4976515"/>
                  </a:cubicBezTo>
                  <a:cubicBezTo>
                    <a:pt x="1100304" y="4976515"/>
                    <a:pt x="1051426" y="4976515"/>
                    <a:pt x="1002549" y="4976515"/>
                  </a:cubicBezTo>
                  <a:cubicBezTo>
                    <a:pt x="981073" y="4976515"/>
                    <a:pt x="949969" y="4987468"/>
                    <a:pt x="939601" y="4971537"/>
                  </a:cubicBezTo>
                  <a:cubicBezTo>
                    <a:pt x="887021" y="4887902"/>
                    <a:pt x="854436" y="4946646"/>
                    <a:pt x="818889" y="4997425"/>
                  </a:cubicBezTo>
                  <a:cubicBezTo>
                    <a:pt x="802596" y="5022316"/>
                    <a:pt x="790006" y="5006385"/>
                    <a:pt x="780379" y="4989459"/>
                  </a:cubicBezTo>
                  <a:cubicBezTo>
                    <a:pt x="757421" y="4950628"/>
                    <a:pt x="738907" y="4933702"/>
                    <a:pt x="701138" y="4966559"/>
                  </a:cubicBezTo>
                  <a:cubicBezTo>
                    <a:pt x="679662" y="4988464"/>
                    <a:pt x="636709" y="4965563"/>
                    <a:pt x="605605" y="4973528"/>
                  </a:cubicBezTo>
                  <a:cubicBezTo>
                    <a:pt x="552285" y="4987468"/>
                    <a:pt x="526365" y="4954611"/>
                    <a:pt x="511553" y="4882924"/>
                  </a:cubicBezTo>
                  <a:cubicBezTo>
                    <a:pt x="496978" y="4823882"/>
                    <a:pt x="472964" y="4769847"/>
                    <a:pt x="441200" y="4724613"/>
                  </a:cubicBezTo>
                  <a:cubicBezTo>
                    <a:pt x="414422" y="4679985"/>
                    <a:pt x="419378" y="4614687"/>
                    <a:pt x="452308" y="4578251"/>
                  </a:cubicBezTo>
                  <a:cubicBezTo>
                    <a:pt x="465298" y="4564836"/>
                    <a:pt x="478902" y="4552532"/>
                    <a:pt x="493039" y="4541412"/>
                  </a:cubicBezTo>
                  <a:cubicBezTo>
                    <a:pt x="527105" y="4507559"/>
                    <a:pt x="541176" y="4468728"/>
                    <a:pt x="521181" y="4426910"/>
                  </a:cubicBezTo>
                  <a:cubicBezTo>
                    <a:pt x="492341" y="4378923"/>
                    <a:pt x="481675" y="4315674"/>
                    <a:pt x="492299" y="4255656"/>
                  </a:cubicBezTo>
                  <a:cubicBezTo>
                    <a:pt x="494118" y="4233896"/>
                    <a:pt x="500836" y="4213402"/>
                    <a:pt x="511553" y="4196913"/>
                  </a:cubicBezTo>
                  <a:cubicBezTo>
                    <a:pt x="623936" y="4113046"/>
                    <a:pt x="742912" y="4046257"/>
                    <a:pt x="866285" y="3997780"/>
                  </a:cubicBezTo>
                  <a:cubicBezTo>
                    <a:pt x="888421" y="3996803"/>
                    <a:pt x="909069" y="3982557"/>
                    <a:pt x="922568" y="3958949"/>
                  </a:cubicBezTo>
                  <a:cubicBezTo>
                    <a:pt x="958475" y="3882221"/>
                    <a:pt x="1023584" y="3839417"/>
                    <a:pt x="1090676" y="3848430"/>
                  </a:cubicBezTo>
                  <a:cubicBezTo>
                    <a:pt x="1124014" y="3809594"/>
                    <a:pt x="1169120" y="3794433"/>
                    <a:pt x="1212129" y="3807608"/>
                  </a:cubicBezTo>
                  <a:cubicBezTo>
                    <a:pt x="1265450" y="3810595"/>
                    <a:pt x="1273596" y="3767782"/>
                    <a:pt x="1273596" y="3702068"/>
                  </a:cubicBezTo>
                  <a:cubicBezTo>
                    <a:pt x="1275196" y="3680847"/>
                    <a:pt x="1287479" y="3663920"/>
                    <a:pt x="1303219" y="3661246"/>
                  </a:cubicBezTo>
                  <a:cubicBezTo>
                    <a:pt x="1292851" y="3607480"/>
                    <a:pt x="1249898" y="3555706"/>
                    <a:pt x="1297294" y="3496962"/>
                  </a:cubicBezTo>
                  <a:cubicBezTo>
                    <a:pt x="1298035" y="3496962"/>
                    <a:pt x="1301738" y="3488001"/>
                    <a:pt x="1292111" y="3482027"/>
                  </a:cubicBezTo>
                  <a:cubicBezTo>
                    <a:pt x="1282483" y="3476053"/>
                    <a:pt x="1268412" y="3469084"/>
                    <a:pt x="1262488" y="3476053"/>
                  </a:cubicBezTo>
                  <a:cubicBezTo>
                    <a:pt x="1235827" y="3503932"/>
                    <a:pt x="1204724" y="3547741"/>
                    <a:pt x="1188431" y="3568650"/>
                  </a:cubicBezTo>
                  <a:cubicBezTo>
                    <a:pt x="1172139" y="3589558"/>
                    <a:pt x="1172879" y="3588563"/>
                    <a:pt x="1124742" y="3575619"/>
                  </a:cubicBezTo>
                  <a:cubicBezTo>
                    <a:pt x="1109191" y="3575619"/>
                    <a:pt x="1088455" y="3564667"/>
                    <a:pt x="1078087" y="3575619"/>
                  </a:cubicBezTo>
                  <a:cubicBezTo>
                    <a:pt x="1026905" y="3615685"/>
                    <a:pt x="966751" y="3629812"/>
                    <a:pt x="908497" y="3615446"/>
                  </a:cubicBezTo>
                  <a:cubicBezTo>
                    <a:pt x="863278" y="3612072"/>
                    <a:pt x="823405" y="3654959"/>
                    <a:pt x="815926" y="3715012"/>
                  </a:cubicBezTo>
                  <a:cubicBezTo>
                    <a:pt x="806236" y="3712126"/>
                    <a:pt x="796975" y="3707077"/>
                    <a:pt x="788525" y="3700077"/>
                  </a:cubicBezTo>
                  <a:cubicBezTo>
                    <a:pt x="752238" y="3659255"/>
                    <a:pt x="752238" y="3653281"/>
                    <a:pt x="775195" y="3612459"/>
                  </a:cubicBezTo>
                  <a:cubicBezTo>
                    <a:pt x="781860" y="3599515"/>
                    <a:pt x="791488" y="3589558"/>
                    <a:pt x="797412" y="3576615"/>
                  </a:cubicBezTo>
                  <a:cubicBezTo>
                    <a:pt x="801862" y="3565622"/>
                    <a:pt x="804156" y="3553286"/>
                    <a:pt x="804077" y="3540771"/>
                  </a:cubicBezTo>
                  <a:cubicBezTo>
                    <a:pt x="804818" y="3536789"/>
                    <a:pt x="796672" y="3527827"/>
                    <a:pt x="792228" y="3527827"/>
                  </a:cubicBezTo>
                  <a:cubicBezTo>
                    <a:pt x="759643" y="3527827"/>
                    <a:pt x="734464" y="3534797"/>
                    <a:pt x="694473" y="3527827"/>
                  </a:cubicBezTo>
                  <a:cubicBezTo>
                    <a:pt x="654483" y="3520858"/>
                    <a:pt x="649299" y="3503932"/>
                    <a:pt x="671516" y="3428261"/>
                  </a:cubicBezTo>
                  <a:cubicBezTo>
                    <a:pt x="679662" y="3409344"/>
                    <a:pt x="684105" y="3400382"/>
                    <a:pt x="671516" y="3392417"/>
                  </a:cubicBezTo>
                  <a:cubicBezTo>
                    <a:pt x="666724" y="3390140"/>
                    <a:pt x="661496" y="3390140"/>
                    <a:pt x="656705" y="3392417"/>
                  </a:cubicBezTo>
                  <a:cubicBezTo>
                    <a:pt x="646449" y="3395374"/>
                    <a:pt x="636668" y="3400770"/>
                    <a:pt x="627822" y="3408348"/>
                  </a:cubicBezTo>
                  <a:cubicBezTo>
                    <a:pt x="586925" y="3429211"/>
                    <a:pt x="550532" y="3463428"/>
                    <a:pt x="521921" y="3507915"/>
                  </a:cubicBezTo>
                  <a:cubicBezTo>
                    <a:pt x="507851" y="3537784"/>
                    <a:pt x="483412" y="3531810"/>
                    <a:pt x="462676" y="3526832"/>
                  </a:cubicBezTo>
                  <a:cubicBezTo>
                    <a:pt x="452754" y="3522377"/>
                    <a:pt x="443482" y="3515640"/>
                    <a:pt x="435275" y="3506919"/>
                  </a:cubicBezTo>
                  <a:lnTo>
                    <a:pt x="443421" y="3486010"/>
                  </a:lnTo>
                  <a:cubicBezTo>
                    <a:pt x="449940" y="3473393"/>
                    <a:pt x="457117" y="3461416"/>
                    <a:pt x="464898" y="3450166"/>
                  </a:cubicBezTo>
                  <a:cubicBezTo>
                    <a:pt x="481190" y="3428261"/>
                    <a:pt x="495261" y="3407353"/>
                    <a:pt x="469341" y="3379474"/>
                  </a:cubicBezTo>
                  <a:cubicBezTo>
                    <a:pt x="456752" y="3365534"/>
                    <a:pt x="442681" y="3354583"/>
                    <a:pt x="430091" y="3340643"/>
                  </a:cubicBezTo>
                  <a:cubicBezTo>
                    <a:pt x="387188" y="3280371"/>
                    <a:pt x="316206" y="3277708"/>
                    <a:pt x="270869" y="3334669"/>
                  </a:cubicBezTo>
                  <a:cubicBezTo>
                    <a:pt x="265685" y="3339648"/>
                    <a:pt x="242728" y="3320730"/>
                    <a:pt x="242728" y="3320730"/>
                  </a:cubicBezTo>
                  <a:cubicBezTo>
                    <a:pt x="242728" y="3320730"/>
                    <a:pt x="242728" y="3307787"/>
                    <a:pt x="242728" y="3302808"/>
                  </a:cubicBezTo>
                  <a:cubicBezTo>
                    <a:pt x="264945" y="3253025"/>
                    <a:pt x="269388" y="3184324"/>
                    <a:pt x="332336" y="3190298"/>
                  </a:cubicBezTo>
                  <a:cubicBezTo>
                    <a:pt x="363440" y="3194281"/>
                    <a:pt x="396766" y="3146489"/>
                    <a:pt x="437497" y="3146489"/>
                  </a:cubicBezTo>
                  <a:cubicBezTo>
                    <a:pt x="494520" y="3146489"/>
                    <a:pt x="496742" y="3132550"/>
                    <a:pt x="472303" y="3046923"/>
                  </a:cubicBezTo>
                  <a:cubicBezTo>
                    <a:pt x="464157" y="3027010"/>
                    <a:pt x="458233" y="2994153"/>
                    <a:pt x="464157" y="2984196"/>
                  </a:cubicBezTo>
                  <a:cubicBezTo>
                    <a:pt x="490818" y="2935409"/>
                    <a:pt x="513775" y="2875669"/>
                    <a:pt x="560431" y="2864717"/>
                  </a:cubicBezTo>
                  <a:cubicBezTo>
                    <a:pt x="576294" y="2861927"/>
                    <a:pt x="592403" y="2866119"/>
                    <a:pt x="606346" y="2876664"/>
                  </a:cubicBezTo>
                  <a:cubicBezTo>
                    <a:pt x="607067" y="2877302"/>
                    <a:pt x="607767" y="2877978"/>
                    <a:pt x="608446" y="2878692"/>
                  </a:cubicBezTo>
                  <a:cubicBezTo>
                    <a:pt x="621969" y="2892934"/>
                    <a:pt x="624345" y="2919219"/>
                    <a:pt x="613752" y="2937400"/>
                  </a:cubicBezTo>
                  <a:cubicBezTo>
                    <a:pt x="556728" y="3013070"/>
                    <a:pt x="621898" y="3064845"/>
                    <a:pt x="630785" y="3126576"/>
                  </a:cubicBezTo>
                  <a:cubicBezTo>
                    <a:pt x="632266" y="3142507"/>
                    <a:pt x="644855" y="3138524"/>
                    <a:pt x="655964" y="3126576"/>
                  </a:cubicBezTo>
                  <a:cubicBezTo>
                    <a:pt x="678874" y="3103300"/>
                    <a:pt x="690746" y="3065299"/>
                    <a:pt x="687068" y="3027010"/>
                  </a:cubicBezTo>
                  <a:cubicBezTo>
                    <a:pt x="679122" y="2980223"/>
                    <a:pt x="689771" y="2931240"/>
                    <a:pt x="715209" y="2897574"/>
                  </a:cubicBezTo>
                  <a:cubicBezTo>
                    <a:pt x="732242" y="2873677"/>
                    <a:pt x="751497" y="2849781"/>
                    <a:pt x="771492" y="2873677"/>
                  </a:cubicBezTo>
                  <a:cubicBezTo>
                    <a:pt x="791488" y="2897574"/>
                    <a:pt x="786304" y="2925452"/>
                    <a:pt x="785563" y="2961296"/>
                  </a:cubicBezTo>
                  <a:cubicBezTo>
                    <a:pt x="784823" y="2997140"/>
                    <a:pt x="764827" y="3014066"/>
                    <a:pt x="750016" y="3036966"/>
                  </a:cubicBezTo>
                  <a:cubicBezTo>
                    <a:pt x="739703" y="3052583"/>
                    <a:pt x="731889" y="3070884"/>
                    <a:pt x="727058" y="3090732"/>
                  </a:cubicBezTo>
                  <a:cubicBezTo>
                    <a:pt x="723355" y="3102680"/>
                    <a:pt x="768530" y="3120601"/>
                    <a:pt x="786304" y="3102680"/>
                  </a:cubicBezTo>
                  <a:cubicBezTo>
                    <a:pt x="821071" y="3067442"/>
                    <a:pt x="864430" y="3051091"/>
                    <a:pt x="907757" y="3056879"/>
                  </a:cubicBezTo>
                  <a:cubicBezTo>
                    <a:pt x="923668" y="3060829"/>
                    <a:pt x="939982" y="3060829"/>
                    <a:pt x="955893" y="3056879"/>
                  </a:cubicBezTo>
                  <a:cubicBezTo>
                    <a:pt x="964040" y="3052897"/>
                    <a:pt x="975889" y="3033980"/>
                    <a:pt x="975889" y="3024022"/>
                  </a:cubicBezTo>
                  <a:cubicBezTo>
                    <a:pt x="969224" y="2963287"/>
                    <a:pt x="1004771" y="2924457"/>
                    <a:pt x="1010695" y="2871686"/>
                  </a:cubicBezTo>
                  <a:cubicBezTo>
                    <a:pt x="1012176" y="2859739"/>
                    <a:pt x="1002549" y="2844803"/>
                    <a:pt x="998106" y="2831860"/>
                  </a:cubicBezTo>
                  <a:cubicBezTo>
                    <a:pt x="993679" y="2836090"/>
                    <a:pt x="988968" y="2839757"/>
                    <a:pt x="984035" y="2842812"/>
                  </a:cubicBezTo>
                  <a:lnTo>
                    <a:pt x="958115" y="2855756"/>
                  </a:lnTo>
                  <a:cubicBezTo>
                    <a:pt x="946266" y="2773116"/>
                    <a:pt x="904054" y="2773116"/>
                    <a:pt x="860360" y="2773116"/>
                  </a:cubicBezTo>
                  <a:cubicBezTo>
                    <a:pt x="854469" y="2770984"/>
                    <a:pt x="848850" y="2767670"/>
                    <a:pt x="843693" y="2763287"/>
                  </a:cubicBezTo>
                  <a:cubicBezTo>
                    <a:pt x="815344" y="2739192"/>
                    <a:pt x="806891" y="2688763"/>
                    <a:pt x="824813" y="2650650"/>
                  </a:cubicBezTo>
                  <a:cubicBezTo>
                    <a:pt x="856657" y="2595888"/>
                    <a:pt x="892205" y="2548096"/>
                    <a:pt x="925530" y="2496321"/>
                  </a:cubicBezTo>
                  <a:cubicBezTo>
                    <a:pt x="931676" y="2484787"/>
                    <a:pt x="936425" y="2472018"/>
                    <a:pt x="939601" y="2458487"/>
                  </a:cubicBezTo>
                  <a:cubicBezTo>
                    <a:pt x="940341" y="2456495"/>
                    <a:pt x="932195" y="2445543"/>
                    <a:pt x="927011" y="2445543"/>
                  </a:cubicBezTo>
                  <a:cubicBezTo>
                    <a:pt x="926341" y="2445207"/>
                    <a:pt x="925666" y="2444889"/>
                    <a:pt x="924987" y="2444587"/>
                  </a:cubicBezTo>
                  <a:cubicBezTo>
                    <a:pt x="895084" y="2431305"/>
                    <a:pt x="862833" y="2453131"/>
                    <a:pt x="852955" y="2493335"/>
                  </a:cubicBezTo>
                  <a:cubicBezTo>
                    <a:pt x="837735" y="2556588"/>
                    <a:pt x="789566" y="2594330"/>
                    <a:pt x="741129" y="2580953"/>
                  </a:cubicBezTo>
                  <a:cubicBezTo>
                    <a:pt x="719363" y="2578538"/>
                    <a:pt x="700742" y="2558979"/>
                    <a:pt x="693733" y="2531170"/>
                  </a:cubicBezTo>
                  <a:cubicBezTo>
                    <a:pt x="675959" y="2481387"/>
                    <a:pt x="625601" y="2470434"/>
                    <a:pt x="615233" y="2403725"/>
                  </a:cubicBezTo>
                  <a:cubicBezTo>
                    <a:pt x="614492" y="2390781"/>
                    <a:pt x="598200" y="2390781"/>
                    <a:pt x="571539" y="2390781"/>
                  </a:cubicBezTo>
                  <a:cubicBezTo>
                    <a:pt x="544879" y="2390781"/>
                    <a:pt x="532289" y="2371864"/>
                    <a:pt x="532289" y="2335024"/>
                  </a:cubicBezTo>
                  <a:lnTo>
                    <a:pt x="532289" y="2263337"/>
                  </a:lnTo>
                  <a:cubicBezTo>
                    <a:pt x="531549" y="2228488"/>
                    <a:pt x="522662" y="2201606"/>
                    <a:pt x="495261" y="2201606"/>
                  </a:cubicBezTo>
                  <a:cubicBezTo>
                    <a:pt x="419999" y="2183395"/>
                    <a:pt x="342389" y="2196959"/>
                    <a:pt x="273091" y="2240437"/>
                  </a:cubicBezTo>
                  <a:cubicBezTo>
                    <a:pt x="267907" y="2244420"/>
                    <a:pt x="247171" y="2231476"/>
                    <a:pt x="247171" y="2222514"/>
                  </a:cubicBezTo>
                  <a:cubicBezTo>
                    <a:pt x="239729" y="2169421"/>
                    <a:pt x="227802" y="2117643"/>
                    <a:pt x="211624" y="2068187"/>
                  </a:cubicBezTo>
                  <a:cubicBezTo>
                    <a:pt x="193850" y="2030352"/>
                    <a:pt x="250874" y="1988534"/>
                    <a:pt x="211624" y="1943730"/>
                  </a:cubicBezTo>
                  <a:cubicBezTo>
                    <a:pt x="226308" y="1913017"/>
                    <a:pt x="242907" y="1884038"/>
                    <a:pt x="261242" y="1857107"/>
                  </a:cubicBezTo>
                  <a:cubicBezTo>
                    <a:pt x="276704" y="1837270"/>
                    <a:pt x="296374" y="1824394"/>
                    <a:pt x="317525" y="1820267"/>
                  </a:cubicBezTo>
                  <a:cubicBezTo>
                    <a:pt x="360368" y="1805995"/>
                    <a:pt x="405707" y="1817243"/>
                    <a:pt x="441940" y="1851132"/>
                  </a:cubicBezTo>
                  <a:cubicBezTo>
                    <a:pt x="463584" y="1874431"/>
                    <a:pt x="494353" y="1874431"/>
                    <a:pt x="515997" y="1851132"/>
                  </a:cubicBezTo>
                  <a:cubicBezTo>
                    <a:pt x="539899" y="1821174"/>
                    <a:pt x="576255" y="1818250"/>
                    <a:pt x="602643" y="1844163"/>
                  </a:cubicBezTo>
                  <a:cubicBezTo>
                    <a:pt x="661782" y="1882045"/>
                    <a:pt x="730800" y="1879827"/>
                    <a:pt x="788525" y="1838189"/>
                  </a:cubicBezTo>
                  <a:cubicBezTo>
                    <a:pt x="812223" y="1821263"/>
                    <a:pt x="838143" y="1821263"/>
                    <a:pt x="862582" y="1808319"/>
                  </a:cubicBezTo>
                  <a:cubicBezTo>
                    <a:pt x="869988" y="1805332"/>
                    <a:pt x="873690" y="1789402"/>
                    <a:pt x="878874" y="1771480"/>
                  </a:cubicBezTo>
                  <a:cubicBezTo>
                    <a:pt x="884058" y="1753558"/>
                    <a:pt x="880356" y="1737627"/>
                    <a:pt x="867766" y="1732649"/>
                  </a:cubicBezTo>
                  <a:cubicBezTo>
                    <a:pt x="830799" y="1724051"/>
                    <a:pt x="795522" y="1705418"/>
                    <a:pt x="764087" y="1677888"/>
                  </a:cubicBezTo>
                  <a:cubicBezTo>
                    <a:pt x="743925" y="1667779"/>
                    <a:pt x="721490" y="1669959"/>
                    <a:pt x="702620" y="1683862"/>
                  </a:cubicBezTo>
                  <a:cubicBezTo>
                    <a:pt x="681143" y="1697801"/>
                    <a:pt x="687068" y="1734640"/>
                    <a:pt x="687068" y="1763515"/>
                  </a:cubicBezTo>
                  <a:cubicBezTo>
                    <a:pt x="677440" y="1758537"/>
                    <a:pt x="663370" y="1755549"/>
                    <a:pt x="663370" y="1748579"/>
                  </a:cubicBezTo>
                  <a:cubicBezTo>
                    <a:pt x="658186" y="1709749"/>
                    <a:pt x="657445" y="1680874"/>
                    <a:pt x="653742" y="1632087"/>
                  </a:cubicBezTo>
                  <a:cubicBezTo>
                    <a:pt x="650039" y="1583300"/>
                    <a:pt x="632266" y="1562391"/>
                    <a:pt x="598200" y="1596244"/>
                  </a:cubicBezTo>
                  <a:cubicBezTo>
                    <a:pt x="564134" y="1630096"/>
                    <a:pt x="516737" y="1639057"/>
                    <a:pt x="490077" y="1695810"/>
                  </a:cubicBezTo>
                  <a:cubicBezTo>
                    <a:pt x="476125" y="1719918"/>
                    <a:pt x="452659" y="1730171"/>
                    <a:pt x="430832" y="1721697"/>
                  </a:cubicBezTo>
                  <a:cubicBezTo>
                    <a:pt x="420231" y="1719636"/>
                    <a:pt x="410520" y="1712579"/>
                    <a:pt x="403431" y="1701784"/>
                  </a:cubicBezTo>
                  <a:cubicBezTo>
                    <a:pt x="393101" y="1682652"/>
                    <a:pt x="395008" y="1656167"/>
                    <a:pt x="407874" y="1640052"/>
                  </a:cubicBezTo>
                  <a:cubicBezTo>
                    <a:pt x="429351" y="1617153"/>
                    <a:pt x="454530" y="1602217"/>
                    <a:pt x="475266" y="1578321"/>
                  </a:cubicBezTo>
                  <a:cubicBezTo>
                    <a:pt x="521921" y="1526547"/>
                    <a:pt x="521921" y="1516591"/>
                    <a:pt x="493039" y="1426981"/>
                  </a:cubicBezTo>
                  <a:cubicBezTo>
                    <a:pt x="478969" y="1383172"/>
                    <a:pt x="464898" y="1378194"/>
                    <a:pt x="430091" y="1409059"/>
                  </a:cubicBezTo>
                  <a:cubicBezTo>
                    <a:pt x="395285" y="1439924"/>
                    <a:pt x="414539" y="1479751"/>
                    <a:pt x="414539" y="1519578"/>
                  </a:cubicBezTo>
                  <a:cubicBezTo>
                    <a:pt x="372327" y="1524556"/>
                    <a:pt x="353072" y="1579317"/>
                    <a:pt x="322709" y="1610182"/>
                  </a:cubicBezTo>
                  <a:cubicBezTo>
                    <a:pt x="311600" y="1621135"/>
                    <a:pt x="304195" y="1619144"/>
                    <a:pt x="299011" y="1597239"/>
                  </a:cubicBezTo>
                  <a:cubicBezTo>
                    <a:pt x="297051" y="1589565"/>
                    <a:pt x="296294" y="1581429"/>
                    <a:pt x="296789" y="1573343"/>
                  </a:cubicBezTo>
                  <a:cubicBezTo>
                    <a:pt x="296443" y="1565717"/>
                    <a:pt x="296443" y="1558070"/>
                    <a:pt x="296789" y="1550443"/>
                  </a:cubicBezTo>
                  <a:cubicBezTo>
                    <a:pt x="301973" y="1531525"/>
                    <a:pt x="319006" y="1511612"/>
                    <a:pt x="310119" y="1494686"/>
                  </a:cubicBezTo>
                  <a:cubicBezTo>
                    <a:pt x="301233" y="1477760"/>
                    <a:pt x="283459" y="1484730"/>
                    <a:pt x="267907" y="1494686"/>
                  </a:cubicBezTo>
                  <a:cubicBezTo>
                    <a:pt x="231619" y="1517586"/>
                    <a:pt x="224214" y="1509621"/>
                    <a:pt x="216067" y="1494686"/>
                  </a:cubicBezTo>
                  <a:cubicBezTo>
                    <a:pt x="207921" y="1479751"/>
                    <a:pt x="190148" y="1465812"/>
                    <a:pt x="207921" y="1438929"/>
                  </a:cubicBezTo>
                  <a:cubicBezTo>
                    <a:pt x="227727" y="1414186"/>
                    <a:pt x="249891" y="1393093"/>
                    <a:pt x="273832" y="1376202"/>
                  </a:cubicBezTo>
                  <a:cubicBezTo>
                    <a:pt x="293827" y="1352306"/>
                    <a:pt x="296049" y="1314471"/>
                    <a:pt x="317525" y="1276636"/>
                  </a:cubicBezTo>
                  <a:cubicBezTo>
                    <a:pt x="339001" y="1238801"/>
                    <a:pt x="373068" y="1221875"/>
                    <a:pt x="391582" y="1244775"/>
                  </a:cubicBezTo>
                  <a:cubicBezTo>
                    <a:pt x="447865" y="1308498"/>
                    <a:pt x="492299" y="1262697"/>
                    <a:pt x="539695" y="1237805"/>
                  </a:cubicBezTo>
                  <a:cubicBezTo>
                    <a:pt x="553766" y="1229840"/>
                    <a:pt x="555247" y="1215901"/>
                    <a:pt x="545619" y="1204948"/>
                  </a:cubicBezTo>
                  <a:cubicBezTo>
                    <a:pt x="541755" y="1200155"/>
                    <a:pt x="537225" y="1196433"/>
                    <a:pt x="532289" y="1193996"/>
                  </a:cubicBezTo>
                  <a:cubicBezTo>
                    <a:pt x="527105" y="1193996"/>
                    <a:pt x="525624" y="1202957"/>
                    <a:pt x="515997" y="1193996"/>
                  </a:cubicBezTo>
                  <a:cubicBezTo>
                    <a:pt x="506369" y="1185035"/>
                    <a:pt x="498964" y="1165122"/>
                    <a:pt x="506369" y="1165122"/>
                  </a:cubicBezTo>
                  <a:cubicBezTo>
                    <a:pt x="535992" y="1158152"/>
                    <a:pt x="553766" y="1103391"/>
                    <a:pt x="589313" y="1124300"/>
                  </a:cubicBezTo>
                  <a:cubicBezTo>
                    <a:pt x="637891" y="1157985"/>
                    <a:pt x="693761" y="1167506"/>
                    <a:pt x="747054" y="1151183"/>
                  </a:cubicBezTo>
                  <a:cubicBezTo>
                    <a:pt x="757435" y="1153584"/>
                    <a:pt x="767447" y="1158295"/>
                    <a:pt x="776676" y="1165122"/>
                  </a:cubicBezTo>
                  <a:cubicBezTo>
                    <a:pt x="774125" y="1177508"/>
                    <a:pt x="770652" y="1189517"/>
                    <a:pt x="766308" y="1200965"/>
                  </a:cubicBezTo>
                  <a:cubicBezTo>
                    <a:pt x="756681" y="1220879"/>
                    <a:pt x="744091" y="1241788"/>
                    <a:pt x="734464" y="1255727"/>
                  </a:cubicBezTo>
                  <a:cubicBezTo>
                    <a:pt x="724837" y="1269666"/>
                    <a:pt x="727058" y="1281615"/>
                    <a:pt x="742610" y="1288584"/>
                  </a:cubicBezTo>
                  <a:cubicBezTo>
                    <a:pt x="747564" y="1291524"/>
                    <a:pt x="753209" y="1291524"/>
                    <a:pt x="758162" y="1288584"/>
                  </a:cubicBezTo>
                  <a:cubicBezTo>
                    <a:pt x="775195" y="1271658"/>
                    <a:pt x="797412" y="1257718"/>
                    <a:pt x="807039" y="1232827"/>
                  </a:cubicBezTo>
                  <a:cubicBezTo>
                    <a:pt x="825554" y="1186031"/>
                    <a:pt x="835181" y="1133261"/>
                    <a:pt x="852955" y="1086464"/>
                  </a:cubicBezTo>
                  <a:cubicBezTo>
                    <a:pt x="864213" y="1051521"/>
                    <a:pt x="886041" y="1024710"/>
                    <a:pt x="912940" y="1012786"/>
                  </a:cubicBezTo>
                  <a:cubicBezTo>
                    <a:pt x="918016" y="1010767"/>
                    <a:pt x="923417" y="1010767"/>
                    <a:pt x="928492" y="1012786"/>
                  </a:cubicBezTo>
                  <a:cubicBezTo>
                    <a:pt x="944044" y="1019755"/>
                    <a:pt x="945525" y="1029712"/>
                    <a:pt x="935157" y="1046638"/>
                  </a:cubicBezTo>
                  <a:cubicBezTo>
                    <a:pt x="920177" y="1069855"/>
                    <a:pt x="906792" y="1094848"/>
                    <a:pt x="895167" y="1121313"/>
                  </a:cubicBezTo>
                  <a:cubicBezTo>
                    <a:pt x="893686" y="1124300"/>
                    <a:pt x="904054" y="1148196"/>
                    <a:pt x="910719" y="1148196"/>
                  </a:cubicBezTo>
                  <a:cubicBezTo>
                    <a:pt x="943443" y="1152677"/>
                    <a:pt x="976037" y="1138190"/>
                    <a:pt x="1000327" y="1108369"/>
                  </a:cubicBezTo>
                  <a:cubicBezTo>
                    <a:pt x="1026988" y="1084473"/>
                    <a:pt x="1052167" y="1117330"/>
                    <a:pt x="1047724" y="1168109"/>
                  </a:cubicBezTo>
                  <a:cubicBezTo>
                    <a:pt x="1047145" y="1191304"/>
                    <a:pt x="1042851" y="1214058"/>
                    <a:pt x="1035134" y="1234818"/>
                  </a:cubicBezTo>
                  <a:cubicBezTo>
                    <a:pt x="1021063" y="1268670"/>
                    <a:pt x="1023285" y="1273649"/>
                    <a:pt x="1048464" y="1298540"/>
                  </a:cubicBezTo>
                  <a:cubicBezTo>
                    <a:pt x="1099355" y="1338930"/>
                    <a:pt x="1160118" y="1350396"/>
                    <a:pt x="1217313" y="1330402"/>
                  </a:cubicBezTo>
                  <a:cubicBezTo>
                    <a:pt x="1232865" y="1327415"/>
                    <a:pt x="1241011" y="1288584"/>
                    <a:pt x="1241752" y="1276636"/>
                  </a:cubicBezTo>
                  <a:cubicBezTo>
                    <a:pt x="1242493" y="1264688"/>
                    <a:pt x="1252860" y="1254732"/>
                    <a:pt x="1259526" y="1243780"/>
                  </a:cubicBezTo>
                  <a:cubicBezTo>
                    <a:pt x="1266337" y="1255638"/>
                    <a:pt x="1271368" y="1269164"/>
                    <a:pt x="1274337" y="1283606"/>
                  </a:cubicBezTo>
                  <a:cubicBezTo>
                    <a:pt x="1275818" y="1330402"/>
                    <a:pt x="1303960" y="1346333"/>
                    <a:pt x="1317290" y="1330402"/>
                  </a:cubicBezTo>
                  <a:cubicBezTo>
                    <a:pt x="1375054" y="1261701"/>
                    <a:pt x="1441705" y="1287588"/>
                    <a:pt x="1503913" y="1287588"/>
                  </a:cubicBezTo>
                  <a:cubicBezTo>
                    <a:pt x="1568460" y="1294291"/>
                    <a:pt x="1632828" y="1271868"/>
                    <a:pt x="1686832" y="1223866"/>
                  </a:cubicBezTo>
                  <a:cubicBezTo>
                    <a:pt x="1728304" y="1184040"/>
                    <a:pt x="1726082" y="1217892"/>
                    <a:pt x="1733488" y="1258714"/>
                  </a:cubicBezTo>
                  <a:cubicBezTo>
                    <a:pt x="1733992" y="1261801"/>
                    <a:pt x="1734790" y="1264788"/>
                    <a:pt x="1735861" y="1267602"/>
                  </a:cubicBezTo>
                  <a:cubicBezTo>
                    <a:pt x="1742757" y="1285712"/>
                    <a:pt x="1759268" y="1292877"/>
                    <a:pt x="1772738" y="1283606"/>
                  </a:cubicBezTo>
                  <a:cubicBezTo>
                    <a:pt x="1825637" y="1235477"/>
                    <a:pt x="1884235" y="1199788"/>
                    <a:pt x="1946031" y="1178066"/>
                  </a:cubicBezTo>
                  <a:cubicBezTo>
                    <a:pt x="1963064" y="1174083"/>
                    <a:pt x="1979356" y="1137244"/>
                    <a:pt x="1987503" y="1109365"/>
                  </a:cubicBezTo>
                  <a:cubicBezTo>
                    <a:pt x="1989389" y="1086910"/>
                    <a:pt x="1984598" y="1064363"/>
                    <a:pt x="1974172" y="1046638"/>
                  </a:cubicBezTo>
                  <a:cubicBezTo>
                    <a:pt x="1958620" y="1017764"/>
                    <a:pt x="1972691" y="1003825"/>
                    <a:pt x="1983059" y="988890"/>
                  </a:cubicBezTo>
                  <a:cubicBezTo>
                    <a:pt x="1993427" y="973955"/>
                    <a:pt x="2009719" y="960015"/>
                    <a:pt x="2022309" y="973955"/>
                  </a:cubicBezTo>
                  <a:cubicBezTo>
                    <a:pt x="2034899" y="987894"/>
                    <a:pt x="2057116" y="985903"/>
                    <a:pt x="2066003" y="1001834"/>
                  </a:cubicBezTo>
                  <a:cubicBezTo>
                    <a:pt x="2113900" y="1084487"/>
                    <a:pt x="2192681" y="1123143"/>
                    <a:pt x="2268918" y="1101400"/>
                  </a:cubicBezTo>
                  <a:cubicBezTo>
                    <a:pt x="2311871" y="1101400"/>
                    <a:pt x="2354823" y="1101400"/>
                    <a:pt x="2398517" y="1101400"/>
                  </a:cubicBezTo>
                  <a:cubicBezTo>
                    <a:pt x="2442210" y="1101400"/>
                    <a:pt x="2473314" y="1033695"/>
                    <a:pt x="2520710" y="1052612"/>
                  </a:cubicBezTo>
                  <a:cubicBezTo>
                    <a:pt x="2526635" y="1054603"/>
                    <a:pt x="2542187" y="1036682"/>
                    <a:pt x="2542187" y="1024733"/>
                  </a:cubicBezTo>
                  <a:cubicBezTo>
                    <a:pt x="2546813" y="1010793"/>
                    <a:pt x="2546813" y="994866"/>
                    <a:pt x="2542187" y="980924"/>
                  </a:cubicBezTo>
                  <a:cubicBezTo>
                    <a:pt x="2529367" y="969139"/>
                    <a:pt x="2514642" y="961631"/>
                    <a:pt x="2499234" y="959020"/>
                  </a:cubicBezTo>
                  <a:cubicBezTo>
                    <a:pt x="2466649" y="952050"/>
                    <a:pt x="2416290" y="980924"/>
                    <a:pt x="2392592" y="933133"/>
                  </a:cubicBezTo>
                  <a:cubicBezTo>
                    <a:pt x="2379262" y="896293"/>
                    <a:pt x="2384446" y="842527"/>
                    <a:pt x="2379262" y="796727"/>
                  </a:cubicBezTo>
                  <a:cubicBezTo>
                    <a:pt x="2375952" y="781563"/>
                    <a:pt x="2370129" y="767607"/>
                    <a:pt x="2362229" y="755905"/>
                  </a:cubicBezTo>
                  <a:cubicBezTo>
                    <a:pt x="2354823" y="740970"/>
                    <a:pt x="2357786" y="725040"/>
                    <a:pt x="2372597" y="725040"/>
                  </a:cubicBezTo>
                  <a:cubicBezTo>
                    <a:pt x="2414960" y="726728"/>
                    <a:pt x="2457230" y="731381"/>
                    <a:pt x="2499234" y="738979"/>
                  </a:cubicBezTo>
                  <a:cubicBezTo>
                    <a:pt x="2501826" y="739476"/>
                    <a:pt x="2504233" y="744455"/>
                    <a:pt x="2506547" y="750926"/>
                  </a:cubicBezTo>
                  <a:lnTo>
                    <a:pt x="2512067" y="768005"/>
                  </a:lnTo>
                  <a:lnTo>
                    <a:pt x="2513305" y="771836"/>
                  </a:lnTo>
                  <a:cubicBezTo>
                    <a:pt x="2529990" y="755518"/>
                    <a:pt x="2548157" y="742134"/>
                    <a:pt x="2567366" y="732009"/>
                  </a:cubicBezTo>
                  <a:cubicBezTo>
                    <a:pt x="2607356" y="716078"/>
                    <a:pt x="2654753" y="747939"/>
                    <a:pt x="2688819" y="691187"/>
                  </a:cubicBezTo>
                  <a:cubicBezTo>
                    <a:pt x="2690300" y="689196"/>
                    <a:pt x="2705111" y="703135"/>
                    <a:pt x="2713257" y="709109"/>
                  </a:cubicBezTo>
                  <a:cubicBezTo>
                    <a:pt x="2733253" y="724044"/>
                    <a:pt x="2748805" y="778805"/>
                    <a:pt x="2773984" y="748935"/>
                  </a:cubicBezTo>
                  <a:cubicBezTo>
                    <a:pt x="2799163" y="719065"/>
                    <a:pt x="2813975" y="776814"/>
                    <a:pt x="2825824" y="760884"/>
                  </a:cubicBezTo>
                  <a:cubicBezTo>
                    <a:pt x="2853965" y="722052"/>
                    <a:pt x="2871739" y="755905"/>
                    <a:pt x="2892475" y="769844"/>
                  </a:cubicBezTo>
                  <a:cubicBezTo>
                    <a:pt x="2913210" y="783783"/>
                    <a:pt x="2931725" y="763870"/>
                    <a:pt x="2936909" y="728027"/>
                  </a:cubicBezTo>
                  <a:cubicBezTo>
                    <a:pt x="2983928" y="734709"/>
                    <a:pt x="3026719" y="691125"/>
                    <a:pt x="3034663" y="628460"/>
                  </a:cubicBezTo>
                  <a:cubicBezTo>
                    <a:pt x="3044520" y="625557"/>
                    <a:pt x="3053682" y="619397"/>
                    <a:pt x="3061324" y="610538"/>
                  </a:cubicBezTo>
                  <a:cubicBezTo>
                    <a:pt x="3116126" y="524912"/>
                    <a:pt x="3170928" y="498028"/>
                    <a:pt x="3244984" y="570712"/>
                  </a:cubicBezTo>
                  <a:cubicBezTo>
                    <a:pt x="3265720" y="592617"/>
                    <a:pt x="3286456" y="572703"/>
                    <a:pt x="3301267" y="546816"/>
                  </a:cubicBezTo>
                  <a:cubicBezTo>
                    <a:pt x="3322618" y="502522"/>
                    <a:pt x="3360745" y="478240"/>
                    <a:pt x="3399763" y="484089"/>
                  </a:cubicBezTo>
                  <a:cubicBezTo>
                    <a:pt x="3450121" y="490063"/>
                    <a:pt x="3498999" y="484089"/>
                    <a:pt x="3547876" y="484089"/>
                  </a:cubicBezTo>
                  <a:cubicBezTo>
                    <a:pt x="3580365" y="488856"/>
                    <a:pt x="3612856" y="475137"/>
                    <a:pt x="3637485" y="446254"/>
                  </a:cubicBezTo>
                  <a:cubicBezTo>
                    <a:pt x="3656739" y="422358"/>
                    <a:pt x="3684140" y="455215"/>
                    <a:pt x="3694508" y="467163"/>
                  </a:cubicBezTo>
                  <a:cubicBezTo>
                    <a:pt x="3704876" y="479111"/>
                    <a:pt x="3713763" y="476124"/>
                    <a:pt x="3717466" y="454220"/>
                  </a:cubicBezTo>
                  <a:cubicBezTo>
                    <a:pt x="3720199" y="423034"/>
                    <a:pt x="3710311" y="392267"/>
                    <a:pt x="3691546" y="373570"/>
                  </a:cubicBezTo>
                  <a:cubicBezTo>
                    <a:pt x="3679697" y="356645"/>
                    <a:pt x="3669329" y="344697"/>
                    <a:pt x="3653777" y="367597"/>
                  </a:cubicBezTo>
                  <a:cubicBezTo>
                    <a:pt x="3647265" y="379327"/>
                    <a:pt x="3637243" y="386611"/>
                    <a:pt x="3626376" y="387510"/>
                  </a:cubicBezTo>
                  <a:cubicBezTo>
                    <a:pt x="3593791" y="387510"/>
                    <a:pt x="3567871" y="343701"/>
                    <a:pt x="3528621" y="387510"/>
                  </a:cubicBezTo>
                  <a:cubicBezTo>
                    <a:pt x="3507145" y="407423"/>
                    <a:pt x="3464192" y="388506"/>
                    <a:pt x="3433088" y="387510"/>
                  </a:cubicBezTo>
                  <a:cubicBezTo>
                    <a:pt x="3401985" y="386515"/>
                    <a:pt x="3386432" y="355649"/>
                    <a:pt x="3394579" y="307857"/>
                  </a:cubicBezTo>
                  <a:cubicBezTo>
                    <a:pt x="3398140" y="285704"/>
                    <a:pt x="3404936" y="264721"/>
                    <a:pt x="3414574" y="246126"/>
                  </a:cubicBezTo>
                  <a:cubicBezTo>
                    <a:pt x="3422720" y="230195"/>
                    <a:pt x="3439013" y="213269"/>
                    <a:pt x="3449381" y="219243"/>
                  </a:cubicBezTo>
                  <a:cubicBezTo>
                    <a:pt x="3459749" y="225217"/>
                    <a:pt x="3459749" y="253096"/>
                    <a:pt x="3459749" y="261061"/>
                  </a:cubicBezTo>
                  <a:cubicBezTo>
                    <a:pt x="3459749" y="269026"/>
                    <a:pt x="3456786" y="270022"/>
                    <a:pt x="3459749" y="284957"/>
                  </a:cubicBezTo>
                  <a:cubicBezTo>
                    <a:pt x="3462711" y="299892"/>
                    <a:pt x="3470116" y="313831"/>
                    <a:pt x="3470116" y="327770"/>
                  </a:cubicBezTo>
                  <a:cubicBezTo>
                    <a:pt x="3476782" y="320801"/>
                    <a:pt x="3489371" y="314827"/>
                    <a:pt x="3489371" y="307857"/>
                  </a:cubicBezTo>
                  <a:cubicBezTo>
                    <a:pt x="3492290" y="277204"/>
                    <a:pt x="3503653" y="249137"/>
                    <a:pt x="3521215" y="229200"/>
                  </a:cubicBezTo>
                  <a:cubicBezTo>
                    <a:pt x="3534546" y="207295"/>
                    <a:pt x="3547876" y="212274"/>
                    <a:pt x="3559725" y="229200"/>
                  </a:cubicBezTo>
                  <a:cubicBezTo>
                    <a:pt x="3571574" y="246126"/>
                    <a:pt x="3585645" y="264048"/>
                    <a:pt x="3596013" y="276992"/>
                  </a:cubicBezTo>
                  <a:cubicBezTo>
                    <a:pt x="3606381" y="289935"/>
                    <a:pt x="3618230" y="286948"/>
                    <a:pt x="3618230" y="265043"/>
                  </a:cubicBezTo>
                  <a:cubicBezTo>
                    <a:pt x="3621352" y="234471"/>
                    <a:pt x="3631442" y="205949"/>
                    <a:pt x="3647112" y="183399"/>
                  </a:cubicBezTo>
                  <a:cubicBezTo>
                    <a:pt x="3666367" y="152534"/>
                    <a:pt x="3675994" y="142578"/>
                    <a:pt x="3685621" y="198334"/>
                  </a:cubicBezTo>
                  <a:cubicBezTo>
                    <a:pt x="3695249" y="254091"/>
                    <a:pt x="3710060" y="232186"/>
                    <a:pt x="3727834" y="212274"/>
                  </a:cubicBezTo>
                  <a:cubicBezTo>
                    <a:pt x="3740484" y="197061"/>
                    <a:pt x="3759617" y="197061"/>
                    <a:pt x="3772268" y="212274"/>
                  </a:cubicBezTo>
                  <a:cubicBezTo>
                    <a:pt x="3790041" y="227208"/>
                    <a:pt x="3801890" y="248118"/>
                    <a:pt x="3823367" y="212274"/>
                  </a:cubicBezTo>
                  <a:cubicBezTo>
                    <a:pt x="3844843" y="176430"/>
                    <a:pt x="3874466" y="144569"/>
                    <a:pt x="3905570" y="149547"/>
                  </a:cubicBezTo>
                  <a:cubicBezTo>
                    <a:pt x="3936673" y="154525"/>
                    <a:pt x="3954447" y="117686"/>
                    <a:pt x="3972220" y="89807"/>
                  </a:cubicBezTo>
                  <a:cubicBezTo>
                    <a:pt x="3991382" y="62792"/>
                    <a:pt x="4018606" y="48882"/>
                    <a:pt x="4046277" y="51972"/>
                  </a:cubicBezTo>
                  <a:cubicBezTo>
                    <a:pt x="4076640" y="-3785"/>
                    <a:pt x="4089230" y="-6772"/>
                    <a:pt x="4108485" y="45998"/>
                  </a:cubicBezTo>
                  <a:cubicBezTo>
                    <a:pt x="4118853" y="75868"/>
                    <a:pt x="4124037" y="103746"/>
                    <a:pt x="4149957" y="103746"/>
                  </a:cubicBezTo>
                  <a:cubicBezTo>
                    <a:pt x="4178139" y="107022"/>
                    <a:pt x="4203649" y="81298"/>
                    <a:pt x="4209202" y="44007"/>
                  </a:cubicBezTo>
                  <a:cubicBezTo>
                    <a:pt x="4224013" y="-13742"/>
                    <a:pt x="4229197" y="25089"/>
                    <a:pt x="4241046" y="57946"/>
                  </a:cubicBezTo>
                  <a:cubicBezTo>
                    <a:pt x="4252895" y="90803"/>
                    <a:pt x="4283999" y="104742"/>
                    <a:pt x="4289183" y="83833"/>
                  </a:cubicBezTo>
                  <a:cubicBezTo>
                    <a:pt x="4289476" y="82151"/>
                    <a:pt x="4289798" y="80479"/>
                    <a:pt x="4290150" y="78818"/>
                  </a:cubicBezTo>
                  <a:cubicBezTo>
                    <a:pt x="4299311" y="35585"/>
                    <a:pt x="4326723" y="5980"/>
                    <a:pt x="4357944" y="808"/>
                  </a:cubicBezTo>
                  <a:close/>
                </a:path>
              </a:pathLst>
            </a:custGeom>
            <a:solidFill>
              <a:srgbClr val="FFFF00"/>
            </a:solidFill>
            <a:ln w="1905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88" y="526"/>
              <a:ext cx="2072" cy="919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zh-CN" altLang="en-US" sz="3200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Arial Narrow" panose="020B07060202020A0204" pitchFamily="34" charset="0"/>
                </a:rPr>
                <a:t>拓展</a:t>
              </a:r>
              <a:endParaRPr lang="zh-CN" altLang="en-US" sz="3200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 Narrow" panose="020B07060202020A0204" pitchFamily="34" charset="0"/>
              </a:endParaRPr>
            </a:p>
          </p:txBody>
        </p:sp>
      </p:grpSp>
      <p:sp>
        <p:nvSpPr>
          <p:cNvPr id="2" name="文本框 3"/>
          <p:cNvSpPr txBox="1"/>
          <p:nvPr/>
        </p:nvSpPr>
        <p:spPr>
          <a:xfrm>
            <a:off x="344488" y="5384800"/>
            <a:ext cx="6208712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这个人在汽车前面。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6299200" y="5626100"/>
            <a:ext cx="5648325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这个人在汽车的前部。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41995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12"/>
          <p:cNvSpPr txBox="1"/>
          <p:nvPr/>
        </p:nvSpPr>
        <p:spPr>
          <a:xfrm>
            <a:off x="544513" y="2195513"/>
            <a:ext cx="11002962" cy="4076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微软雅黑" panose="020B0503020204020204" charset="-122"/>
              </a:rPr>
              <a:t>Beijing is _______ capital of China. Tian'anmen Square is _____ square in ______ centre of ____ city. In _______ square, there are always people from all over ______ country. There is also _______ Summer Palace, ______ amazing traditional Chinese garden. Kunming Lake, ______ big lake in it, is very famous.</a:t>
            </a:r>
            <a:endParaRPr lang="en-US" altLang="zh-CN" sz="36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6387" name="文本框 5"/>
          <p:cNvSpPr txBox="1"/>
          <p:nvPr>
            <p:custDataLst>
              <p:tags r:id="rId1"/>
            </p:custDataLst>
          </p:nvPr>
        </p:nvSpPr>
        <p:spPr>
          <a:xfrm>
            <a:off x="544513" y="1550988"/>
            <a:ext cx="367188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Fill in the blanks.</a:t>
            </a:r>
            <a:endParaRPr lang="en-US" altLang="zh-CN" sz="3600" b="1">
              <a:solidFill>
                <a:srgbClr val="003088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87650" y="2195513"/>
            <a:ext cx="1428750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7650" y="2841625"/>
            <a:ext cx="858838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86450" y="2841625"/>
            <a:ext cx="858838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39250" y="2968625"/>
            <a:ext cx="858838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98550" y="3524250"/>
            <a:ext cx="858838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98550" y="4206875"/>
            <a:ext cx="858838" cy="684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56158" y="4333240"/>
            <a:ext cx="858837" cy="684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the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28495" y="4599305"/>
            <a:ext cx="859155" cy="529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92868" y="5708333"/>
            <a:ext cx="858837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751388" y="981075"/>
            <a:ext cx="1700212" cy="850900"/>
            <a:chOff x="4904" y="410"/>
            <a:chExt cx="4055" cy="2072"/>
          </a:xfrm>
        </p:grpSpPr>
        <p:sp>
          <p:nvSpPr>
            <p:cNvPr id="30" name="横卷形 29"/>
            <p:cNvSpPr/>
            <p:nvPr/>
          </p:nvSpPr>
          <p:spPr>
            <a:xfrm>
              <a:off x="4904" y="410"/>
              <a:ext cx="4053" cy="2042"/>
            </a:xfrm>
            <a:prstGeom prst="horizontalScroll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rgbClr val="FFFF00"/>
                </a:solidFill>
              </a:endParaRPr>
            </a:p>
          </p:txBody>
        </p:sp>
        <p:sp>
          <p:nvSpPr>
            <p:cNvPr id="16399" name="文本框 7"/>
            <p:cNvSpPr txBox="1"/>
            <p:nvPr/>
          </p:nvSpPr>
          <p:spPr>
            <a:xfrm>
              <a:off x="5312" y="763"/>
              <a:ext cx="3647" cy="17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zh-CN" altLang="en-US" sz="4000" b="1">
                  <a:solidFill>
                    <a:srgbClr val="FFFF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冠词</a:t>
              </a:r>
              <a:endParaRPr lang="zh-CN" altLang="en-US" sz="4000" b="1">
                <a:solidFill>
                  <a:srgbClr val="FFFF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31" name="文本框 4"/>
          <p:cNvSpPr/>
          <p:nvPr/>
        </p:nvSpPr>
        <p:spPr>
          <a:xfrm>
            <a:off x="7861300" y="294387"/>
            <a:ext cx="4002088" cy="2060575"/>
          </a:xfrm>
          <a:prstGeom prst="wedgeRectCallout">
            <a:avLst>
              <a:gd name="adj1" fmla="val -85167"/>
              <a:gd name="adj2" fmla="val -2681"/>
            </a:avLst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冠词</a:t>
            </a:r>
            <a:r>
              <a:rPr lang="en-US" altLang="zh-CN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200" b="1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不能独立使用，只能放在</a:t>
            </a:r>
            <a:r>
              <a:rPr lang="en-US" altLang="zh-CN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_____</a:t>
            </a:r>
            <a:r>
              <a:rPr lang="zh-CN" altLang="en-US" sz="3200" b="1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zh-CN" altLang="zh-CN" sz="3200" b="1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分为不定冠词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_____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和定冠词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_____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545" name="文本框 21544"/>
          <p:cNvSpPr txBox="1"/>
          <p:nvPr/>
        </p:nvSpPr>
        <p:spPr>
          <a:xfrm>
            <a:off x="9501188" y="703962"/>
            <a:ext cx="1368425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FF66"/>
                </a:solidFill>
                <a:latin typeface="Arial" panose="020B0604020202090204" pitchFamily="34" charset="0"/>
                <a:ea typeface="黑体" panose="02010609060101010101" charset="-122"/>
              </a:rPr>
              <a:t>名词</a:t>
            </a:r>
            <a:endParaRPr lang="zh-CN" altLang="en-US" sz="3200" b="1">
              <a:solidFill>
                <a:srgbClr val="FFFF66"/>
              </a:solidFill>
              <a:latin typeface="Arial" panose="020B0604020202090204" pitchFamily="34" charset="0"/>
              <a:ea typeface="黑体" panose="02010609060101010101" charset="-122"/>
            </a:endParaRPr>
          </a:p>
        </p:txBody>
      </p:sp>
      <p:sp>
        <p:nvSpPr>
          <p:cNvPr id="21546" name="文本框 21545"/>
          <p:cNvSpPr txBox="1"/>
          <p:nvPr/>
        </p:nvSpPr>
        <p:spPr>
          <a:xfrm>
            <a:off x="10494963" y="1288162"/>
            <a:ext cx="1368425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FF66"/>
                </a:solidFill>
                <a:latin typeface="Times New Roman" panose="02020603050405020304" pitchFamily="18" charset="0"/>
                <a:ea typeface="黑体" panose="02010609060101010101" charset="-122"/>
              </a:rPr>
              <a:t>a/an</a:t>
            </a:r>
            <a:endParaRPr lang="en-US" altLang="zh-CN" sz="3200" b="1">
              <a:solidFill>
                <a:srgbClr val="FFFF66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1547" name="文本框 21546"/>
          <p:cNvSpPr txBox="1"/>
          <p:nvPr/>
        </p:nvSpPr>
        <p:spPr>
          <a:xfrm>
            <a:off x="9618663" y="1743774"/>
            <a:ext cx="1368425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FF66"/>
                </a:solidFill>
                <a:latin typeface="Times New Roman" panose="02020603050405020304" pitchFamily="18" charset="0"/>
                <a:ea typeface="黑体" panose="02010609060101010101" charset="-122"/>
              </a:rPr>
              <a:t>the</a:t>
            </a:r>
            <a:endParaRPr lang="en-US" altLang="zh-CN" sz="3200" b="1">
              <a:solidFill>
                <a:srgbClr val="FFFF66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216400" y="2430463"/>
            <a:ext cx="14065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2" name="矩形 31"/>
          <p:cNvSpPr/>
          <p:nvPr/>
        </p:nvSpPr>
        <p:spPr>
          <a:xfrm>
            <a:off x="7110413" y="3159125"/>
            <a:ext cx="1349375" cy="33020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3" name="矩形 32"/>
          <p:cNvSpPr/>
          <p:nvPr/>
        </p:nvSpPr>
        <p:spPr>
          <a:xfrm>
            <a:off x="3798888" y="3074988"/>
            <a:ext cx="1406525" cy="4095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4" name="矩形 33"/>
          <p:cNvSpPr/>
          <p:nvPr/>
        </p:nvSpPr>
        <p:spPr>
          <a:xfrm>
            <a:off x="2295525" y="3784600"/>
            <a:ext cx="1350963" cy="42227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5" name="矩形 34"/>
          <p:cNvSpPr/>
          <p:nvPr/>
        </p:nvSpPr>
        <p:spPr>
          <a:xfrm>
            <a:off x="2032000" y="4467225"/>
            <a:ext cx="1614488" cy="42386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6" name="矩形 35"/>
          <p:cNvSpPr/>
          <p:nvPr/>
        </p:nvSpPr>
        <p:spPr>
          <a:xfrm>
            <a:off x="7888288" y="4429125"/>
            <a:ext cx="3270250" cy="42386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7" name="矩形 36"/>
          <p:cNvSpPr/>
          <p:nvPr/>
        </p:nvSpPr>
        <p:spPr>
          <a:xfrm>
            <a:off x="3181350" y="5638800"/>
            <a:ext cx="1741488" cy="530225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" name="矩形 37"/>
          <p:cNvSpPr/>
          <p:nvPr/>
        </p:nvSpPr>
        <p:spPr>
          <a:xfrm>
            <a:off x="2032000" y="4986338"/>
            <a:ext cx="7061200" cy="58896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16412" name="组合 40"/>
          <p:cNvGrpSpPr/>
          <p:nvPr/>
        </p:nvGrpSpPr>
        <p:grpSpPr>
          <a:xfrm>
            <a:off x="427038" y="325438"/>
            <a:ext cx="3843337" cy="835025"/>
            <a:chOff x="1051" y="212"/>
            <a:chExt cx="6054" cy="1316"/>
          </a:xfrm>
        </p:grpSpPr>
        <p:pic>
          <p:nvPicPr>
            <p:cNvPr id="16413" name="图片 103"/>
            <p:cNvPicPr/>
            <p:nvPr>
              <p:custDataLst>
                <p:tags r:id="rId2"/>
              </p:custDataLst>
            </p:nvPr>
          </p:nvPicPr>
          <p:blipFill>
            <a:blip r:embed="rId3"/>
            <a:srcRect l="39682" b="7513"/>
            <a:stretch>
              <a:fillRect/>
            </a:stretch>
          </p:blipFill>
          <p:spPr>
            <a:xfrm>
              <a:off x="3201" y="212"/>
              <a:ext cx="3905" cy="13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14" name="图片 3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" y="443"/>
              <a:ext cx="2150" cy="98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6415" name="Beijing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6868" y="5792788"/>
            <a:ext cx="1366837" cy="1223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15"/>
                </p:tgtEl>
              </p:cMediaNode>
            </p:audio>
          </p:childTnLst>
        </p:cTn>
      </p:par>
    </p:tnLst>
    <p:bldLst>
      <p:bldP spid="21" grpId="0"/>
      <p:bldP spid="21" grpId="1"/>
      <p:bldP spid="21" grpId="2"/>
      <p:bldP spid="11" grpId="0"/>
      <p:bldP spid="11" grpId="1"/>
      <p:bldP spid="11" grpId="2"/>
      <p:bldP spid="12" grpId="0"/>
      <p:bldP spid="12" grpId="1"/>
      <p:bldP spid="1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7" grpId="3"/>
      <p:bldP spid="28" grpId="0"/>
      <p:bldP spid="28" grpId="1"/>
      <p:bldP spid="28" grpId="2"/>
      <p:bldP spid="28" grpId="3"/>
      <p:bldP spid="31" grpId="0" animBg="1"/>
      <p:bldP spid="21545" grpId="0"/>
      <p:bldP spid="21546" grpId="0"/>
      <p:bldP spid="21547" grpId="0"/>
      <p:bldP spid="45" grpId="0" animBg="1"/>
      <p:bldP spid="45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文本框 6"/>
          <p:cNvSpPr txBox="1"/>
          <p:nvPr/>
        </p:nvSpPr>
        <p:spPr>
          <a:xfrm>
            <a:off x="2892425" y="287338"/>
            <a:ext cx="6461125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inside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outside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9460" name="文本框 3"/>
          <p:cNvSpPr txBox="1"/>
          <p:nvPr/>
        </p:nvSpPr>
        <p:spPr>
          <a:xfrm>
            <a:off x="438150" y="5221288"/>
            <a:ext cx="5897563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bird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inside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house.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7892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9225" y="2209800"/>
            <a:ext cx="6149975" cy="3125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135688" y="5221288"/>
            <a:ext cx="6056312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bird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outside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house.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2541588" y="1184275"/>
            <a:ext cx="7013575" cy="120015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inside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里面</a:t>
            </a:r>
            <a:r>
              <a:rPr lang="zh-CN" altLang="en-US" sz="3600" b="1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”。</a:t>
            </a:r>
            <a:endParaRPr lang="en-US" altLang="zh-CN" sz="3600" b="1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outside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外面</a:t>
            </a:r>
            <a:r>
              <a:rPr lang="zh-CN" altLang="en-US" sz="3600" b="1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438150" y="5867400"/>
            <a:ext cx="38481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鸟在房子里。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6135688" y="5867400"/>
            <a:ext cx="384968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鸟在房子外面。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4" grpId="0"/>
      <p:bldP spid="43018" grpId="0" animBg="1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 6"/>
          <p:cNvSpPr txBox="1"/>
          <p:nvPr/>
        </p:nvSpPr>
        <p:spPr>
          <a:xfrm>
            <a:off x="3195638" y="190500"/>
            <a:ext cx="5783262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above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below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1600200" y="1096963"/>
            <a:ext cx="8983663" cy="1198562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above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意为“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之上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”，表示高于；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below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90204" pitchFamily="34" charset="0"/>
                <a:ea typeface="宋体" pitchFamily="2" charset="-122"/>
              </a:rPr>
              <a:t>意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下方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”表示低于。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4378325"/>
            <a:ext cx="7147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The airplane flew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above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</a:rPr>
              <a:t> the clouds.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23380" y="4378325"/>
            <a:ext cx="50012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 fish is swimming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below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 surface(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表面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) of the water.</a:t>
            </a:r>
            <a:endParaRPr lang="en-US" altLang="zh-CN" sz="32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438" y="5140325"/>
            <a:ext cx="6070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</a:rPr>
              <a:t>飞机在云层上飞行。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47243" y="5911533"/>
            <a:ext cx="51038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</a:rPr>
              <a:t>鱼在水面以下游。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2614930"/>
            <a:ext cx="1800860" cy="1763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2483485"/>
            <a:ext cx="3362960" cy="1894840"/>
          </a:xfrm>
          <a:prstGeom prst="rect">
            <a:avLst/>
          </a:prstGeom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3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文本框 6"/>
          <p:cNvSpPr txBox="1"/>
          <p:nvPr/>
        </p:nvSpPr>
        <p:spPr>
          <a:xfrm>
            <a:off x="3556000" y="179388"/>
            <a:ext cx="4787900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over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under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455930" y="1290638"/>
            <a:ext cx="11541125" cy="1198562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over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（垂直的）正上方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”；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under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（垂直的正下方）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”且互不接触。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82" name="文本框 9"/>
          <p:cNvSpPr txBox="1"/>
          <p:nvPr/>
        </p:nvSpPr>
        <p:spPr>
          <a:xfrm>
            <a:off x="238125" y="5018723"/>
            <a:ext cx="6069013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 blanket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over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the bed.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483" name="文本框 10"/>
          <p:cNvSpPr txBox="1"/>
          <p:nvPr/>
        </p:nvSpPr>
        <p:spPr>
          <a:xfrm>
            <a:off x="6064250" y="5018405"/>
            <a:ext cx="61277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The cat is sleeping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under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the table.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1152525" y="5664200"/>
            <a:ext cx="44100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毯子盖在床上。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10"/>
          <p:cNvSpPr txBox="1"/>
          <p:nvPr/>
        </p:nvSpPr>
        <p:spPr>
          <a:xfrm>
            <a:off x="7470775" y="5572125"/>
            <a:ext cx="50466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猫在桌子下面睡觉。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E1E3F4">
                  <a:alpha val="100000"/>
                </a:srgbClr>
              </a:clrFrom>
              <a:clrTo>
                <a:srgbClr val="E1E3F4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050" y="2832100"/>
            <a:ext cx="3649980" cy="200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E1EA">
                  <a:alpha val="100000"/>
                </a:srgbClr>
              </a:clrFrom>
              <a:clrTo>
                <a:srgbClr val="FFE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3970" y="2832100"/>
            <a:ext cx="2457450" cy="2198370"/>
          </a:xfrm>
          <a:prstGeom prst="rect">
            <a:avLst/>
          </a:prstGeom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20482" grpId="0"/>
      <p:bldP spid="20483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文本框 6"/>
          <p:cNvSpPr txBox="1"/>
          <p:nvPr/>
        </p:nvSpPr>
        <p:spPr>
          <a:xfrm>
            <a:off x="3556000" y="179388"/>
            <a:ext cx="4787900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at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in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325438" y="1143000"/>
            <a:ext cx="11541125" cy="175260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over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处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”，一般指较小的比较具体的地点；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in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处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相对于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at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常用于较大的地方。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82" name="文本框 9"/>
          <p:cNvSpPr txBox="1"/>
          <p:nvPr/>
        </p:nvSpPr>
        <p:spPr>
          <a:xfrm>
            <a:off x="463550" y="5268913"/>
            <a:ext cx="606901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She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at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 the bus stop.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0483" name="文本框 10"/>
          <p:cNvSpPr txBox="1"/>
          <p:nvPr/>
        </p:nvSpPr>
        <p:spPr>
          <a:xfrm>
            <a:off x="5654675" y="4837430"/>
            <a:ext cx="60756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There are many books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in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 the library.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4096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0" y="3001963"/>
            <a:ext cx="3230563" cy="216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9"/>
          <p:cNvSpPr txBox="1"/>
          <p:nvPr/>
        </p:nvSpPr>
        <p:spPr>
          <a:xfrm>
            <a:off x="463550" y="5799138"/>
            <a:ext cx="5305425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她在公共汽车站。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" name="文本框 10"/>
          <p:cNvSpPr txBox="1"/>
          <p:nvPr/>
        </p:nvSpPr>
        <p:spPr>
          <a:xfrm>
            <a:off x="6378575" y="5959793"/>
            <a:ext cx="46275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图书馆里有很多书。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9437"/>
          <a:stretch>
            <a:fillRect/>
          </a:stretch>
        </p:blipFill>
        <p:spPr>
          <a:xfrm>
            <a:off x="7581900" y="3090545"/>
            <a:ext cx="2221865" cy="1845310"/>
          </a:xfrm>
          <a:prstGeom prst="rect">
            <a:avLst/>
          </a:prstGeom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20482" grpId="0"/>
      <p:bldP spid="2048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6"/>
          <p:cNvSpPr txBox="1"/>
          <p:nvPr/>
        </p:nvSpPr>
        <p:spPr>
          <a:xfrm>
            <a:off x="4349750" y="179388"/>
            <a:ext cx="2938463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on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542925" y="1123950"/>
            <a:ext cx="11541125" cy="644525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on 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上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”，强调在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某一平面上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482" name="文本框 9"/>
          <p:cNvSpPr txBox="1"/>
          <p:nvPr/>
        </p:nvSpPr>
        <p:spPr>
          <a:xfrm>
            <a:off x="180975" y="4772025"/>
            <a:ext cx="6069013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The book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on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 the table. 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0483" name="文本框 10"/>
          <p:cNvSpPr txBox="1"/>
          <p:nvPr/>
        </p:nvSpPr>
        <p:spPr>
          <a:xfrm>
            <a:off x="5670550" y="4772025"/>
            <a:ext cx="652145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The boy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on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 the second floor. 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41990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475" y="2173288"/>
            <a:ext cx="3130550" cy="312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1" name="图片 3"/>
          <p:cNvPicPr>
            <a:picLocks noChangeAspect="1"/>
          </p:cNvPicPr>
          <p:nvPr/>
        </p:nvPicPr>
        <p:blipFill>
          <a:blip r:embed="rId2"/>
          <a:srcRect b="6204"/>
          <a:stretch>
            <a:fillRect/>
          </a:stretch>
        </p:blipFill>
        <p:spPr>
          <a:xfrm>
            <a:off x="7050088" y="2114550"/>
            <a:ext cx="2711450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9"/>
          <p:cNvSpPr txBox="1"/>
          <p:nvPr/>
        </p:nvSpPr>
        <p:spPr>
          <a:xfrm>
            <a:off x="180975" y="5418138"/>
            <a:ext cx="6069013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书在桌子上。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5895975" y="5418138"/>
            <a:ext cx="6069013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这个男孩在二楼。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17200" y="110617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20482" grpId="0"/>
      <p:bldP spid="20483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6"/>
          <p:cNvSpPr txBox="1"/>
          <p:nvPr/>
        </p:nvSpPr>
        <p:spPr>
          <a:xfrm>
            <a:off x="2524125" y="360363"/>
            <a:ext cx="6461125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next to 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beside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1673225" y="1390650"/>
            <a:ext cx="8612188" cy="64770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next to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beside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都为“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旁边</a:t>
            </a:r>
            <a:r>
              <a:rPr lang="zh-CN" altLang="en-US" sz="3600" b="1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301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6FD"/>
              </a:clrFrom>
              <a:clrTo>
                <a:srgbClr val="FFF6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7688" y="2528888"/>
            <a:ext cx="2949575" cy="250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54150" y="5167313"/>
            <a:ext cx="416401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He sits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next to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me.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3014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8938" y="2300288"/>
            <a:ext cx="3546475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4" name="文本框 6"/>
          <p:cNvSpPr txBox="1"/>
          <p:nvPr/>
        </p:nvSpPr>
        <p:spPr>
          <a:xfrm>
            <a:off x="6289675" y="4703763"/>
            <a:ext cx="4622800" cy="11985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teacher stands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beside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the blackboard.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54150" y="5813425"/>
            <a:ext cx="4164013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他坐在我旁边。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6419850" y="5813425"/>
            <a:ext cx="462280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老师站在黑板旁边。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8" grpId="0" animBg="1"/>
      <p:bldP spid="3" grpId="0"/>
      <p:bldP spid="34824" grpId="0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2"/>
          <p:cNvSpPr txBox="1"/>
          <p:nvPr/>
        </p:nvSpPr>
        <p:spPr>
          <a:xfrm>
            <a:off x="371475" y="4635500"/>
            <a:ext cx="6173788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apple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between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the two boxes. 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4035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7525" y="2652713"/>
            <a:ext cx="4133850" cy="2217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文本框 6"/>
          <p:cNvSpPr txBox="1"/>
          <p:nvPr/>
        </p:nvSpPr>
        <p:spPr>
          <a:xfrm>
            <a:off x="4186238" y="358775"/>
            <a:ext cx="3819525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between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43018" name="文本框 1"/>
          <p:cNvSpPr txBox="1"/>
          <p:nvPr/>
        </p:nvSpPr>
        <p:spPr>
          <a:xfrm>
            <a:off x="925513" y="1220788"/>
            <a:ext cx="10342562" cy="1219200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/>
          <a:lstStyle/>
          <a:p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between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之间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”，指两者之间。常用固定搭配为</a:t>
            </a:r>
            <a:r>
              <a:rPr lang="en-US" altLang="zh-CN" sz="36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</a:rPr>
              <a:t>between ... and </a:t>
            </a:r>
            <a:r>
              <a:rPr lang="en-US" altLang="zh-CN" sz="3600" b="1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</a:rPr>
              <a:t>...</a:t>
            </a:r>
            <a:r>
              <a:rPr lang="zh-CN" altLang="en-US" sz="3600" b="1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。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54750" y="4635500"/>
            <a:ext cx="5873750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I sat down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between 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Jo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and 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Diana.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44039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2175" y="1974850"/>
            <a:ext cx="4391025" cy="3138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2"/>
          <p:cNvSpPr txBox="1"/>
          <p:nvPr/>
        </p:nvSpPr>
        <p:spPr>
          <a:xfrm>
            <a:off x="371475" y="5835650"/>
            <a:ext cx="5380038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苹果在两个盒子之间。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54750" y="5835650"/>
            <a:ext cx="53784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我坐在了琼和黛安娜之间。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43018" grpId="0" animBg="1"/>
      <p:bldP spid="3" grpId="0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文本框 6"/>
          <p:cNvSpPr txBox="1"/>
          <p:nvPr/>
        </p:nvSpPr>
        <p:spPr>
          <a:xfrm>
            <a:off x="2987675" y="344488"/>
            <a:ext cx="6819900" cy="7683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between  </a:t>
            </a:r>
            <a:r>
              <a:rPr lang="en-US" altLang="zh-CN" sz="4400" b="1">
                <a:solidFill>
                  <a:srgbClr val="4D2DEB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&amp;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</a:rPr>
              <a:t>   </a:t>
            </a:r>
            <a:r>
              <a:rPr lang="en-US" altLang="zh-CN" sz="4400" b="1">
                <a:latin typeface="Times New Roman" panose="02020603050405020304" pitchFamily="18" charset="0"/>
                <a:ea typeface="华文新魏" panose="02010800040101010101" pitchFamily="2" charset="-122"/>
                <a:sym typeface="微软雅黑" panose="020B0503020204020204" charset="-122"/>
              </a:rPr>
              <a:t>among </a:t>
            </a:r>
            <a:endParaRPr lang="en-US" altLang="zh-CN" sz="44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19460" name="文本框 3"/>
          <p:cNvSpPr txBox="1"/>
          <p:nvPr>
            <p:custDataLst>
              <p:tags r:id="rId1"/>
            </p:custDataLst>
          </p:nvPr>
        </p:nvSpPr>
        <p:spPr>
          <a:xfrm>
            <a:off x="690563" y="4879975"/>
            <a:ext cx="6772275" cy="693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baby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between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his parents.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461" name="文本框 4"/>
          <p:cNvSpPr txBox="1"/>
          <p:nvPr>
            <p:custDataLst>
              <p:tags r:id="rId2"/>
            </p:custDataLst>
          </p:nvPr>
        </p:nvSpPr>
        <p:spPr>
          <a:xfrm>
            <a:off x="7169150" y="4756150"/>
            <a:ext cx="4548188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 teacher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among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her students.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995" name="文本框 1"/>
          <p:cNvSpPr txBox="1"/>
          <p:nvPr/>
        </p:nvSpPr>
        <p:spPr>
          <a:xfrm>
            <a:off x="968375" y="1538288"/>
            <a:ext cx="10750550" cy="1198562"/>
          </a:xfrm>
          <a:prstGeom prst="rect">
            <a:avLst/>
          </a:prstGeom>
          <a:solidFill>
            <a:srgbClr val="7030A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between 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（两者）</a:t>
            </a:r>
            <a:r>
              <a:rPr lang="zh-CN" alt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</a:rPr>
              <a:t>之间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”；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571500" indent="-571500">
              <a:buFont typeface="Wingdings" panose="05000000000000000000" charset="0"/>
              <a:buChar char="u"/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among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表示“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在</a:t>
            </a:r>
            <a:r>
              <a:rPr lang="en-US" altLang="zh-CN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……</a:t>
            </a:r>
            <a:r>
              <a:rPr lang="zh-CN" altLang="en-US" sz="36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（三者以上）</a:t>
            </a:r>
            <a:r>
              <a:rPr lang="zh-CN" altLang="en-US" sz="36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之间，之中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”。</a:t>
            </a:r>
            <a:endParaRPr lang="zh-CN" altLang="en-US" sz="3600" b="1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45062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90838" y="2859088"/>
            <a:ext cx="2317750" cy="189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3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70838" y="2879725"/>
            <a:ext cx="2398712" cy="1998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5064" name="组合 4"/>
          <p:cNvGrpSpPr/>
          <p:nvPr/>
        </p:nvGrpSpPr>
        <p:grpSpPr>
          <a:xfrm>
            <a:off x="690563" y="354013"/>
            <a:ext cx="1500187" cy="758825"/>
            <a:chOff x="188" y="411"/>
            <a:chExt cx="2362" cy="1192"/>
          </a:xfrm>
        </p:grpSpPr>
        <p:sp>
          <p:nvSpPr>
            <p:cNvPr id="45065" name="任意多边形: 形状 191"/>
            <p:cNvSpPr/>
            <p:nvPr>
              <p:custDataLst>
                <p:tags r:id="rId7"/>
              </p:custDataLst>
            </p:nvPr>
          </p:nvSpPr>
          <p:spPr>
            <a:xfrm>
              <a:off x="188" y="411"/>
              <a:ext cx="2362" cy="1192"/>
            </a:xfrm>
            <a:custGeom>
              <a:avLst/>
              <a:gdLst/>
              <a:ahLst/>
              <a:cxnLst>
                <a:cxn ang="0">
                  <a:pos x="880358" y="6952904"/>
                </a:cxn>
                <a:cxn ang="0">
                  <a:pos x="12957512" y="6483946"/>
                </a:cxn>
                <a:cxn ang="0">
                  <a:pos x="13396668" y="6432171"/>
                </a:cxn>
                <a:cxn ang="0">
                  <a:pos x="8481530" y="6439142"/>
                </a:cxn>
                <a:cxn ang="0">
                  <a:pos x="13387783" y="6128496"/>
                </a:cxn>
                <a:cxn ang="0">
                  <a:pos x="654485" y="5679453"/>
                </a:cxn>
                <a:cxn ang="0">
                  <a:pos x="13746956" y="5266252"/>
                </a:cxn>
                <a:cxn ang="0">
                  <a:pos x="13803239" y="4942662"/>
                </a:cxn>
                <a:cxn ang="0">
                  <a:pos x="13164871" y="4635003"/>
                </a:cxn>
                <a:cxn ang="0">
                  <a:pos x="1649804" y="4343275"/>
                </a:cxn>
                <a:cxn ang="0">
                  <a:pos x="12336177" y="4079424"/>
                </a:cxn>
                <a:cxn ang="0">
                  <a:pos x="12712385" y="3852413"/>
                </a:cxn>
                <a:cxn ang="0">
                  <a:pos x="12539833" y="3779730"/>
                </a:cxn>
                <a:cxn ang="0">
                  <a:pos x="1313310" y="3706922"/>
                </a:cxn>
                <a:cxn ang="0">
                  <a:pos x="13269292" y="3581594"/>
                </a:cxn>
                <a:cxn ang="0">
                  <a:pos x="12537611" y="3519861"/>
                </a:cxn>
                <a:cxn ang="0">
                  <a:pos x="11596741" y="3256012"/>
                </a:cxn>
                <a:cxn ang="0">
                  <a:pos x="12494658" y="2973244"/>
                </a:cxn>
                <a:cxn ang="0">
                  <a:pos x="11929607" y="2797012"/>
                </a:cxn>
                <a:cxn ang="0">
                  <a:pos x="1040318" y="2370868"/>
                </a:cxn>
                <a:cxn ang="0">
                  <a:pos x="824813" y="2265328"/>
                </a:cxn>
                <a:cxn ang="0">
                  <a:pos x="981073" y="2097061"/>
                </a:cxn>
                <a:cxn ang="0">
                  <a:pos x="689292" y="1775464"/>
                </a:cxn>
                <a:cxn ang="0">
                  <a:pos x="10281105" y="1543473"/>
                </a:cxn>
                <a:cxn ang="0">
                  <a:pos x="10157431" y="1414038"/>
                </a:cxn>
                <a:cxn ang="0">
                  <a:pos x="10652207" y="1165106"/>
                </a:cxn>
                <a:cxn ang="0">
                  <a:pos x="7195165" y="1078499"/>
                </a:cxn>
                <a:cxn ang="0">
                  <a:pos x="2171906" y="921189"/>
                </a:cxn>
                <a:cxn ang="0">
                  <a:pos x="2925060" y="940102"/>
                </a:cxn>
                <a:cxn ang="0">
                  <a:pos x="7844642" y="800712"/>
                </a:cxn>
                <a:cxn ang="0">
                  <a:pos x="8642233" y="725042"/>
                </a:cxn>
                <a:cxn ang="0">
                  <a:pos x="8364521" y="703138"/>
                </a:cxn>
                <a:cxn ang="0">
                  <a:pos x="8432653" y="720064"/>
                </a:cxn>
                <a:cxn ang="0">
                  <a:pos x="6414609" y="553786"/>
                </a:cxn>
                <a:cxn ang="0">
                  <a:pos x="3818876" y="335995"/>
                </a:cxn>
                <a:cxn ang="0">
                  <a:pos x="4816466" y="34050"/>
                </a:cxn>
                <a:cxn ang="0">
                  <a:pos x="6214656" y="251104"/>
                </a:cxn>
                <a:cxn ang="0">
                  <a:pos x="6048028" y="845514"/>
                </a:cxn>
                <a:cxn ang="0">
                  <a:pos x="7648392" y="873393"/>
                </a:cxn>
                <a:cxn ang="0">
                  <a:pos x="9387243" y="1022742"/>
                </a:cxn>
                <a:cxn ang="0">
                  <a:pos x="10993531" y="1986543"/>
                </a:cxn>
                <a:cxn ang="0">
                  <a:pos x="12565013" y="2700432"/>
                </a:cxn>
                <a:cxn ang="0">
                  <a:pos x="12269527" y="3355578"/>
                </a:cxn>
                <a:cxn ang="0">
                  <a:pos x="12899008" y="3419300"/>
                </a:cxn>
                <a:cxn ang="0">
                  <a:pos x="13164131" y="3782717"/>
                </a:cxn>
                <a:cxn ang="0">
                  <a:pos x="12810141" y="4406997"/>
                </a:cxn>
                <a:cxn ang="0">
                  <a:pos x="13544782" y="5177639"/>
                </a:cxn>
                <a:cxn ang="0">
                  <a:pos x="14361627" y="5917416"/>
                </a:cxn>
                <a:cxn ang="0">
                  <a:pos x="12365801" y="6586500"/>
                </a:cxn>
                <a:cxn ang="0">
                  <a:pos x="9744936" y="6544683"/>
                </a:cxn>
                <a:cxn ang="0">
                  <a:pos x="9204322" y="6375420"/>
                </a:cxn>
                <a:cxn ang="0">
                  <a:pos x="8160124" y="6474986"/>
                </a:cxn>
                <a:cxn ang="0">
                  <a:pos x="5916207" y="6680092"/>
                </a:cxn>
                <a:cxn ang="0">
                  <a:pos x="1818653" y="7165976"/>
                </a:cxn>
                <a:cxn ang="0">
                  <a:pos x="787785" y="5968195"/>
                </a:cxn>
                <a:cxn ang="0">
                  <a:pos x="701138" y="4966559"/>
                </a:cxn>
                <a:cxn ang="0">
                  <a:pos x="656705" y="3392417"/>
                </a:cxn>
                <a:cxn ang="0">
                  <a:pos x="975889" y="3024022"/>
                </a:cxn>
                <a:cxn ang="0">
                  <a:pos x="878874" y="1771480"/>
                </a:cxn>
                <a:cxn ang="0">
                  <a:pos x="506369" y="1165122"/>
                </a:cxn>
                <a:cxn ang="0">
                  <a:pos x="1974172" y="1046638"/>
                </a:cxn>
                <a:cxn ang="0">
                  <a:pos x="3637485" y="446254"/>
                </a:cxn>
                <a:cxn ang="0">
                  <a:pos x="4289183" y="83833"/>
                </a:cxn>
              </a:cxnLst>
              <a:rect l="0" t="0" r="0" b="0"/>
              <a:pathLst>
                <a:path w="14560229" h="7360216">
                  <a:moveTo>
                    <a:pt x="1833004" y="7314455"/>
                  </a:moveTo>
                  <a:cubicBezTo>
                    <a:pt x="1839946" y="7314829"/>
                    <a:pt x="1846426" y="7319309"/>
                    <a:pt x="1851981" y="7331256"/>
                  </a:cubicBezTo>
                  <a:cubicBezTo>
                    <a:pt x="1851981" y="7336235"/>
                    <a:pt x="1860867" y="7341214"/>
                    <a:pt x="1851981" y="7347187"/>
                  </a:cubicBezTo>
                  <a:cubicBezTo>
                    <a:pt x="1843094" y="7353161"/>
                    <a:pt x="1834207" y="7361127"/>
                    <a:pt x="1825320" y="7360131"/>
                  </a:cubicBezTo>
                  <a:cubicBezTo>
                    <a:pt x="1816433" y="7359136"/>
                    <a:pt x="1808287" y="7346191"/>
                    <a:pt x="1800141" y="7338227"/>
                  </a:cubicBezTo>
                  <a:cubicBezTo>
                    <a:pt x="1803844" y="7333248"/>
                    <a:pt x="1806806" y="7322296"/>
                    <a:pt x="1811249" y="7322296"/>
                  </a:cubicBezTo>
                  <a:cubicBezTo>
                    <a:pt x="1818655" y="7317816"/>
                    <a:pt x="1826061" y="7314082"/>
                    <a:pt x="1833004" y="7314455"/>
                  </a:cubicBezTo>
                  <a:close/>
                  <a:moveTo>
                    <a:pt x="3346445" y="6987753"/>
                  </a:moveTo>
                  <a:lnTo>
                    <a:pt x="3356812" y="7005675"/>
                  </a:lnTo>
                  <a:cubicBezTo>
                    <a:pt x="3353110" y="7010654"/>
                    <a:pt x="3345704" y="7019614"/>
                    <a:pt x="3345704" y="7019614"/>
                  </a:cubicBezTo>
                  <a:cubicBezTo>
                    <a:pt x="3340551" y="7017399"/>
                    <a:pt x="3336625" y="7011743"/>
                    <a:pt x="3335336" y="7004680"/>
                  </a:cubicBezTo>
                  <a:cubicBezTo>
                    <a:pt x="3335336" y="6998706"/>
                    <a:pt x="3340520" y="6993727"/>
                    <a:pt x="3346445" y="6987753"/>
                  </a:cubicBezTo>
                  <a:close/>
                  <a:moveTo>
                    <a:pt x="3441237" y="6938965"/>
                  </a:moveTo>
                  <a:cubicBezTo>
                    <a:pt x="3451075" y="6934414"/>
                    <a:pt x="3461762" y="6934414"/>
                    <a:pt x="3471600" y="6938965"/>
                  </a:cubicBezTo>
                  <a:cubicBezTo>
                    <a:pt x="3476288" y="6941460"/>
                    <a:pt x="3480205" y="6946025"/>
                    <a:pt x="3482708" y="6951909"/>
                  </a:cubicBezTo>
                  <a:cubicBezTo>
                    <a:pt x="3470119" y="6975804"/>
                    <a:pt x="3456048" y="6999701"/>
                    <a:pt x="3441977" y="7023597"/>
                  </a:cubicBezTo>
                  <a:cubicBezTo>
                    <a:pt x="3435312" y="7011649"/>
                    <a:pt x="3428647" y="7006671"/>
                    <a:pt x="3428647" y="6999701"/>
                  </a:cubicBezTo>
                  <a:cubicBezTo>
                    <a:pt x="3425685" y="6976800"/>
                    <a:pt x="3424944" y="6950913"/>
                    <a:pt x="3441237" y="6938965"/>
                  </a:cubicBezTo>
                  <a:close/>
                  <a:moveTo>
                    <a:pt x="849254" y="6783642"/>
                  </a:moveTo>
                  <a:lnTo>
                    <a:pt x="852957" y="6786629"/>
                  </a:lnTo>
                  <a:lnTo>
                    <a:pt x="849254" y="6792603"/>
                  </a:lnTo>
                  <a:cubicBezTo>
                    <a:pt x="849254" y="6789616"/>
                    <a:pt x="849254" y="6783642"/>
                    <a:pt x="849254" y="6783642"/>
                  </a:cubicBezTo>
                  <a:close/>
                  <a:moveTo>
                    <a:pt x="829259" y="6756759"/>
                  </a:moveTo>
                  <a:cubicBezTo>
                    <a:pt x="846292" y="6752776"/>
                    <a:pt x="847033" y="6768707"/>
                    <a:pt x="849254" y="6783642"/>
                  </a:cubicBezTo>
                  <a:cubicBezTo>
                    <a:pt x="842275" y="6780685"/>
                    <a:pt x="835568" y="6776678"/>
                    <a:pt x="829259" y="6771694"/>
                  </a:cubicBezTo>
                  <a:cubicBezTo>
                    <a:pt x="829259" y="6770698"/>
                    <a:pt x="829259" y="6756759"/>
                    <a:pt x="829259" y="6756759"/>
                  </a:cubicBezTo>
                  <a:close/>
                  <a:moveTo>
                    <a:pt x="1069943" y="6746802"/>
                  </a:moveTo>
                  <a:cubicBezTo>
                    <a:pt x="1080377" y="6745398"/>
                    <a:pt x="1090850" y="6748917"/>
                    <a:pt x="1099565" y="6756759"/>
                  </a:cubicBezTo>
                  <a:cubicBezTo>
                    <a:pt x="1111848" y="6773730"/>
                    <a:pt x="1114817" y="6799281"/>
                    <a:pt x="1106971" y="6820481"/>
                  </a:cubicBezTo>
                  <a:cubicBezTo>
                    <a:pt x="1076608" y="6865286"/>
                    <a:pt x="1046244" y="6911086"/>
                    <a:pt x="1014400" y="6952904"/>
                  </a:cubicBezTo>
                  <a:cubicBezTo>
                    <a:pt x="975404" y="6995759"/>
                    <a:pt x="919354" y="6995759"/>
                    <a:pt x="880358" y="6952904"/>
                  </a:cubicBezTo>
                  <a:cubicBezTo>
                    <a:pt x="864065" y="6932990"/>
                    <a:pt x="851475" y="6909095"/>
                    <a:pt x="834442" y="6885199"/>
                  </a:cubicBezTo>
                  <a:cubicBezTo>
                    <a:pt x="817409" y="6861304"/>
                    <a:pt x="831480" y="6846368"/>
                    <a:pt x="840367" y="6828447"/>
                  </a:cubicBezTo>
                  <a:cubicBezTo>
                    <a:pt x="845065" y="6816971"/>
                    <a:pt x="849029" y="6804980"/>
                    <a:pt x="852216" y="6792603"/>
                  </a:cubicBezTo>
                  <a:lnTo>
                    <a:pt x="866287" y="6792603"/>
                  </a:lnTo>
                  <a:cubicBezTo>
                    <a:pt x="935803" y="6796558"/>
                    <a:pt x="1005168" y="6780958"/>
                    <a:pt x="1069943" y="6746802"/>
                  </a:cubicBezTo>
                  <a:close/>
                  <a:moveTo>
                    <a:pt x="844070" y="6602432"/>
                  </a:moveTo>
                  <a:cubicBezTo>
                    <a:pt x="848749" y="6599396"/>
                    <a:pt x="854202" y="6599396"/>
                    <a:pt x="858881" y="6602432"/>
                  </a:cubicBezTo>
                  <a:cubicBezTo>
                    <a:pt x="865610" y="6608510"/>
                    <a:pt x="872041" y="6615161"/>
                    <a:pt x="878136" y="6622345"/>
                  </a:cubicBezTo>
                  <a:cubicBezTo>
                    <a:pt x="871770" y="6636048"/>
                    <a:pt x="864588" y="6649035"/>
                    <a:pt x="856660" y="6661176"/>
                  </a:cubicBezTo>
                  <a:cubicBezTo>
                    <a:pt x="849035" y="6670361"/>
                    <a:pt x="840861" y="6678685"/>
                    <a:pt x="832221" y="6686067"/>
                  </a:cubicBezTo>
                  <a:cubicBezTo>
                    <a:pt x="828518" y="6673124"/>
                    <a:pt x="827037" y="6675115"/>
                    <a:pt x="821112" y="6647237"/>
                  </a:cubicBezTo>
                  <a:cubicBezTo>
                    <a:pt x="815188" y="6619359"/>
                    <a:pt x="830740" y="6610397"/>
                    <a:pt x="844070" y="6602432"/>
                  </a:cubicBezTo>
                  <a:close/>
                  <a:moveTo>
                    <a:pt x="8344525" y="6552647"/>
                  </a:moveTo>
                  <a:lnTo>
                    <a:pt x="8372666" y="6552647"/>
                  </a:lnTo>
                  <a:cubicBezTo>
                    <a:pt x="8371926" y="6570569"/>
                    <a:pt x="8369705" y="6588491"/>
                    <a:pt x="8353412" y="6582517"/>
                  </a:cubicBezTo>
                  <a:cubicBezTo>
                    <a:pt x="8348968" y="6580527"/>
                    <a:pt x="8346747" y="6564595"/>
                    <a:pt x="8344525" y="6552647"/>
                  </a:cubicBezTo>
                  <a:close/>
                  <a:moveTo>
                    <a:pt x="10345535" y="6509833"/>
                  </a:moveTo>
                  <a:lnTo>
                    <a:pt x="10354421" y="6523773"/>
                  </a:lnTo>
                  <a:lnTo>
                    <a:pt x="10349238" y="6537713"/>
                  </a:lnTo>
                  <a:lnTo>
                    <a:pt x="10335907" y="6522778"/>
                  </a:lnTo>
                  <a:close/>
                  <a:moveTo>
                    <a:pt x="10410704" y="6507842"/>
                  </a:moveTo>
                  <a:lnTo>
                    <a:pt x="10418850" y="6523773"/>
                  </a:lnTo>
                  <a:lnTo>
                    <a:pt x="10414407" y="6538707"/>
                  </a:lnTo>
                  <a:lnTo>
                    <a:pt x="10401077" y="6522778"/>
                  </a:lnTo>
                  <a:close/>
                  <a:moveTo>
                    <a:pt x="12741267" y="6506846"/>
                  </a:moveTo>
                  <a:cubicBezTo>
                    <a:pt x="12748673" y="6509833"/>
                    <a:pt x="12757560" y="6511825"/>
                    <a:pt x="12761263" y="6519790"/>
                  </a:cubicBezTo>
                  <a:cubicBezTo>
                    <a:pt x="12767187" y="6531738"/>
                    <a:pt x="12759041" y="6543686"/>
                    <a:pt x="12750895" y="6535720"/>
                  </a:cubicBezTo>
                  <a:cubicBezTo>
                    <a:pt x="12745679" y="6527548"/>
                    <a:pt x="12742335" y="6517519"/>
                    <a:pt x="12741267" y="6506846"/>
                  </a:cubicBezTo>
                  <a:close/>
                  <a:moveTo>
                    <a:pt x="12949367" y="6470007"/>
                  </a:moveTo>
                  <a:cubicBezTo>
                    <a:pt x="12951589" y="6469011"/>
                    <a:pt x="12957512" y="6475981"/>
                    <a:pt x="12957512" y="6475981"/>
                  </a:cubicBezTo>
                  <a:lnTo>
                    <a:pt x="12957512" y="6483946"/>
                  </a:lnTo>
                  <a:lnTo>
                    <a:pt x="12938998" y="6475981"/>
                  </a:lnTo>
                  <a:cubicBezTo>
                    <a:pt x="12942701" y="6475981"/>
                    <a:pt x="12947144" y="6471002"/>
                    <a:pt x="12949367" y="6470007"/>
                  </a:cubicBezTo>
                  <a:close/>
                  <a:moveTo>
                    <a:pt x="8424506" y="6466026"/>
                  </a:moveTo>
                  <a:lnTo>
                    <a:pt x="8414138" y="6485938"/>
                  </a:lnTo>
                  <a:lnTo>
                    <a:pt x="8423025" y="6492908"/>
                  </a:lnTo>
                  <a:lnTo>
                    <a:pt x="8434133" y="6479965"/>
                  </a:lnTo>
                  <a:close/>
                  <a:moveTo>
                    <a:pt x="9787622" y="6465776"/>
                  </a:moveTo>
                  <a:cubicBezTo>
                    <a:pt x="9781686" y="6466896"/>
                    <a:pt x="9779187" y="6476978"/>
                    <a:pt x="9784186" y="6485939"/>
                  </a:cubicBezTo>
                  <a:cubicBezTo>
                    <a:pt x="9789964" y="6492976"/>
                    <a:pt x="9797195" y="6497490"/>
                    <a:pt x="9804922" y="6498883"/>
                  </a:cubicBezTo>
                  <a:cubicBezTo>
                    <a:pt x="9804922" y="6504856"/>
                    <a:pt x="9804922" y="6504856"/>
                    <a:pt x="9804922" y="6504856"/>
                  </a:cubicBezTo>
                  <a:lnTo>
                    <a:pt x="9809365" y="6498883"/>
                  </a:lnTo>
                  <a:lnTo>
                    <a:pt x="9804922" y="6498883"/>
                  </a:lnTo>
                  <a:cubicBezTo>
                    <a:pt x="9801960" y="6486934"/>
                    <a:pt x="9804922" y="6475982"/>
                    <a:pt x="9794554" y="6468017"/>
                  </a:cubicBezTo>
                  <a:cubicBezTo>
                    <a:pt x="9791962" y="6466025"/>
                    <a:pt x="9789601" y="6465403"/>
                    <a:pt x="9787622" y="6465776"/>
                  </a:cubicBezTo>
                  <a:close/>
                  <a:moveTo>
                    <a:pt x="7757256" y="6457064"/>
                  </a:moveTo>
                  <a:cubicBezTo>
                    <a:pt x="7749850" y="6461047"/>
                    <a:pt x="7743185" y="6457064"/>
                    <a:pt x="7737261" y="6471999"/>
                  </a:cubicBezTo>
                  <a:cubicBezTo>
                    <a:pt x="7731336" y="6486934"/>
                    <a:pt x="7739482" y="6491913"/>
                    <a:pt x="7748369" y="6486934"/>
                  </a:cubicBezTo>
                  <a:cubicBezTo>
                    <a:pt x="7757256" y="6481955"/>
                    <a:pt x="7757256" y="6469013"/>
                    <a:pt x="7757256" y="6457064"/>
                  </a:cubicBezTo>
                  <a:close/>
                  <a:moveTo>
                    <a:pt x="10232228" y="6457063"/>
                  </a:moveTo>
                  <a:cubicBezTo>
                    <a:pt x="10256667" y="6460050"/>
                    <a:pt x="10267035" y="6480959"/>
                    <a:pt x="10262590" y="6514812"/>
                  </a:cubicBezTo>
                  <a:cubicBezTo>
                    <a:pt x="10261110" y="6524768"/>
                    <a:pt x="10250742" y="6531738"/>
                    <a:pt x="10243336" y="6537712"/>
                  </a:cubicBezTo>
                  <a:cubicBezTo>
                    <a:pt x="10241855" y="6538708"/>
                    <a:pt x="10232968" y="6527755"/>
                    <a:pt x="10232228" y="6522777"/>
                  </a:cubicBezTo>
                  <a:cubicBezTo>
                    <a:pt x="10232228" y="6500872"/>
                    <a:pt x="10232228" y="6478967"/>
                    <a:pt x="10232228" y="6457063"/>
                  </a:cubicBezTo>
                  <a:close/>
                  <a:moveTo>
                    <a:pt x="9641256" y="6456069"/>
                  </a:moveTo>
                  <a:lnTo>
                    <a:pt x="9642738" y="6456069"/>
                  </a:lnTo>
                  <a:lnTo>
                    <a:pt x="9644959" y="6457064"/>
                  </a:lnTo>
                  <a:lnTo>
                    <a:pt x="9641256" y="6457064"/>
                  </a:lnTo>
                  <a:close/>
                  <a:moveTo>
                    <a:pt x="13407036" y="6416241"/>
                  </a:moveTo>
                  <a:lnTo>
                    <a:pt x="13418144" y="6433167"/>
                  </a:lnTo>
                  <a:lnTo>
                    <a:pt x="13406296" y="6448102"/>
                  </a:lnTo>
                  <a:cubicBezTo>
                    <a:pt x="13402593" y="6443124"/>
                    <a:pt x="13396668" y="6432171"/>
                    <a:pt x="13396668" y="6432171"/>
                  </a:cubicBezTo>
                  <a:cubicBezTo>
                    <a:pt x="13397408" y="6426197"/>
                    <a:pt x="13407036" y="6421219"/>
                    <a:pt x="13407036" y="6416241"/>
                  </a:cubicBezTo>
                  <a:close/>
                  <a:moveTo>
                    <a:pt x="13211527" y="6414249"/>
                  </a:moveTo>
                  <a:lnTo>
                    <a:pt x="13221155" y="6432170"/>
                  </a:lnTo>
                  <a:lnTo>
                    <a:pt x="13210045" y="6447106"/>
                  </a:lnTo>
                  <a:cubicBezTo>
                    <a:pt x="13207084" y="6441132"/>
                    <a:pt x="13201159" y="6430180"/>
                    <a:pt x="13201159" y="6430180"/>
                  </a:cubicBezTo>
                  <a:cubicBezTo>
                    <a:pt x="13201899" y="6424206"/>
                    <a:pt x="13207824" y="6420224"/>
                    <a:pt x="13211527" y="6414249"/>
                  </a:cubicBezTo>
                  <a:close/>
                  <a:moveTo>
                    <a:pt x="8245289" y="6365463"/>
                  </a:moveTo>
                  <a:cubicBezTo>
                    <a:pt x="8241494" y="6365210"/>
                    <a:pt x="8237696" y="6365895"/>
                    <a:pt x="8234084" y="6367482"/>
                  </a:cubicBezTo>
                  <a:cubicBezTo>
                    <a:pt x="8217756" y="6374659"/>
                    <a:pt x="8208847" y="6398272"/>
                    <a:pt x="8214185" y="6420225"/>
                  </a:cubicBezTo>
                  <a:cubicBezTo>
                    <a:pt x="8217517" y="6441065"/>
                    <a:pt x="8232722" y="6454397"/>
                    <a:pt x="8248251" y="6450094"/>
                  </a:cubicBezTo>
                  <a:lnTo>
                    <a:pt x="8249733" y="6450094"/>
                  </a:lnTo>
                  <a:cubicBezTo>
                    <a:pt x="8264665" y="6444392"/>
                    <a:pt x="8274363" y="6425043"/>
                    <a:pt x="8272690" y="6404294"/>
                  </a:cubicBezTo>
                  <a:cubicBezTo>
                    <a:pt x="8271209" y="6377412"/>
                    <a:pt x="8262322" y="6365464"/>
                    <a:pt x="8245289" y="6365463"/>
                  </a:cubicBezTo>
                  <a:close/>
                  <a:moveTo>
                    <a:pt x="9824917" y="6364468"/>
                  </a:moveTo>
                  <a:cubicBezTo>
                    <a:pt x="9821955" y="6364468"/>
                    <a:pt x="9815290" y="6376416"/>
                    <a:pt x="9815290" y="6376416"/>
                  </a:cubicBezTo>
                  <a:lnTo>
                    <a:pt x="9827879" y="6394338"/>
                  </a:lnTo>
                  <a:lnTo>
                    <a:pt x="9833804" y="6378407"/>
                  </a:lnTo>
                  <a:cubicBezTo>
                    <a:pt x="9830842" y="6373429"/>
                    <a:pt x="9827879" y="6364468"/>
                    <a:pt x="9824917" y="6364468"/>
                  </a:cubicBezTo>
                  <a:close/>
                  <a:moveTo>
                    <a:pt x="12562050" y="6327628"/>
                  </a:moveTo>
                  <a:lnTo>
                    <a:pt x="12551682" y="6347541"/>
                  </a:lnTo>
                  <a:lnTo>
                    <a:pt x="12560570" y="6355507"/>
                  </a:lnTo>
                  <a:lnTo>
                    <a:pt x="12566494" y="6348537"/>
                  </a:lnTo>
                  <a:lnTo>
                    <a:pt x="12567235" y="6342563"/>
                  </a:lnTo>
                  <a:cubicBezTo>
                    <a:pt x="12569456" y="6340572"/>
                    <a:pt x="12570197" y="6345550"/>
                    <a:pt x="12570197" y="6341568"/>
                  </a:cubicBezTo>
                  <a:cubicBezTo>
                    <a:pt x="12570197" y="6337585"/>
                    <a:pt x="12562050" y="6327628"/>
                    <a:pt x="12562050" y="6327628"/>
                  </a:cubicBezTo>
                  <a:close/>
                  <a:moveTo>
                    <a:pt x="8594130" y="6313658"/>
                  </a:moveTo>
                  <a:cubicBezTo>
                    <a:pt x="8594721" y="6312507"/>
                    <a:pt x="8594049" y="6312818"/>
                    <a:pt x="8593262" y="6314436"/>
                  </a:cubicBezTo>
                  <a:lnTo>
                    <a:pt x="8593203" y="6314765"/>
                  </a:lnTo>
                  <a:lnTo>
                    <a:pt x="8587431" y="6321654"/>
                  </a:lnTo>
                  <a:cubicBezTo>
                    <a:pt x="8555586" y="6356503"/>
                    <a:pt x="8503747" y="6359490"/>
                    <a:pt x="8481530" y="6421220"/>
                  </a:cubicBezTo>
                  <a:cubicBezTo>
                    <a:pt x="8480063" y="6427031"/>
                    <a:pt x="8480063" y="6433331"/>
                    <a:pt x="8481530" y="6439142"/>
                  </a:cubicBezTo>
                  <a:cubicBezTo>
                    <a:pt x="8485556" y="6443909"/>
                    <a:pt x="8490040" y="6447927"/>
                    <a:pt x="8494860" y="6451090"/>
                  </a:cubicBezTo>
                  <a:cubicBezTo>
                    <a:pt x="8534165" y="6434765"/>
                    <a:pt x="8569469" y="6404498"/>
                    <a:pt x="8597058" y="6363472"/>
                  </a:cubicBezTo>
                  <a:lnTo>
                    <a:pt x="8598539" y="6363472"/>
                  </a:lnTo>
                  <a:cubicBezTo>
                    <a:pt x="8601753" y="6355369"/>
                    <a:pt x="8600866" y="6345431"/>
                    <a:pt x="8596317" y="6338581"/>
                  </a:cubicBezTo>
                  <a:cubicBezTo>
                    <a:pt x="8592984" y="6332358"/>
                    <a:pt x="8591827" y="6327131"/>
                    <a:pt x="8591700" y="6323055"/>
                  </a:cubicBezTo>
                  <a:lnTo>
                    <a:pt x="8593203" y="6314765"/>
                  </a:lnTo>
                  <a:close/>
                  <a:moveTo>
                    <a:pt x="864806" y="6179275"/>
                  </a:moveTo>
                  <a:cubicBezTo>
                    <a:pt x="867027" y="6178280"/>
                    <a:pt x="874433" y="6182262"/>
                    <a:pt x="874433" y="6186245"/>
                  </a:cubicBezTo>
                  <a:cubicBezTo>
                    <a:pt x="874433" y="6190228"/>
                    <a:pt x="874433" y="6199189"/>
                    <a:pt x="874433" y="6199189"/>
                  </a:cubicBezTo>
                  <a:cubicBezTo>
                    <a:pt x="868509" y="6211137"/>
                    <a:pt x="855919" y="6193215"/>
                    <a:pt x="855178" y="6191223"/>
                  </a:cubicBezTo>
                  <a:cubicBezTo>
                    <a:pt x="854438" y="6189232"/>
                    <a:pt x="862584" y="6180271"/>
                    <a:pt x="864806" y="6179275"/>
                  </a:cubicBezTo>
                  <a:close/>
                  <a:moveTo>
                    <a:pt x="732544" y="6130668"/>
                  </a:moveTo>
                  <a:cubicBezTo>
                    <a:pt x="748925" y="6134218"/>
                    <a:pt x="762099" y="6151335"/>
                    <a:pt x="776678" y="6183259"/>
                  </a:cubicBezTo>
                  <a:cubicBezTo>
                    <a:pt x="788108" y="6210609"/>
                    <a:pt x="790265" y="6243236"/>
                    <a:pt x="782603" y="6272868"/>
                  </a:cubicBezTo>
                  <a:cubicBezTo>
                    <a:pt x="775938" y="6309708"/>
                    <a:pt x="752980" y="6309708"/>
                    <a:pt x="732985" y="6309708"/>
                  </a:cubicBezTo>
                  <a:cubicBezTo>
                    <a:pt x="694561" y="6323060"/>
                    <a:pt x="654238" y="6300234"/>
                    <a:pt x="634490" y="6253951"/>
                  </a:cubicBezTo>
                  <a:cubicBezTo>
                    <a:pt x="622282" y="6227792"/>
                    <a:pt x="626052" y="6193579"/>
                    <a:pt x="643377" y="6173302"/>
                  </a:cubicBezTo>
                  <a:cubicBezTo>
                    <a:pt x="657447" y="6162350"/>
                    <a:pt x="672259" y="6156376"/>
                    <a:pt x="686329" y="6146419"/>
                  </a:cubicBezTo>
                  <a:cubicBezTo>
                    <a:pt x="697067" y="6138951"/>
                    <a:pt x="706463" y="6133973"/>
                    <a:pt x="714922" y="6131593"/>
                  </a:cubicBezTo>
                  <a:cubicBezTo>
                    <a:pt x="721266" y="6129808"/>
                    <a:pt x="727083" y="6129484"/>
                    <a:pt x="732544" y="6130668"/>
                  </a:cubicBezTo>
                  <a:close/>
                  <a:moveTo>
                    <a:pt x="13178942" y="6040878"/>
                  </a:moveTo>
                  <a:cubicBezTo>
                    <a:pt x="13121918" y="6104600"/>
                    <a:pt x="13055268" y="6066765"/>
                    <a:pt x="12993061" y="6078713"/>
                  </a:cubicBezTo>
                  <a:cubicBezTo>
                    <a:pt x="12988617" y="6079709"/>
                    <a:pt x="12981211" y="6087674"/>
                    <a:pt x="12981211" y="6093648"/>
                  </a:cubicBezTo>
                  <a:cubicBezTo>
                    <a:pt x="12979891" y="6098124"/>
                    <a:pt x="12979891" y="6103110"/>
                    <a:pt x="12981211" y="6107587"/>
                  </a:cubicBezTo>
                  <a:cubicBezTo>
                    <a:pt x="13008612" y="6122522"/>
                    <a:pt x="13034532" y="6164340"/>
                    <a:pt x="13062674" y="6151396"/>
                  </a:cubicBezTo>
                  <a:cubicBezTo>
                    <a:pt x="13090815" y="6138453"/>
                    <a:pt x="13107849" y="6114557"/>
                    <a:pt x="13136731" y="6151396"/>
                  </a:cubicBezTo>
                  <a:cubicBezTo>
                    <a:pt x="13165613" y="6188236"/>
                    <a:pt x="13178202" y="6117544"/>
                    <a:pt x="13205603" y="6129492"/>
                  </a:cubicBezTo>
                  <a:cubicBezTo>
                    <a:pt x="13235659" y="6137699"/>
                    <a:pt x="13266636" y="6137699"/>
                    <a:pt x="13296692" y="6129492"/>
                  </a:cubicBezTo>
                  <a:cubicBezTo>
                    <a:pt x="13297433" y="6148409"/>
                    <a:pt x="13298914" y="6168322"/>
                    <a:pt x="13317428" y="6162348"/>
                  </a:cubicBezTo>
                  <a:cubicBezTo>
                    <a:pt x="13321872" y="6161353"/>
                    <a:pt x="13326315" y="6142435"/>
                    <a:pt x="13326315" y="6128496"/>
                  </a:cubicBezTo>
                  <a:lnTo>
                    <a:pt x="13387783" y="6128496"/>
                  </a:lnTo>
                  <a:lnTo>
                    <a:pt x="13382598" y="6124514"/>
                  </a:lnTo>
                  <a:cubicBezTo>
                    <a:pt x="13379636" y="6091657"/>
                    <a:pt x="13359641" y="6078713"/>
                    <a:pt x="13344088" y="6081700"/>
                  </a:cubicBezTo>
                  <a:cubicBezTo>
                    <a:pt x="13328537" y="6084687"/>
                    <a:pt x="13321131" y="6102609"/>
                    <a:pt x="13321131" y="6124514"/>
                  </a:cubicBezTo>
                  <a:lnTo>
                    <a:pt x="13291509" y="6124514"/>
                  </a:lnTo>
                  <a:cubicBezTo>
                    <a:pt x="13292763" y="6117982"/>
                    <a:pt x="13292763" y="6111131"/>
                    <a:pt x="13291509" y="6104600"/>
                  </a:cubicBezTo>
                  <a:cubicBezTo>
                    <a:pt x="13260405" y="6058800"/>
                    <a:pt x="13207824" y="6094643"/>
                    <a:pt x="13178942" y="6040878"/>
                  </a:cubicBezTo>
                  <a:close/>
                  <a:moveTo>
                    <a:pt x="12918263" y="6039882"/>
                  </a:moveTo>
                  <a:cubicBezTo>
                    <a:pt x="12916041" y="6042371"/>
                    <a:pt x="12913079" y="6046105"/>
                    <a:pt x="12910672" y="6049216"/>
                  </a:cubicBezTo>
                  <a:lnTo>
                    <a:pt x="12908346" y="6052275"/>
                  </a:lnTo>
                  <a:lnTo>
                    <a:pt x="12907155" y="6048843"/>
                  </a:lnTo>
                  <a:lnTo>
                    <a:pt x="12906414" y="6054817"/>
                  </a:lnTo>
                  <a:lnTo>
                    <a:pt x="12908346" y="6052275"/>
                  </a:lnTo>
                  <a:lnTo>
                    <a:pt x="12911957" y="6062673"/>
                  </a:lnTo>
                  <a:cubicBezTo>
                    <a:pt x="12917060" y="6072988"/>
                    <a:pt x="12922892" y="6072241"/>
                    <a:pt x="12927890" y="6055813"/>
                  </a:cubicBezTo>
                  <a:cubicBezTo>
                    <a:pt x="12929372" y="6053822"/>
                    <a:pt x="12922707" y="6034904"/>
                    <a:pt x="12918263" y="6039882"/>
                  </a:cubicBezTo>
                  <a:close/>
                  <a:moveTo>
                    <a:pt x="1226941" y="6031917"/>
                  </a:moveTo>
                  <a:cubicBezTo>
                    <a:pt x="1216426" y="6030152"/>
                    <a:pt x="1205750" y="6031861"/>
                    <a:pt x="1195837" y="6036895"/>
                  </a:cubicBezTo>
                  <a:cubicBezTo>
                    <a:pt x="1192134" y="6037891"/>
                    <a:pt x="1186209" y="6045856"/>
                    <a:pt x="1186209" y="6051830"/>
                  </a:cubicBezTo>
                  <a:lnTo>
                    <a:pt x="1232865" y="6109578"/>
                  </a:lnTo>
                  <a:cubicBezTo>
                    <a:pt x="1233606" y="6109578"/>
                    <a:pt x="1239530" y="6097631"/>
                    <a:pt x="1243233" y="6091657"/>
                  </a:cubicBezTo>
                  <a:lnTo>
                    <a:pt x="1240271" y="6088670"/>
                  </a:lnTo>
                  <a:cubicBezTo>
                    <a:pt x="1243974" y="6066765"/>
                    <a:pt x="1236568" y="6033908"/>
                    <a:pt x="1226941" y="6031917"/>
                  </a:cubicBezTo>
                  <a:close/>
                  <a:moveTo>
                    <a:pt x="14541943" y="5943582"/>
                  </a:moveTo>
                  <a:cubicBezTo>
                    <a:pt x="14545241" y="5943239"/>
                    <a:pt x="14548805" y="5944297"/>
                    <a:pt x="14552693" y="5947284"/>
                  </a:cubicBezTo>
                  <a:cubicBezTo>
                    <a:pt x="14556709" y="5951839"/>
                    <a:pt x="14559344" y="5958216"/>
                    <a:pt x="14560099" y="5965207"/>
                  </a:cubicBezTo>
                  <a:cubicBezTo>
                    <a:pt x="14561579" y="6001050"/>
                    <a:pt x="14550471" y="6022955"/>
                    <a:pt x="14526032" y="6022955"/>
                  </a:cubicBezTo>
                  <a:lnTo>
                    <a:pt x="14499372" y="6022955"/>
                  </a:lnTo>
                  <a:cubicBezTo>
                    <a:pt x="14504337" y="6004645"/>
                    <a:pt x="14510534" y="5986981"/>
                    <a:pt x="14517886" y="5970185"/>
                  </a:cubicBezTo>
                  <a:cubicBezTo>
                    <a:pt x="14524551" y="5958236"/>
                    <a:pt x="14532049" y="5944608"/>
                    <a:pt x="14541943" y="5943582"/>
                  </a:cubicBezTo>
                  <a:close/>
                  <a:moveTo>
                    <a:pt x="637452" y="5656553"/>
                  </a:moveTo>
                  <a:cubicBezTo>
                    <a:pt x="643519" y="5663643"/>
                    <a:pt x="649211" y="5671295"/>
                    <a:pt x="654485" y="5679453"/>
                  </a:cubicBezTo>
                  <a:cubicBezTo>
                    <a:pt x="653744" y="5709323"/>
                    <a:pt x="648560" y="5737201"/>
                    <a:pt x="621159" y="5736205"/>
                  </a:cubicBezTo>
                  <a:cubicBezTo>
                    <a:pt x="612038" y="5732780"/>
                    <a:pt x="603491" y="5727034"/>
                    <a:pt x="595980" y="5719279"/>
                  </a:cubicBezTo>
                  <a:cubicBezTo>
                    <a:pt x="598130" y="5712564"/>
                    <a:pt x="600865" y="5706214"/>
                    <a:pt x="604126" y="5700362"/>
                  </a:cubicBezTo>
                  <a:cubicBezTo>
                    <a:pt x="614489" y="5684768"/>
                    <a:pt x="625623" y="5670131"/>
                    <a:pt x="637452" y="5656553"/>
                  </a:cubicBezTo>
                  <a:close/>
                  <a:moveTo>
                    <a:pt x="432315" y="5544044"/>
                  </a:moveTo>
                  <a:cubicBezTo>
                    <a:pt x="441202" y="5546035"/>
                    <a:pt x="448607" y="5558978"/>
                    <a:pt x="456753" y="5566944"/>
                  </a:cubicBezTo>
                  <a:cubicBezTo>
                    <a:pt x="448697" y="5575709"/>
                    <a:pt x="440015" y="5583380"/>
                    <a:pt x="430834" y="5589844"/>
                  </a:cubicBezTo>
                  <a:cubicBezTo>
                    <a:pt x="427131" y="5589844"/>
                    <a:pt x="421206" y="5589844"/>
                    <a:pt x="416022" y="5589844"/>
                  </a:cubicBezTo>
                  <a:cubicBezTo>
                    <a:pt x="405933" y="5591365"/>
                    <a:pt x="395749" y="5591365"/>
                    <a:pt x="385659" y="5589844"/>
                  </a:cubicBezTo>
                  <a:cubicBezTo>
                    <a:pt x="380968" y="5587400"/>
                    <a:pt x="376869" y="5583266"/>
                    <a:pt x="373810" y="5577896"/>
                  </a:cubicBezTo>
                  <a:cubicBezTo>
                    <a:pt x="377513" y="5567940"/>
                    <a:pt x="381216" y="5551013"/>
                    <a:pt x="387140" y="5551013"/>
                  </a:cubicBezTo>
                  <a:cubicBezTo>
                    <a:pt x="401787" y="5545209"/>
                    <a:pt x="417070" y="5542851"/>
                    <a:pt x="432315" y="5544044"/>
                  </a:cubicBezTo>
                  <a:close/>
                  <a:moveTo>
                    <a:pt x="12199173" y="5322010"/>
                  </a:moveTo>
                  <a:cubicBezTo>
                    <a:pt x="12195470" y="5323006"/>
                    <a:pt x="12188805" y="5332963"/>
                    <a:pt x="12188805" y="5332963"/>
                  </a:cubicBezTo>
                  <a:lnTo>
                    <a:pt x="12208801" y="5340928"/>
                  </a:lnTo>
                  <a:lnTo>
                    <a:pt x="12208801" y="5334954"/>
                  </a:lnTo>
                  <a:lnTo>
                    <a:pt x="12208801" y="5322010"/>
                  </a:lnTo>
                  <a:lnTo>
                    <a:pt x="12204357" y="5322010"/>
                  </a:lnTo>
                  <a:cubicBezTo>
                    <a:pt x="12199173" y="5322010"/>
                    <a:pt x="12202876" y="5321014"/>
                    <a:pt x="12199173" y="5322010"/>
                  </a:cubicBezTo>
                  <a:close/>
                  <a:moveTo>
                    <a:pt x="12363376" y="5310634"/>
                  </a:moveTo>
                  <a:cubicBezTo>
                    <a:pt x="12355104" y="5310111"/>
                    <a:pt x="12346695" y="5311209"/>
                    <a:pt x="12338399" y="5314045"/>
                  </a:cubicBezTo>
                  <a:cubicBezTo>
                    <a:pt x="12328579" y="5312082"/>
                    <a:pt x="12318597" y="5312082"/>
                    <a:pt x="12308777" y="5314045"/>
                  </a:cubicBezTo>
                  <a:cubicBezTo>
                    <a:pt x="12301372" y="5317032"/>
                    <a:pt x="12296187" y="5329976"/>
                    <a:pt x="12289522" y="5337941"/>
                  </a:cubicBezTo>
                  <a:cubicBezTo>
                    <a:pt x="12293966" y="5342919"/>
                    <a:pt x="12297669" y="5351880"/>
                    <a:pt x="12302112" y="5351880"/>
                  </a:cubicBezTo>
                  <a:cubicBezTo>
                    <a:pt x="12339249" y="5354967"/>
                    <a:pt x="12374961" y="5372237"/>
                    <a:pt x="12405051" y="5401663"/>
                  </a:cubicBezTo>
                  <a:lnTo>
                    <a:pt x="12405791" y="5399672"/>
                  </a:lnTo>
                  <a:cubicBezTo>
                    <a:pt x="12412457" y="5404651"/>
                    <a:pt x="12425046" y="5392702"/>
                    <a:pt x="12434673" y="5392702"/>
                  </a:cubicBezTo>
                  <a:cubicBezTo>
                    <a:pt x="12433529" y="5380009"/>
                    <a:pt x="12431035" y="5367602"/>
                    <a:pt x="12427267" y="5355862"/>
                  </a:cubicBezTo>
                  <a:cubicBezTo>
                    <a:pt x="12411759" y="5328346"/>
                    <a:pt x="12388190" y="5312201"/>
                    <a:pt x="12363376" y="5310634"/>
                  </a:cubicBezTo>
                  <a:close/>
                  <a:moveTo>
                    <a:pt x="13737329" y="5227421"/>
                  </a:moveTo>
                  <a:cubicBezTo>
                    <a:pt x="13741031" y="5240364"/>
                    <a:pt x="13746956" y="5253308"/>
                    <a:pt x="13746956" y="5266252"/>
                  </a:cubicBezTo>
                  <a:lnTo>
                    <a:pt x="13730663" y="5299109"/>
                  </a:lnTo>
                  <a:cubicBezTo>
                    <a:pt x="13725689" y="5280181"/>
                    <a:pt x="13721486" y="5260903"/>
                    <a:pt x="13718074" y="5241360"/>
                  </a:cubicBezTo>
                  <a:lnTo>
                    <a:pt x="13718075" y="5241360"/>
                  </a:lnTo>
                  <a:cubicBezTo>
                    <a:pt x="13724178" y="5235968"/>
                    <a:pt x="13730621" y="5231303"/>
                    <a:pt x="13737329" y="5227421"/>
                  </a:cubicBezTo>
                  <a:close/>
                  <a:moveTo>
                    <a:pt x="13954315" y="5168677"/>
                  </a:moveTo>
                  <a:cubicBezTo>
                    <a:pt x="13956536" y="5168677"/>
                    <a:pt x="13961721" y="5186599"/>
                    <a:pt x="13965423" y="5195560"/>
                  </a:cubicBezTo>
                  <a:cubicBezTo>
                    <a:pt x="13956536" y="5200538"/>
                    <a:pt x="13947650" y="5209499"/>
                    <a:pt x="13939504" y="5208504"/>
                  </a:cubicBezTo>
                  <a:cubicBezTo>
                    <a:pt x="13931357" y="5207508"/>
                    <a:pt x="13923951" y="5194565"/>
                    <a:pt x="13915805" y="5187595"/>
                  </a:cubicBezTo>
                  <a:cubicBezTo>
                    <a:pt x="13928217" y="5179823"/>
                    <a:pt x="13941100" y="5173494"/>
                    <a:pt x="13954315" y="5168677"/>
                  </a:cubicBezTo>
                  <a:close/>
                  <a:moveTo>
                    <a:pt x="13116943" y="5076050"/>
                  </a:moveTo>
                  <a:cubicBezTo>
                    <a:pt x="13115809" y="5075023"/>
                    <a:pt x="13114698" y="5074837"/>
                    <a:pt x="13113772" y="5076081"/>
                  </a:cubicBezTo>
                  <a:cubicBezTo>
                    <a:pt x="13110070" y="5081060"/>
                    <a:pt x="13103404" y="5091017"/>
                    <a:pt x="13103404" y="5091017"/>
                  </a:cubicBezTo>
                  <a:cubicBezTo>
                    <a:pt x="13110810" y="5113916"/>
                    <a:pt x="13116735" y="5114912"/>
                    <a:pt x="13123400" y="5092012"/>
                  </a:cubicBezTo>
                  <a:cubicBezTo>
                    <a:pt x="13123955" y="5089772"/>
                    <a:pt x="13120345" y="5079131"/>
                    <a:pt x="13116943" y="5076050"/>
                  </a:cubicBezTo>
                  <a:close/>
                  <a:moveTo>
                    <a:pt x="13064849" y="4948326"/>
                  </a:moveTo>
                  <a:cubicBezTo>
                    <a:pt x="13037216" y="4941232"/>
                    <a:pt x="13009168" y="4970541"/>
                    <a:pt x="12981951" y="4982489"/>
                  </a:cubicBezTo>
                  <a:cubicBezTo>
                    <a:pt x="12978249" y="4982489"/>
                    <a:pt x="12970103" y="4994437"/>
                    <a:pt x="12970103" y="4994437"/>
                  </a:cubicBezTo>
                  <a:cubicBezTo>
                    <a:pt x="12973945" y="4999930"/>
                    <a:pt x="12978160" y="5004930"/>
                    <a:pt x="12982693" y="5009372"/>
                  </a:cubicBezTo>
                  <a:cubicBezTo>
                    <a:pt x="12987363" y="5012408"/>
                    <a:pt x="12992362" y="5014424"/>
                    <a:pt x="12997504" y="5015346"/>
                  </a:cubicBezTo>
                  <a:cubicBezTo>
                    <a:pt x="13076760" y="5009448"/>
                    <a:pt x="13156090" y="5025024"/>
                    <a:pt x="13230782" y="5061147"/>
                  </a:cubicBezTo>
                  <a:cubicBezTo>
                    <a:pt x="13282622" y="5092012"/>
                    <a:pt x="13332980" y="5036255"/>
                    <a:pt x="13378895" y="4999415"/>
                  </a:cubicBezTo>
                  <a:cubicBezTo>
                    <a:pt x="13378895" y="4998420"/>
                    <a:pt x="13378895" y="4984481"/>
                    <a:pt x="13378895" y="4984481"/>
                  </a:cubicBezTo>
                  <a:lnTo>
                    <a:pt x="13372970" y="4974524"/>
                  </a:lnTo>
                  <a:cubicBezTo>
                    <a:pt x="13371300" y="4971787"/>
                    <a:pt x="13368917" y="4970007"/>
                    <a:pt x="13366306" y="4969546"/>
                  </a:cubicBezTo>
                  <a:cubicBezTo>
                    <a:pt x="13275216" y="4969546"/>
                    <a:pt x="13184127" y="4969546"/>
                    <a:pt x="13092296" y="4969546"/>
                  </a:cubicBezTo>
                  <a:cubicBezTo>
                    <a:pt x="13083224" y="4957100"/>
                    <a:pt x="13074059" y="4950691"/>
                    <a:pt x="13064849" y="4948326"/>
                  </a:cubicBezTo>
                  <a:close/>
                  <a:moveTo>
                    <a:pt x="13803239" y="4942662"/>
                  </a:moveTo>
                  <a:cubicBezTo>
                    <a:pt x="13805461" y="4941666"/>
                    <a:pt x="13816569" y="4955606"/>
                    <a:pt x="13811386" y="4980497"/>
                  </a:cubicBezTo>
                  <a:cubicBezTo>
                    <a:pt x="13806201" y="5005388"/>
                    <a:pt x="13795093" y="5014350"/>
                    <a:pt x="13777319" y="5014350"/>
                  </a:cubicBezTo>
                  <a:cubicBezTo>
                    <a:pt x="13770072" y="5009755"/>
                    <a:pt x="13763730" y="5002934"/>
                    <a:pt x="13758805" y="4994436"/>
                  </a:cubicBezTo>
                  <a:cubicBezTo>
                    <a:pt x="13769173" y="4969544"/>
                    <a:pt x="13781022" y="4942662"/>
                    <a:pt x="13803239" y="4942662"/>
                  </a:cubicBezTo>
                  <a:close/>
                  <a:moveTo>
                    <a:pt x="13928394" y="4927923"/>
                  </a:moveTo>
                  <a:cubicBezTo>
                    <a:pt x="13941354" y="4927923"/>
                    <a:pt x="13954313" y="4933168"/>
                    <a:pt x="13965423" y="4943658"/>
                  </a:cubicBezTo>
                  <a:cubicBezTo>
                    <a:pt x="13966682" y="4948230"/>
                    <a:pt x="13966411" y="4953310"/>
                    <a:pt x="13964683" y="4957596"/>
                  </a:cubicBezTo>
                  <a:cubicBezTo>
                    <a:pt x="13950612" y="4965562"/>
                    <a:pt x="13935801" y="4976514"/>
                    <a:pt x="13924692" y="4976514"/>
                  </a:cubicBezTo>
                  <a:lnTo>
                    <a:pt x="13891366" y="4957596"/>
                  </a:lnTo>
                  <a:cubicBezTo>
                    <a:pt x="13889514" y="4953284"/>
                    <a:pt x="13889514" y="4947971"/>
                    <a:pt x="13891366" y="4943658"/>
                  </a:cubicBezTo>
                  <a:cubicBezTo>
                    <a:pt x="13902476" y="4933168"/>
                    <a:pt x="13915435" y="4927923"/>
                    <a:pt x="13928394" y="4927923"/>
                  </a:cubicBezTo>
                  <a:close/>
                  <a:moveTo>
                    <a:pt x="13686230" y="4924740"/>
                  </a:moveTo>
                  <a:cubicBezTo>
                    <a:pt x="13705484" y="4925736"/>
                    <a:pt x="13712149" y="4935692"/>
                    <a:pt x="13714370" y="4966558"/>
                  </a:cubicBezTo>
                  <a:cubicBezTo>
                    <a:pt x="13716592" y="4997423"/>
                    <a:pt x="13702522" y="5004393"/>
                    <a:pt x="13689191" y="5012358"/>
                  </a:cubicBezTo>
                  <a:cubicBezTo>
                    <a:pt x="13687704" y="5013004"/>
                    <a:pt x="13686178" y="5013477"/>
                    <a:pt x="13684631" y="5013773"/>
                  </a:cubicBezTo>
                  <a:cubicBezTo>
                    <a:pt x="13669649" y="5016638"/>
                    <a:pt x="13655776" y="5002631"/>
                    <a:pt x="13653645" y="4982488"/>
                  </a:cubicBezTo>
                  <a:lnTo>
                    <a:pt x="13653646" y="4982488"/>
                  </a:lnTo>
                  <a:cubicBezTo>
                    <a:pt x="13651961" y="4976479"/>
                    <a:pt x="13651303" y="4970038"/>
                    <a:pt x="13651721" y="4963642"/>
                  </a:cubicBezTo>
                  <a:cubicBezTo>
                    <a:pt x="13653260" y="4940088"/>
                    <a:pt x="13668710" y="4922671"/>
                    <a:pt x="13686230" y="4924740"/>
                  </a:cubicBezTo>
                  <a:close/>
                  <a:moveTo>
                    <a:pt x="13766952" y="4841104"/>
                  </a:moveTo>
                  <a:lnTo>
                    <a:pt x="13775838" y="4855043"/>
                  </a:lnTo>
                  <a:lnTo>
                    <a:pt x="13766212" y="4866991"/>
                  </a:lnTo>
                  <a:lnTo>
                    <a:pt x="13756584" y="4860022"/>
                  </a:lnTo>
                  <a:close/>
                  <a:moveTo>
                    <a:pt x="13362602" y="4685781"/>
                  </a:moveTo>
                  <a:cubicBezTo>
                    <a:pt x="13370008" y="4686776"/>
                    <a:pt x="13377414" y="4700716"/>
                    <a:pt x="13384819" y="4709677"/>
                  </a:cubicBezTo>
                  <a:cubicBezTo>
                    <a:pt x="13376902" y="4718152"/>
                    <a:pt x="13368186" y="4725183"/>
                    <a:pt x="13358899" y="4730585"/>
                  </a:cubicBezTo>
                  <a:cubicBezTo>
                    <a:pt x="13345594" y="4732139"/>
                    <a:pt x="13332214" y="4732139"/>
                    <a:pt x="13318909" y="4730585"/>
                  </a:cubicBezTo>
                  <a:cubicBezTo>
                    <a:pt x="13306580" y="4731730"/>
                    <a:pt x="13294209" y="4731730"/>
                    <a:pt x="13281880" y="4730585"/>
                  </a:cubicBezTo>
                  <a:cubicBezTo>
                    <a:pt x="13277437" y="4730585"/>
                    <a:pt x="13267069" y="4727598"/>
                    <a:pt x="13270772" y="4717642"/>
                  </a:cubicBezTo>
                  <a:cubicBezTo>
                    <a:pt x="13274475" y="4707686"/>
                    <a:pt x="13279659" y="4690759"/>
                    <a:pt x="13284843" y="4690759"/>
                  </a:cubicBezTo>
                  <a:lnTo>
                    <a:pt x="13284842" y="4690759"/>
                  </a:lnTo>
                  <a:cubicBezTo>
                    <a:pt x="13310574" y="4685620"/>
                    <a:pt x="13336624" y="4683952"/>
                    <a:pt x="13362602" y="4685781"/>
                  </a:cubicBezTo>
                  <a:close/>
                  <a:moveTo>
                    <a:pt x="13181326" y="4603017"/>
                  </a:moveTo>
                  <a:cubicBezTo>
                    <a:pt x="13187088" y="4603204"/>
                    <a:pt x="13189310" y="4612351"/>
                    <a:pt x="13184867" y="4622059"/>
                  </a:cubicBezTo>
                  <a:cubicBezTo>
                    <a:pt x="13179266" y="4628870"/>
                    <a:pt x="13172323" y="4633364"/>
                    <a:pt x="13164871" y="4635003"/>
                  </a:cubicBezTo>
                  <a:cubicBezTo>
                    <a:pt x="13165939" y="4624330"/>
                    <a:pt x="13169283" y="4614301"/>
                    <a:pt x="13174499" y="4606128"/>
                  </a:cubicBezTo>
                  <a:cubicBezTo>
                    <a:pt x="13177091" y="4603888"/>
                    <a:pt x="13179405" y="4602954"/>
                    <a:pt x="13181326" y="4603017"/>
                  </a:cubicBezTo>
                  <a:close/>
                  <a:moveTo>
                    <a:pt x="13282622" y="4593184"/>
                  </a:moveTo>
                  <a:cubicBezTo>
                    <a:pt x="13298173" y="4593184"/>
                    <a:pt x="13313725" y="4593184"/>
                    <a:pt x="13341866" y="4593184"/>
                  </a:cubicBezTo>
                  <a:cubicBezTo>
                    <a:pt x="13352366" y="4594269"/>
                    <a:pt x="13362775" y="4596601"/>
                    <a:pt x="13372970" y="4600153"/>
                  </a:cubicBezTo>
                  <a:cubicBezTo>
                    <a:pt x="13377414" y="4601149"/>
                    <a:pt x="13387782" y="4609114"/>
                    <a:pt x="13384819" y="4614092"/>
                  </a:cubicBezTo>
                  <a:cubicBezTo>
                    <a:pt x="13381857" y="4619071"/>
                    <a:pt x="13378154" y="4628032"/>
                    <a:pt x="13374451" y="4628032"/>
                  </a:cubicBezTo>
                  <a:cubicBezTo>
                    <a:pt x="13344829" y="4635001"/>
                    <a:pt x="13314466" y="4635001"/>
                    <a:pt x="13284102" y="4635001"/>
                  </a:cubicBezTo>
                  <a:cubicBezTo>
                    <a:pt x="13279659" y="4635001"/>
                    <a:pt x="13272253" y="4611105"/>
                    <a:pt x="13271513" y="4608119"/>
                  </a:cubicBezTo>
                  <a:cubicBezTo>
                    <a:pt x="13270772" y="4605131"/>
                    <a:pt x="13278177" y="4593184"/>
                    <a:pt x="13282622" y="4593184"/>
                  </a:cubicBezTo>
                  <a:close/>
                  <a:moveTo>
                    <a:pt x="12365059" y="4363188"/>
                  </a:moveTo>
                  <a:cubicBezTo>
                    <a:pt x="12348027" y="4370158"/>
                    <a:pt x="12347287" y="4385092"/>
                    <a:pt x="12363579" y="4393058"/>
                  </a:cubicBezTo>
                  <a:cubicBezTo>
                    <a:pt x="12365801" y="4394053"/>
                    <a:pt x="12379130" y="4384097"/>
                    <a:pt x="12375428" y="4379118"/>
                  </a:cubicBezTo>
                  <a:cubicBezTo>
                    <a:pt x="12371725" y="4374140"/>
                    <a:pt x="12364319" y="4365179"/>
                    <a:pt x="12364319" y="4365179"/>
                  </a:cubicBezTo>
                  <a:close/>
                  <a:moveTo>
                    <a:pt x="1449111" y="4363188"/>
                  </a:moveTo>
                  <a:cubicBezTo>
                    <a:pt x="1447792" y="4366279"/>
                    <a:pt x="1446030" y="4368986"/>
                    <a:pt x="1443927" y="4371154"/>
                  </a:cubicBezTo>
                  <a:lnTo>
                    <a:pt x="1458738" y="4385092"/>
                  </a:lnTo>
                  <a:lnTo>
                    <a:pt x="1464662" y="4375136"/>
                  </a:lnTo>
                  <a:cubicBezTo>
                    <a:pt x="1460960" y="4371154"/>
                    <a:pt x="1459479" y="4363188"/>
                    <a:pt x="1454295" y="4363188"/>
                  </a:cubicBezTo>
                  <a:cubicBezTo>
                    <a:pt x="1449111" y="4363188"/>
                    <a:pt x="1449111" y="4363188"/>
                    <a:pt x="1449111" y="4363188"/>
                  </a:cubicBezTo>
                  <a:close/>
                  <a:moveTo>
                    <a:pt x="12037729" y="4314400"/>
                  </a:moveTo>
                  <a:lnTo>
                    <a:pt x="12031064" y="4323361"/>
                  </a:lnTo>
                  <a:cubicBezTo>
                    <a:pt x="12036249" y="4331327"/>
                    <a:pt x="12041432" y="4345266"/>
                    <a:pt x="12047357" y="4345266"/>
                  </a:cubicBezTo>
                  <a:lnTo>
                    <a:pt x="12048097" y="4345266"/>
                  </a:lnTo>
                  <a:cubicBezTo>
                    <a:pt x="12056445" y="4345260"/>
                    <a:pt x="12064722" y="4343237"/>
                    <a:pt x="12072536" y="4339292"/>
                  </a:cubicBezTo>
                  <a:cubicBezTo>
                    <a:pt x="12072536" y="4334314"/>
                    <a:pt x="12072536" y="4324357"/>
                    <a:pt x="12072536" y="4324357"/>
                  </a:cubicBezTo>
                  <a:cubicBezTo>
                    <a:pt x="12063316" y="4319185"/>
                    <a:pt x="12053588" y="4315831"/>
                    <a:pt x="12043654" y="4314400"/>
                  </a:cubicBezTo>
                  <a:cubicBezTo>
                    <a:pt x="12037729" y="4314400"/>
                    <a:pt x="12037729" y="4314400"/>
                    <a:pt x="12037729" y="4314400"/>
                  </a:cubicBezTo>
                  <a:close/>
                  <a:moveTo>
                    <a:pt x="1649804" y="4313405"/>
                  </a:moveTo>
                  <a:cubicBezTo>
                    <a:pt x="1634993" y="4320374"/>
                    <a:pt x="1634252" y="4332323"/>
                    <a:pt x="1649804" y="4342279"/>
                  </a:cubicBezTo>
                  <a:lnTo>
                    <a:pt x="1649804" y="4343275"/>
                  </a:lnTo>
                  <a:cubicBezTo>
                    <a:pt x="1652026" y="4345266"/>
                    <a:pt x="1663134" y="4333318"/>
                    <a:pt x="1660172" y="4328340"/>
                  </a:cubicBezTo>
                  <a:cubicBezTo>
                    <a:pt x="1657210" y="4323361"/>
                    <a:pt x="1649804" y="4313405"/>
                    <a:pt x="1649804" y="4313405"/>
                  </a:cubicBezTo>
                  <a:close/>
                  <a:moveTo>
                    <a:pt x="1792733" y="4305440"/>
                  </a:moveTo>
                  <a:cubicBezTo>
                    <a:pt x="1777496" y="4306471"/>
                    <a:pt x="1762368" y="4309472"/>
                    <a:pt x="1747559" y="4314400"/>
                  </a:cubicBezTo>
                  <a:cubicBezTo>
                    <a:pt x="1740153" y="4318383"/>
                    <a:pt x="1734969" y="4329335"/>
                    <a:pt x="1732007" y="4349248"/>
                  </a:cubicBezTo>
                  <a:cubicBezTo>
                    <a:pt x="1729045" y="4369162"/>
                    <a:pt x="1766814" y="4442841"/>
                    <a:pt x="1774960" y="4436867"/>
                  </a:cubicBezTo>
                  <a:cubicBezTo>
                    <a:pt x="1802361" y="4416953"/>
                    <a:pt x="1828281" y="4394053"/>
                    <a:pt x="1854200" y="4371154"/>
                  </a:cubicBezTo>
                  <a:cubicBezTo>
                    <a:pt x="1859384" y="4368167"/>
                    <a:pt x="1858644" y="4361196"/>
                    <a:pt x="1854941" y="4348253"/>
                  </a:cubicBezTo>
                  <a:cubicBezTo>
                    <a:pt x="1851238" y="4335310"/>
                    <a:pt x="1846795" y="4312409"/>
                    <a:pt x="1840130" y="4312409"/>
                  </a:cubicBezTo>
                  <a:cubicBezTo>
                    <a:pt x="1824612" y="4307414"/>
                    <a:pt x="1808687" y="4305072"/>
                    <a:pt x="1792733" y="4305440"/>
                  </a:cubicBezTo>
                  <a:close/>
                  <a:moveTo>
                    <a:pt x="11148309" y="4263622"/>
                  </a:moveTo>
                  <a:cubicBezTo>
                    <a:pt x="11138653" y="4262405"/>
                    <a:pt x="11129113" y="4267169"/>
                    <a:pt x="11122389" y="4276565"/>
                  </a:cubicBezTo>
                  <a:cubicBezTo>
                    <a:pt x="11112762" y="4288513"/>
                    <a:pt x="11127574" y="4303448"/>
                    <a:pt x="11146828" y="4303448"/>
                  </a:cubicBezTo>
                  <a:cubicBezTo>
                    <a:pt x="11155630" y="4299253"/>
                    <a:pt x="11163879" y="4293203"/>
                    <a:pt x="11171267" y="4285526"/>
                  </a:cubicBezTo>
                  <a:lnTo>
                    <a:pt x="11160159" y="4271587"/>
                  </a:lnTo>
                  <a:cubicBezTo>
                    <a:pt x="11156903" y="4267374"/>
                    <a:pt x="11152769" y="4264595"/>
                    <a:pt x="11148309" y="4263622"/>
                  </a:cubicBezTo>
                  <a:close/>
                  <a:moveTo>
                    <a:pt x="12694612" y="4261630"/>
                  </a:moveTo>
                  <a:cubicBezTo>
                    <a:pt x="12692391" y="4260635"/>
                    <a:pt x="12687206" y="4278557"/>
                    <a:pt x="12682023" y="4290504"/>
                  </a:cubicBezTo>
                  <a:lnTo>
                    <a:pt x="12708683" y="4304444"/>
                  </a:lnTo>
                  <a:lnTo>
                    <a:pt x="12733861" y="4283535"/>
                  </a:lnTo>
                  <a:cubicBezTo>
                    <a:pt x="12720961" y="4275431"/>
                    <a:pt x="12707585" y="4268771"/>
                    <a:pt x="12693871" y="4263622"/>
                  </a:cubicBezTo>
                  <a:close/>
                  <a:moveTo>
                    <a:pt x="11009824" y="4259639"/>
                  </a:moveTo>
                  <a:cubicBezTo>
                    <a:pt x="11005348" y="4260917"/>
                    <a:pt x="11001082" y="4263279"/>
                    <a:pt x="10997234" y="4266609"/>
                  </a:cubicBezTo>
                  <a:cubicBezTo>
                    <a:pt x="10992963" y="4270363"/>
                    <a:pt x="10988992" y="4274700"/>
                    <a:pt x="10985385" y="4279552"/>
                  </a:cubicBezTo>
                  <a:cubicBezTo>
                    <a:pt x="10989151" y="4284163"/>
                    <a:pt x="10993106" y="4288484"/>
                    <a:pt x="10997234" y="4292496"/>
                  </a:cubicBezTo>
                  <a:cubicBezTo>
                    <a:pt x="11011304" y="4300462"/>
                    <a:pt x="11025375" y="4305440"/>
                    <a:pt x="11037224" y="4285526"/>
                  </a:cubicBezTo>
                  <a:cubicBezTo>
                    <a:pt x="11038230" y="4281579"/>
                    <a:pt x="11037961" y="4277247"/>
                    <a:pt x="11036484" y="4273579"/>
                  </a:cubicBezTo>
                  <a:close/>
                  <a:moveTo>
                    <a:pt x="12327291" y="4077433"/>
                  </a:moveTo>
                  <a:cubicBezTo>
                    <a:pt x="12325809" y="4086393"/>
                    <a:pt x="12320626" y="4084402"/>
                    <a:pt x="12322108" y="4090376"/>
                  </a:cubicBezTo>
                  <a:cubicBezTo>
                    <a:pt x="12323588" y="4096351"/>
                    <a:pt x="12318405" y="4110290"/>
                    <a:pt x="12330254" y="4104316"/>
                  </a:cubicBezTo>
                  <a:cubicBezTo>
                    <a:pt x="12342102" y="4098342"/>
                    <a:pt x="12338400" y="4079424"/>
                    <a:pt x="12336177" y="4079424"/>
                  </a:cubicBezTo>
                  <a:cubicBezTo>
                    <a:pt x="12333956" y="4079424"/>
                    <a:pt x="12326551" y="4079424"/>
                    <a:pt x="12326551" y="4079424"/>
                  </a:cubicBezTo>
                  <a:close/>
                  <a:moveTo>
                    <a:pt x="13206342" y="4069467"/>
                  </a:moveTo>
                  <a:cubicBezTo>
                    <a:pt x="13217451" y="4069467"/>
                    <a:pt x="13230781" y="4112280"/>
                    <a:pt x="13224856" y="4128211"/>
                  </a:cubicBezTo>
                  <a:cubicBezTo>
                    <a:pt x="13218933" y="4144141"/>
                    <a:pt x="13213008" y="4155094"/>
                    <a:pt x="13204120" y="4144141"/>
                  </a:cubicBezTo>
                  <a:cubicBezTo>
                    <a:pt x="13162649" y="4093363"/>
                    <a:pt x="13110809" y="4121241"/>
                    <a:pt x="13066375" y="4111284"/>
                  </a:cubicBezTo>
                  <a:cubicBezTo>
                    <a:pt x="13070078" y="4098341"/>
                    <a:pt x="13073781" y="4077432"/>
                    <a:pt x="13078224" y="4077432"/>
                  </a:cubicBezTo>
                  <a:cubicBezTo>
                    <a:pt x="13120437" y="4069467"/>
                    <a:pt x="13163390" y="4069467"/>
                    <a:pt x="13206342" y="4069467"/>
                  </a:cubicBezTo>
                  <a:close/>
                  <a:moveTo>
                    <a:pt x="14026150" y="4063493"/>
                  </a:moveTo>
                  <a:lnTo>
                    <a:pt x="14152787" y="4072454"/>
                  </a:lnTo>
                  <a:cubicBezTo>
                    <a:pt x="14157230" y="4073449"/>
                    <a:pt x="14161674" y="4080419"/>
                    <a:pt x="14166117" y="4085398"/>
                  </a:cubicBezTo>
                  <a:cubicBezTo>
                    <a:pt x="14160627" y="4097956"/>
                    <a:pt x="14154438" y="4109939"/>
                    <a:pt x="14147603" y="4121241"/>
                  </a:cubicBezTo>
                  <a:cubicBezTo>
                    <a:pt x="14140938" y="4132193"/>
                    <a:pt x="14123904" y="4149121"/>
                    <a:pt x="14123904" y="4149121"/>
                  </a:cubicBezTo>
                  <a:cubicBezTo>
                    <a:pt x="14056513" y="4086393"/>
                    <a:pt x="13978754" y="4129207"/>
                    <a:pt x="13908400" y="4108298"/>
                  </a:cubicBezTo>
                  <a:cubicBezTo>
                    <a:pt x="13903274" y="4106746"/>
                    <a:pt x="13898469" y="4103685"/>
                    <a:pt x="13894329" y="4099337"/>
                  </a:cubicBezTo>
                  <a:cubicBezTo>
                    <a:pt x="13891398" y="4095168"/>
                    <a:pt x="13888906" y="4090478"/>
                    <a:pt x="13886923" y="4085398"/>
                  </a:cubicBezTo>
                  <a:cubicBezTo>
                    <a:pt x="13890626" y="4079423"/>
                    <a:pt x="13895069" y="4071458"/>
                    <a:pt x="13899512" y="4071458"/>
                  </a:cubicBezTo>
                  <a:lnTo>
                    <a:pt x="14026150" y="4071458"/>
                  </a:lnTo>
                  <a:close/>
                  <a:moveTo>
                    <a:pt x="12559829" y="3931071"/>
                  </a:moveTo>
                  <a:cubicBezTo>
                    <a:pt x="12556126" y="3930075"/>
                    <a:pt x="12552424" y="3940031"/>
                    <a:pt x="12547239" y="3950983"/>
                  </a:cubicBezTo>
                  <a:lnTo>
                    <a:pt x="12559089" y="3966914"/>
                  </a:lnTo>
                  <a:lnTo>
                    <a:pt x="12570938" y="3951979"/>
                  </a:lnTo>
                  <a:cubicBezTo>
                    <a:pt x="12567235" y="3947001"/>
                    <a:pt x="12563532" y="3937045"/>
                    <a:pt x="12559089" y="3937045"/>
                  </a:cubicBezTo>
                  <a:close/>
                  <a:moveTo>
                    <a:pt x="12619814" y="3841461"/>
                  </a:moveTo>
                  <a:cubicBezTo>
                    <a:pt x="12614667" y="3847479"/>
                    <a:pt x="12611699" y="3856187"/>
                    <a:pt x="12611668" y="3865357"/>
                  </a:cubicBezTo>
                  <a:cubicBezTo>
                    <a:pt x="12610818" y="3902208"/>
                    <a:pt x="12623570" y="3937241"/>
                    <a:pt x="12645735" y="3958949"/>
                  </a:cubicBezTo>
                  <a:cubicBezTo>
                    <a:pt x="12656103" y="3972888"/>
                    <a:pt x="12662767" y="3972888"/>
                    <a:pt x="12667951" y="3951979"/>
                  </a:cubicBezTo>
                  <a:cubicBezTo>
                    <a:pt x="12670492" y="3942921"/>
                    <a:pt x="12672473" y="3933597"/>
                    <a:pt x="12673876" y="3924101"/>
                  </a:cubicBezTo>
                  <a:cubicBezTo>
                    <a:pt x="12668433" y="3891133"/>
                    <a:pt x="12652444" y="3863077"/>
                    <a:pt x="12630182" y="3847435"/>
                  </a:cubicBezTo>
                  <a:cubicBezTo>
                    <a:pt x="12627221" y="3847435"/>
                    <a:pt x="12619074" y="3847435"/>
                    <a:pt x="12619074" y="3847435"/>
                  </a:cubicBezTo>
                  <a:close/>
                  <a:moveTo>
                    <a:pt x="12717570" y="3839470"/>
                  </a:moveTo>
                  <a:cubicBezTo>
                    <a:pt x="12716088" y="3843452"/>
                    <a:pt x="12710905" y="3846439"/>
                    <a:pt x="12712385" y="3852413"/>
                  </a:cubicBezTo>
                  <a:cubicBezTo>
                    <a:pt x="12713867" y="3858387"/>
                    <a:pt x="12709424" y="3875313"/>
                    <a:pt x="12721273" y="3867348"/>
                  </a:cubicBezTo>
                  <a:cubicBezTo>
                    <a:pt x="12733121" y="3859383"/>
                    <a:pt x="12729419" y="3841461"/>
                    <a:pt x="12727198" y="3841461"/>
                  </a:cubicBezTo>
                  <a:cubicBezTo>
                    <a:pt x="12724975" y="3841461"/>
                    <a:pt x="12720532" y="3841461"/>
                    <a:pt x="12716828" y="3841461"/>
                  </a:cubicBezTo>
                  <a:close/>
                  <a:moveTo>
                    <a:pt x="935160" y="3836484"/>
                  </a:moveTo>
                  <a:lnTo>
                    <a:pt x="944047" y="3851418"/>
                  </a:lnTo>
                  <a:lnTo>
                    <a:pt x="933679" y="3863367"/>
                  </a:lnTo>
                  <a:lnTo>
                    <a:pt x="924792" y="3856397"/>
                  </a:lnTo>
                  <a:close/>
                  <a:moveTo>
                    <a:pt x="12796070" y="3825531"/>
                  </a:moveTo>
                  <a:lnTo>
                    <a:pt x="12790145" y="3828518"/>
                  </a:lnTo>
                  <a:cubicBezTo>
                    <a:pt x="12775334" y="3836483"/>
                    <a:pt x="12773112" y="3847435"/>
                    <a:pt x="12787183" y="3861375"/>
                  </a:cubicBezTo>
                  <a:cubicBezTo>
                    <a:pt x="12809399" y="3904187"/>
                    <a:pt x="12843466" y="3934058"/>
                    <a:pt x="12847909" y="3995789"/>
                  </a:cubicBezTo>
                  <a:cubicBezTo>
                    <a:pt x="12849391" y="4012714"/>
                    <a:pt x="12861240" y="4012714"/>
                    <a:pt x="12872348" y="3995789"/>
                  </a:cubicBezTo>
                  <a:cubicBezTo>
                    <a:pt x="12882737" y="3978353"/>
                    <a:pt x="12894128" y="3962041"/>
                    <a:pt x="12906414" y="3947001"/>
                  </a:cubicBezTo>
                  <a:cubicBezTo>
                    <a:pt x="12936777" y="3913148"/>
                    <a:pt x="12936777" y="3949988"/>
                    <a:pt x="12941961" y="3978862"/>
                  </a:cubicBezTo>
                  <a:cubicBezTo>
                    <a:pt x="12943443" y="3989815"/>
                    <a:pt x="12953069" y="3997780"/>
                    <a:pt x="12958994" y="4005745"/>
                  </a:cubicBezTo>
                  <a:lnTo>
                    <a:pt x="12984174" y="3974880"/>
                  </a:lnTo>
                  <a:cubicBezTo>
                    <a:pt x="13005324" y="3946909"/>
                    <a:pt x="13012793" y="3905195"/>
                    <a:pt x="13003428" y="3867348"/>
                  </a:cubicBezTo>
                  <a:cubicBezTo>
                    <a:pt x="12995282" y="3811591"/>
                    <a:pt x="12958994" y="3828518"/>
                    <a:pt x="12938258" y="3827522"/>
                  </a:cubicBezTo>
                  <a:cubicBezTo>
                    <a:pt x="12917522" y="3826526"/>
                    <a:pt x="12895305" y="3819557"/>
                    <a:pt x="12878273" y="3846439"/>
                  </a:cubicBezTo>
                  <a:cubicBezTo>
                    <a:pt x="12848650" y="3890249"/>
                    <a:pt x="12836060" y="3818561"/>
                    <a:pt x="12811622" y="3825531"/>
                  </a:cubicBezTo>
                  <a:cubicBezTo>
                    <a:pt x="12806438" y="3825531"/>
                    <a:pt x="12800513" y="3825531"/>
                    <a:pt x="12796070" y="3825531"/>
                  </a:cubicBezTo>
                  <a:close/>
                  <a:moveTo>
                    <a:pt x="276796" y="3781724"/>
                  </a:moveTo>
                  <a:cubicBezTo>
                    <a:pt x="279018" y="3781724"/>
                    <a:pt x="283462" y="3799646"/>
                    <a:pt x="287164" y="3808606"/>
                  </a:cubicBezTo>
                  <a:lnTo>
                    <a:pt x="261245" y="3822544"/>
                  </a:lnTo>
                  <a:lnTo>
                    <a:pt x="238287" y="3800641"/>
                  </a:lnTo>
                  <a:cubicBezTo>
                    <a:pt x="250699" y="3792870"/>
                    <a:pt x="263582" y="3786542"/>
                    <a:pt x="276796" y="3781724"/>
                  </a:cubicBezTo>
                  <a:close/>
                  <a:moveTo>
                    <a:pt x="12527244" y="3745877"/>
                  </a:moveTo>
                  <a:cubicBezTo>
                    <a:pt x="12522060" y="3756830"/>
                    <a:pt x="12513173" y="3766786"/>
                    <a:pt x="12512433" y="3778734"/>
                  </a:cubicBezTo>
                  <a:cubicBezTo>
                    <a:pt x="12511692" y="3790682"/>
                    <a:pt x="12516876" y="3815574"/>
                    <a:pt x="12521319" y="3815574"/>
                  </a:cubicBezTo>
                  <a:lnTo>
                    <a:pt x="12522060" y="3809600"/>
                  </a:lnTo>
                  <a:cubicBezTo>
                    <a:pt x="12541315" y="3815574"/>
                    <a:pt x="12542796" y="3792674"/>
                    <a:pt x="12539833" y="3779730"/>
                  </a:cubicBezTo>
                  <a:cubicBezTo>
                    <a:pt x="12537285" y="3767467"/>
                    <a:pt x="12533011" y="3755976"/>
                    <a:pt x="12527244" y="3745877"/>
                  </a:cubicBezTo>
                  <a:close/>
                  <a:moveTo>
                    <a:pt x="12656843" y="3740899"/>
                  </a:moveTo>
                  <a:lnTo>
                    <a:pt x="12650918" y="3747869"/>
                  </a:lnTo>
                  <a:lnTo>
                    <a:pt x="12646475" y="3755834"/>
                  </a:lnTo>
                  <a:cubicBezTo>
                    <a:pt x="12646475" y="3760812"/>
                    <a:pt x="12655362" y="3766786"/>
                    <a:pt x="12655362" y="3772760"/>
                  </a:cubicBezTo>
                  <a:lnTo>
                    <a:pt x="12667211" y="3757826"/>
                  </a:lnTo>
                  <a:close/>
                  <a:moveTo>
                    <a:pt x="1003291" y="3739906"/>
                  </a:moveTo>
                  <a:cubicBezTo>
                    <a:pt x="1044022" y="3739906"/>
                    <a:pt x="1084754" y="3739906"/>
                    <a:pt x="1125485" y="3739906"/>
                  </a:cubicBezTo>
                  <a:cubicBezTo>
                    <a:pt x="1129188" y="3740901"/>
                    <a:pt x="1133631" y="3754840"/>
                    <a:pt x="1137334" y="3754840"/>
                  </a:cubicBezTo>
                  <a:cubicBezTo>
                    <a:pt x="1129928" y="3762805"/>
                    <a:pt x="1124004" y="3777742"/>
                    <a:pt x="1115857" y="3777742"/>
                  </a:cubicBezTo>
                  <a:cubicBezTo>
                    <a:pt x="1095395" y="3779738"/>
                    <a:pt x="1074852" y="3779738"/>
                    <a:pt x="1054390" y="3777742"/>
                  </a:cubicBezTo>
                  <a:cubicBezTo>
                    <a:pt x="1038921" y="3780405"/>
                    <a:pt x="1023298" y="3781072"/>
                    <a:pt x="1007735" y="3779732"/>
                  </a:cubicBezTo>
                  <a:cubicBezTo>
                    <a:pt x="1001070" y="3777742"/>
                    <a:pt x="987739" y="3758824"/>
                    <a:pt x="991442" y="3753845"/>
                  </a:cubicBezTo>
                  <a:cubicBezTo>
                    <a:pt x="995145" y="3748867"/>
                    <a:pt x="998848" y="3739906"/>
                    <a:pt x="1003291" y="3739906"/>
                  </a:cubicBezTo>
                  <a:close/>
                  <a:moveTo>
                    <a:pt x="821112" y="3733932"/>
                  </a:moveTo>
                  <a:cubicBezTo>
                    <a:pt x="830231" y="3732938"/>
                    <a:pt x="839394" y="3732938"/>
                    <a:pt x="848513" y="3733932"/>
                  </a:cubicBezTo>
                  <a:cubicBezTo>
                    <a:pt x="873692" y="3740901"/>
                    <a:pt x="887763" y="3766789"/>
                    <a:pt x="881839" y="3793672"/>
                  </a:cubicBezTo>
                  <a:cubicBezTo>
                    <a:pt x="878340" y="3806527"/>
                    <a:pt x="871131" y="3816936"/>
                    <a:pt x="861843" y="3822544"/>
                  </a:cubicBezTo>
                  <a:cubicBezTo>
                    <a:pt x="844810" y="3832500"/>
                    <a:pt x="826296" y="3809603"/>
                    <a:pt x="821853" y="3774755"/>
                  </a:cubicBezTo>
                  <a:cubicBezTo>
                    <a:pt x="820566" y="3761218"/>
                    <a:pt x="820318" y="3747538"/>
                    <a:pt x="821112" y="3733932"/>
                  </a:cubicBezTo>
                  <a:close/>
                  <a:moveTo>
                    <a:pt x="821113" y="3727959"/>
                  </a:moveTo>
                  <a:lnTo>
                    <a:pt x="821113" y="3732936"/>
                  </a:lnTo>
                  <a:lnTo>
                    <a:pt x="817410" y="3733931"/>
                  </a:lnTo>
                  <a:close/>
                  <a:moveTo>
                    <a:pt x="1194358" y="3688131"/>
                  </a:moveTo>
                  <a:lnTo>
                    <a:pt x="1202505" y="3703066"/>
                  </a:lnTo>
                  <a:lnTo>
                    <a:pt x="1198061" y="3717004"/>
                  </a:lnTo>
                  <a:lnTo>
                    <a:pt x="1184731" y="3701074"/>
                  </a:lnTo>
                  <a:close/>
                  <a:moveTo>
                    <a:pt x="1309144" y="3686138"/>
                  </a:moveTo>
                  <a:lnTo>
                    <a:pt x="1309144" y="3688129"/>
                  </a:lnTo>
                  <a:lnTo>
                    <a:pt x="1309600" y="3688414"/>
                  </a:lnTo>
                  <a:lnTo>
                    <a:pt x="1313310" y="3706922"/>
                  </a:lnTo>
                  <a:cubicBezTo>
                    <a:pt x="1315994" y="3712025"/>
                    <a:pt x="1320623" y="3715012"/>
                    <a:pt x="1329139" y="3715012"/>
                  </a:cubicBezTo>
                  <a:lnTo>
                    <a:pt x="1329139" y="3716008"/>
                  </a:lnTo>
                  <a:cubicBezTo>
                    <a:pt x="1329879" y="3715012"/>
                    <a:pt x="1329879" y="3701073"/>
                    <a:pt x="1329879" y="3701073"/>
                  </a:cubicBezTo>
                  <a:lnTo>
                    <a:pt x="1309600" y="3688414"/>
                  </a:lnTo>
                  <a:close/>
                  <a:moveTo>
                    <a:pt x="417744" y="3644072"/>
                  </a:moveTo>
                  <a:cubicBezTo>
                    <a:pt x="425472" y="3639859"/>
                    <a:pt x="434395" y="3639612"/>
                    <a:pt x="442683" y="3644323"/>
                  </a:cubicBezTo>
                  <a:cubicBezTo>
                    <a:pt x="447126" y="3646314"/>
                    <a:pt x="447126" y="3653284"/>
                    <a:pt x="453791" y="3658262"/>
                  </a:cubicBezTo>
                  <a:lnTo>
                    <a:pt x="408616" y="3719993"/>
                  </a:lnTo>
                  <a:lnTo>
                    <a:pt x="397508" y="3681162"/>
                  </a:lnTo>
                  <a:cubicBezTo>
                    <a:pt x="397787" y="3676495"/>
                    <a:pt x="398621" y="3671916"/>
                    <a:pt x="399978" y="3667604"/>
                  </a:cubicBezTo>
                  <a:cubicBezTo>
                    <a:pt x="403483" y="3656462"/>
                    <a:pt x="410016" y="3648286"/>
                    <a:pt x="417744" y="3644072"/>
                  </a:cubicBezTo>
                  <a:close/>
                  <a:moveTo>
                    <a:pt x="12941220" y="3633368"/>
                  </a:moveTo>
                  <a:cubicBezTo>
                    <a:pt x="12924219" y="3634269"/>
                    <a:pt x="12907337" y="3637606"/>
                    <a:pt x="12890862" y="3643324"/>
                  </a:cubicBezTo>
                  <a:lnTo>
                    <a:pt x="12888640" y="3646311"/>
                  </a:lnTo>
                  <a:cubicBezTo>
                    <a:pt x="12878273" y="3649299"/>
                    <a:pt x="12872348" y="3671203"/>
                    <a:pt x="12878273" y="3681160"/>
                  </a:cubicBezTo>
                  <a:cubicBezTo>
                    <a:pt x="12880287" y="3695024"/>
                    <a:pt x="12884314" y="3708218"/>
                    <a:pt x="12890122" y="3719991"/>
                  </a:cubicBezTo>
                  <a:cubicBezTo>
                    <a:pt x="12918263" y="3667220"/>
                    <a:pt x="12958994" y="3689125"/>
                    <a:pt x="12992319" y="3667220"/>
                  </a:cubicBezTo>
                  <a:cubicBezTo>
                    <a:pt x="12997504" y="3666224"/>
                    <a:pt x="12997504" y="3653281"/>
                    <a:pt x="12997504" y="3653281"/>
                  </a:cubicBezTo>
                  <a:cubicBezTo>
                    <a:pt x="12994619" y="3646833"/>
                    <a:pt x="12990175" y="3641913"/>
                    <a:pt x="12984914" y="3639341"/>
                  </a:cubicBezTo>
                  <a:cubicBezTo>
                    <a:pt x="12974546" y="3633368"/>
                    <a:pt x="12964179" y="3633368"/>
                    <a:pt x="12941220" y="3633368"/>
                  </a:cubicBezTo>
                  <a:close/>
                  <a:moveTo>
                    <a:pt x="1452073" y="3548736"/>
                  </a:moveTo>
                  <a:lnTo>
                    <a:pt x="1452073" y="3549732"/>
                  </a:lnTo>
                  <a:cubicBezTo>
                    <a:pt x="1447629" y="3552719"/>
                    <a:pt x="1440964" y="3560684"/>
                    <a:pt x="1442446" y="3554710"/>
                  </a:cubicBezTo>
                  <a:cubicBezTo>
                    <a:pt x="1448370" y="3572632"/>
                    <a:pt x="1455035" y="3575619"/>
                    <a:pt x="1460960" y="3563671"/>
                  </a:cubicBezTo>
                  <a:cubicBezTo>
                    <a:pt x="1461756" y="3561471"/>
                    <a:pt x="1461756" y="3558902"/>
                    <a:pt x="1460960" y="3556702"/>
                  </a:cubicBezTo>
                  <a:cubicBezTo>
                    <a:pt x="1460960" y="3548736"/>
                    <a:pt x="1460960" y="3548736"/>
                    <a:pt x="1460960" y="3548736"/>
                  </a:cubicBezTo>
                  <a:lnTo>
                    <a:pt x="1455776" y="3548736"/>
                  </a:lnTo>
                  <a:close/>
                  <a:moveTo>
                    <a:pt x="13274939" y="3541518"/>
                  </a:moveTo>
                  <a:cubicBezTo>
                    <a:pt x="13270218" y="3538282"/>
                    <a:pt x="13264849" y="3538282"/>
                    <a:pt x="13258924" y="3542763"/>
                  </a:cubicBezTo>
                  <a:cubicBezTo>
                    <a:pt x="13247816" y="3547741"/>
                    <a:pt x="13242631" y="3559689"/>
                    <a:pt x="13240410" y="3568650"/>
                  </a:cubicBezTo>
                  <a:cubicBezTo>
                    <a:pt x="13249267" y="3575607"/>
                    <a:pt x="13259101" y="3580014"/>
                    <a:pt x="13269292" y="3581594"/>
                  </a:cubicBezTo>
                  <a:cubicBezTo>
                    <a:pt x="13275216" y="3581594"/>
                    <a:pt x="13281141" y="3567654"/>
                    <a:pt x="13287066" y="3559689"/>
                  </a:cubicBezTo>
                  <a:cubicBezTo>
                    <a:pt x="13283733" y="3551226"/>
                    <a:pt x="13279660" y="3544754"/>
                    <a:pt x="13274939" y="3541518"/>
                  </a:cubicBezTo>
                  <a:close/>
                  <a:moveTo>
                    <a:pt x="12639809" y="3540770"/>
                  </a:moveTo>
                  <a:lnTo>
                    <a:pt x="12639809" y="3584580"/>
                  </a:lnTo>
                  <a:lnTo>
                    <a:pt x="12610187" y="3584580"/>
                  </a:lnTo>
                  <a:cubicBezTo>
                    <a:pt x="12611667" y="3557696"/>
                    <a:pt x="12619814" y="3540770"/>
                    <a:pt x="12639809" y="3540770"/>
                  </a:cubicBezTo>
                  <a:close/>
                  <a:moveTo>
                    <a:pt x="13004909" y="3497958"/>
                  </a:moveTo>
                  <a:cubicBezTo>
                    <a:pt x="12996023" y="3500289"/>
                    <a:pt x="12987505" y="3504667"/>
                    <a:pt x="12979730" y="3510901"/>
                  </a:cubicBezTo>
                  <a:cubicBezTo>
                    <a:pt x="12985654" y="3518867"/>
                    <a:pt x="12988617" y="3531810"/>
                    <a:pt x="12997504" y="3533802"/>
                  </a:cubicBezTo>
                  <a:cubicBezTo>
                    <a:pt x="13006390" y="3535793"/>
                    <a:pt x="13016758" y="3522849"/>
                    <a:pt x="13027126" y="3522849"/>
                  </a:cubicBezTo>
                  <a:cubicBezTo>
                    <a:pt x="13021201" y="3513889"/>
                    <a:pt x="13015278" y="3497958"/>
                    <a:pt x="13008612" y="3497958"/>
                  </a:cubicBezTo>
                  <a:close/>
                  <a:moveTo>
                    <a:pt x="12890862" y="3497958"/>
                  </a:moveTo>
                  <a:lnTo>
                    <a:pt x="12888640" y="3500945"/>
                  </a:lnTo>
                  <a:cubicBezTo>
                    <a:pt x="12870126" y="3508910"/>
                    <a:pt x="12869386" y="3520858"/>
                    <a:pt x="12889381" y="3527827"/>
                  </a:cubicBezTo>
                  <a:cubicBezTo>
                    <a:pt x="12891602" y="3528823"/>
                    <a:pt x="12904933" y="3518867"/>
                    <a:pt x="12901230" y="3513889"/>
                  </a:cubicBezTo>
                  <a:cubicBezTo>
                    <a:pt x="12897527" y="3508910"/>
                    <a:pt x="12890862" y="3497958"/>
                    <a:pt x="12890862" y="3497958"/>
                  </a:cubicBezTo>
                  <a:close/>
                  <a:moveTo>
                    <a:pt x="968483" y="3358565"/>
                  </a:moveTo>
                  <a:lnTo>
                    <a:pt x="961077" y="3366530"/>
                  </a:lnTo>
                  <a:cubicBezTo>
                    <a:pt x="959382" y="3367911"/>
                    <a:pt x="958079" y="3370014"/>
                    <a:pt x="957374" y="3372504"/>
                  </a:cubicBezTo>
                  <a:lnTo>
                    <a:pt x="954412" y="3369517"/>
                  </a:lnTo>
                  <a:cubicBezTo>
                    <a:pt x="960337" y="3389430"/>
                    <a:pt x="965521" y="3389430"/>
                    <a:pt x="978851" y="3374496"/>
                  </a:cubicBezTo>
                  <a:cubicBezTo>
                    <a:pt x="979591" y="3372504"/>
                    <a:pt x="972186" y="3363543"/>
                    <a:pt x="968483" y="3358565"/>
                  </a:cubicBezTo>
                  <a:close/>
                  <a:moveTo>
                    <a:pt x="12414678" y="3354581"/>
                  </a:moveTo>
                  <a:cubicBezTo>
                    <a:pt x="12429699" y="3352592"/>
                    <a:pt x="12444831" y="3352592"/>
                    <a:pt x="12459852" y="3354581"/>
                  </a:cubicBezTo>
                  <a:cubicBezTo>
                    <a:pt x="12474818" y="3359069"/>
                    <a:pt x="12489444" y="3365402"/>
                    <a:pt x="12503545" y="3373499"/>
                  </a:cubicBezTo>
                  <a:cubicBezTo>
                    <a:pt x="12497621" y="3398391"/>
                    <a:pt x="12482810" y="3398391"/>
                    <a:pt x="12468739" y="3404364"/>
                  </a:cubicBezTo>
                  <a:cubicBezTo>
                    <a:pt x="12452242" y="3411943"/>
                    <a:pt x="12443104" y="3435636"/>
                    <a:pt x="12448003" y="3458130"/>
                  </a:cubicBezTo>
                  <a:cubicBezTo>
                    <a:pt x="12452446" y="3482026"/>
                    <a:pt x="12462074" y="3496962"/>
                    <a:pt x="12481328" y="3496961"/>
                  </a:cubicBezTo>
                  <a:cubicBezTo>
                    <a:pt x="12491914" y="3495475"/>
                    <a:pt x="12502586" y="3495475"/>
                    <a:pt x="12513172" y="3496961"/>
                  </a:cubicBezTo>
                  <a:cubicBezTo>
                    <a:pt x="12518298" y="3498513"/>
                    <a:pt x="12523102" y="3501574"/>
                    <a:pt x="12527243" y="3505922"/>
                  </a:cubicBezTo>
                  <a:lnTo>
                    <a:pt x="12537611" y="3519861"/>
                  </a:lnTo>
                  <a:cubicBezTo>
                    <a:pt x="12533168" y="3524840"/>
                    <a:pt x="12529464" y="3533801"/>
                    <a:pt x="12525021" y="3533801"/>
                  </a:cubicBezTo>
                  <a:cubicBezTo>
                    <a:pt x="12482810" y="3533801"/>
                    <a:pt x="12440597" y="3533801"/>
                    <a:pt x="12399125" y="3533801"/>
                  </a:cubicBezTo>
                  <a:cubicBezTo>
                    <a:pt x="12383573" y="3532805"/>
                    <a:pt x="12381351" y="3515879"/>
                    <a:pt x="12392460" y="3505922"/>
                  </a:cubicBezTo>
                  <a:cubicBezTo>
                    <a:pt x="12425786" y="3463109"/>
                    <a:pt x="12410233" y="3405360"/>
                    <a:pt x="12414678" y="3354581"/>
                  </a:cubicBezTo>
                  <a:close/>
                  <a:moveTo>
                    <a:pt x="12394288" y="3311364"/>
                  </a:moveTo>
                  <a:cubicBezTo>
                    <a:pt x="12396209" y="3311084"/>
                    <a:pt x="12398384" y="3311768"/>
                    <a:pt x="12400606" y="3313760"/>
                  </a:cubicBezTo>
                  <a:cubicBezTo>
                    <a:pt x="12405836" y="3322686"/>
                    <a:pt x="12409163" y="3333354"/>
                    <a:pt x="12410234" y="3344624"/>
                  </a:cubicBezTo>
                  <a:cubicBezTo>
                    <a:pt x="12402829" y="3340642"/>
                    <a:pt x="12393201" y="3338651"/>
                    <a:pt x="12389498" y="3330686"/>
                  </a:cubicBezTo>
                  <a:cubicBezTo>
                    <a:pt x="12385054" y="3321725"/>
                    <a:pt x="12388526" y="3312204"/>
                    <a:pt x="12394288" y="3311364"/>
                  </a:cubicBezTo>
                  <a:close/>
                  <a:moveTo>
                    <a:pt x="11936272" y="3303804"/>
                  </a:moveTo>
                  <a:cubicBezTo>
                    <a:pt x="11922317" y="3308953"/>
                    <a:pt x="11908695" y="3315612"/>
                    <a:pt x="11895541" y="3323717"/>
                  </a:cubicBezTo>
                  <a:cubicBezTo>
                    <a:pt x="11899244" y="3328695"/>
                    <a:pt x="11902205" y="3338652"/>
                    <a:pt x="11906650" y="3338652"/>
                  </a:cubicBezTo>
                  <a:lnTo>
                    <a:pt x="11907390" y="3338652"/>
                  </a:lnTo>
                  <a:cubicBezTo>
                    <a:pt x="11921461" y="3347613"/>
                    <a:pt x="11936272" y="3354583"/>
                    <a:pt x="11948121" y="3330686"/>
                  </a:cubicBezTo>
                  <a:cubicBezTo>
                    <a:pt x="11944418" y="3321725"/>
                    <a:pt x="11936272" y="3303804"/>
                    <a:pt x="11936272" y="3303804"/>
                  </a:cubicBezTo>
                  <a:close/>
                  <a:moveTo>
                    <a:pt x="11557102" y="3217181"/>
                  </a:moveTo>
                  <a:cubicBezTo>
                    <a:pt x="11552659" y="3217181"/>
                    <a:pt x="11543772" y="3218176"/>
                    <a:pt x="11545253" y="3228133"/>
                  </a:cubicBezTo>
                  <a:cubicBezTo>
                    <a:pt x="11546734" y="3238090"/>
                    <a:pt x="11554139" y="3256012"/>
                    <a:pt x="11554139" y="3256012"/>
                  </a:cubicBezTo>
                  <a:cubicBezTo>
                    <a:pt x="11561774" y="3256999"/>
                    <a:pt x="11569462" y="3256999"/>
                    <a:pt x="11577097" y="3256012"/>
                  </a:cubicBezTo>
                  <a:lnTo>
                    <a:pt x="11596741" y="3256012"/>
                  </a:lnTo>
                  <a:lnTo>
                    <a:pt x="11597092" y="3258003"/>
                  </a:lnTo>
                  <a:lnTo>
                    <a:pt x="11601440" y="3259855"/>
                  </a:lnTo>
                  <a:lnTo>
                    <a:pt x="11604221" y="3276423"/>
                  </a:lnTo>
                  <a:cubicBezTo>
                    <a:pt x="11605610" y="3282895"/>
                    <a:pt x="11607461" y="3287873"/>
                    <a:pt x="11610423" y="3287873"/>
                  </a:cubicBezTo>
                  <a:lnTo>
                    <a:pt x="11611163" y="3289864"/>
                  </a:lnTo>
                  <a:cubicBezTo>
                    <a:pt x="11620050" y="3295838"/>
                    <a:pt x="11622271" y="3279908"/>
                    <a:pt x="11618569" y="3271943"/>
                  </a:cubicBezTo>
                  <a:cubicBezTo>
                    <a:pt x="11616717" y="3267960"/>
                    <a:pt x="11611348" y="3264475"/>
                    <a:pt x="11606442" y="3261986"/>
                  </a:cubicBezTo>
                  <a:lnTo>
                    <a:pt x="11601440" y="3259855"/>
                  </a:lnTo>
                  <a:lnTo>
                    <a:pt x="11600795" y="3256012"/>
                  </a:lnTo>
                  <a:lnTo>
                    <a:pt x="11597092" y="3256012"/>
                  </a:lnTo>
                  <a:lnTo>
                    <a:pt x="11596741" y="3256012"/>
                  </a:lnTo>
                  <a:lnTo>
                    <a:pt x="11592927" y="3234403"/>
                  </a:lnTo>
                  <a:cubicBezTo>
                    <a:pt x="11586401" y="3217181"/>
                    <a:pt x="11573209" y="3217181"/>
                    <a:pt x="11557102" y="3217181"/>
                  </a:cubicBezTo>
                  <a:close/>
                  <a:moveTo>
                    <a:pt x="11711788" y="3216061"/>
                  </a:moveTo>
                  <a:cubicBezTo>
                    <a:pt x="11707807" y="3215936"/>
                    <a:pt x="11704475" y="3220168"/>
                    <a:pt x="11701513" y="3229129"/>
                  </a:cubicBezTo>
                  <a:cubicBezTo>
                    <a:pt x="11699451" y="3235942"/>
                    <a:pt x="11697720" y="3242926"/>
                    <a:pt x="11696328" y="3250038"/>
                  </a:cubicBezTo>
                  <a:cubicBezTo>
                    <a:pt x="11691145" y="3281899"/>
                    <a:pt x="11715583" y="3297829"/>
                    <a:pt x="11722248" y="3297829"/>
                  </a:cubicBezTo>
                  <a:lnTo>
                    <a:pt x="11728913" y="3297829"/>
                  </a:lnTo>
                  <a:lnTo>
                    <a:pt x="11733357" y="3297829"/>
                  </a:lnTo>
                  <a:lnTo>
                    <a:pt x="11775940" y="3297829"/>
                  </a:lnTo>
                  <a:cubicBezTo>
                    <a:pt x="11787233" y="3297829"/>
                    <a:pt x="11795194" y="3297829"/>
                    <a:pt x="11802970" y="3297829"/>
                  </a:cubicBezTo>
                  <a:lnTo>
                    <a:pt x="11803711" y="3297829"/>
                  </a:lnTo>
                  <a:cubicBezTo>
                    <a:pt x="11807551" y="3295234"/>
                    <a:pt x="11810667" y="3291045"/>
                    <a:pt x="11812597" y="3285882"/>
                  </a:cubicBezTo>
                  <a:cubicBezTo>
                    <a:pt x="11809635" y="3274929"/>
                    <a:pt x="11804451" y="3258998"/>
                    <a:pt x="11800008" y="3258998"/>
                  </a:cubicBezTo>
                  <a:cubicBezTo>
                    <a:pt x="11773358" y="3262574"/>
                    <a:pt x="11746737" y="3251837"/>
                    <a:pt x="11725951" y="3229129"/>
                  </a:cubicBezTo>
                  <a:cubicBezTo>
                    <a:pt x="11720396" y="3220666"/>
                    <a:pt x="11715768" y="3216185"/>
                    <a:pt x="11711788" y="3216061"/>
                  </a:cubicBezTo>
                  <a:close/>
                  <a:moveTo>
                    <a:pt x="11397880" y="3211207"/>
                  </a:moveTo>
                  <a:cubicBezTo>
                    <a:pt x="11391215" y="3211207"/>
                    <a:pt x="11385290" y="3226142"/>
                    <a:pt x="11379366" y="3234107"/>
                  </a:cubicBezTo>
                  <a:cubicBezTo>
                    <a:pt x="11387999" y="3240936"/>
                    <a:pt x="11397572" y="3245339"/>
                    <a:pt x="11407508" y="3247051"/>
                  </a:cubicBezTo>
                  <a:cubicBezTo>
                    <a:pt x="11414914" y="3247051"/>
                    <a:pt x="11420837" y="3234107"/>
                    <a:pt x="11426762" y="3225146"/>
                  </a:cubicBezTo>
                  <a:cubicBezTo>
                    <a:pt x="11417964" y="3217840"/>
                    <a:pt x="11408126" y="3213091"/>
                    <a:pt x="11397880" y="3211207"/>
                  </a:cubicBezTo>
                  <a:close/>
                  <a:moveTo>
                    <a:pt x="12557607" y="2979217"/>
                  </a:moveTo>
                  <a:cubicBezTo>
                    <a:pt x="12560569" y="2978222"/>
                    <a:pt x="12567234" y="2982204"/>
                    <a:pt x="12567234" y="2986187"/>
                  </a:cubicBezTo>
                  <a:cubicBezTo>
                    <a:pt x="12567234" y="2990169"/>
                    <a:pt x="12573899" y="2988178"/>
                    <a:pt x="12567234" y="2999131"/>
                  </a:cubicBezTo>
                  <a:cubicBezTo>
                    <a:pt x="12560569" y="3010083"/>
                    <a:pt x="12553903" y="3007096"/>
                    <a:pt x="12548720" y="2991165"/>
                  </a:cubicBezTo>
                  <a:cubicBezTo>
                    <a:pt x="12547979" y="2991165"/>
                    <a:pt x="12554645" y="2980213"/>
                    <a:pt x="12557607" y="2979217"/>
                  </a:cubicBezTo>
                  <a:close/>
                  <a:moveTo>
                    <a:pt x="12430229" y="2975235"/>
                  </a:moveTo>
                  <a:lnTo>
                    <a:pt x="12440597" y="2993156"/>
                  </a:lnTo>
                  <a:cubicBezTo>
                    <a:pt x="12436894" y="2998135"/>
                    <a:pt x="12433192" y="3008092"/>
                    <a:pt x="12429489" y="3007096"/>
                  </a:cubicBezTo>
                  <a:cubicBezTo>
                    <a:pt x="12425786" y="3006101"/>
                    <a:pt x="12419861" y="2996143"/>
                    <a:pt x="12419861" y="2991165"/>
                  </a:cubicBezTo>
                  <a:cubicBezTo>
                    <a:pt x="12419861" y="2983200"/>
                    <a:pt x="12426526" y="2978222"/>
                    <a:pt x="12430229" y="2975235"/>
                  </a:cubicBezTo>
                  <a:close/>
                  <a:moveTo>
                    <a:pt x="12494658" y="2973244"/>
                  </a:moveTo>
                  <a:lnTo>
                    <a:pt x="12505027" y="2991165"/>
                  </a:lnTo>
                  <a:cubicBezTo>
                    <a:pt x="12501324" y="2996144"/>
                    <a:pt x="12497621" y="3004110"/>
                    <a:pt x="12493918" y="3004110"/>
                  </a:cubicBezTo>
                  <a:cubicBezTo>
                    <a:pt x="12490215" y="3004110"/>
                    <a:pt x="12487253" y="2994153"/>
                    <a:pt x="12483550" y="2989175"/>
                  </a:cubicBezTo>
                  <a:close/>
                  <a:moveTo>
                    <a:pt x="12789404" y="2972248"/>
                  </a:moveTo>
                  <a:cubicBezTo>
                    <a:pt x="12814583" y="2966274"/>
                    <a:pt x="12860498" y="3006101"/>
                    <a:pt x="12862720" y="3039953"/>
                  </a:cubicBezTo>
                  <a:cubicBezTo>
                    <a:pt x="12862720" y="3044932"/>
                    <a:pt x="12855315" y="3053892"/>
                    <a:pt x="12850872" y="3053892"/>
                  </a:cubicBezTo>
                  <a:cubicBezTo>
                    <a:pt x="12817482" y="3056089"/>
                    <a:pt x="12787138" y="3027940"/>
                    <a:pt x="12776815" y="2985191"/>
                  </a:cubicBezTo>
                  <a:cubicBezTo>
                    <a:pt x="12776815" y="2981209"/>
                    <a:pt x="12784961" y="2972248"/>
                    <a:pt x="12789404" y="2972248"/>
                  </a:cubicBezTo>
                  <a:close/>
                  <a:moveTo>
                    <a:pt x="12195470" y="2915495"/>
                  </a:moveTo>
                  <a:cubicBezTo>
                    <a:pt x="12185492" y="2914657"/>
                    <a:pt x="12175745" y="2919754"/>
                    <a:pt x="12168810" y="2929435"/>
                  </a:cubicBezTo>
                  <a:lnTo>
                    <a:pt x="12162885" y="2935409"/>
                  </a:lnTo>
                  <a:cubicBezTo>
                    <a:pt x="12153999" y="2948352"/>
                    <a:pt x="12171031" y="2969261"/>
                    <a:pt x="12194730" y="2958309"/>
                  </a:cubicBezTo>
                  <a:cubicBezTo>
                    <a:pt x="12203897" y="2953775"/>
                    <a:pt x="12212232" y="2946644"/>
                    <a:pt x="12219169" y="2937400"/>
                  </a:cubicBezTo>
                  <a:lnTo>
                    <a:pt x="12209541" y="2926448"/>
                  </a:lnTo>
                  <a:cubicBezTo>
                    <a:pt x="12205958" y="2920680"/>
                    <a:pt x="12200975" y="2916801"/>
                    <a:pt x="12195470" y="2915495"/>
                  </a:cubicBezTo>
                  <a:close/>
                  <a:moveTo>
                    <a:pt x="12413196" y="2826882"/>
                  </a:moveTo>
                  <a:cubicBezTo>
                    <a:pt x="12421343" y="2826882"/>
                    <a:pt x="12430229" y="2839826"/>
                    <a:pt x="12438375" y="2847791"/>
                  </a:cubicBezTo>
                  <a:cubicBezTo>
                    <a:pt x="12429489" y="2854761"/>
                    <a:pt x="12419861" y="2866709"/>
                    <a:pt x="12411715" y="2866709"/>
                  </a:cubicBezTo>
                  <a:cubicBezTo>
                    <a:pt x="12403569" y="2866709"/>
                    <a:pt x="12394682" y="2852769"/>
                    <a:pt x="12386536" y="2845799"/>
                  </a:cubicBezTo>
                  <a:cubicBezTo>
                    <a:pt x="12395422" y="2838830"/>
                    <a:pt x="12405050" y="2826882"/>
                    <a:pt x="12413196" y="2826882"/>
                  </a:cubicBezTo>
                  <a:close/>
                  <a:moveTo>
                    <a:pt x="393655" y="2821597"/>
                  </a:moveTo>
                  <a:cubicBezTo>
                    <a:pt x="413338" y="2825704"/>
                    <a:pt x="430834" y="2850533"/>
                    <a:pt x="430834" y="2882643"/>
                  </a:cubicBezTo>
                  <a:cubicBezTo>
                    <a:pt x="430834" y="2897578"/>
                    <a:pt x="430834" y="2913509"/>
                    <a:pt x="430834" y="2927448"/>
                  </a:cubicBezTo>
                  <a:cubicBezTo>
                    <a:pt x="430093" y="2970262"/>
                    <a:pt x="424168" y="3003118"/>
                    <a:pt x="390102" y="3014071"/>
                  </a:cubicBezTo>
                  <a:cubicBezTo>
                    <a:pt x="354358" y="3027552"/>
                    <a:pt x="319643" y="3045555"/>
                    <a:pt x="286423" y="3067837"/>
                  </a:cubicBezTo>
                  <a:cubicBezTo>
                    <a:pt x="240508" y="3090737"/>
                    <a:pt x="241249" y="3095716"/>
                    <a:pt x="216069" y="3013075"/>
                  </a:cubicBezTo>
                  <a:cubicBezTo>
                    <a:pt x="211626" y="2996149"/>
                    <a:pt x="205701" y="2986192"/>
                    <a:pt x="216069" y="2974245"/>
                  </a:cubicBezTo>
                  <a:cubicBezTo>
                    <a:pt x="263581" y="2915427"/>
                    <a:pt x="316611" y="2865217"/>
                    <a:pt x="373810" y="2824895"/>
                  </a:cubicBezTo>
                  <a:cubicBezTo>
                    <a:pt x="380290" y="2821161"/>
                    <a:pt x="387094" y="2820228"/>
                    <a:pt x="393655" y="2821597"/>
                  </a:cubicBezTo>
                  <a:close/>
                  <a:moveTo>
                    <a:pt x="11939234" y="2786059"/>
                  </a:moveTo>
                  <a:cubicBezTo>
                    <a:pt x="11934791" y="2788051"/>
                    <a:pt x="11929607" y="2797012"/>
                    <a:pt x="11929607" y="2797012"/>
                  </a:cubicBezTo>
                  <a:cubicBezTo>
                    <a:pt x="11934050" y="2813938"/>
                    <a:pt x="11941456" y="2816925"/>
                    <a:pt x="11947380" y="2805972"/>
                  </a:cubicBezTo>
                  <a:lnTo>
                    <a:pt x="11948121" y="2805972"/>
                  </a:lnTo>
                  <a:cubicBezTo>
                    <a:pt x="11949603" y="2802986"/>
                    <a:pt x="11949603" y="2798007"/>
                    <a:pt x="11947380" y="2792034"/>
                  </a:cubicBezTo>
                  <a:cubicBezTo>
                    <a:pt x="11945158" y="2786059"/>
                    <a:pt x="11943678" y="2784068"/>
                    <a:pt x="11939234" y="2786059"/>
                  </a:cubicBezTo>
                  <a:close/>
                  <a:moveTo>
                    <a:pt x="12981211" y="2642684"/>
                  </a:moveTo>
                  <a:cubicBezTo>
                    <a:pt x="12983432" y="2641689"/>
                    <a:pt x="12990838" y="2649654"/>
                    <a:pt x="12990838" y="2649654"/>
                  </a:cubicBezTo>
                  <a:cubicBezTo>
                    <a:pt x="12990838" y="2654632"/>
                    <a:pt x="12996022" y="2651645"/>
                    <a:pt x="12990097" y="2663593"/>
                  </a:cubicBezTo>
                  <a:cubicBezTo>
                    <a:pt x="12984172" y="2675541"/>
                    <a:pt x="12976767" y="2672554"/>
                    <a:pt x="12970843" y="2654632"/>
                  </a:cubicBezTo>
                  <a:cubicBezTo>
                    <a:pt x="12970102" y="2653636"/>
                    <a:pt x="12978989" y="2643680"/>
                    <a:pt x="12981211" y="2642684"/>
                  </a:cubicBezTo>
                  <a:close/>
                  <a:moveTo>
                    <a:pt x="13060451" y="2636711"/>
                  </a:moveTo>
                  <a:cubicBezTo>
                    <a:pt x="13068596" y="2635715"/>
                    <a:pt x="13077484" y="2644676"/>
                    <a:pt x="13085630" y="2649654"/>
                  </a:cubicBezTo>
                  <a:lnTo>
                    <a:pt x="13085630" y="2663593"/>
                  </a:lnTo>
                  <a:cubicBezTo>
                    <a:pt x="13072669" y="2666684"/>
                    <a:pt x="13059543" y="2668349"/>
                    <a:pt x="13046380" y="2668572"/>
                  </a:cubicBezTo>
                  <a:cubicBezTo>
                    <a:pt x="13042677" y="2668572"/>
                    <a:pt x="13029347" y="2662598"/>
                    <a:pt x="13036753" y="2655628"/>
                  </a:cubicBezTo>
                  <a:cubicBezTo>
                    <a:pt x="13044159" y="2648658"/>
                    <a:pt x="13052305" y="2637707"/>
                    <a:pt x="13060451" y="2636711"/>
                  </a:cubicBezTo>
                  <a:close/>
                  <a:moveTo>
                    <a:pt x="770752" y="2495326"/>
                  </a:moveTo>
                  <a:lnTo>
                    <a:pt x="760384" y="2509265"/>
                  </a:lnTo>
                  <a:lnTo>
                    <a:pt x="773714" y="2524200"/>
                  </a:lnTo>
                  <a:lnTo>
                    <a:pt x="778898" y="2510261"/>
                  </a:lnTo>
                  <a:close/>
                  <a:moveTo>
                    <a:pt x="1517243" y="2306151"/>
                  </a:moveTo>
                  <a:cubicBezTo>
                    <a:pt x="1513540" y="2308142"/>
                    <a:pt x="1507615" y="2318098"/>
                    <a:pt x="1507615" y="2318098"/>
                  </a:cubicBezTo>
                  <a:cubicBezTo>
                    <a:pt x="1512799" y="2335024"/>
                    <a:pt x="1520205" y="2338012"/>
                    <a:pt x="1525389" y="2326063"/>
                  </a:cubicBezTo>
                  <a:lnTo>
                    <a:pt x="1525389" y="2327059"/>
                  </a:lnTo>
                  <a:cubicBezTo>
                    <a:pt x="1526870" y="2324072"/>
                    <a:pt x="1529092" y="2318098"/>
                    <a:pt x="1526129" y="2312125"/>
                  </a:cubicBezTo>
                  <a:cubicBezTo>
                    <a:pt x="1523167" y="2306151"/>
                    <a:pt x="1520946" y="2304159"/>
                    <a:pt x="1517243" y="2306151"/>
                  </a:cubicBezTo>
                  <a:close/>
                  <a:moveTo>
                    <a:pt x="1272671" y="2299803"/>
                  </a:moveTo>
                  <a:cubicBezTo>
                    <a:pt x="1260081" y="2302168"/>
                    <a:pt x="1248788" y="2311129"/>
                    <a:pt x="1241752" y="2336020"/>
                  </a:cubicBezTo>
                  <a:cubicBezTo>
                    <a:pt x="1238946" y="2350684"/>
                    <a:pt x="1235230" y="2365005"/>
                    <a:pt x="1230643" y="2378834"/>
                  </a:cubicBezTo>
                  <a:cubicBezTo>
                    <a:pt x="1228892" y="2382770"/>
                    <a:pt x="1227002" y="2386590"/>
                    <a:pt x="1224978" y="2390283"/>
                  </a:cubicBezTo>
                  <a:cubicBezTo>
                    <a:pt x="1190039" y="2454028"/>
                    <a:pt x="1123279" y="2467626"/>
                    <a:pt x="1075865" y="2420652"/>
                  </a:cubicBezTo>
                  <a:cubicBezTo>
                    <a:pt x="1062730" y="2405808"/>
                    <a:pt x="1050813" y="2389119"/>
                    <a:pt x="1040318" y="2370868"/>
                  </a:cubicBezTo>
                  <a:cubicBezTo>
                    <a:pt x="1029950" y="2348964"/>
                    <a:pt x="1022544" y="2348964"/>
                    <a:pt x="1015879" y="2370868"/>
                  </a:cubicBezTo>
                  <a:cubicBezTo>
                    <a:pt x="1004030" y="2412687"/>
                    <a:pt x="989219" y="2454504"/>
                    <a:pt x="980332" y="2498313"/>
                  </a:cubicBezTo>
                  <a:cubicBezTo>
                    <a:pt x="977360" y="2520879"/>
                    <a:pt x="981082" y="2544111"/>
                    <a:pt x="990700" y="2563031"/>
                  </a:cubicBezTo>
                  <a:cubicBezTo>
                    <a:pt x="1012917" y="2597879"/>
                    <a:pt x="1091417" y="2588918"/>
                    <a:pt x="1104747" y="2548096"/>
                  </a:cubicBezTo>
                  <a:cubicBezTo>
                    <a:pt x="1118077" y="2507274"/>
                    <a:pt x="1126964" y="2485370"/>
                    <a:pt x="1159549" y="2485370"/>
                  </a:cubicBezTo>
                  <a:cubicBezTo>
                    <a:pt x="1210648" y="2485370"/>
                    <a:pt x="1259526" y="2485370"/>
                    <a:pt x="1307662" y="2485370"/>
                  </a:cubicBezTo>
                  <a:cubicBezTo>
                    <a:pt x="1316374" y="2485106"/>
                    <a:pt x="1324237" y="2480259"/>
                    <a:pt x="1329971" y="2472549"/>
                  </a:cubicBezTo>
                  <a:lnTo>
                    <a:pt x="1339486" y="2442621"/>
                  </a:lnTo>
                  <a:lnTo>
                    <a:pt x="1339507" y="2443552"/>
                  </a:lnTo>
                  <a:lnTo>
                    <a:pt x="1339507" y="2442556"/>
                  </a:lnTo>
                  <a:lnTo>
                    <a:pt x="1339486" y="2442621"/>
                  </a:lnTo>
                  <a:lnTo>
                    <a:pt x="1338026" y="2376843"/>
                  </a:lnTo>
                  <a:cubicBezTo>
                    <a:pt x="1340247" y="2341995"/>
                    <a:pt x="1335804" y="2306151"/>
                    <a:pt x="1311365" y="2303163"/>
                  </a:cubicBezTo>
                  <a:cubicBezTo>
                    <a:pt x="1299146" y="2301670"/>
                    <a:pt x="1285261" y="2297438"/>
                    <a:pt x="1272671" y="2299803"/>
                  </a:cubicBezTo>
                  <a:close/>
                  <a:moveTo>
                    <a:pt x="12196209" y="2262341"/>
                  </a:moveTo>
                  <a:cubicBezTo>
                    <a:pt x="12199912" y="2262341"/>
                    <a:pt x="12206577" y="2262341"/>
                    <a:pt x="12206577" y="2262341"/>
                  </a:cubicBezTo>
                  <a:cubicBezTo>
                    <a:pt x="12214723" y="2271302"/>
                    <a:pt x="12202134" y="2288228"/>
                    <a:pt x="12200654" y="2289224"/>
                  </a:cubicBezTo>
                  <a:cubicBezTo>
                    <a:pt x="12199172" y="2290219"/>
                    <a:pt x="12192507" y="2278271"/>
                    <a:pt x="12191766" y="2275284"/>
                  </a:cubicBezTo>
                  <a:cubicBezTo>
                    <a:pt x="12191026" y="2272297"/>
                    <a:pt x="12192507" y="2262341"/>
                    <a:pt x="12196209" y="2262341"/>
                  </a:cubicBezTo>
                  <a:close/>
                  <a:moveTo>
                    <a:pt x="12068832" y="2261346"/>
                  </a:moveTo>
                  <a:cubicBezTo>
                    <a:pt x="12074016" y="2260350"/>
                    <a:pt x="12078460" y="2267320"/>
                    <a:pt x="12078460" y="2267320"/>
                  </a:cubicBezTo>
                  <a:lnTo>
                    <a:pt x="12078460" y="2281259"/>
                  </a:lnTo>
                  <a:lnTo>
                    <a:pt x="12058464" y="2273294"/>
                  </a:lnTo>
                  <a:cubicBezTo>
                    <a:pt x="12062167" y="2269311"/>
                    <a:pt x="12065130" y="2261346"/>
                    <a:pt x="12068832" y="2261346"/>
                  </a:cubicBezTo>
                  <a:close/>
                  <a:moveTo>
                    <a:pt x="12136965" y="2259354"/>
                  </a:moveTo>
                  <a:lnTo>
                    <a:pt x="12148073" y="2274289"/>
                  </a:lnTo>
                  <a:lnTo>
                    <a:pt x="12136224" y="2289224"/>
                  </a:lnTo>
                  <a:lnTo>
                    <a:pt x="12125856" y="2282254"/>
                  </a:lnTo>
                  <a:close/>
                  <a:moveTo>
                    <a:pt x="849993" y="2158295"/>
                  </a:moveTo>
                  <a:cubicBezTo>
                    <a:pt x="842217" y="2159041"/>
                    <a:pt x="835181" y="2164268"/>
                    <a:pt x="831478" y="2176714"/>
                  </a:cubicBezTo>
                  <a:cubicBezTo>
                    <a:pt x="826220" y="2205696"/>
                    <a:pt x="823977" y="2235518"/>
                    <a:pt x="824813" y="2265328"/>
                  </a:cubicBezTo>
                  <a:cubicBezTo>
                    <a:pt x="824813" y="2271302"/>
                    <a:pt x="834440" y="2278272"/>
                    <a:pt x="834440" y="2284246"/>
                  </a:cubicBezTo>
                  <a:cubicBezTo>
                    <a:pt x="839151" y="2282978"/>
                    <a:pt x="843661" y="2280619"/>
                    <a:pt x="847771" y="2277276"/>
                  </a:cubicBezTo>
                  <a:lnTo>
                    <a:pt x="844808" y="2277276"/>
                  </a:lnTo>
                  <a:cubicBezTo>
                    <a:pt x="862582" y="2259354"/>
                    <a:pt x="881096" y="2240437"/>
                    <a:pt x="884058" y="2205589"/>
                  </a:cubicBezTo>
                  <a:cubicBezTo>
                    <a:pt x="884749" y="2191086"/>
                    <a:pt x="880691" y="2176901"/>
                    <a:pt x="872950" y="2166758"/>
                  </a:cubicBezTo>
                  <a:cubicBezTo>
                    <a:pt x="866285" y="2161281"/>
                    <a:pt x="857769" y="2157548"/>
                    <a:pt x="849993" y="2158295"/>
                  </a:cubicBezTo>
                  <a:close/>
                  <a:moveTo>
                    <a:pt x="731525" y="2156288"/>
                  </a:moveTo>
                  <a:cubicBezTo>
                    <a:pt x="728169" y="2155557"/>
                    <a:pt x="724652" y="2156552"/>
                    <a:pt x="721134" y="2159788"/>
                  </a:cubicBezTo>
                  <a:cubicBezTo>
                    <a:pt x="679964" y="2190768"/>
                    <a:pt x="633530" y="2206890"/>
                    <a:pt x="586351" y="2206585"/>
                  </a:cubicBezTo>
                  <a:cubicBezTo>
                    <a:pt x="564874" y="2209571"/>
                    <a:pt x="571539" y="2235459"/>
                    <a:pt x="581167" y="2254376"/>
                  </a:cubicBezTo>
                  <a:cubicBezTo>
                    <a:pt x="584810" y="2260055"/>
                    <a:pt x="587805" y="2266430"/>
                    <a:pt x="590053" y="2273294"/>
                  </a:cubicBezTo>
                  <a:cubicBezTo>
                    <a:pt x="595978" y="2294202"/>
                    <a:pt x="601162" y="2316107"/>
                    <a:pt x="607087" y="2338012"/>
                  </a:cubicBezTo>
                  <a:lnTo>
                    <a:pt x="653002" y="2287233"/>
                  </a:lnTo>
                  <a:cubicBezTo>
                    <a:pt x="659667" y="2236454"/>
                    <a:pt x="697436" y="2258358"/>
                    <a:pt x="727058" y="2246411"/>
                  </a:cubicBezTo>
                  <a:cubicBezTo>
                    <a:pt x="728997" y="2246187"/>
                    <a:pt x="730915" y="2245707"/>
                    <a:pt x="732783" y="2244979"/>
                  </a:cubicBezTo>
                  <a:cubicBezTo>
                    <a:pt x="748495" y="2238850"/>
                    <a:pt x="757537" y="2216756"/>
                    <a:pt x="752978" y="2195632"/>
                  </a:cubicBezTo>
                  <a:cubicBezTo>
                    <a:pt x="750201" y="2176217"/>
                    <a:pt x="741592" y="2158481"/>
                    <a:pt x="731525" y="2156288"/>
                  </a:cubicBezTo>
                  <a:close/>
                  <a:moveTo>
                    <a:pt x="1692757" y="2111996"/>
                  </a:moveTo>
                  <a:cubicBezTo>
                    <a:pt x="1691267" y="2112112"/>
                    <a:pt x="1689787" y="2112397"/>
                    <a:pt x="1688333" y="2112846"/>
                  </a:cubicBezTo>
                  <a:cubicBezTo>
                    <a:pt x="1673982" y="2117279"/>
                    <a:pt x="1665021" y="2136512"/>
                    <a:pt x="1668318" y="2155805"/>
                  </a:cubicBezTo>
                  <a:cubicBezTo>
                    <a:pt x="1670540" y="2182688"/>
                    <a:pt x="1678686" y="2198619"/>
                    <a:pt x="1697200" y="2198619"/>
                  </a:cubicBezTo>
                  <a:lnTo>
                    <a:pt x="1697200" y="2199615"/>
                  </a:lnTo>
                  <a:cubicBezTo>
                    <a:pt x="1700879" y="2199568"/>
                    <a:pt x="1704527" y="2198702"/>
                    <a:pt x="1707995" y="2197053"/>
                  </a:cubicBezTo>
                  <a:cubicBezTo>
                    <a:pt x="1725347" y="2188804"/>
                    <a:pt x="1734440" y="2163204"/>
                    <a:pt x="1728304" y="2139875"/>
                  </a:cubicBezTo>
                  <a:cubicBezTo>
                    <a:pt x="1728268" y="2139685"/>
                    <a:pt x="1728231" y="2139496"/>
                    <a:pt x="1728193" y="2139307"/>
                  </a:cubicBezTo>
                  <a:cubicBezTo>
                    <a:pt x="1724017" y="2118610"/>
                    <a:pt x="1708152" y="2106382"/>
                    <a:pt x="1692757" y="2111996"/>
                  </a:cubicBezTo>
                  <a:close/>
                  <a:moveTo>
                    <a:pt x="964040" y="2069183"/>
                  </a:moveTo>
                  <a:cubicBezTo>
                    <a:pt x="945525" y="2096065"/>
                    <a:pt x="918124" y="2111001"/>
                    <a:pt x="918124" y="2159788"/>
                  </a:cubicBezTo>
                  <a:cubicBezTo>
                    <a:pt x="918842" y="2166983"/>
                    <a:pt x="920877" y="2173826"/>
                    <a:pt x="924049" y="2179701"/>
                  </a:cubicBezTo>
                  <a:cubicBezTo>
                    <a:pt x="926454" y="2184294"/>
                    <a:pt x="930253" y="2187212"/>
                    <a:pt x="934417" y="2187667"/>
                  </a:cubicBezTo>
                  <a:cubicBezTo>
                    <a:pt x="954412" y="2161779"/>
                    <a:pt x="979591" y="2142862"/>
                    <a:pt x="981073" y="2097061"/>
                  </a:cubicBezTo>
                  <a:cubicBezTo>
                    <a:pt x="979578" y="2089712"/>
                    <a:pt x="977335" y="2082676"/>
                    <a:pt x="974407" y="2076153"/>
                  </a:cubicBezTo>
                  <a:cubicBezTo>
                    <a:pt x="971749" y="2072120"/>
                    <a:pt x="968034" y="2069623"/>
                    <a:pt x="964040" y="2069183"/>
                  </a:cubicBezTo>
                  <a:close/>
                  <a:moveTo>
                    <a:pt x="10915248" y="1960949"/>
                  </a:moveTo>
                  <a:cubicBezTo>
                    <a:pt x="10900933" y="1960788"/>
                    <a:pt x="10889232" y="1976258"/>
                    <a:pt x="10889112" y="1995504"/>
                  </a:cubicBezTo>
                  <a:cubicBezTo>
                    <a:pt x="10886157" y="2009011"/>
                    <a:pt x="10887783" y="2023583"/>
                    <a:pt x="10893555" y="2035331"/>
                  </a:cubicBezTo>
                  <a:cubicBezTo>
                    <a:pt x="10897716" y="2038340"/>
                    <a:pt x="10902723" y="2038340"/>
                    <a:pt x="10906885" y="2035331"/>
                  </a:cubicBezTo>
                  <a:cubicBezTo>
                    <a:pt x="10919189" y="2027670"/>
                    <a:pt x="10929691" y="2015616"/>
                    <a:pt x="10937249" y="2000483"/>
                  </a:cubicBezTo>
                  <a:cubicBezTo>
                    <a:pt x="10940043" y="1995250"/>
                    <a:pt x="10941592" y="1989001"/>
                    <a:pt x="10941692" y="1982560"/>
                  </a:cubicBezTo>
                  <a:lnTo>
                    <a:pt x="10946876" y="1977582"/>
                  </a:lnTo>
                  <a:cubicBezTo>
                    <a:pt x="10942291" y="1974997"/>
                    <a:pt x="10937837" y="1972003"/>
                    <a:pt x="10933547" y="1968621"/>
                  </a:cubicBezTo>
                  <a:cubicBezTo>
                    <a:pt x="10929378" y="1965445"/>
                    <a:pt x="10924887" y="1963097"/>
                    <a:pt x="10920217" y="1961651"/>
                  </a:cubicBezTo>
                  <a:cubicBezTo>
                    <a:pt x="10918581" y="1961203"/>
                    <a:pt x="10916917" y="1960967"/>
                    <a:pt x="10915248" y="1960949"/>
                  </a:cubicBezTo>
                  <a:close/>
                  <a:moveTo>
                    <a:pt x="8162346" y="1830224"/>
                  </a:moveTo>
                  <a:cubicBezTo>
                    <a:pt x="8158643" y="1829229"/>
                    <a:pt x="8150496" y="1837194"/>
                    <a:pt x="8150496" y="1842172"/>
                  </a:cubicBezTo>
                  <a:lnTo>
                    <a:pt x="8160865" y="1858103"/>
                  </a:lnTo>
                  <a:lnTo>
                    <a:pt x="8173372" y="1845022"/>
                  </a:lnTo>
                  <a:lnTo>
                    <a:pt x="8173454" y="1845159"/>
                  </a:lnTo>
                  <a:lnTo>
                    <a:pt x="8174194" y="1844163"/>
                  </a:lnTo>
                  <a:lnTo>
                    <a:pt x="8173372" y="1845022"/>
                  </a:lnTo>
                  <a:lnTo>
                    <a:pt x="8167530" y="1835202"/>
                  </a:lnTo>
                  <a:cubicBezTo>
                    <a:pt x="8166448" y="1832577"/>
                    <a:pt x="8164544" y="1830748"/>
                    <a:pt x="8162346" y="1830224"/>
                  </a:cubicBezTo>
                  <a:close/>
                  <a:moveTo>
                    <a:pt x="7997940" y="1830224"/>
                  </a:moveTo>
                  <a:lnTo>
                    <a:pt x="7992015" y="1835202"/>
                  </a:lnTo>
                  <a:cubicBezTo>
                    <a:pt x="7990479" y="1837770"/>
                    <a:pt x="7988740" y="1840106"/>
                    <a:pt x="7986831" y="1842172"/>
                  </a:cubicBezTo>
                  <a:lnTo>
                    <a:pt x="8007567" y="1850137"/>
                  </a:lnTo>
                  <a:lnTo>
                    <a:pt x="8007567" y="1836198"/>
                  </a:lnTo>
                  <a:cubicBezTo>
                    <a:pt x="8004605" y="1830224"/>
                    <a:pt x="7997940" y="1830224"/>
                    <a:pt x="7997940" y="1830224"/>
                  </a:cubicBezTo>
                  <a:close/>
                  <a:moveTo>
                    <a:pt x="689292" y="1775464"/>
                  </a:moveTo>
                  <a:lnTo>
                    <a:pt x="710028" y="1789403"/>
                  </a:lnTo>
                  <a:cubicBezTo>
                    <a:pt x="710808" y="1794326"/>
                    <a:pt x="710808" y="1799415"/>
                    <a:pt x="710028" y="1804338"/>
                  </a:cubicBezTo>
                  <a:cubicBezTo>
                    <a:pt x="692995" y="1808321"/>
                    <a:pt x="691514" y="1796373"/>
                    <a:pt x="689292" y="1775464"/>
                  </a:cubicBezTo>
                  <a:close/>
                  <a:moveTo>
                    <a:pt x="10325540" y="1724684"/>
                  </a:moveTo>
                  <a:lnTo>
                    <a:pt x="10325541" y="1729662"/>
                  </a:lnTo>
                  <a:lnTo>
                    <a:pt x="10325540" y="1729662"/>
                  </a:lnTo>
                  <a:lnTo>
                    <a:pt x="10325234" y="1730658"/>
                  </a:lnTo>
                  <a:lnTo>
                    <a:pt x="10283328" y="1730658"/>
                  </a:lnTo>
                  <a:cubicBezTo>
                    <a:pt x="10279625" y="1731654"/>
                    <a:pt x="10267036" y="1734640"/>
                    <a:pt x="10272219" y="1743601"/>
                  </a:cubicBezTo>
                  <a:cubicBezTo>
                    <a:pt x="10277404" y="1752562"/>
                    <a:pt x="10281847" y="1768493"/>
                    <a:pt x="10287771" y="1768493"/>
                  </a:cubicBezTo>
                  <a:lnTo>
                    <a:pt x="10289252" y="1768493"/>
                  </a:lnTo>
                  <a:cubicBezTo>
                    <a:pt x="10291444" y="1769173"/>
                    <a:pt x="10293686" y="1769516"/>
                    <a:pt x="10295936" y="1769514"/>
                  </a:cubicBezTo>
                  <a:cubicBezTo>
                    <a:pt x="10304116" y="1769507"/>
                    <a:pt x="10311520" y="1765043"/>
                    <a:pt x="10316877" y="1757831"/>
                  </a:cubicBezTo>
                  <a:lnTo>
                    <a:pt x="10325234" y="1730658"/>
                  </a:lnTo>
                  <a:lnTo>
                    <a:pt x="10325541" y="1730658"/>
                  </a:lnTo>
                  <a:lnTo>
                    <a:pt x="10325541" y="1729662"/>
                  </a:lnTo>
                  <a:lnTo>
                    <a:pt x="10329243" y="1729662"/>
                  </a:lnTo>
                  <a:close/>
                  <a:moveTo>
                    <a:pt x="137570" y="1678886"/>
                  </a:moveTo>
                  <a:cubicBezTo>
                    <a:pt x="145716" y="1682869"/>
                    <a:pt x="153862" y="1679882"/>
                    <a:pt x="159787" y="1692825"/>
                  </a:cubicBezTo>
                  <a:cubicBezTo>
                    <a:pt x="165712" y="1705769"/>
                    <a:pt x="153862" y="1716721"/>
                    <a:pt x="147938" y="1711743"/>
                  </a:cubicBezTo>
                  <a:cubicBezTo>
                    <a:pt x="142013" y="1706765"/>
                    <a:pt x="137570" y="1691829"/>
                    <a:pt x="137570" y="1678886"/>
                  </a:cubicBezTo>
                  <a:close/>
                  <a:moveTo>
                    <a:pt x="137570" y="1672911"/>
                  </a:moveTo>
                  <a:cubicBezTo>
                    <a:pt x="137570" y="1677889"/>
                    <a:pt x="137570" y="1677889"/>
                    <a:pt x="137570" y="1677889"/>
                  </a:cubicBezTo>
                  <a:lnTo>
                    <a:pt x="133867" y="1677889"/>
                  </a:lnTo>
                  <a:close/>
                  <a:moveTo>
                    <a:pt x="10736554" y="1589274"/>
                  </a:moveTo>
                  <a:cubicBezTo>
                    <a:pt x="10738036" y="1588278"/>
                    <a:pt x="10749884" y="1599230"/>
                    <a:pt x="10746182" y="1604209"/>
                  </a:cubicBezTo>
                  <a:cubicBezTo>
                    <a:pt x="10742479" y="1609187"/>
                    <a:pt x="10735073" y="1618147"/>
                    <a:pt x="10735073" y="1618147"/>
                  </a:cubicBezTo>
                  <a:cubicBezTo>
                    <a:pt x="10720262" y="1608191"/>
                    <a:pt x="10721002" y="1597239"/>
                    <a:pt x="10736554" y="1589274"/>
                  </a:cubicBezTo>
                  <a:close/>
                  <a:moveTo>
                    <a:pt x="182744" y="1543476"/>
                  </a:moveTo>
                  <a:cubicBezTo>
                    <a:pt x="184966" y="1542480"/>
                    <a:pt x="190891" y="1544472"/>
                    <a:pt x="190891" y="1549450"/>
                  </a:cubicBezTo>
                  <a:cubicBezTo>
                    <a:pt x="190891" y="1554428"/>
                    <a:pt x="196815" y="1551441"/>
                    <a:pt x="190891" y="1563390"/>
                  </a:cubicBezTo>
                  <a:cubicBezTo>
                    <a:pt x="184966" y="1575337"/>
                    <a:pt x="178301" y="1572350"/>
                    <a:pt x="173117" y="1555423"/>
                  </a:cubicBezTo>
                  <a:cubicBezTo>
                    <a:pt x="175395" y="1550269"/>
                    <a:pt x="178740" y="1546117"/>
                    <a:pt x="182744" y="1543476"/>
                  </a:cubicBezTo>
                  <a:close/>
                  <a:moveTo>
                    <a:pt x="10281105" y="1543473"/>
                  </a:moveTo>
                  <a:lnTo>
                    <a:pt x="10270738" y="1561395"/>
                  </a:lnTo>
                  <a:lnTo>
                    <a:pt x="10280365" y="1568365"/>
                  </a:lnTo>
                  <a:lnTo>
                    <a:pt x="10290733" y="1556417"/>
                  </a:lnTo>
                  <a:close/>
                  <a:moveTo>
                    <a:pt x="10672125" y="1540486"/>
                  </a:moveTo>
                  <a:cubicBezTo>
                    <a:pt x="10674347" y="1540486"/>
                    <a:pt x="10686195" y="1551438"/>
                    <a:pt x="10682493" y="1556417"/>
                  </a:cubicBezTo>
                  <a:cubicBezTo>
                    <a:pt x="10678790" y="1561395"/>
                    <a:pt x="10672125" y="1570356"/>
                    <a:pt x="10672125" y="1570356"/>
                  </a:cubicBezTo>
                  <a:cubicBezTo>
                    <a:pt x="10655833" y="1560400"/>
                    <a:pt x="10656573" y="1548451"/>
                    <a:pt x="10672125" y="1540486"/>
                  </a:cubicBezTo>
                  <a:close/>
                  <a:moveTo>
                    <a:pt x="10928766" y="1492353"/>
                  </a:moveTo>
                  <a:cubicBezTo>
                    <a:pt x="10929981" y="1491513"/>
                    <a:pt x="10931138" y="1491451"/>
                    <a:pt x="10932064" y="1492696"/>
                  </a:cubicBezTo>
                  <a:cubicBezTo>
                    <a:pt x="10935767" y="1497674"/>
                    <a:pt x="10942432" y="1508626"/>
                    <a:pt x="10942432" y="1508626"/>
                  </a:cubicBezTo>
                  <a:cubicBezTo>
                    <a:pt x="10935026" y="1531526"/>
                    <a:pt x="10926880" y="1530530"/>
                    <a:pt x="10920955" y="1506635"/>
                  </a:cubicBezTo>
                  <a:cubicBezTo>
                    <a:pt x="10920955" y="1504395"/>
                    <a:pt x="10925121" y="1494874"/>
                    <a:pt x="10928766" y="1492353"/>
                  </a:cubicBezTo>
                  <a:close/>
                  <a:moveTo>
                    <a:pt x="127572" y="1453994"/>
                  </a:moveTo>
                  <a:cubicBezTo>
                    <a:pt x="134237" y="1457354"/>
                    <a:pt x="133126" y="1474779"/>
                    <a:pt x="131645" y="1511618"/>
                  </a:cubicBezTo>
                  <a:cubicBezTo>
                    <a:pt x="131645" y="1564388"/>
                    <a:pt x="131645" y="1618154"/>
                    <a:pt x="131645" y="1671920"/>
                  </a:cubicBezTo>
                  <a:cubicBezTo>
                    <a:pt x="95358" y="1646032"/>
                    <a:pt x="60551" y="1599237"/>
                    <a:pt x="21301" y="1665946"/>
                  </a:cubicBezTo>
                  <a:cubicBezTo>
                    <a:pt x="15376" y="1656985"/>
                    <a:pt x="2787" y="1649019"/>
                    <a:pt x="2787" y="1639063"/>
                  </a:cubicBezTo>
                  <a:cubicBezTo>
                    <a:pt x="-3202" y="1608231"/>
                    <a:pt x="550" y="1575443"/>
                    <a:pt x="13155" y="1548457"/>
                  </a:cubicBezTo>
                  <a:cubicBezTo>
                    <a:pt x="30344" y="1519759"/>
                    <a:pt x="52109" y="1496622"/>
                    <a:pt x="76843" y="1480752"/>
                  </a:cubicBezTo>
                  <a:cubicBezTo>
                    <a:pt x="106466" y="1461337"/>
                    <a:pt x="120907" y="1450634"/>
                    <a:pt x="127572" y="1453994"/>
                  </a:cubicBezTo>
                  <a:close/>
                  <a:moveTo>
                    <a:pt x="10643984" y="1398108"/>
                  </a:moveTo>
                  <a:cubicBezTo>
                    <a:pt x="10646946" y="1398108"/>
                    <a:pt x="10653612" y="1409061"/>
                    <a:pt x="10653612" y="1415035"/>
                  </a:cubicBezTo>
                  <a:cubicBezTo>
                    <a:pt x="10654352" y="1459839"/>
                    <a:pt x="10626951" y="1514600"/>
                    <a:pt x="10602513" y="1514600"/>
                  </a:cubicBezTo>
                  <a:cubicBezTo>
                    <a:pt x="10599550" y="1514600"/>
                    <a:pt x="10592885" y="1504644"/>
                    <a:pt x="10592885" y="1497674"/>
                  </a:cubicBezTo>
                  <a:cubicBezTo>
                    <a:pt x="10586960" y="1463822"/>
                    <a:pt x="10617324" y="1405078"/>
                    <a:pt x="10643984" y="1398108"/>
                  </a:cubicBezTo>
                  <a:close/>
                  <a:moveTo>
                    <a:pt x="10029313" y="1349320"/>
                  </a:moveTo>
                  <a:cubicBezTo>
                    <a:pt x="10023389" y="1347328"/>
                    <a:pt x="10006356" y="1362263"/>
                    <a:pt x="10006356" y="1373215"/>
                  </a:cubicBezTo>
                  <a:cubicBezTo>
                    <a:pt x="10003338" y="1387952"/>
                    <a:pt x="10005522" y="1403737"/>
                    <a:pt x="10012281" y="1416029"/>
                  </a:cubicBezTo>
                  <a:cubicBezTo>
                    <a:pt x="10040421" y="1451873"/>
                    <a:pt x="10086337" y="1427977"/>
                    <a:pt x="10114478" y="1473777"/>
                  </a:cubicBezTo>
                  <a:cubicBezTo>
                    <a:pt x="10126377" y="1461366"/>
                    <a:pt x="10137751" y="1448070"/>
                    <a:pt x="10148545" y="1433950"/>
                  </a:cubicBezTo>
                  <a:cubicBezTo>
                    <a:pt x="10152349" y="1428062"/>
                    <a:pt x="10155357" y="1421322"/>
                    <a:pt x="10157431" y="1414038"/>
                  </a:cubicBezTo>
                  <a:cubicBezTo>
                    <a:pt x="10155209" y="1409059"/>
                    <a:pt x="10149285" y="1400098"/>
                    <a:pt x="10149285" y="1400098"/>
                  </a:cubicBezTo>
                  <a:cubicBezTo>
                    <a:pt x="10103370" y="1402089"/>
                    <a:pt x="10070045" y="1362263"/>
                    <a:pt x="10029313" y="1349320"/>
                  </a:cubicBezTo>
                  <a:close/>
                  <a:moveTo>
                    <a:pt x="10856527" y="1348326"/>
                  </a:moveTo>
                  <a:cubicBezTo>
                    <a:pt x="10862451" y="1345340"/>
                    <a:pt x="10880225" y="1350318"/>
                    <a:pt x="10878744" y="1370231"/>
                  </a:cubicBezTo>
                  <a:cubicBezTo>
                    <a:pt x="10877262" y="1390145"/>
                    <a:pt x="10873559" y="1420014"/>
                    <a:pt x="10863933" y="1425988"/>
                  </a:cubicBezTo>
                  <a:cubicBezTo>
                    <a:pt x="10846159" y="1437936"/>
                    <a:pt x="10823941" y="1435945"/>
                    <a:pt x="10832829" y="1433954"/>
                  </a:cubicBezTo>
                  <a:cubicBezTo>
                    <a:pt x="10793579" y="1433954"/>
                    <a:pt x="10778027" y="1434949"/>
                    <a:pt x="10773583" y="1433954"/>
                  </a:cubicBezTo>
                  <a:cubicBezTo>
                    <a:pt x="10769140" y="1432958"/>
                    <a:pt x="10760994" y="1423001"/>
                    <a:pt x="10760994" y="1420014"/>
                  </a:cubicBezTo>
                  <a:cubicBezTo>
                    <a:pt x="10760994" y="1417027"/>
                    <a:pt x="10760994" y="1406075"/>
                    <a:pt x="10760994" y="1406075"/>
                  </a:cubicBezTo>
                  <a:cubicBezTo>
                    <a:pt x="10792098" y="1386162"/>
                    <a:pt x="10823941" y="1365253"/>
                    <a:pt x="10856527" y="1348326"/>
                  </a:cubicBezTo>
                  <a:close/>
                  <a:moveTo>
                    <a:pt x="965521" y="1348324"/>
                  </a:moveTo>
                  <a:cubicBezTo>
                    <a:pt x="959033" y="1358988"/>
                    <a:pt x="954017" y="1371128"/>
                    <a:pt x="950709" y="1384168"/>
                  </a:cubicBezTo>
                  <a:cubicBezTo>
                    <a:pt x="945525" y="1407068"/>
                    <a:pt x="961077" y="1435942"/>
                    <a:pt x="969964" y="1424990"/>
                  </a:cubicBezTo>
                  <a:cubicBezTo>
                    <a:pt x="976453" y="1414009"/>
                    <a:pt x="979626" y="1400144"/>
                    <a:pt x="978851" y="1386159"/>
                  </a:cubicBezTo>
                  <a:cubicBezTo>
                    <a:pt x="978592" y="1379291"/>
                    <a:pt x="976784" y="1372693"/>
                    <a:pt x="973667" y="1367241"/>
                  </a:cubicBezTo>
                  <a:close/>
                  <a:moveTo>
                    <a:pt x="10558818" y="1248760"/>
                  </a:moveTo>
                  <a:cubicBezTo>
                    <a:pt x="10566964" y="1252743"/>
                    <a:pt x="10579555" y="1254734"/>
                    <a:pt x="10579555" y="1262699"/>
                  </a:cubicBezTo>
                  <a:cubicBezTo>
                    <a:pt x="10585478" y="1274647"/>
                    <a:pt x="10573630" y="1283608"/>
                    <a:pt x="10568446" y="1278630"/>
                  </a:cubicBezTo>
                  <a:cubicBezTo>
                    <a:pt x="10563262" y="1273651"/>
                    <a:pt x="10558818" y="1260708"/>
                    <a:pt x="10558818" y="1248760"/>
                  </a:cubicBezTo>
                  <a:close/>
                  <a:moveTo>
                    <a:pt x="1548025" y="1206600"/>
                  </a:moveTo>
                  <a:cubicBezTo>
                    <a:pt x="1549228" y="1205760"/>
                    <a:pt x="1550386" y="1205698"/>
                    <a:pt x="1551311" y="1206942"/>
                  </a:cubicBezTo>
                  <a:cubicBezTo>
                    <a:pt x="1555013" y="1211921"/>
                    <a:pt x="1561678" y="1221878"/>
                    <a:pt x="1561678" y="1221878"/>
                  </a:cubicBezTo>
                  <a:cubicBezTo>
                    <a:pt x="1557976" y="1245773"/>
                    <a:pt x="1546867" y="1244777"/>
                    <a:pt x="1540943" y="1220882"/>
                  </a:cubicBezTo>
                  <a:cubicBezTo>
                    <a:pt x="1540388" y="1218642"/>
                    <a:pt x="1544414" y="1209121"/>
                    <a:pt x="1548025" y="1206600"/>
                  </a:cubicBezTo>
                  <a:close/>
                  <a:moveTo>
                    <a:pt x="2234111" y="1157156"/>
                  </a:moveTo>
                  <a:lnTo>
                    <a:pt x="2224484" y="1170100"/>
                  </a:lnTo>
                  <a:lnTo>
                    <a:pt x="2238554" y="1185035"/>
                  </a:lnTo>
                  <a:lnTo>
                    <a:pt x="2242998" y="1171096"/>
                  </a:lnTo>
                  <a:close/>
                  <a:moveTo>
                    <a:pt x="10603144" y="1145942"/>
                  </a:moveTo>
                  <a:cubicBezTo>
                    <a:pt x="10619760" y="1146471"/>
                    <a:pt x="10636415" y="1149196"/>
                    <a:pt x="10652871" y="1154172"/>
                  </a:cubicBezTo>
                  <a:cubicBezTo>
                    <a:pt x="10652991" y="1157840"/>
                    <a:pt x="10652769" y="1161513"/>
                    <a:pt x="10652207" y="1165106"/>
                  </a:cubicBezTo>
                  <a:cubicBezTo>
                    <a:pt x="10648508" y="1188785"/>
                    <a:pt x="10631233" y="1203949"/>
                    <a:pt x="10613620" y="1198976"/>
                  </a:cubicBezTo>
                  <a:cubicBezTo>
                    <a:pt x="10587700" y="1197981"/>
                    <a:pt x="10564003" y="1200968"/>
                    <a:pt x="10556596" y="1245772"/>
                  </a:cubicBezTo>
                  <a:lnTo>
                    <a:pt x="10497352" y="1245772"/>
                  </a:lnTo>
                  <a:cubicBezTo>
                    <a:pt x="10473653" y="1247764"/>
                    <a:pt x="10462545" y="1230837"/>
                    <a:pt x="10461065" y="1198976"/>
                  </a:cubicBezTo>
                  <a:cubicBezTo>
                    <a:pt x="10489551" y="1174682"/>
                    <a:pt x="10521047" y="1158504"/>
                    <a:pt x="10553649" y="1150889"/>
                  </a:cubicBezTo>
                  <a:cubicBezTo>
                    <a:pt x="10569950" y="1147081"/>
                    <a:pt x="10586527" y="1145414"/>
                    <a:pt x="10603144" y="1145942"/>
                  </a:cubicBezTo>
                  <a:close/>
                  <a:moveTo>
                    <a:pt x="10797281" y="1115342"/>
                  </a:moveTo>
                  <a:cubicBezTo>
                    <a:pt x="10803608" y="1124854"/>
                    <a:pt x="10809541" y="1134825"/>
                    <a:pt x="10815055" y="1145211"/>
                  </a:cubicBezTo>
                  <a:cubicBezTo>
                    <a:pt x="10816212" y="1152765"/>
                    <a:pt x="10816212" y="1160558"/>
                    <a:pt x="10815055" y="1168112"/>
                  </a:cubicBezTo>
                  <a:cubicBezTo>
                    <a:pt x="10824683" y="1180060"/>
                    <a:pt x="10824683" y="1193999"/>
                    <a:pt x="10836531" y="1209929"/>
                  </a:cubicBezTo>
                  <a:cubicBezTo>
                    <a:pt x="10848380" y="1225860"/>
                    <a:pt x="10847640" y="1241790"/>
                    <a:pt x="10831347" y="1241790"/>
                  </a:cubicBezTo>
                  <a:cubicBezTo>
                    <a:pt x="10799837" y="1246260"/>
                    <a:pt x="10768065" y="1246260"/>
                    <a:pt x="10736555" y="1241790"/>
                  </a:cubicBezTo>
                  <a:cubicBezTo>
                    <a:pt x="10729890" y="1240795"/>
                    <a:pt x="10718041" y="1214908"/>
                    <a:pt x="10720262" y="1185038"/>
                  </a:cubicBezTo>
                  <a:cubicBezTo>
                    <a:pt x="10722484" y="1155168"/>
                    <a:pt x="10732852" y="1151186"/>
                    <a:pt x="10752106" y="1174085"/>
                  </a:cubicBezTo>
                  <a:cubicBezTo>
                    <a:pt x="10771362" y="1196986"/>
                    <a:pt x="10780248" y="1168112"/>
                    <a:pt x="10783951" y="1155168"/>
                  </a:cubicBezTo>
                  <a:cubicBezTo>
                    <a:pt x="10787654" y="1142224"/>
                    <a:pt x="10792838" y="1128285"/>
                    <a:pt x="10797281" y="1115342"/>
                  </a:cubicBezTo>
                  <a:close/>
                  <a:moveTo>
                    <a:pt x="10673167" y="1114501"/>
                  </a:moveTo>
                  <a:cubicBezTo>
                    <a:pt x="10678791" y="1116274"/>
                    <a:pt x="10682123" y="1127288"/>
                    <a:pt x="10678791" y="1133262"/>
                  </a:cubicBezTo>
                  <a:cubicBezTo>
                    <a:pt x="10674348" y="1141228"/>
                    <a:pt x="10665460" y="1147202"/>
                    <a:pt x="10657314" y="1147202"/>
                  </a:cubicBezTo>
                  <a:cubicBezTo>
                    <a:pt x="10660277" y="1135254"/>
                    <a:pt x="10661757" y="1121315"/>
                    <a:pt x="10666942" y="1116337"/>
                  </a:cubicBezTo>
                  <a:cubicBezTo>
                    <a:pt x="10669164" y="1114345"/>
                    <a:pt x="10671293" y="1113910"/>
                    <a:pt x="10673167" y="1114501"/>
                  </a:cubicBezTo>
                  <a:close/>
                  <a:moveTo>
                    <a:pt x="6970774" y="1104386"/>
                  </a:moveTo>
                  <a:lnTo>
                    <a:pt x="6970775" y="1104387"/>
                  </a:lnTo>
                  <a:lnTo>
                    <a:pt x="6970774" y="1104387"/>
                  </a:lnTo>
                  <a:close/>
                  <a:moveTo>
                    <a:pt x="7188501" y="1020751"/>
                  </a:moveTo>
                  <a:cubicBezTo>
                    <a:pt x="7159620" y="1053608"/>
                    <a:pt x="7118888" y="1050621"/>
                    <a:pt x="7085562" y="1070534"/>
                  </a:cubicBezTo>
                  <a:cubicBezTo>
                    <a:pt x="7078156" y="1071530"/>
                    <a:pt x="7078156" y="1083478"/>
                    <a:pt x="7078156" y="1083478"/>
                  </a:cubicBezTo>
                  <a:cubicBezTo>
                    <a:pt x="7080725" y="1090127"/>
                    <a:pt x="7084905" y="1095396"/>
                    <a:pt x="7090007" y="1098413"/>
                  </a:cubicBezTo>
                  <a:cubicBezTo>
                    <a:pt x="7100195" y="1102207"/>
                    <a:pt x="7110598" y="1104871"/>
                    <a:pt x="7121109" y="1106378"/>
                  </a:cubicBezTo>
                  <a:cubicBezTo>
                    <a:pt x="7147030" y="1102395"/>
                    <a:pt x="7175911" y="1114343"/>
                    <a:pt x="7195167" y="1080491"/>
                  </a:cubicBezTo>
                  <a:lnTo>
                    <a:pt x="7195165" y="1078499"/>
                  </a:lnTo>
                  <a:cubicBezTo>
                    <a:pt x="7197727" y="1066923"/>
                    <a:pt x="7196933" y="1054473"/>
                    <a:pt x="7192944" y="1043651"/>
                  </a:cubicBezTo>
                  <a:cubicBezTo>
                    <a:pt x="7192944" y="1032699"/>
                    <a:pt x="7192944" y="1020751"/>
                    <a:pt x="7192944" y="1020751"/>
                  </a:cubicBezTo>
                  <a:close/>
                  <a:moveTo>
                    <a:pt x="7039647" y="973955"/>
                  </a:moveTo>
                  <a:cubicBezTo>
                    <a:pt x="7017430" y="972959"/>
                    <a:pt x="7000397" y="983911"/>
                    <a:pt x="7000397" y="1022742"/>
                  </a:cubicBezTo>
                  <a:lnTo>
                    <a:pt x="7000397" y="1061573"/>
                  </a:lnTo>
                  <a:cubicBezTo>
                    <a:pt x="6990400" y="1061573"/>
                    <a:pt x="6982994" y="1065307"/>
                    <a:pt x="6978088" y="1072525"/>
                  </a:cubicBezTo>
                  <a:lnTo>
                    <a:pt x="6970774" y="1104386"/>
                  </a:lnTo>
                  <a:lnTo>
                    <a:pt x="6919675" y="1062568"/>
                  </a:lnTo>
                  <a:cubicBezTo>
                    <a:pt x="6910137" y="1057666"/>
                    <a:pt x="6899590" y="1057666"/>
                    <a:pt x="6890052" y="1062568"/>
                  </a:cubicBezTo>
                  <a:cubicBezTo>
                    <a:pt x="6879685" y="1069539"/>
                    <a:pt x="6881165" y="1082482"/>
                    <a:pt x="6890052" y="1099408"/>
                  </a:cubicBezTo>
                  <a:cubicBezTo>
                    <a:pt x="6898101" y="1110671"/>
                    <a:pt x="6903509" y="1124867"/>
                    <a:pt x="6905604" y="1140231"/>
                  </a:cubicBezTo>
                  <a:cubicBezTo>
                    <a:pt x="6905604" y="1158152"/>
                    <a:pt x="6873019" y="1171096"/>
                    <a:pt x="6901161" y="1192004"/>
                  </a:cubicBezTo>
                  <a:cubicBezTo>
                    <a:pt x="6910722" y="1198404"/>
                    <a:pt x="6921962" y="1198404"/>
                    <a:pt x="6931524" y="1192004"/>
                  </a:cubicBezTo>
                  <a:cubicBezTo>
                    <a:pt x="6957299" y="1176444"/>
                    <a:pt x="6975235" y="1144040"/>
                    <a:pt x="6978920" y="1106378"/>
                  </a:cubicBezTo>
                  <a:lnTo>
                    <a:pt x="6978920" y="1101400"/>
                  </a:lnTo>
                  <a:cubicBezTo>
                    <a:pt x="6980752" y="1101551"/>
                    <a:pt x="6982591" y="1101462"/>
                    <a:pt x="6984409" y="1101133"/>
                  </a:cubicBezTo>
                  <a:cubicBezTo>
                    <a:pt x="6999813" y="1098344"/>
                    <a:pt x="7010618" y="1079295"/>
                    <a:pt x="7008543" y="1058586"/>
                  </a:cubicBezTo>
                  <a:lnTo>
                    <a:pt x="7008543" y="1052612"/>
                  </a:lnTo>
                  <a:cubicBezTo>
                    <a:pt x="7020649" y="1044506"/>
                    <a:pt x="7032284" y="1035187"/>
                    <a:pt x="7043351" y="1024733"/>
                  </a:cubicBezTo>
                  <a:lnTo>
                    <a:pt x="7043351" y="1022742"/>
                  </a:lnTo>
                  <a:cubicBezTo>
                    <a:pt x="7054458" y="1010794"/>
                    <a:pt x="7067789" y="999842"/>
                    <a:pt x="7052237" y="983911"/>
                  </a:cubicBezTo>
                  <a:cubicBezTo>
                    <a:pt x="7049751" y="977695"/>
                    <a:pt x="7044896" y="973856"/>
                    <a:pt x="7039647" y="973955"/>
                  </a:cubicBezTo>
                  <a:close/>
                  <a:moveTo>
                    <a:pt x="1844576" y="921187"/>
                  </a:moveTo>
                  <a:lnTo>
                    <a:pt x="1854203" y="938113"/>
                  </a:lnTo>
                  <a:cubicBezTo>
                    <a:pt x="1854203" y="942096"/>
                    <a:pt x="1846797" y="951057"/>
                    <a:pt x="1843094" y="950061"/>
                  </a:cubicBezTo>
                  <a:cubicBezTo>
                    <a:pt x="1839392" y="949066"/>
                    <a:pt x="1833467" y="941101"/>
                    <a:pt x="1833467" y="935126"/>
                  </a:cubicBezTo>
                  <a:close/>
                  <a:moveTo>
                    <a:pt x="2191993" y="913348"/>
                  </a:moveTo>
                  <a:cubicBezTo>
                    <a:pt x="2198566" y="913472"/>
                    <a:pt x="2204860" y="917704"/>
                    <a:pt x="2210415" y="930150"/>
                  </a:cubicBezTo>
                  <a:cubicBezTo>
                    <a:pt x="2206712" y="938115"/>
                    <a:pt x="2197825" y="955041"/>
                    <a:pt x="2197825" y="955041"/>
                  </a:cubicBezTo>
                  <a:cubicBezTo>
                    <a:pt x="2184985" y="949786"/>
                    <a:pt x="2172578" y="942780"/>
                    <a:pt x="2160797" y="934133"/>
                  </a:cubicBezTo>
                  <a:cubicBezTo>
                    <a:pt x="2164500" y="930150"/>
                    <a:pt x="2158575" y="929154"/>
                    <a:pt x="2171906" y="921189"/>
                  </a:cubicBezTo>
                  <a:cubicBezTo>
                    <a:pt x="2178571" y="917206"/>
                    <a:pt x="2185421" y="913223"/>
                    <a:pt x="2191993" y="913348"/>
                  </a:cubicBezTo>
                  <a:close/>
                  <a:moveTo>
                    <a:pt x="2657426" y="874171"/>
                  </a:moveTo>
                  <a:cubicBezTo>
                    <a:pt x="2654198" y="874887"/>
                    <a:pt x="2651050" y="877376"/>
                    <a:pt x="2648088" y="882354"/>
                  </a:cubicBezTo>
                  <a:cubicBezTo>
                    <a:pt x="2636239" y="902267"/>
                    <a:pt x="2605876" y="916206"/>
                    <a:pt x="2629574" y="955037"/>
                  </a:cubicBezTo>
                  <a:cubicBezTo>
                    <a:pt x="2636239" y="969972"/>
                    <a:pt x="2638460" y="981920"/>
                    <a:pt x="2629574" y="994864"/>
                  </a:cubicBezTo>
                  <a:cubicBezTo>
                    <a:pt x="2624390" y="1043651"/>
                    <a:pt x="2628833" y="1046638"/>
                    <a:pt x="2646607" y="1051616"/>
                  </a:cubicBezTo>
                  <a:cubicBezTo>
                    <a:pt x="2690300" y="1064560"/>
                    <a:pt x="2712517" y="999842"/>
                    <a:pt x="2751767" y="999842"/>
                  </a:cubicBezTo>
                  <a:cubicBezTo>
                    <a:pt x="2755470" y="999842"/>
                    <a:pt x="2770281" y="996855"/>
                    <a:pt x="2766578" y="985903"/>
                  </a:cubicBezTo>
                  <a:cubicBezTo>
                    <a:pt x="2762876" y="974951"/>
                    <a:pt x="2757692" y="957028"/>
                    <a:pt x="2752508" y="957028"/>
                  </a:cubicBezTo>
                  <a:cubicBezTo>
                    <a:pt x="2722144" y="954041"/>
                    <a:pt x="2696965" y="910233"/>
                    <a:pt x="2685857" y="896293"/>
                  </a:cubicBezTo>
                  <a:cubicBezTo>
                    <a:pt x="2677525" y="885839"/>
                    <a:pt x="2667111" y="872024"/>
                    <a:pt x="2657426" y="874171"/>
                  </a:cubicBezTo>
                  <a:close/>
                  <a:moveTo>
                    <a:pt x="8177157" y="867421"/>
                  </a:moveTo>
                  <a:lnTo>
                    <a:pt x="8166789" y="900278"/>
                  </a:lnTo>
                  <a:cubicBezTo>
                    <a:pt x="8166049" y="905257"/>
                    <a:pt x="8155680" y="900278"/>
                    <a:pt x="8155680" y="900278"/>
                  </a:cubicBezTo>
                  <a:cubicBezTo>
                    <a:pt x="8152719" y="868417"/>
                    <a:pt x="8164567" y="866426"/>
                    <a:pt x="8177157" y="867421"/>
                  </a:cubicBezTo>
                  <a:close/>
                  <a:moveTo>
                    <a:pt x="2310542" y="864780"/>
                  </a:moveTo>
                  <a:cubicBezTo>
                    <a:pt x="2315344" y="863690"/>
                    <a:pt x="2320574" y="864437"/>
                    <a:pt x="2325943" y="867424"/>
                  </a:cubicBezTo>
                  <a:cubicBezTo>
                    <a:pt x="2342249" y="875817"/>
                    <a:pt x="2350973" y="899708"/>
                    <a:pt x="2345938" y="922186"/>
                  </a:cubicBezTo>
                  <a:cubicBezTo>
                    <a:pt x="2345877" y="923388"/>
                    <a:pt x="2345770" y="924586"/>
                    <a:pt x="2345618" y="925774"/>
                  </a:cubicBezTo>
                  <a:cubicBezTo>
                    <a:pt x="2343129" y="945285"/>
                    <a:pt x="2329347" y="958390"/>
                    <a:pt x="2314835" y="955043"/>
                  </a:cubicBezTo>
                  <a:cubicBezTo>
                    <a:pt x="2295580" y="953051"/>
                    <a:pt x="2286693" y="939112"/>
                    <a:pt x="2286693" y="913225"/>
                  </a:cubicBezTo>
                  <a:cubicBezTo>
                    <a:pt x="2285583" y="887836"/>
                    <a:pt x="2296136" y="868047"/>
                    <a:pt x="2310542" y="864780"/>
                  </a:cubicBezTo>
                  <a:close/>
                  <a:moveTo>
                    <a:pt x="2894696" y="829584"/>
                  </a:moveTo>
                  <a:cubicBezTo>
                    <a:pt x="2888031" y="835558"/>
                    <a:pt x="2876182" y="842527"/>
                    <a:pt x="2876182" y="851488"/>
                  </a:cubicBezTo>
                  <a:cubicBezTo>
                    <a:pt x="2872850" y="876131"/>
                    <a:pt x="2877432" y="895733"/>
                    <a:pt x="2889929" y="903994"/>
                  </a:cubicBezTo>
                  <a:lnTo>
                    <a:pt x="2903583" y="907825"/>
                  </a:lnTo>
                  <a:lnTo>
                    <a:pt x="2903583" y="908241"/>
                  </a:lnTo>
                  <a:lnTo>
                    <a:pt x="2903583" y="914215"/>
                  </a:lnTo>
                  <a:lnTo>
                    <a:pt x="2905766" y="915632"/>
                  </a:lnTo>
                  <a:lnTo>
                    <a:pt x="2908675" y="933880"/>
                  </a:lnTo>
                  <a:cubicBezTo>
                    <a:pt x="2911359" y="939605"/>
                    <a:pt x="2916173" y="942591"/>
                    <a:pt x="2925060" y="940102"/>
                  </a:cubicBezTo>
                  <a:lnTo>
                    <a:pt x="2925060" y="944085"/>
                  </a:lnTo>
                  <a:cubicBezTo>
                    <a:pt x="2926541" y="944085"/>
                    <a:pt x="2925060" y="928154"/>
                    <a:pt x="2925060" y="928154"/>
                  </a:cubicBezTo>
                  <a:lnTo>
                    <a:pt x="2905766" y="915632"/>
                  </a:lnTo>
                  <a:lnTo>
                    <a:pt x="2905064" y="911228"/>
                  </a:lnTo>
                  <a:lnTo>
                    <a:pt x="2905064" y="908241"/>
                  </a:lnTo>
                  <a:lnTo>
                    <a:pt x="2903583" y="907825"/>
                  </a:lnTo>
                  <a:lnTo>
                    <a:pt x="2903583" y="845514"/>
                  </a:lnTo>
                  <a:cubicBezTo>
                    <a:pt x="2902247" y="838870"/>
                    <a:pt x="2899066" y="833169"/>
                    <a:pt x="2894696" y="829584"/>
                  </a:cubicBezTo>
                  <a:close/>
                  <a:moveTo>
                    <a:pt x="6992991" y="825601"/>
                  </a:moveTo>
                  <a:lnTo>
                    <a:pt x="6982623" y="846510"/>
                  </a:lnTo>
                  <a:lnTo>
                    <a:pt x="6992250" y="853479"/>
                  </a:lnTo>
                  <a:lnTo>
                    <a:pt x="6997434" y="846510"/>
                  </a:lnTo>
                  <a:lnTo>
                    <a:pt x="7002618" y="840536"/>
                  </a:lnTo>
                  <a:close/>
                  <a:moveTo>
                    <a:pt x="7903147" y="822616"/>
                  </a:moveTo>
                  <a:lnTo>
                    <a:pt x="7912774" y="837551"/>
                  </a:lnTo>
                  <a:lnTo>
                    <a:pt x="7907590" y="850495"/>
                  </a:lnTo>
                  <a:lnTo>
                    <a:pt x="7893520" y="835560"/>
                  </a:lnTo>
                  <a:close/>
                  <a:moveTo>
                    <a:pt x="2757692" y="818631"/>
                  </a:moveTo>
                  <a:cubicBezTo>
                    <a:pt x="2753248" y="824605"/>
                    <a:pt x="2746583" y="829584"/>
                    <a:pt x="2746583" y="835558"/>
                  </a:cubicBezTo>
                  <a:cubicBezTo>
                    <a:pt x="2746926" y="839069"/>
                    <a:pt x="2748250" y="842272"/>
                    <a:pt x="2750286" y="844519"/>
                  </a:cubicBezTo>
                  <a:lnTo>
                    <a:pt x="2756210" y="853479"/>
                  </a:lnTo>
                  <a:lnTo>
                    <a:pt x="2767319" y="836554"/>
                  </a:lnTo>
                  <a:close/>
                  <a:moveTo>
                    <a:pt x="5981378" y="786770"/>
                  </a:moveTo>
                  <a:lnTo>
                    <a:pt x="5976194" y="796727"/>
                  </a:lnTo>
                  <a:lnTo>
                    <a:pt x="5971009" y="806684"/>
                  </a:lnTo>
                  <a:lnTo>
                    <a:pt x="5975453" y="806684"/>
                  </a:lnTo>
                  <a:lnTo>
                    <a:pt x="5980637" y="806684"/>
                  </a:lnTo>
                  <a:lnTo>
                    <a:pt x="5991005" y="800710"/>
                  </a:lnTo>
                  <a:close/>
                  <a:moveTo>
                    <a:pt x="7835015" y="778808"/>
                  </a:moveTo>
                  <a:cubicBezTo>
                    <a:pt x="7837237" y="777813"/>
                    <a:pt x="7844642" y="780800"/>
                    <a:pt x="7844642" y="785778"/>
                  </a:cubicBezTo>
                  <a:cubicBezTo>
                    <a:pt x="7844642" y="790756"/>
                    <a:pt x="7844642" y="800712"/>
                    <a:pt x="7844642" y="800712"/>
                  </a:cubicBezTo>
                  <a:cubicBezTo>
                    <a:pt x="7838718" y="811664"/>
                    <a:pt x="7831312" y="808677"/>
                    <a:pt x="7825387" y="791752"/>
                  </a:cubicBezTo>
                  <a:cubicBezTo>
                    <a:pt x="7824647" y="789760"/>
                    <a:pt x="7832793" y="779804"/>
                    <a:pt x="7835015" y="778808"/>
                  </a:cubicBezTo>
                  <a:close/>
                  <a:moveTo>
                    <a:pt x="5851686" y="777560"/>
                  </a:moveTo>
                  <a:cubicBezTo>
                    <a:pt x="5850112" y="776316"/>
                    <a:pt x="5848446" y="776316"/>
                    <a:pt x="5846595" y="777809"/>
                  </a:cubicBezTo>
                  <a:cubicBezTo>
                    <a:pt x="5842892" y="780796"/>
                    <a:pt x="5836967" y="791749"/>
                    <a:pt x="5836967" y="791749"/>
                  </a:cubicBezTo>
                  <a:cubicBezTo>
                    <a:pt x="5842151" y="809671"/>
                    <a:pt x="5849556" y="812657"/>
                    <a:pt x="5855481" y="799714"/>
                  </a:cubicBezTo>
                  <a:lnTo>
                    <a:pt x="5857703" y="800710"/>
                  </a:lnTo>
                  <a:cubicBezTo>
                    <a:pt x="5859924" y="800710"/>
                    <a:pt x="5859184" y="791749"/>
                    <a:pt x="5856222" y="784779"/>
                  </a:cubicBezTo>
                  <a:cubicBezTo>
                    <a:pt x="5854741" y="781294"/>
                    <a:pt x="5853259" y="778805"/>
                    <a:pt x="5851686" y="777560"/>
                  </a:cubicBezTo>
                  <a:close/>
                  <a:moveTo>
                    <a:pt x="2510342" y="768849"/>
                  </a:moveTo>
                  <a:cubicBezTo>
                    <a:pt x="2502196" y="772831"/>
                    <a:pt x="2494791" y="766857"/>
                    <a:pt x="2488866" y="783783"/>
                  </a:cubicBezTo>
                  <a:cubicBezTo>
                    <a:pt x="2482942" y="800710"/>
                    <a:pt x="2491828" y="809671"/>
                    <a:pt x="2500715" y="800710"/>
                  </a:cubicBezTo>
                  <a:cubicBezTo>
                    <a:pt x="2506640" y="800710"/>
                    <a:pt x="2508121" y="782788"/>
                    <a:pt x="2510342" y="768849"/>
                  </a:cubicBezTo>
                  <a:close/>
                  <a:moveTo>
                    <a:pt x="4937179" y="732009"/>
                  </a:moveTo>
                  <a:cubicBezTo>
                    <a:pt x="4932735" y="734000"/>
                    <a:pt x="4926811" y="743957"/>
                    <a:pt x="4926811" y="743957"/>
                  </a:cubicBezTo>
                  <a:cubicBezTo>
                    <a:pt x="4932735" y="759888"/>
                    <a:pt x="4940141" y="762875"/>
                    <a:pt x="4946066" y="751922"/>
                  </a:cubicBezTo>
                  <a:lnTo>
                    <a:pt x="4946066" y="750926"/>
                  </a:lnTo>
                  <a:cubicBezTo>
                    <a:pt x="4948287" y="747939"/>
                    <a:pt x="4949769" y="743957"/>
                    <a:pt x="4946806" y="737983"/>
                  </a:cubicBezTo>
                  <a:cubicBezTo>
                    <a:pt x="4943844" y="732009"/>
                    <a:pt x="4941622" y="730018"/>
                    <a:pt x="4937179" y="732009"/>
                  </a:cubicBezTo>
                  <a:close/>
                  <a:moveTo>
                    <a:pt x="4872009" y="730018"/>
                  </a:moveTo>
                  <a:cubicBezTo>
                    <a:pt x="4868306" y="732009"/>
                    <a:pt x="4861641" y="742961"/>
                    <a:pt x="4861641" y="742961"/>
                  </a:cubicBezTo>
                  <a:cubicBezTo>
                    <a:pt x="4867566" y="761879"/>
                    <a:pt x="4874971" y="764866"/>
                    <a:pt x="4880896" y="751922"/>
                  </a:cubicBezTo>
                  <a:cubicBezTo>
                    <a:pt x="4883118" y="748935"/>
                    <a:pt x="4886080" y="743957"/>
                    <a:pt x="4882377" y="736987"/>
                  </a:cubicBezTo>
                  <a:cubicBezTo>
                    <a:pt x="4878674" y="730018"/>
                    <a:pt x="4875712" y="728027"/>
                    <a:pt x="4872009" y="730018"/>
                  </a:cubicBezTo>
                  <a:close/>
                  <a:moveTo>
                    <a:pt x="5166013" y="729022"/>
                  </a:moveTo>
                  <a:cubicBezTo>
                    <a:pt x="5152658" y="738983"/>
                    <a:pt x="5146443" y="760290"/>
                    <a:pt x="5151202" y="779801"/>
                  </a:cubicBezTo>
                  <a:cubicBezTo>
                    <a:pt x="5153424" y="788762"/>
                    <a:pt x="5163052" y="793740"/>
                    <a:pt x="5168235" y="799714"/>
                  </a:cubicBezTo>
                  <a:lnTo>
                    <a:pt x="5170457" y="800710"/>
                  </a:lnTo>
                  <a:cubicBezTo>
                    <a:pt x="5186750" y="783783"/>
                    <a:pt x="5177863" y="749931"/>
                    <a:pt x="5176382" y="743957"/>
                  </a:cubicBezTo>
                  <a:cubicBezTo>
                    <a:pt x="5174900" y="737983"/>
                    <a:pt x="5166014" y="729022"/>
                    <a:pt x="5166013" y="729022"/>
                  </a:cubicBezTo>
                  <a:close/>
                  <a:moveTo>
                    <a:pt x="8642233" y="725042"/>
                  </a:moveTo>
                  <a:cubicBezTo>
                    <a:pt x="8645936" y="724047"/>
                    <a:pt x="8653341" y="740973"/>
                    <a:pt x="8659266" y="748939"/>
                  </a:cubicBezTo>
                  <a:cubicBezTo>
                    <a:pt x="8621497" y="791752"/>
                    <a:pt x="8667412" y="823613"/>
                    <a:pt x="8667412" y="861448"/>
                  </a:cubicBezTo>
                  <a:cubicBezTo>
                    <a:pt x="8648021" y="864302"/>
                    <a:pt x="8629053" y="871014"/>
                    <a:pt x="8611129" y="881361"/>
                  </a:cubicBezTo>
                  <a:cubicBezTo>
                    <a:pt x="8589653" y="898287"/>
                    <a:pt x="8576322" y="910235"/>
                    <a:pt x="8571138" y="861448"/>
                  </a:cubicBezTo>
                  <a:cubicBezTo>
                    <a:pt x="8567795" y="847555"/>
                    <a:pt x="8563324" y="834200"/>
                    <a:pt x="8557808" y="821621"/>
                  </a:cubicBezTo>
                  <a:cubicBezTo>
                    <a:pt x="8549663" y="803699"/>
                    <a:pt x="8534851" y="784782"/>
                    <a:pt x="8557809" y="770842"/>
                  </a:cubicBezTo>
                  <a:cubicBezTo>
                    <a:pt x="8585312" y="753529"/>
                    <a:pt x="8613495" y="738240"/>
                    <a:pt x="8642233" y="725042"/>
                  </a:cubicBezTo>
                  <a:close/>
                  <a:moveTo>
                    <a:pt x="2262072" y="718946"/>
                  </a:moveTo>
                  <a:cubicBezTo>
                    <a:pt x="2276375" y="715919"/>
                    <a:pt x="2291479" y="719737"/>
                    <a:pt x="2304467" y="731018"/>
                  </a:cubicBezTo>
                  <a:cubicBezTo>
                    <a:pt x="2313354" y="738984"/>
                    <a:pt x="2317798" y="763875"/>
                    <a:pt x="2313354" y="770844"/>
                  </a:cubicBezTo>
                  <a:cubicBezTo>
                    <a:pt x="2308911" y="777814"/>
                    <a:pt x="2308911" y="790758"/>
                    <a:pt x="2308911" y="790758"/>
                  </a:cubicBezTo>
                  <a:cubicBezTo>
                    <a:pt x="2284689" y="818999"/>
                    <a:pt x="2248708" y="818999"/>
                    <a:pt x="2224486" y="790758"/>
                  </a:cubicBezTo>
                  <a:cubicBezTo>
                    <a:pt x="2219689" y="777215"/>
                    <a:pt x="2219689" y="761487"/>
                    <a:pt x="2224486" y="747944"/>
                  </a:cubicBezTo>
                  <a:cubicBezTo>
                    <a:pt x="2234268" y="731845"/>
                    <a:pt x="2247770" y="721972"/>
                    <a:pt x="2262072" y="718946"/>
                  </a:cubicBezTo>
                  <a:close/>
                  <a:moveTo>
                    <a:pt x="2923581" y="683225"/>
                  </a:moveTo>
                  <a:cubicBezTo>
                    <a:pt x="2929505" y="688204"/>
                    <a:pt x="2934689" y="704135"/>
                    <a:pt x="2934689" y="717078"/>
                  </a:cubicBezTo>
                  <a:cubicBezTo>
                    <a:pt x="2925802" y="712100"/>
                    <a:pt x="2915435" y="710108"/>
                    <a:pt x="2910991" y="701147"/>
                  </a:cubicBezTo>
                  <a:cubicBezTo>
                    <a:pt x="2907310" y="696473"/>
                    <a:pt x="2907144" y="688672"/>
                    <a:pt x="2910621" y="683723"/>
                  </a:cubicBezTo>
                  <a:cubicBezTo>
                    <a:pt x="2914097" y="678774"/>
                    <a:pt x="2919899" y="678551"/>
                    <a:pt x="2923581" y="683225"/>
                  </a:cubicBezTo>
                  <a:close/>
                  <a:moveTo>
                    <a:pt x="7220808" y="673268"/>
                  </a:moveTo>
                  <a:cubicBezTo>
                    <a:pt x="7236823" y="673268"/>
                    <a:pt x="7252190" y="688202"/>
                    <a:pt x="7264780" y="718071"/>
                  </a:cubicBezTo>
                  <a:lnTo>
                    <a:pt x="7172949" y="718071"/>
                  </a:lnTo>
                  <a:cubicBezTo>
                    <a:pt x="7188130" y="688202"/>
                    <a:pt x="7204793" y="673268"/>
                    <a:pt x="7220808" y="673268"/>
                  </a:cubicBezTo>
                  <a:close/>
                  <a:moveTo>
                    <a:pt x="8345497" y="672783"/>
                  </a:moveTo>
                  <a:cubicBezTo>
                    <a:pt x="8338539" y="671606"/>
                    <a:pt x="8331247" y="673998"/>
                    <a:pt x="8325271" y="680237"/>
                  </a:cubicBezTo>
                  <a:cubicBezTo>
                    <a:pt x="8322820" y="681706"/>
                    <a:pt x="8320754" y="684135"/>
                    <a:pt x="8319346" y="687207"/>
                  </a:cubicBezTo>
                  <a:cubicBezTo>
                    <a:pt x="8317277" y="688655"/>
                    <a:pt x="8315296" y="690319"/>
                    <a:pt x="8313422" y="692186"/>
                  </a:cubicBezTo>
                  <a:lnTo>
                    <a:pt x="8318606" y="701146"/>
                  </a:lnTo>
                  <a:lnTo>
                    <a:pt x="8324531" y="711103"/>
                  </a:lnTo>
                  <a:cubicBezTo>
                    <a:pt x="8324768" y="711348"/>
                    <a:pt x="8325008" y="711587"/>
                    <a:pt x="8325251" y="711821"/>
                  </a:cubicBezTo>
                  <a:cubicBezTo>
                    <a:pt x="8337878" y="724003"/>
                    <a:pt x="8355461" y="720115"/>
                    <a:pt x="8364521" y="703138"/>
                  </a:cubicBezTo>
                  <a:cubicBezTo>
                    <a:pt x="8364521" y="700151"/>
                    <a:pt x="8364521" y="688203"/>
                    <a:pt x="8364521" y="688203"/>
                  </a:cubicBezTo>
                  <a:cubicBezTo>
                    <a:pt x="8364263" y="687707"/>
                    <a:pt x="8363995" y="687219"/>
                    <a:pt x="8363719" y="686740"/>
                  </a:cubicBezTo>
                  <a:cubicBezTo>
                    <a:pt x="8359078" y="678706"/>
                    <a:pt x="8352455" y="673960"/>
                    <a:pt x="8345497" y="672783"/>
                  </a:cubicBezTo>
                  <a:close/>
                  <a:moveTo>
                    <a:pt x="1780146" y="632447"/>
                  </a:moveTo>
                  <a:cubicBezTo>
                    <a:pt x="1784590" y="643399"/>
                    <a:pt x="1794217" y="653356"/>
                    <a:pt x="1794217" y="665304"/>
                  </a:cubicBezTo>
                  <a:cubicBezTo>
                    <a:pt x="1797179" y="691191"/>
                    <a:pt x="1783849" y="715087"/>
                    <a:pt x="1775703" y="703139"/>
                  </a:cubicBezTo>
                  <a:cubicBezTo>
                    <a:pt x="1768658" y="692869"/>
                    <a:pt x="1764930" y="679263"/>
                    <a:pt x="1765335" y="665304"/>
                  </a:cubicBezTo>
                  <a:cubicBezTo>
                    <a:pt x="1766075" y="654352"/>
                    <a:pt x="1774962" y="643399"/>
                    <a:pt x="1780146" y="632447"/>
                  </a:cubicBezTo>
                  <a:close/>
                  <a:moveTo>
                    <a:pt x="5991005" y="628460"/>
                  </a:moveTo>
                  <a:lnTo>
                    <a:pt x="5990830" y="645651"/>
                  </a:lnTo>
                  <a:lnTo>
                    <a:pt x="5981378" y="637421"/>
                  </a:lnTo>
                  <a:lnTo>
                    <a:pt x="5982504" y="632082"/>
                  </a:lnTo>
                  <a:close/>
                  <a:moveTo>
                    <a:pt x="3015446" y="587518"/>
                  </a:moveTo>
                  <a:cubicBezTo>
                    <a:pt x="3017263" y="587456"/>
                    <a:pt x="3019300" y="588389"/>
                    <a:pt x="3021336" y="590629"/>
                  </a:cubicBezTo>
                  <a:cubicBezTo>
                    <a:pt x="3026683" y="599076"/>
                    <a:pt x="3030035" y="609477"/>
                    <a:pt x="3030963" y="620499"/>
                  </a:cubicBezTo>
                  <a:cubicBezTo>
                    <a:pt x="3022817" y="616517"/>
                    <a:pt x="3010968" y="614525"/>
                    <a:pt x="3010968" y="606560"/>
                  </a:cubicBezTo>
                  <a:cubicBezTo>
                    <a:pt x="3008006" y="600088"/>
                    <a:pt x="3008561" y="593865"/>
                    <a:pt x="3010875" y="590380"/>
                  </a:cubicBezTo>
                  <a:cubicBezTo>
                    <a:pt x="3012033" y="588638"/>
                    <a:pt x="3013630" y="587580"/>
                    <a:pt x="3015446" y="587518"/>
                  </a:cubicBezTo>
                  <a:close/>
                  <a:moveTo>
                    <a:pt x="3147970" y="585647"/>
                  </a:moveTo>
                  <a:lnTo>
                    <a:pt x="3136862" y="601577"/>
                  </a:lnTo>
                  <a:lnTo>
                    <a:pt x="3153154" y="608547"/>
                  </a:lnTo>
                  <a:lnTo>
                    <a:pt x="3158338" y="602573"/>
                  </a:lnTo>
                  <a:close/>
                  <a:moveTo>
                    <a:pt x="8066767" y="574169"/>
                  </a:moveTo>
                  <a:cubicBezTo>
                    <a:pt x="8087734" y="575569"/>
                    <a:pt x="8101620" y="592370"/>
                    <a:pt x="8117172" y="630454"/>
                  </a:cubicBezTo>
                  <a:cubicBezTo>
                    <a:pt x="8130502" y="663311"/>
                    <a:pt x="8143832" y="701146"/>
                    <a:pt x="8170492" y="701146"/>
                  </a:cubicBezTo>
                  <a:cubicBezTo>
                    <a:pt x="8196695" y="693029"/>
                    <a:pt x="8220760" y="675476"/>
                    <a:pt x="8240106" y="650368"/>
                  </a:cubicBezTo>
                  <a:cubicBezTo>
                    <a:pt x="8233440" y="652359"/>
                    <a:pt x="8233440" y="650368"/>
                    <a:pt x="8233440" y="636428"/>
                  </a:cubicBezTo>
                  <a:cubicBezTo>
                    <a:pt x="8234181" y="584654"/>
                    <a:pt x="8243808" y="564741"/>
                    <a:pt x="8259360" y="584654"/>
                  </a:cubicBezTo>
                  <a:cubicBezTo>
                    <a:pt x="8300832" y="639415"/>
                    <a:pt x="8349709" y="624481"/>
                    <a:pt x="8397106" y="626472"/>
                  </a:cubicBezTo>
                  <a:cubicBezTo>
                    <a:pt x="8444502" y="628463"/>
                    <a:pt x="8431172" y="657337"/>
                    <a:pt x="8414879" y="693181"/>
                  </a:cubicBezTo>
                  <a:cubicBezTo>
                    <a:pt x="8413398" y="696168"/>
                    <a:pt x="8425247" y="720064"/>
                    <a:pt x="8432653" y="720064"/>
                  </a:cubicBezTo>
                  <a:cubicBezTo>
                    <a:pt x="8471903" y="726038"/>
                    <a:pt x="8473384" y="763873"/>
                    <a:pt x="8471903" y="802704"/>
                  </a:cubicBezTo>
                  <a:cubicBezTo>
                    <a:pt x="8470421" y="841535"/>
                    <a:pt x="8449686" y="873396"/>
                    <a:pt x="8433393" y="857465"/>
                  </a:cubicBezTo>
                  <a:cubicBezTo>
                    <a:pt x="8367170" y="792702"/>
                    <a:pt x="8277447" y="792702"/>
                    <a:pt x="8211223" y="857465"/>
                  </a:cubicBezTo>
                  <a:cubicBezTo>
                    <a:pt x="8203818" y="864435"/>
                    <a:pt x="8191228" y="857465"/>
                    <a:pt x="8180860" y="857465"/>
                  </a:cubicBezTo>
                  <a:cubicBezTo>
                    <a:pt x="8174132" y="838023"/>
                    <a:pt x="8166205" y="819373"/>
                    <a:pt x="8157162" y="801708"/>
                  </a:cubicBezTo>
                  <a:cubicBezTo>
                    <a:pt x="8150091" y="790553"/>
                    <a:pt x="8141860" y="780828"/>
                    <a:pt x="8132723" y="772834"/>
                  </a:cubicBezTo>
                  <a:cubicBezTo>
                    <a:pt x="8126127" y="782657"/>
                    <a:pt x="8120638" y="793727"/>
                    <a:pt x="8116431" y="805691"/>
                  </a:cubicBezTo>
                  <a:cubicBezTo>
                    <a:pt x="8115671" y="821605"/>
                    <a:pt x="8115671" y="837568"/>
                    <a:pt x="8116431" y="853482"/>
                  </a:cubicBezTo>
                  <a:cubicBezTo>
                    <a:pt x="8112728" y="890322"/>
                    <a:pt x="8089770" y="917205"/>
                    <a:pt x="8074959" y="900278"/>
                  </a:cubicBezTo>
                  <a:cubicBezTo>
                    <a:pt x="8043492" y="871363"/>
                    <a:pt x="8006426" y="855443"/>
                    <a:pt x="7968317" y="854478"/>
                  </a:cubicBezTo>
                  <a:cubicBezTo>
                    <a:pt x="7963874" y="854478"/>
                    <a:pt x="7960171" y="845517"/>
                    <a:pt x="7955728" y="840539"/>
                  </a:cubicBezTo>
                  <a:cubicBezTo>
                    <a:pt x="7963134" y="831578"/>
                    <a:pt x="7969799" y="814652"/>
                    <a:pt x="7977945" y="814652"/>
                  </a:cubicBezTo>
                  <a:cubicBezTo>
                    <a:pt x="7988529" y="813113"/>
                    <a:pt x="7999206" y="813113"/>
                    <a:pt x="8009790" y="814652"/>
                  </a:cubicBezTo>
                  <a:cubicBezTo>
                    <a:pt x="8043856" y="808678"/>
                    <a:pt x="8043115" y="779803"/>
                    <a:pt x="8032747" y="760886"/>
                  </a:cubicBezTo>
                  <a:cubicBezTo>
                    <a:pt x="8022379" y="741968"/>
                    <a:pt x="8009049" y="728029"/>
                    <a:pt x="7999422" y="709111"/>
                  </a:cubicBezTo>
                  <a:cubicBezTo>
                    <a:pt x="7979426" y="670281"/>
                    <a:pt x="8009049" y="670281"/>
                    <a:pt x="8019417" y="670281"/>
                  </a:cubicBezTo>
                  <a:cubicBezTo>
                    <a:pt x="8055704" y="658333"/>
                    <a:pt x="8040153" y="633441"/>
                    <a:pt x="8029785" y="605563"/>
                  </a:cubicBezTo>
                  <a:cubicBezTo>
                    <a:pt x="8031004" y="594108"/>
                    <a:pt x="8035870" y="583932"/>
                    <a:pt x="8043115" y="577685"/>
                  </a:cubicBezTo>
                  <a:cubicBezTo>
                    <a:pt x="8052002" y="574946"/>
                    <a:pt x="8059778" y="573702"/>
                    <a:pt x="8066767" y="574169"/>
                  </a:cubicBezTo>
                  <a:close/>
                  <a:moveTo>
                    <a:pt x="6561241" y="541837"/>
                  </a:moveTo>
                  <a:cubicBezTo>
                    <a:pt x="6560501" y="542833"/>
                    <a:pt x="6564203" y="557768"/>
                    <a:pt x="6564203" y="557768"/>
                  </a:cubicBezTo>
                  <a:lnTo>
                    <a:pt x="6580686" y="568466"/>
                  </a:lnTo>
                  <a:lnTo>
                    <a:pt x="6581236" y="571707"/>
                  </a:lnTo>
                  <a:lnTo>
                    <a:pt x="6585680" y="571707"/>
                  </a:lnTo>
                  <a:lnTo>
                    <a:pt x="6580686" y="568466"/>
                  </a:lnTo>
                  <a:lnTo>
                    <a:pt x="6577626" y="550425"/>
                  </a:lnTo>
                  <a:cubicBezTo>
                    <a:pt x="6574942" y="545073"/>
                    <a:pt x="6570128" y="541837"/>
                    <a:pt x="6561241" y="541837"/>
                  </a:cubicBezTo>
                  <a:close/>
                  <a:moveTo>
                    <a:pt x="6389429" y="534868"/>
                  </a:moveTo>
                  <a:cubicBezTo>
                    <a:pt x="6379802" y="534868"/>
                    <a:pt x="6371656" y="545820"/>
                    <a:pt x="6361288" y="551794"/>
                  </a:cubicBezTo>
                  <a:cubicBezTo>
                    <a:pt x="6370175" y="558764"/>
                    <a:pt x="6379062" y="570712"/>
                    <a:pt x="6387949" y="571707"/>
                  </a:cubicBezTo>
                  <a:cubicBezTo>
                    <a:pt x="6396835" y="572703"/>
                    <a:pt x="6405722" y="560755"/>
                    <a:pt x="6414609" y="553786"/>
                  </a:cubicBezTo>
                  <a:cubicBezTo>
                    <a:pt x="6406463" y="546816"/>
                    <a:pt x="6397576" y="534868"/>
                    <a:pt x="6389429" y="534868"/>
                  </a:cubicBezTo>
                  <a:close/>
                  <a:moveTo>
                    <a:pt x="6851543" y="486084"/>
                  </a:moveTo>
                  <a:cubicBezTo>
                    <a:pt x="6856611" y="488121"/>
                    <a:pt x="6860871" y="492776"/>
                    <a:pt x="6863392" y="499027"/>
                  </a:cubicBezTo>
                  <a:cubicBezTo>
                    <a:pt x="6860430" y="508984"/>
                    <a:pt x="6855246" y="526905"/>
                    <a:pt x="6850802" y="526905"/>
                  </a:cubicBezTo>
                  <a:cubicBezTo>
                    <a:pt x="6832288" y="526905"/>
                    <a:pt x="6810812" y="526905"/>
                    <a:pt x="6776746" y="526905"/>
                  </a:cubicBezTo>
                  <a:cubicBezTo>
                    <a:pt x="6770080" y="525909"/>
                    <a:pt x="6749345" y="523918"/>
                    <a:pt x="6727128" y="519936"/>
                  </a:cubicBezTo>
                  <a:cubicBezTo>
                    <a:pt x="6723425" y="518940"/>
                    <a:pt x="6710835" y="510975"/>
                    <a:pt x="6715279" y="505997"/>
                  </a:cubicBezTo>
                  <a:cubicBezTo>
                    <a:pt x="6719722" y="501019"/>
                    <a:pt x="6727868" y="492058"/>
                    <a:pt x="6727868" y="492058"/>
                  </a:cubicBezTo>
                  <a:close/>
                  <a:moveTo>
                    <a:pt x="6046547" y="388506"/>
                  </a:moveTo>
                  <a:lnTo>
                    <a:pt x="6036179" y="402445"/>
                  </a:lnTo>
                  <a:lnTo>
                    <a:pt x="6050991" y="419371"/>
                  </a:lnTo>
                  <a:lnTo>
                    <a:pt x="6056175" y="404436"/>
                  </a:lnTo>
                  <a:close/>
                  <a:moveTo>
                    <a:pt x="6219840" y="383528"/>
                  </a:moveTo>
                  <a:lnTo>
                    <a:pt x="6218315" y="392652"/>
                  </a:lnTo>
                  <a:lnTo>
                    <a:pt x="6202066" y="402445"/>
                  </a:lnTo>
                  <a:cubicBezTo>
                    <a:pt x="6196142" y="415389"/>
                    <a:pt x="6205029" y="418376"/>
                    <a:pt x="6210212" y="413397"/>
                  </a:cubicBezTo>
                  <a:cubicBezTo>
                    <a:pt x="6212804" y="410908"/>
                    <a:pt x="6215211" y="406179"/>
                    <a:pt x="6216970" y="400703"/>
                  </a:cubicBezTo>
                  <a:lnTo>
                    <a:pt x="6218315" y="392652"/>
                  </a:lnTo>
                  <a:lnTo>
                    <a:pt x="6223543" y="389501"/>
                  </a:lnTo>
                  <a:cubicBezTo>
                    <a:pt x="6223543" y="389501"/>
                    <a:pt x="6223543" y="384523"/>
                    <a:pt x="6223543" y="383528"/>
                  </a:cubicBezTo>
                  <a:close/>
                  <a:moveTo>
                    <a:pt x="3118350" y="345697"/>
                  </a:moveTo>
                  <a:cubicBezTo>
                    <a:pt x="3123533" y="357327"/>
                    <a:pt x="3127050" y="370161"/>
                    <a:pt x="3128718" y="383532"/>
                  </a:cubicBezTo>
                  <a:cubicBezTo>
                    <a:pt x="3130940" y="424354"/>
                    <a:pt x="3113166" y="427342"/>
                    <a:pt x="3090208" y="430329"/>
                  </a:cubicBezTo>
                  <a:cubicBezTo>
                    <a:pt x="3085024" y="421367"/>
                    <a:pt x="3076878" y="404441"/>
                    <a:pt x="3076878" y="404441"/>
                  </a:cubicBezTo>
                  <a:cubicBezTo>
                    <a:pt x="3085518" y="386892"/>
                    <a:pt x="3095441" y="370548"/>
                    <a:pt x="3106501" y="355653"/>
                  </a:cubicBezTo>
                  <a:cubicBezTo>
                    <a:pt x="3109985" y="351426"/>
                    <a:pt x="3113996" y="348056"/>
                    <a:pt x="3118350" y="345697"/>
                  </a:cubicBezTo>
                  <a:close/>
                  <a:moveTo>
                    <a:pt x="6502736" y="343703"/>
                  </a:moveTo>
                  <a:lnTo>
                    <a:pt x="6510882" y="358638"/>
                  </a:lnTo>
                  <a:lnTo>
                    <a:pt x="6506439" y="372577"/>
                  </a:lnTo>
                  <a:lnTo>
                    <a:pt x="6493109" y="357643"/>
                  </a:lnTo>
                  <a:close/>
                  <a:moveTo>
                    <a:pt x="3818876" y="335995"/>
                  </a:moveTo>
                  <a:cubicBezTo>
                    <a:pt x="3799719" y="338141"/>
                    <a:pt x="3785483" y="360758"/>
                    <a:pt x="3787079" y="386515"/>
                  </a:cubicBezTo>
                  <a:cubicBezTo>
                    <a:pt x="3786905" y="388274"/>
                    <a:pt x="3786823" y="390048"/>
                    <a:pt x="3786835" y="391823"/>
                  </a:cubicBezTo>
                  <a:cubicBezTo>
                    <a:pt x="3786970" y="412718"/>
                    <a:pt x="3799679" y="429510"/>
                    <a:pt x="3815220" y="429328"/>
                  </a:cubicBezTo>
                  <a:cubicBezTo>
                    <a:pt x="3827303" y="430406"/>
                    <a:pt x="3839426" y="430406"/>
                    <a:pt x="3851508" y="429328"/>
                  </a:cubicBezTo>
                  <a:cubicBezTo>
                    <a:pt x="3862617" y="427337"/>
                    <a:pt x="3881872" y="432315"/>
                    <a:pt x="3893721" y="421363"/>
                  </a:cubicBezTo>
                  <a:lnTo>
                    <a:pt x="3892239" y="425345"/>
                  </a:lnTo>
                  <a:cubicBezTo>
                    <a:pt x="3905779" y="411036"/>
                    <a:pt x="3913249" y="388719"/>
                    <a:pt x="3912235" y="365605"/>
                  </a:cubicBezTo>
                  <a:cubicBezTo>
                    <a:pt x="3907791" y="333744"/>
                    <a:pt x="3890758" y="345692"/>
                    <a:pt x="3878909" y="360627"/>
                  </a:cubicBezTo>
                  <a:cubicBezTo>
                    <a:pt x="3852989" y="394480"/>
                    <a:pt x="3845584" y="336731"/>
                    <a:pt x="3828550" y="336731"/>
                  </a:cubicBezTo>
                  <a:cubicBezTo>
                    <a:pt x="3825367" y="335880"/>
                    <a:pt x="3822110" y="335633"/>
                    <a:pt x="3818876" y="335995"/>
                  </a:cubicBezTo>
                  <a:close/>
                  <a:moveTo>
                    <a:pt x="3301570" y="260771"/>
                  </a:moveTo>
                  <a:cubicBezTo>
                    <a:pt x="3305805" y="259137"/>
                    <a:pt x="3309971" y="259573"/>
                    <a:pt x="3313859" y="263058"/>
                  </a:cubicBezTo>
                  <a:cubicBezTo>
                    <a:pt x="3329411" y="276997"/>
                    <a:pt x="3333855" y="315828"/>
                    <a:pt x="3342741" y="343707"/>
                  </a:cubicBezTo>
                  <a:cubicBezTo>
                    <a:pt x="3351628" y="371585"/>
                    <a:pt x="3359034" y="333750"/>
                    <a:pt x="3351628" y="363620"/>
                  </a:cubicBezTo>
                  <a:cubicBezTo>
                    <a:pt x="3347925" y="368599"/>
                    <a:pt x="3340520" y="377559"/>
                    <a:pt x="3340520" y="377559"/>
                  </a:cubicBezTo>
                  <a:cubicBezTo>
                    <a:pt x="3289382" y="382541"/>
                    <a:pt x="3239271" y="399383"/>
                    <a:pt x="3192406" y="427342"/>
                  </a:cubicBezTo>
                  <a:cubicBezTo>
                    <a:pt x="3187222" y="431325"/>
                    <a:pt x="3163524" y="427342"/>
                    <a:pt x="3165006" y="406434"/>
                  </a:cubicBezTo>
                  <a:cubicBezTo>
                    <a:pt x="3166487" y="385524"/>
                    <a:pt x="3169449" y="354659"/>
                    <a:pt x="3179076" y="346694"/>
                  </a:cubicBezTo>
                  <a:cubicBezTo>
                    <a:pt x="3206477" y="325784"/>
                    <a:pt x="3242765" y="350676"/>
                    <a:pt x="3267204" y="304876"/>
                  </a:cubicBezTo>
                  <a:cubicBezTo>
                    <a:pt x="3275535" y="289194"/>
                    <a:pt x="3288865" y="265672"/>
                    <a:pt x="3301570" y="260771"/>
                  </a:cubicBezTo>
                  <a:close/>
                  <a:moveTo>
                    <a:pt x="4041834" y="54959"/>
                  </a:moveTo>
                  <a:cubicBezTo>
                    <a:pt x="4041834" y="54959"/>
                    <a:pt x="4041834" y="54959"/>
                    <a:pt x="4041834" y="61928"/>
                  </a:cubicBezTo>
                  <a:lnTo>
                    <a:pt x="4050464" y="67515"/>
                  </a:lnTo>
                  <a:lnTo>
                    <a:pt x="4055905" y="83833"/>
                  </a:lnTo>
                  <a:cubicBezTo>
                    <a:pt x="4064791" y="92794"/>
                    <a:pt x="4075900" y="79851"/>
                    <a:pt x="4061829" y="74872"/>
                  </a:cubicBezTo>
                  <a:lnTo>
                    <a:pt x="4050464" y="67515"/>
                  </a:lnTo>
                  <a:lnTo>
                    <a:pt x="4046277" y="54959"/>
                  </a:lnTo>
                  <a:close/>
                  <a:moveTo>
                    <a:pt x="4357944" y="808"/>
                  </a:moveTo>
                  <a:cubicBezTo>
                    <a:pt x="4368351" y="-916"/>
                    <a:pt x="4379181" y="75"/>
                    <a:pt x="4389900" y="4181"/>
                  </a:cubicBezTo>
                  <a:cubicBezTo>
                    <a:pt x="4446183" y="14137"/>
                    <a:pt x="4509131" y="-19716"/>
                    <a:pt x="4559490" y="49981"/>
                  </a:cubicBezTo>
                  <a:cubicBezTo>
                    <a:pt x="4645285" y="60660"/>
                    <a:pt x="4731766" y="55298"/>
                    <a:pt x="4816466" y="34050"/>
                  </a:cubicBezTo>
                  <a:cubicBezTo>
                    <a:pt x="4838684" y="24093"/>
                    <a:pt x="4849792" y="19115"/>
                    <a:pt x="4861641" y="39029"/>
                  </a:cubicBezTo>
                  <a:cubicBezTo>
                    <a:pt x="4881756" y="65455"/>
                    <a:pt x="4907780" y="82250"/>
                    <a:pt x="4935698" y="86820"/>
                  </a:cubicBezTo>
                  <a:cubicBezTo>
                    <a:pt x="4963524" y="81169"/>
                    <a:pt x="4989382" y="64135"/>
                    <a:pt x="5009754" y="38033"/>
                  </a:cubicBezTo>
                  <a:cubicBezTo>
                    <a:pt x="5010693" y="36705"/>
                    <a:pt x="5011656" y="35411"/>
                    <a:pt x="5012643" y="34149"/>
                  </a:cubicBezTo>
                  <a:cubicBezTo>
                    <a:pt x="5044954" y="-7147"/>
                    <a:pt x="5096048" y="-5409"/>
                    <a:pt x="5126764" y="38033"/>
                  </a:cubicBezTo>
                  <a:cubicBezTo>
                    <a:pt x="5130466" y="43011"/>
                    <a:pt x="5135650" y="50976"/>
                    <a:pt x="5140094" y="50976"/>
                  </a:cubicBezTo>
                  <a:lnTo>
                    <a:pt x="5304499" y="64915"/>
                  </a:lnTo>
                  <a:cubicBezTo>
                    <a:pt x="5350415" y="128638"/>
                    <a:pt x="5407439" y="90803"/>
                    <a:pt x="5459278" y="103746"/>
                  </a:cubicBezTo>
                  <a:cubicBezTo>
                    <a:pt x="5481356" y="106205"/>
                    <a:pt x="5503092" y="95246"/>
                    <a:pt x="5518524" y="73877"/>
                  </a:cubicBezTo>
                  <a:cubicBezTo>
                    <a:pt x="5545924" y="45002"/>
                    <a:pt x="5540000" y="78855"/>
                    <a:pt x="5545924" y="102751"/>
                  </a:cubicBezTo>
                  <a:cubicBezTo>
                    <a:pt x="5551849" y="126646"/>
                    <a:pt x="5549627" y="144569"/>
                    <a:pt x="5577028" y="146560"/>
                  </a:cubicBezTo>
                  <a:cubicBezTo>
                    <a:pt x="5604429" y="148551"/>
                    <a:pt x="5625906" y="88811"/>
                    <a:pt x="5660712" y="140586"/>
                  </a:cubicBezTo>
                  <a:cubicBezTo>
                    <a:pt x="5685891" y="172447"/>
                    <a:pt x="5711071" y="122664"/>
                    <a:pt x="5734769" y="108725"/>
                  </a:cubicBezTo>
                  <a:cubicBezTo>
                    <a:pt x="5742915" y="104742"/>
                    <a:pt x="5763651" y="109721"/>
                    <a:pt x="5763651" y="115694"/>
                  </a:cubicBezTo>
                  <a:cubicBezTo>
                    <a:pt x="5772538" y="177426"/>
                    <a:pt x="5836226" y="223226"/>
                    <a:pt x="5790311" y="300887"/>
                  </a:cubicBezTo>
                  <a:cubicBezTo>
                    <a:pt x="5780684" y="317814"/>
                    <a:pt x="5780684" y="330757"/>
                    <a:pt x="5795495" y="336731"/>
                  </a:cubicBezTo>
                  <a:cubicBezTo>
                    <a:pt x="5805800" y="340362"/>
                    <a:pt x="5816759" y="338206"/>
                    <a:pt x="5825858" y="330757"/>
                  </a:cubicBezTo>
                  <a:cubicBezTo>
                    <a:pt x="5833407" y="320066"/>
                    <a:pt x="5838320" y="306507"/>
                    <a:pt x="5839929" y="291926"/>
                  </a:cubicBezTo>
                  <a:cubicBezTo>
                    <a:pt x="5839929" y="276992"/>
                    <a:pt x="5839929" y="260065"/>
                    <a:pt x="5839929" y="245131"/>
                  </a:cubicBezTo>
                  <a:cubicBezTo>
                    <a:pt x="5847335" y="196343"/>
                    <a:pt x="5858443" y="191365"/>
                    <a:pt x="5898434" y="216256"/>
                  </a:cubicBezTo>
                  <a:cubicBezTo>
                    <a:pt x="5911024" y="221235"/>
                    <a:pt x="5919911" y="248118"/>
                    <a:pt x="5936203" y="216256"/>
                  </a:cubicBezTo>
                  <a:cubicBezTo>
                    <a:pt x="5961382" y="166473"/>
                    <a:pt x="5973972" y="166473"/>
                    <a:pt x="5991005" y="207295"/>
                  </a:cubicBezTo>
                  <a:cubicBezTo>
                    <a:pt x="5999151" y="227208"/>
                    <a:pt x="5999892" y="247122"/>
                    <a:pt x="6009519" y="272013"/>
                  </a:cubicBezTo>
                  <a:cubicBezTo>
                    <a:pt x="6019146" y="296905"/>
                    <a:pt x="6036920" y="290931"/>
                    <a:pt x="6052472" y="284957"/>
                  </a:cubicBezTo>
                  <a:cubicBezTo>
                    <a:pt x="6098387" y="267035"/>
                    <a:pt x="6099868" y="268030"/>
                    <a:pt x="6115420" y="291926"/>
                  </a:cubicBezTo>
                  <a:cubicBezTo>
                    <a:pt x="6116040" y="292719"/>
                    <a:pt x="6116645" y="293533"/>
                    <a:pt x="6117234" y="294366"/>
                  </a:cubicBezTo>
                  <a:cubicBezTo>
                    <a:pt x="6136682" y="321860"/>
                    <a:pt x="6135870" y="365345"/>
                    <a:pt x="6115420" y="391493"/>
                  </a:cubicBezTo>
                  <a:cubicBezTo>
                    <a:pt x="6101349" y="408419"/>
                    <a:pt x="6105052" y="426341"/>
                    <a:pt x="6115420" y="426341"/>
                  </a:cubicBezTo>
                  <a:cubicBezTo>
                    <a:pt x="6125788" y="426341"/>
                    <a:pt x="6145783" y="433310"/>
                    <a:pt x="6145783" y="426341"/>
                  </a:cubicBezTo>
                  <a:cubicBezTo>
                    <a:pt x="6166519" y="373570"/>
                    <a:pt x="6184293" y="318810"/>
                    <a:pt x="6203548" y="265043"/>
                  </a:cubicBezTo>
                  <a:cubicBezTo>
                    <a:pt x="6205029" y="259070"/>
                    <a:pt x="6214656" y="251105"/>
                    <a:pt x="6214656" y="251104"/>
                  </a:cubicBezTo>
                  <a:cubicBezTo>
                    <a:pt x="6220745" y="263269"/>
                    <a:pt x="6225252" y="276736"/>
                    <a:pt x="6227986" y="290931"/>
                  </a:cubicBezTo>
                  <a:cubicBezTo>
                    <a:pt x="6229110" y="321113"/>
                    <a:pt x="6229110" y="351353"/>
                    <a:pt x="6227986" y="381536"/>
                  </a:cubicBezTo>
                  <a:cubicBezTo>
                    <a:pt x="6257609" y="379545"/>
                    <a:pt x="6267236" y="344697"/>
                    <a:pt x="6290194" y="318810"/>
                  </a:cubicBezTo>
                  <a:cubicBezTo>
                    <a:pt x="6313151" y="292922"/>
                    <a:pt x="6318335" y="296905"/>
                    <a:pt x="6324260" y="350671"/>
                  </a:cubicBezTo>
                  <a:cubicBezTo>
                    <a:pt x="6324260" y="365605"/>
                    <a:pt x="6320557" y="379545"/>
                    <a:pt x="6324260" y="397467"/>
                  </a:cubicBezTo>
                  <a:cubicBezTo>
                    <a:pt x="6327963" y="415389"/>
                    <a:pt x="6338331" y="425345"/>
                    <a:pt x="6345736" y="415389"/>
                  </a:cubicBezTo>
                  <a:cubicBezTo>
                    <a:pt x="6384245" y="362618"/>
                    <a:pt x="6416090" y="390497"/>
                    <a:pt x="6439788" y="437293"/>
                  </a:cubicBezTo>
                  <a:cubicBezTo>
                    <a:pt x="6463486" y="484089"/>
                    <a:pt x="6475335" y="455215"/>
                    <a:pt x="6505698" y="437293"/>
                  </a:cubicBezTo>
                  <a:cubicBezTo>
                    <a:pt x="6536062" y="419371"/>
                    <a:pt x="6564944" y="504998"/>
                    <a:pt x="6603453" y="446254"/>
                  </a:cubicBezTo>
                  <a:cubicBezTo>
                    <a:pt x="6610859" y="432315"/>
                    <a:pt x="6646406" y="504002"/>
                    <a:pt x="6646406" y="531881"/>
                  </a:cubicBezTo>
                  <a:cubicBezTo>
                    <a:pt x="6642704" y="577681"/>
                    <a:pt x="6619746" y="577681"/>
                    <a:pt x="6598269" y="577681"/>
                  </a:cubicBezTo>
                  <a:lnTo>
                    <a:pt x="6585680" y="577681"/>
                  </a:lnTo>
                  <a:lnTo>
                    <a:pt x="6584199" y="577681"/>
                  </a:lnTo>
                  <a:cubicBezTo>
                    <a:pt x="6580496" y="610538"/>
                    <a:pt x="6564944" y="627465"/>
                    <a:pt x="6543467" y="620495"/>
                  </a:cubicBezTo>
                  <a:cubicBezTo>
                    <a:pt x="6521991" y="613525"/>
                    <a:pt x="6510142" y="583655"/>
                    <a:pt x="6476076" y="601577"/>
                  </a:cubicBezTo>
                  <a:cubicBezTo>
                    <a:pt x="6395568" y="639822"/>
                    <a:pt x="6309019" y="649090"/>
                    <a:pt x="6225024" y="628460"/>
                  </a:cubicBezTo>
                  <a:cubicBezTo>
                    <a:pt x="6202807" y="575690"/>
                    <a:pt x="6179109" y="652356"/>
                    <a:pt x="6146524" y="613525"/>
                  </a:cubicBezTo>
                  <a:cubicBezTo>
                    <a:pt x="6113939" y="574694"/>
                    <a:pt x="6090240" y="596599"/>
                    <a:pt x="6062099" y="624478"/>
                  </a:cubicBezTo>
                  <a:cubicBezTo>
                    <a:pt x="6056915" y="630452"/>
                    <a:pt x="6038401" y="593612"/>
                    <a:pt x="6023590" y="593612"/>
                  </a:cubicBezTo>
                  <a:cubicBezTo>
                    <a:pt x="6018844" y="591119"/>
                    <a:pt x="6013717" y="590232"/>
                    <a:pt x="6008657" y="591028"/>
                  </a:cubicBezTo>
                  <a:cubicBezTo>
                    <a:pt x="6000126" y="592370"/>
                    <a:pt x="5992807" y="598233"/>
                    <a:pt x="5987871" y="606629"/>
                  </a:cubicBezTo>
                  <a:lnTo>
                    <a:pt x="5982504" y="632082"/>
                  </a:lnTo>
                  <a:lnTo>
                    <a:pt x="5977860" y="634061"/>
                  </a:lnTo>
                  <a:cubicBezTo>
                    <a:pt x="5973787" y="636177"/>
                    <a:pt x="5970269" y="638915"/>
                    <a:pt x="5968047" y="643395"/>
                  </a:cubicBezTo>
                  <a:cubicBezTo>
                    <a:pt x="5964366" y="648069"/>
                    <a:pt x="5964200" y="655870"/>
                    <a:pt x="5967677" y="660819"/>
                  </a:cubicBezTo>
                  <a:cubicBezTo>
                    <a:pt x="5971153" y="665768"/>
                    <a:pt x="5976956" y="665991"/>
                    <a:pt x="5980637" y="661317"/>
                  </a:cubicBezTo>
                  <a:lnTo>
                    <a:pt x="5985080" y="660322"/>
                  </a:lnTo>
                  <a:cubicBezTo>
                    <a:pt x="5988043" y="657832"/>
                    <a:pt x="5989894" y="652605"/>
                    <a:pt x="5990820" y="646631"/>
                  </a:cubicBezTo>
                  <a:lnTo>
                    <a:pt x="5990830" y="645651"/>
                  </a:lnTo>
                  <a:lnTo>
                    <a:pt x="6022097" y="672876"/>
                  </a:lnTo>
                  <a:cubicBezTo>
                    <a:pt x="6050944" y="716701"/>
                    <a:pt x="6048028" y="782788"/>
                    <a:pt x="6048028" y="845514"/>
                  </a:cubicBezTo>
                  <a:cubicBezTo>
                    <a:pt x="6049241" y="853081"/>
                    <a:pt x="6053105" y="859389"/>
                    <a:pt x="6058396" y="862441"/>
                  </a:cubicBezTo>
                  <a:cubicBezTo>
                    <a:pt x="6061358" y="864432"/>
                    <a:pt x="6070986" y="855471"/>
                    <a:pt x="6070986" y="855471"/>
                  </a:cubicBezTo>
                  <a:cubicBezTo>
                    <a:pt x="6092653" y="831571"/>
                    <a:pt x="6107769" y="798634"/>
                    <a:pt x="6113939" y="761879"/>
                  </a:cubicBezTo>
                  <a:cubicBezTo>
                    <a:pt x="6121345" y="727031"/>
                    <a:pt x="6138377" y="759888"/>
                    <a:pt x="6142821" y="772831"/>
                  </a:cubicBezTo>
                  <a:cubicBezTo>
                    <a:pt x="6147264" y="785774"/>
                    <a:pt x="6148005" y="803697"/>
                    <a:pt x="6154670" y="813653"/>
                  </a:cubicBezTo>
                  <a:cubicBezTo>
                    <a:pt x="6155852" y="815621"/>
                    <a:pt x="6157186" y="817413"/>
                    <a:pt x="6158649" y="819002"/>
                  </a:cubicBezTo>
                  <a:cubicBezTo>
                    <a:pt x="6170101" y="831445"/>
                    <a:pt x="6186887" y="829050"/>
                    <a:pt x="6196142" y="813653"/>
                  </a:cubicBezTo>
                  <a:cubicBezTo>
                    <a:pt x="6213916" y="777809"/>
                    <a:pt x="6219840" y="686209"/>
                    <a:pt x="6250203" y="806684"/>
                  </a:cubicBezTo>
                  <a:cubicBezTo>
                    <a:pt x="6262052" y="845514"/>
                    <a:pt x="6305746" y="824605"/>
                    <a:pt x="6324260" y="817636"/>
                  </a:cubicBezTo>
                  <a:cubicBezTo>
                    <a:pt x="6342774" y="810666"/>
                    <a:pt x="6357585" y="783783"/>
                    <a:pt x="6377581" y="817636"/>
                  </a:cubicBezTo>
                  <a:cubicBezTo>
                    <a:pt x="6408684" y="869410"/>
                    <a:pt x="6442750" y="902267"/>
                    <a:pt x="6486444" y="841532"/>
                  </a:cubicBezTo>
                  <a:cubicBezTo>
                    <a:pt x="6507920" y="866424"/>
                    <a:pt x="6526434" y="907246"/>
                    <a:pt x="6556798" y="866424"/>
                  </a:cubicBezTo>
                  <a:cubicBezTo>
                    <a:pt x="6587161" y="825601"/>
                    <a:pt x="6601972" y="879367"/>
                    <a:pt x="6623449" y="879367"/>
                  </a:cubicBezTo>
                  <a:cubicBezTo>
                    <a:pt x="6655074" y="884495"/>
                    <a:pt x="6687149" y="880421"/>
                    <a:pt x="6717500" y="867419"/>
                  </a:cubicBezTo>
                  <a:cubicBezTo>
                    <a:pt x="6736755" y="861445"/>
                    <a:pt x="6747864" y="846510"/>
                    <a:pt x="6771562" y="861445"/>
                  </a:cubicBezTo>
                  <a:cubicBezTo>
                    <a:pt x="6771896" y="861757"/>
                    <a:pt x="6772231" y="862067"/>
                    <a:pt x="6772567" y="862374"/>
                  </a:cubicBezTo>
                  <a:cubicBezTo>
                    <a:pt x="6820947" y="906560"/>
                    <a:pt x="6886810" y="889651"/>
                    <a:pt x="6919675" y="824605"/>
                  </a:cubicBezTo>
                  <a:cubicBezTo>
                    <a:pt x="6929302" y="807679"/>
                    <a:pt x="6946336" y="787766"/>
                    <a:pt x="6958184" y="787766"/>
                  </a:cubicBezTo>
                  <a:cubicBezTo>
                    <a:pt x="6999657" y="796727"/>
                    <a:pt x="7027057" y="747939"/>
                    <a:pt x="7062605" y="740970"/>
                  </a:cubicBezTo>
                  <a:cubicBezTo>
                    <a:pt x="7093901" y="737488"/>
                    <a:pt x="7125360" y="737488"/>
                    <a:pt x="7156656" y="740970"/>
                  </a:cubicBezTo>
                  <a:cubicBezTo>
                    <a:pt x="7161840" y="762875"/>
                    <a:pt x="7161101" y="798719"/>
                    <a:pt x="7161840" y="805688"/>
                  </a:cubicBezTo>
                  <a:cubicBezTo>
                    <a:pt x="7162582" y="812657"/>
                    <a:pt x="7171468" y="817636"/>
                    <a:pt x="7171468" y="823610"/>
                  </a:cubicBezTo>
                  <a:cubicBezTo>
                    <a:pt x="7193686" y="782788"/>
                    <a:pt x="7243302" y="800710"/>
                    <a:pt x="7255892" y="740970"/>
                  </a:cubicBezTo>
                  <a:cubicBezTo>
                    <a:pt x="7288341" y="741218"/>
                    <a:pt x="7319813" y="726055"/>
                    <a:pt x="7344760" y="698157"/>
                  </a:cubicBezTo>
                  <a:cubicBezTo>
                    <a:pt x="7350685" y="692183"/>
                    <a:pt x="7364756" y="706122"/>
                    <a:pt x="7374383" y="706122"/>
                  </a:cubicBezTo>
                  <a:lnTo>
                    <a:pt x="7367718" y="742961"/>
                  </a:lnTo>
                  <a:cubicBezTo>
                    <a:pt x="7351426" y="813653"/>
                    <a:pt x="7358831" y="833567"/>
                    <a:pt x="7402524" y="833567"/>
                  </a:cubicBezTo>
                  <a:cubicBezTo>
                    <a:pt x="7434822" y="834908"/>
                    <a:pt x="7467127" y="831233"/>
                    <a:pt x="7498798" y="822614"/>
                  </a:cubicBezTo>
                  <a:cubicBezTo>
                    <a:pt x="7523977" y="813653"/>
                    <a:pt x="7543973" y="770840"/>
                    <a:pt x="7572855" y="801705"/>
                  </a:cubicBezTo>
                  <a:cubicBezTo>
                    <a:pt x="7597262" y="822027"/>
                    <a:pt x="7613578" y="856028"/>
                    <a:pt x="7617289" y="894302"/>
                  </a:cubicBezTo>
                  <a:cubicBezTo>
                    <a:pt x="7619510" y="921184"/>
                    <a:pt x="7626176" y="920189"/>
                    <a:pt x="7648392" y="873393"/>
                  </a:cubicBezTo>
                  <a:cubicBezTo>
                    <a:pt x="7653576" y="863437"/>
                    <a:pt x="7663204" y="849497"/>
                    <a:pt x="7667647" y="849497"/>
                  </a:cubicBezTo>
                  <a:cubicBezTo>
                    <a:pt x="7687891" y="859521"/>
                    <a:pt x="7707464" y="871846"/>
                    <a:pt x="7726152" y="886336"/>
                  </a:cubicBezTo>
                  <a:cubicBezTo>
                    <a:pt x="7751331" y="904259"/>
                    <a:pt x="7731336" y="925167"/>
                    <a:pt x="7726152" y="941098"/>
                  </a:cubicBezTo>
                  <a:cubicBezTo>
                    <a:pt x="7720968" y="957028"/>
                    <a:pt x="7723190" y="971964"/>
                    <a:pt x="7738001" y="971964"/>
                  </a:cubicBezTo>
                  <a:cubicBezTo>
                    <a:pt x="7771327" y="981920"/>
                    <a:pt x="7795025" y="910233"/>
                    <a:pt x="7826128" y="938111"/>
                  </a:cubicBezTo>
                  <a:cubicBezTo>
                    <a:pt x="7851541" y="966059"/>
                    <a:pt x="7883668" y="980575"/>
                    <a:pt x="7916478" y="978933"/>
                  </a:cubicBezTo>
                  <a:cubicBezTo>
                    <a:pt x="7945360" y="973955"/>
                    <a:pt x="7965355" y="1002829"/>
                    <a:pt x="7990534" y="1015773"/>
                  </a:cubicBezTo>
                  <a:cubicBezTo>
                    <a:pt x="8009684" y="1028418"/>
                    <a:pt x="8032111" y="1028418"/>
                    <a:pt x="8051261" y="1015773"/>
                  </a:cubicBezTo>
                  <a:cubicBezTo>
                    <a:pt x="8089770" y="966986"/>
                    <a:pt x="8144572" y="984907"/>
                    <a:pt x="8174194" y="972959"/>
                  </a:cubicBezTo>
                  <a:cubicBezTo>
                    <a:pt x="8203817" y="961011"/>
                    <a:pt x="8231218" y="946076"/>
                    <a:pt x="8257138" y="972959"/>
                  </a:cubicBezTo>
                  <a:cubicBezTo>
                    <a:pt x="8283058" y="999842"/>
                    <a:pt x="8304534" y="932137"/>
                    <a:pt x="8331195" y="952050"/>
                  </a:cubicBezTo>
                  <a:cubicBezTo>
                    <a:pt x="8357855" y="971964"/>
                    <a:pt x="8376369" y="986898"/>
                    <a:pt x="8405251" y="952050"/>
                  </a:cubicBezTo>
                  <a:cubicBezTo>
                    <a:pt x="8434133" y="917202"/>
                    <a:pt x="8447464" y="976942"/>
                    <a:pt x="8474865" y="976942"/>
                  </a:cubicBezTo>
                  <a:cubicBezTo>
                    <a:pt x="8539294" y="976942"/>
                    <a:pt x="8605204" y="976942"/>
                    <a:pt x="8669633" y="976942"/>
                  </a:cubicBezTo>
                  <a:cubicBezTo>
                    <a:pt x="8687407" y="975946"/>
                    <a:pt x="8716289" y="992872"/>
                    <a:pt x="8716289" y="948067"/>
                  </a:cubicBezTo>
                  <a:cubicBezTo>
                    <a:pt x="8716289" y="941098"/>
                    <a:pt x="8681483" y="926163"/>
                    <a:pt x="8675558" y="920189"/>
                  </a:cubicBezTo>
                  <a:cubicBezTo>
                    <a:pt x="8669633" y="914215"/>
                    <a:pt x="8665190" y="897289"/>
                    <a:pt x="8665190" y="884345"/>
                  </a:cubicBezTo>
                  <a:cubicBezTo>
                    <a:pt x="8684837" y="881033"/>
                    <a:pt x="8704035" y="873993"/>
                    <a:pt x="8722213" y="863437"/>
                  </a:cubicBezTo>
                  <a:cubicBezTo>
                    <a:pt x="8741468" y="848501"/>
                    <a:pt x="8755539" y="823610"/>
                    <a:pt x="8779237" y="848501"/>
                  </a:cubicBezTo>
                  <a:cubicBezTo>
                    <a:pt x="8802936" y="873393"/>
                    <a:pt x="8790346" y="903263"/>
                    <a:pt x="8779237" y="931142"/>
                  </a:cubicBezTo>
                  <a:cubicBezTo>
                    <a:pt x="8779237" y="941098"/>
                    <a:pt x="8779237" y="965990"/>
                    <a:pt x="8779237" y="965990"/>
                  </a:cubicBezTo>
                  <a:cubicBezTo>
                    <a:pt x="8787480" y="974388"/>
                    <a:pt x="8797888" y="977976"/>
                    <a:pt x="8808119" y="975946"/>
                  </a:cubicBezTo>
                  <a:cubicBezTo>
                    <a:pt x="8817747" y="972959"/>
                    <a:pt x="8825893" y="958024"/>
                    <a:pt x="8835521" y="952050"/>
                  </a:cubicBezTo>
                  <a:cubicBezTo>
                    <a:pt x="8848677" y="940606"/>
                    <a:pt x="8863638" y="933447"/>
                    <a:pt x="8879214" y="931142"/>
                  </a:cubicBezTo>
                  <a:cubicBezTo>
                    <a:pt x="8905874" y="932137"/>
                    <a:pt x="8939940" y="933133"/>
                    <a:pt x="8905874" y="992872"/>
                  </a:cubicBezTo>
                  <a:cubicBezTo>
                    <a:pt x="8904240" y="996209"/>
                    <a:pt x="8903389" y="1000129"/>
                    <a:pt x="8903433" y="1004124"/>
                  </a:cubicBezTo>
                  <a:cubicBezTo>
                    <a:pt x="8903555" y="1015121"/>
                    <a:pt x="8910285" y="1023902"/>
                    <a:pt x="8918464" y="1023738"/>
                  </a:cubicBezTo>
                  <a:cubicBezTo>
                    <a:pt x="8996964" y="1023738"/>
                    <a:pt x="9071020" y="1023738"/>
                    <a:pt x="9145077" y="1023738"/>
                  </a:cubicBezTo>
                  <a:cubicBezTo>
                    <a:pt x="9164332" y="1022742"/>
                    <a:pt x="9182846" y="997851"/>
                    <a:pt x="9202841" y="987894"/>
                  </a:cubicBezTo>
                  <a:cubicBezTo>
                    <a:pt x="9217120" y="978710"/>
                    <a:pt x="9233212" y="975919"/>
                    <a:pt x="9248757" y="979929"/>
                  </a:cubicBezTo>
                  <a:cubicBezTo>
                    <a:pt x="9291568" y="1009404"/>
                    <a:pt x="9339156" y="1024116"/>
                    <a:pt x="9387243" y="1022742"/>
                  </a:cubicBezTo>
                  <a:cubicBezTo>
                    <a:pt x="9430390" y="1013893"/>
                    <a:pt x="9474296" y="1030189"/>
                    <a:pt x="9507955" y="1067547"/>
                  </a:cubicBezTo>
                  <a:cubicBezTo>
                    <a:pt x="9518323" y="1076508"/>
                    <a:pt x="9529431" y="1067547"/>
                    <a:pt x="9556091" y="1067547"/>
                  </a:cubicBezTo>
                  <a:cubicBezTo>
                    <a:pt x="9582752" y="1067547"/>
                    <a:pt x="9610152" y="1067547"/>
                    <a:pt x="9636813" y="1067547"/>
                  </a:cubicBezTo>
                  <a:cubicBezTo>
                    <a:pt x="9669806" y="1061301"/>
                    <a:pt x="9703049" y="1076445"/>
                    <a:pt x="9726422" y="1108369"/>
                  </a:cubicBezTo>
                  <a:cubicBezTo>
                    <a:pt x="9747898" y="1080491"/>
                    <a:pt x="9767893" y="1074517"/>
                    <a:pt x="9792332" y="1108369"/>
                  </a:cubicBezTo>
                  <a:cubicBezTo>
                    <a:pt x="9802700" y="1123304"/>
                    <a:pt x="9819733" y="1112352"/>
                    <a:pt x="9835285" y="1101400"/>
                  </a:cubicBezTo>
                  <a:cubicBezTo>
                    <a:pt x="9877497" y="1072526"/>
                    <a:pt x="9914525" y="1017764"/>
                    <a:pt x="9966365" y="1026725"/>
                  </a:cubicBezTo>
                  <a:cubicBezTo>
                    <a:pt x="9976257" y="1030684"/>
                    <a:pt x="9985719" y="1036376"/>
                    <a:pt x="9994507" y="1043651"/>
                  </a:cubicBezTo>
                  <a:cubicBezTo>
                    <a:pt x="9989124" y="1053539"/>
                    <a:pt x="9982913" y="1062560"/>
                    <a:pt x="9975992" y="1070534"/>
                  </a:cubicBezTo>
                  <a:cubicBezTo>
                    <a:pt x="9972289" y="1070534"/>
                    <a:pt x="9974511" y="1064560"/>
                    <a:pt x="9960441" y="1070534"/>
                  </a:cubicBezTo>
                  <a:cubicBezTo>
                    <a:pt x="9946370" y="1076508"/>
                    <a:pt x="9934521" y="1079495"/>
                    <a:pt x="9950073" y="1100404"/>
                  </a:cubicBezTo>
                  <a:cubicBezTo>
                    <a:pt x="9965625" y="1121313"/>
                    <a:pt x="9982657" y="1156161"/>
                    <a:pt x="9998950" y="1156161"/>
                  </a:cubicBezTo>
                  <a:cubicBezTo>
                    <a:pt x="10061158" y="1153174"/>
                    <a:pt x="10127809" y="1195987"/>
                    <a:pt x="10186313" y="1124300"/>
                  </a:cubicBezTo>
                  <a:cubicBezTo>
                    <a:pt x="10193719" y="1115339"/>
                    <a:pt x="10215936" y="1130274"/>
                    <a:pt x="10230007" y="1137244"/>
                  </a:cubicBezTo>
                  <a:cubicBezTo>
                    <a:pt x="10283972" y="1169617"/>
                    <a:pt x="10345630" y="1169617"/>
                    <a:pt x="10399597" y="1137244"/>
                  </a:cubicBezTo>
                  <a:cubicBezTo>
                    <a:pt x="10451436" y="1113348"/>
                    <a:pt x="10453658" y="1113348"/>
                    <a:pt x="10458101" y="1212914"/>
                  </a:cubicBezTo>
                  <a:lnTo>
                    <a:pt x="10432922" y="1228844"/>
                  </a:lnTo>
                  <a:cubicBezTo>
                    <a:pt x="10395894" y="1257718"/>
                    <a:pt x="10383304" y="1329406"/>
                    <a:pt x="10338871" y="1344341"/>
                  </a:cubicBezTo>
                  <a:cubicBezTo>
                    <a:pt x="10295918" y="1290575"/>
                    <a:pt x="10264073" y="1394124"/>
                    <a:pt x="10221861" y="1359276"/>
                  </a:cubicBezTo>
                  <a:cubicBezTo>
                    <a:pt x="10218898" y="1357285"/>
                    <a:pt x="10207049" y="1377198"/>
                    <a:pt x="10201125" y="1388150"/>
                  </a:cubicBezTo>
                  <a:cubicBezTo>
                    <a:pt x="10198586" y="1395402"/>
                    <a:pt x="10198586" y="1403799"/>
                    <a:pt x="10201125" y="1411050"/>
                  </a:cubicBezTo>
                  <a:cubicBezTo>
                    <a:pt x="10205993" y="1421768"/>
                    <a:pt x="10211979" y="1431491"/>
                    <a:pt x="10218899" y="1439924"/>
                  </a:cubicBezTo>
                  <a:cubicBezTo>
                    <a:pt x="10248141" y="1406520"/>
                    <a:pt x="10287504" y="1393937"/>
                    <a:pt x="10324800" y="1406072"/>
                  </a:cubicBezTo>
                  <a:cubicBezTo>
                    <a:pt x="10338871" y="1407068"/>
                    <a:pt x="10362568" y="1408063"/>
                    <a:pt x="10349979" y="1438929"/>
                  </a:cubicBezTo>
                  <a:cubicBezTo>
                    <a:pt x="10309247" y="1538495"/>
                    <a:pt x="10341832" y="1638061"/>
                    <a:pt x="10332205" y="1737627"/>
                  </a:cubicBezTo>
                  <a:lnTo>
                    <a:pt x="10434403" y="1781436"/>
                  </a:lnTo>
                  <a:cubicBezTo>
                    <a:pt x="10488464" y="1720701"/>
                    <a:pt x="10533639" y="1801350"/>
                    <a:pt x="10582517" y="1801350"/>
                  </a:cubicBezTo>
                  <a:cubicBezTo>
                    <a:pt x="10608418" y="1807627"/>
                    <a:pt x="10633414" y="1819389"/>
                    <a:pt x="10656573" y="1836198"/>
                  </a:cubicBezTo>
                  <a:cubicBezTo>
                    <a:pt x="10705451" y="1867064"/>
                    <a:pt x="10746922" y="1896934"/>
                    <a:pt x="10804687" y="1847150"/>
                  </a:cubicBezTo>
                  <a:cubicBezTo>
                    <a:pt x="10837272" y="1819271"/>
                    <a:pt x="10888371" y="1832216"/>
                    <a:pt x="10931324" y="1832216"/>
                  </a:cubicBezTo>
                  <a:cubicBezTo>
                    <a:pt x="11020932" y="1830224"/>
                    <a:pt x="11033521" y="1863081"/>
                    <a:pt x="10993531" y="1986543"/>
                  </a:cubicBezTo>
                  <a:cubicBezTo>
                    <a:pt x="10975757" y="2041304"/>
                    <a:pt x="10979460" y="2066196"/>
                    <a:pt x="11014267" y="2070179"/>
                  </a:cubicBezTo>
                  <a:cubicBezTo>
                    <a:pt x="11049074" y="2074161"/>
                    <a:pt x="11073512" y="2108014"/>
                    <a:pt x="11103135" y="2117970"/>
                  </a:cubicBezTo>
                  <a:cubicBezTo>
                    <a:pt x="11146066" y="2125954"/>
                    <a:pt x="11189496" y="2127957"/>
                    <a:pt x="11232734" y="2123944"/>
                  </a:cubicBezTo>
                  <a:cubicBezTo>
                    <a:pt x="11253831" y="2125787"/>
                    <a:pt x="11274843" y="2129111"/>
                    <a:pt x="11295682" y="2133901"/>
                  </a:cubicBezTo>
                  <a:cubicBezTo>
                    <a:pt x="11318640" y="2137884"/>
                    <a:pt x="11295682" y="2228488"/>
                    <a:pt x="11340856" y="2190654"/>
                  </a:cubicBezTo>
                  <a:cubicBezTo>
                    <a:pt x="11364783" y="2173986"/>
                    <a:pt x="11391807" y="2167065"/>
                    <a:pt x="11418616" y="2170741"/>
                  </a:cubicBezTo>
                  <a:cubicBezTo>
                    <a:pt x="11445725" y="2173738"/>
                    <a:pt x="11472970" y="2173738"/>
                    <a:pt x="11500078" y="2170741"/>
                  </a:cubicBezTo>
                  <a:cubicBezTo>
                    <a:pt x="11519333" y="2166758"/>
                    <a:pt x="11545993" y="2131910"/>
                    <a:pt x="11554881" y="2140871"/>
                  </a:cubicBezTo>
                  <a:cubicBezTo>
                    <a:pt x="11583763" y="2171736"/>
                    <a:pt x="11621531" y="2156801"/>
                    <a:pt x="11644489" y="2178706"/>
                  </a:cubicBezTo>
                  <a:cubicBezTo>
                    <a:pt x="11675592" y="2210567"/>
                    <a:pt x="11716324" y="2207580"/>
                    <a:pt x="11749649" y="2230480"/>
                  </a:cubicBezTo>
                  <a:cubicBezTo>
                    <a:pt x="11768904" y="2243424"/>
                    <a:pt x="11781494" y="2257363"/>
                    <a:pt x="11805193" y="2238446"/>
                  </a:cubicBezTo>
                  <a:cubicBezTo>
                    <a:pt x="11856264" y="2213948"/>
                    <a:pt x="11911411" y="2209120"/>
                    <a:pt x="11964414" y="2224506"/>
                  </a:cubicBezTo>
                  <a:cubicBezTo>
                    <a:pt x="11977743" y="2225501"/>
                    <a:pt x="11990333" y="2252385"/>
                    <a:pt x="12003664" y="2262341"/>
                  </a:cubicBezTo>
                  <a:cubicBezTo>
                    <a:pt x="12032546" y="2284246"/>
                    <a:pt x="12014032" y="2361907"/>
                    <a:pt x="12059946" y="2361907"/>
                  </a:cubicBezTo>
                  <a:cubicBezTo>
                    <a:pt x="12086116" y="2367341"/>
                    <a:pt x="12111262" y="2379511"/>
                    <a:pt x="12134003" y="2397751"/>
                  </a:cubicBezTo>
                  <a:cubicBezTo>
                    <a:pt x="12199173" y="2427621"/>
                    <a:pt x="12264343" y="2452513"/>
                    <a:pt x="12328032" y="2490348"/>
                  </a:cubicBezTo>
                  <a:cubicBezTo>
                    <a:pt x="12342738" y="2498027"/>
                    <a:pt x="12358213" y="2502725"/>
                    <a:pt x="12373947" y="2504287"/>
                  </a:cubicBezTo>
                  <a:cubicBezTo>
                    <a:pt x="12443731" y="2500856"/>
                    <a:pt x="12513358" y="2515388"/>
                    <a:pt x="12579084" y="2547101"/>
                  </a:cubicBezTo>
                  <a:cubicBezTo>
                    <a:pt x="12626335" y="2564658"/>
                    <a:pt x="12676243" y="2564658"/>
                    <a:pt x="12723494" y="2547101"/>
                  </a:cubicBezTo>
                  <a:cubicBezTo>
                    <a:pt x="12788719" y="2542878"/>
                    <a:pt x="12852885" y="2570456"/>
                    <a:pt x="12904193" y="2624762"/>
                  </a:cubicBezTo>
                  <a:cubicBezTo>
                    <a:pt x="12913849" y="2633319"/>
                    <a:pt x="12921136" y="2645917"/>
                    <a:pt x="12924929" y="2660606"/>
                  </a:cubicBezTo>
                  <a:cubicBezTo>
                    <a:pt x="12930853" y="2694459"/>
                    <a:pt x="12912339" y="2685498"/>
                    <a:pt x="12897527" y="2694459"/>
                  </a:cubicBezTo>
                  <a:cubicBezTo>
                    <a:pt x="12882716" y="2703419"/>
                    <a:pt x="12864942" y="2723333"/>
                    <a:pt x="12856055" y="2730302"/>
                  </a:cubicBezTo>
                  <a:cubicBezTo>
                    <a:pt x="12847169" y="2737272"/>
                    <a:pt x="12826433" y="2742250"/>
                    <a:pt x="12826433" y="2737272"/>
                  </a:cubicBezTo>
                  <a:cubicBezTo>
                    <a:pt x="12793848" y="2673549"/>
                    <a:pt x="12760523" y="2749220"/>
                    <a:pt x="12729419" y="2737272"/>
                  </a:cubicBezTo>
                  <a:cubicBezTo>
                    <a:pt x="12721273" y="2734285"/>
                    <a:pt x="12716088" y="2718355"/>
                    <a:pt x="12710164" y="2705410"/>
                  </a:cubicBezTo>
                  <a:cubicBezTo>
                    <a:pt x="12704239" y="2692467"/>
                    <a:pt x="12702017" y="2665584"/>
                    <a:pt x="12696834" y="2665584"/>
                  </a:cubicBezTo>
                  <a:cubicBezTo>
                    <a:pt x="12674617" y="2661602"/>
                    <a:pt x="12685725" y="2677532"/>
                    <a:pt x="12674617" y="2708397"/>
                  </a:cubicBezTo>
                  <a:cubicBezTo>
                    <a:pt x="12663509" y="2739263"/>
                    <a:pt x="12662027" y="2738267"/>
                    <a:pt x="12640550" y="2690476"/>
                  </a:cubicBezTo>
                  <a:cubicBezTo>
                    <a:pt x="12636107" y="2679523"/>
                    <a:pt x="12623518" y="2663593"/>
                    <a:pt x="12623518" y="2663593"/>
                  </a:cubicBezTo>
                  <a:cubicBezTo>
                    <a:pt x="12602556" y="2671148"/>
                    <a:pt x="12582750" y="2683620"/>
                    <a:pt x="12565013" y="2700432"/>
                  </a:cubicBezTo>
                  <a:cubicBezTo>
                    <a:pt x="12530834" y="2752871"/>
                    <a:pt x="12471533" y="2758215"/>
                    <a:pt x="12432452" y="2712380"/>
                  </a:cubicBezTo>
                  <a:cubicBezTo>
                    <a:pt x="12414605" y="2695580"/>
                    <a:pt x="12391432" y="2692920"/>
                    <a:pt x="12371725" y="2705410"/>
                  </a:cubicBezTo>
                  <a:cubicBezTo>
                    <a:pt x="12316923" y="2763159"/>
                    <a:pt x="12256197" y="2744241"/>
                    <a:pt x="12198433" y="2744241"/>
                  </a:cubicBezTo>
                  <a:cubicBezTo>
                    <a:pt x="12137551" y="2744809"/>
                    <a:pt x="12079907" y="2781194"/>
                    <a:pt x="12040692" y="2843808"/>
                  </a:cubicBezTo>
                  <a:cubicBezTo>
                    <a:pt x="12034155" y="2855893"/>
                    <a:pt x="12029150" y="2869351"/>
                    <a:pt x="12025881" y="2883634"/>
                  </a:cubicBezTo>
                  <a:cubicBezTo>
                    <a:pt x="12020696" y="2902552"/>
                    <a:pt x="12037729" y="2939391"/>
                    <a:pt x="12050320" y="2934413"/>
                  </a:cubicBezTo>
                  <a:cubicBezTo>
                    <a:pt x="12096278" y="2921808"/>
                    <a:pt x="12140336" y="2898922"/>
                    <a:pt x="12180659" y="2866708"/>
                  </a:cubicBezTo>
                  <a:cubicBezTo>
                    <a:pt x="12211763" y="2833851"/>
                    <a:pt x="12228795" y="2892596"/>
                    <a:pt x="12245829" y="2872682"/>
                  </a:cubicBezTo>
                  <a:cubicBezTo>
                    <a:pt x="12262862" y="2852769"/>
                    <a:pt x="12278413" y="2830864"/>
                    <a:pt x="12296187" y="2812942"/>
                  </a:cubicBezTo>
                  <a:cubicBezTo>
                    <a:pt x="12297669" y="2810951"/>
                    <a:pt x="12313961" y="2826882"/>
                    <a:pt x="12313961" y="2833851"/>
                  </a:cubicBezTo>
                  <a:cubicBezTo>
                    <a:pt x="12313961" y="2878656"/>
                    <a:pt x="12327291" y="2932422"/>
                    <a:pt x="12276933" y="2941383"/>
                  </a:cubicBezTo>
                  <a:cubicBezTo>
                    <a:pt x="12256197" y="2945365"/>
                    <a:pt x="12263602" y="2974239"/>
                    <a:pt x="12267305" y="2990170"/>
                  </a:cubicBezTo>
                  <a:cubicBezTo>
                    <a:pt x="12271008" y="3006101"/>
                    <a:pt x="12277673" y="3006101"/>
                    <a:pt x="12281376" y="3006101"/>
                  </a:cubicBezTo>
                  <a:lnTo>
                    <a:pt x="12276192" y="3006101"/>
                  </a:lnTo>
                  <a:cubicBezTo>
                    <a:pt x="12243607" y="3030993"/>
                    <a:pt x="12203616" y="3109650"/>
                    <a:pt x="12169550" y="3068828"/>
                  </a:cubicBezTo>
                  <a:cubicBezTo>
                    <a:pt x="12121414" y="3012074"/>
                    <a:pt x="12106602" y="3104671"/>
                    <a:pt x="12072536" y="3092723"/>
                  </a:cubicBezTo>
                  <a:cubicBezTo>
                    <a:pt x="12062909" y="3088740"/>
                    <a:pt x="12062909" y="3108654"/>
                    <a:pt x="12072536" y="3126576"/>
                  </a:cubicBezTo>
                  <a:cubicBezTo>
                    <a:pt x="12089800" y="3155474"/>
                    <a:pt x="12113370" y="3176367"/>
                    <a:pt x="12139928" y="3186315"/>
                  </a:cubicBezTo>
                  <a:cubicBezTo>
                    <a:pt x="12151777" y="3192289"/>
                    <a:pt x="12149555" y="3204238"/>
                    <a:pt x="12139928" y="3221164"/>
                  </a:cubicBezTo>
                  <a:cubicBezTo>
                    <a:pt x="12103640" y="3284886"/>
                    <a:pt x="12045875" y="3290860"/>
                    <a:pt x="12002922" y="3334669"/>
                  </a:cubicBezTo>
                  <a:cubicBezTo>
                    <a:pt x="12002922" y="3335665"/>
                    <a:pt x="12002922" y="3342635"/>
                    <a:pt x="12002922" y="3347613"/>
                  </a:cubicBezTo>
                  <a:cubicBezTo>
                    <a:pt x="12002922" y="3352591"/>
                    <a:pt x="12010329" y="3362547"/>
                    <a:pt x="12014772" y="3362547"/>
                  </a:cubicBezTo>
                  <a:cubicBezTo>
                    <a:pt x="12039211" y="3365534"/>
                    <a:pt x="12071056" y="3367526"/>
                    <a:pt x="12088828" y="3339648"/>
                  </a:cubicBezTo>
                  <a:cubicBezTo>
                    <a:pt x="12106602" y="3311769"/>
                    <a:pt x="12105861" y="3325708"/>
                    <a:pt x="12127338" y="3349604"/>
                  </a:cubicBezTo>
                  <a:cubicBezTo>
                    <a:pt x="12148814" y="3373500"/>
                    <a:pt x="12166588" y="3365534"/>
                    <a:pt x="12181399" y="3336660"/>
                  </a:cubicBezTo>
                  <a:cubicBezTo>
                    <a:pt x="12208943" y="3267524"/>
                    <a:pt x="12262295" y="3224029"/>
                    <a:pt x="12320626" y="3223155"/>
                  </a:cubicBezTo>
                  <a:cubicBezTo>
                    <a:pt x="12339140" y="3223155"/>
                    <a:pt x="12369504" y="3211207"/>
                    <a:pt x="12369504" y="3250038"/>
                  </a:cubicBezTo>
                  <a:cubicBezTo>
                    <a:pt x="12369504" y="3270947"/>
                    <a:pt x="12337659" y="3306791"/>
                    <a:pt x="12325069" y="3312765"/>
                  </a:cubicBezTo>
                  <a:cubicBezTo>
                    <a:pt x="12312480" y="3318739"/>
                    <a:pt x="12285079" y="3309778"/>
                    <a:pt x="12277673" y="3312765"/>
                  </a:cubicBezTo>
                  <a:cubicBezTo>
                    <a:pt x="12270267" y="3315751"/>
                    <a:pt x="12264343" y="3330686"/>
                    <a:pt x="12257678" y="3339648"/>
                  </a:cubicBezTo>
                  <a:cubicBezTo>
                    <a:pt x="12262121" y="3344626"/>
                    <a:pt x="12269527" y="3355578"/>
                    <a:pt x="12269527" y="3355578"/>
                  </a:cubicBezTo>
                  <a:cubicBezTo>
                    <a:pt x="12297926" y="3357959"/>
                    <a:pt x="12323144" y="3380816"/>
                    <a:pt x="12335437" y="3415318"/>
                  </a:cubicBezTo>
                  <a:cubicBezTo>
                    <a:pt x="12338400" y="3421292"/>
                    <a:pt x="12342843" y="3428261"/>
                    <a:pt x="12342843" y="3435231"/>
                  </a:cubicBezTo>
                  <a:cubicBezTo>
                    <a:pt x="12333216" y="3441205"/>
                    <a:pt x="12323588" y="3452157"/>
                    <a:pt x="12313960" y="3452157"/>
                  </a:cubicBezTo>
                  <a:cubicBezTo>
                    <a:pt x="12303719" y="3451337"/>
                    <a:pt x="12294019" y="3445697"/>
                    <a:pt x="12286560" y="3436226"/>
                  </a:cubicBezTo>
                  <a:cubicBezTo>
                    <a:pt x="12262862" y="3401378"/>
                    <a:pt x="12251753" y="3428261"/>
                    <a:pt x="12236202" y="3451162"/>
                  </a:cubicBezTo>
                  <a:cubicBezTo>
                    <a:pt x="12220649" y="3474062"/>
                    <a:pt x="12220649" y="3494971"/>
                    <a:pt x="12241385" y="3500945"/>
                  </a:cubicBezTo>
                  <a:cubicBezTo>
                    <a:pt x="12262121" y="3506919"/>
                    <a:pt x="12293226" y="3499949"/>
                    <a:pt x="12302112" y="3517871"/>
                  </a:cubicBezTo>
                  <a:cubicBezTo>
                    <a:pt x="12349508" y="3607480"/>
                    <a:pt x="12414678" y="3599515"/>
                    <a:pt x="12479847" y="3599515"/>
                  </a:cubicBezTo>
                  <a:lnTo>
                    <a:pt x="12607225" y="3599515"/>
                  </a:lnTo>
                  <a:cubicBezTo>
                    <a:pt x="12610188" y="3617437"/>
                    <a:pt x="12624999" y="3632372"/>
                    <a:pt x="12630182" y="3630380"/>
                  </a:cubicBezTo>
                  <a:cubicBezTo>
                    <a:pt x="12635367" y="3628390"/>
                    <a:pt x="12641292" y="3612459"/>
                    <a:pt x="12641292" y="3600511"/>
                  </a:cubicBezTo>
                  <a:cubicBezTo>
                    <a:pt x="12689067" y="3641046"/>
                    <a:pt x="12746332" y="3656302"/>
                    <a:pt x="12801994" y="3643324"/>
                  </a:cubicBezTo>
                  <a:lnTo>
                    <a:pt x="12806438" y="3643324"/>
                  </a:lnTo>
                  <a:cubicBezTo>
                    <a:pt x="12809399" y="3655272"/>
                    <a:pt x="12806438" y="3665229"/>
                    <a:pt x="12816805" y="3673194"/>
                  </a:cubicBezTo>
                  <a:cubicBezTo>
                    <a:pt x="12827173" y="3681160"/>
                    <a:pt x="12833098" y="3669211"/>
                    <a:pt x="12827173" y="3657264"/>
                  </a:cubicBezTo>
                  <a:cubicBezTo>
                    <a:pt x="12821650" y="3649568"/>
                    <a:pt x="12814331" y="3644649"/>
                    <a:pt x="12806438" y="3643324"/>
                  </a:cubicBezTo>
                  <a:cubicBezTo>
                    <a:pt x="12806758" y="3641356"/>
                    <a:pt x="12806758" y="3639318"/>
                    <a:pt x="12806438" y="3637350"/>
                  </a:cubicBezTo>
                  <a:cubicBezTo>
                    <a:pt x="12806548" y="3636237"/>
                    <a:pt x="12806623" y="3635116"/>
                    <a:pt x="12806659" y="3633993"/>
                  </a:cubicBezTo>
                  <a:cubicBezTo>
                    <a:pt x="12807339" y="3613117"/>
                    <a:pt x="12795305" y="3595452"/>
                    <a:pt x="12779777" y="3594537"/>
                  </a:cubicBezTo>
                  <a:cubicBezTo>
                    <a:pt x="12752376" y="3593541"/>
                    <a:pt x="12722013" y="3590554"/>
                    <a:pt x="12705720" y="3562676"/>
                  </a:cubicBezTo>
                  <a:cubicBezTo>
                    <a:pt x="12689428" y="3534797"/>
                    <a:pt x="12666471" y="3548736"/>
                    <a:pt x="12646475" y="3542763"/>
                  </a:cubicBezTo>
                  <a:cubicBezTo>
                    <a:pt x="12647956" y="3502936"/>
                    <a:pt x="12665730" y="3493975"/>
                    <a:pt x="12688688" y="3493975"/>
                  </a:cubicBezTo>
                  <a:cubicBezTo>
                    <a:pt x="12693131" y="3493975"/>
                    <a:pt x="12704239" y="3490988"/>
                    <a:pt x="12700537" y="3480036"/>
                  </a:cubicBezTo>
                  <a:cubicBezTo>
                    <a:pt x="12696834" y="3469084"/>
                    <a:pt x="12692391" y="3450166"/>
                    <a:pt x="12687206" y="3450166"/>
                  </a:cubicBezTo>
                  <a:cubicBezTo>
                    <a:pt x="12647216" y="3450166"/>
                    <a:pt x="12610928" y="3450166"/>
                    <a:pt x="12573160" y="3450166"/>
                  </a:cubicBezTo>
                  <a:cubicBezTo>
                    <a:pt x="12567975" y="3449170"/>
                    <a:pt x="12553904" y="3427266"/>
                    <a:pt x="12557607" y="3422288"/>
                  </a:cubicBezTo>
                  <a:cubicBezTo>
                    <a:pt x="12561310" y="3417309"/>
                    <a:pt x="12569456" y="3408348"/>
                    <a:pt x="12569456" y="3408348"/>
                  </a:cubicBezTo>
                  <a:cubicBezTo>
                    <a:pt x="12601300" y="3410340"/>
                    <a:pt x="12629442" y="3332678"/>
                    <a:pt x="12664249" y="3398391"/>
                  </a:cubicBezTo>
                  <a:cubicBezTo>
                    <a:pt x="12694612" y="3348609"/>
                    <a:pt x="12739787" y="3363543"/>
                    <a:pt x="12768669" y="3356573"/>
                  </a:cubicBezTo>
                  <a:cubicBezTo>
                    <a:pt x="12797551" y="3349604"/>
                    <a:pt x="12802734" y="3426270"/>
                    <a:pt x="12837541" y="3385448"/>
                  </a:cubicBezTo>
                  <a:cubicBezTo>
                    <a:pt x="12872348" y="3344626"/>
                    <a:pt x="12874570" y="3392417"/>
                    <a:pt x="12899008" y="3419300"/>
                  </a:cubicBezTo>
                  <a:cubicBezTo>
                    <a:pt x="12923447" y="3446183"/>
                    <a:pt x="12934555" y="3442201"/>
                    <a:pt x="12940480" y="3398391"/>
                  </a:cubicBezTo>
                  <a:cubicBezTo>
                    <a:pt x="12941961" y="3388435"/>
                    <a:pt x="12958254" y="3374496"/>
                    <a:pt x="12958254" y="3374496"/>
                  </a:cubicBezTo>
                  <a:cubicBezTo>
                    <a:pt x="12979668" y="3396120"/>
                    <a:pt x="13005539" y="3408295"/>
                    <a:pt x="13032311" y="3409344"/>
                  </a:cubicBezTo>
                  <a:cubicBezTo>
                    <a:pt x="13051565" y="3412331"/>
                    <a:pt x="13080447" y="3446183"/>
                    <a:pt x="13086372" y="3438219"/>
                  </a:cubicBezTo>
                  <a:cubicBezTo>
                    <a:pt x="13115995" y="3396400"/>
                    <a:pt x="13131546" y="3435231"/>
                    <a:pt x="13154504" y="3449170"/>
                  </a:cubicBezTo>
                  <a:cubicBezTo>
                    <a:pt x="13177461" y="3463110"/>
                    <a:pt x="13199678" y="3413327"/>
                    <a:pt x="13210046" y="3419300"/>
                  </a:cubicBezTo>
                  <a:cubicBezTo>
                    <a:pt x="13244853" y="3441205"/>
                    <a:pt x="13274476" y="3476053"/>
                    <a:pt x="13307801" y="3419300"/>
                  </a:cubicBezTo>
                  <a:cubicBezTo>
                    <a:pt x="13335202" y="3453153"/>
                    <a:pt x="13375933" y="3450166"/>
                    <a:pt x="13409259" y="3467093"/>
                  </a:cubicBezTo>
                  <a:cubicBezTo>
                    <a:pt x="13427033" y="3477049"/>
                    <a:pt x="13438881" y="3509906"/>
                    <a:pt x="13453693" y="3531810"/>
                  </a:cubicBezTo>
                  <a:cubicBezTo>
                    <a:pt x="13439355" y="3540227"/>
                    <a:pt x="13424484" y="3546892"/>
                    <a:pt x="13409259" y="3551724"/>
                  </a:cubicBezTo>
                  <a:cubicBezTo>
                    <a:pt x="13392985" y="3553216"/>
                    <a:pt x="13376654" y="3553216"/>
                    <a:pt x="13360381" y="3551724"/>
                  </a:cubicBezTo>
                  <a:cubicBezTo>
                    <a:pt x="13355044" y="3552056"/>
                    <a:pt x="13349896" y="3554479"/>
                    <a:pt x="13345570" y="3558693"/>
                  </a:cubicBezTo>
                  <a:cubicBezTo>
                    <a:pt x="13341127" y="3562676"/>
                    <a:pt x="13328537" y="3568650"/>
                    <a:pt x="13332980" y="3573628"/>
                  </a:cubicBezTo>
                  <a:cubicBezTo>
                    <a:pt x="13337424" y="3578606"/>
                    <a:pt x="13345570" y="3587568"/>
                    <a:pt x="13345570" y="3587568"/>
                  </a:cubicBezTo>
                  <a:cubicBezTo>
                    <a:pt x="13396669" y="3583585"/>
                    <a:pt x="13434438" y="3631376"/>
                    <a:pt x="13477391" y="3659255"/>
                  </a:cubicBezTo>
                  <a:cubicBezTo>
                    <a:pt x="13480377" y="3663112"/>
                    <a:pt x="13481761" y="3668696"/>
                    <a:pt x="13481094" y="3674190"/>
                  </a:cubicBezTo>
                  <a:cubicBezTo>
                    <a:pt x="13478132" y="3680164"/>
                    <a:pt x="13473687" y="3689125"/>
                    <a:pt x="13469244" y="3689125"/>
                  </a:cubicBezTo>
                  <a:cubicBezTo>
                    <a:pt x="13448509" y="3695099"/>
                    <a:pt x="13421108" y="3687134"/>
                    <a:pt x="13407777" y="3704059"/>
                  </a:cubicBezTo>
                  <a:cubicBezTo>
                    <a:pt x="13378895" y="3738907"/>
                    <a:pt x="13362603" y="3717003"/>
                    <a:pt x="13339645" y="3696095"/>
                  </a:cubicBezTo>
                  <a:cubicBezTo>
                    <a:pt x="13333720" y="3690121"/>
                    <a:pt x="13321872" y="3698085"/>
                    <a:pt x="13310023" y="3704059"/>
                  </a:cubicBezTo>
                  <a:cubicBezTo>
                    <a:pt x="13298174" y="3710033"/>
                    <a:pt x="13302617" y="3721982"/>
                    <a:pt x="13310023" y="3739903"/>
                  </a:cubicBezTo>
                  <a:cubicBezTo>
                    <a:pt x="13317673" y="3759938"/>
                    <a:pt x="13321731" y="3782101"/>
                    <a:pt x="13321872" y="3804621"/>
                  </a:cubicBezTo>
                  <a:cubicBezTo>
                    <a:pt x="13321872" y="3813582"/>
                    <a:pt x="13309282" y="3827522"/>
                    <a:pt x="13300395" y="3830509"/>
                  </a:cubicBezTo>
                  <a:cubicBezTo>
                    <a:pt x="13291509" y="3833496"/>
                    <a:pt x="13272995" y="3827522"/>
                    <a:pt x="13272995" y="3819557"/>
                  </a:cubicBezTo>
                  <a:cubicBezTo>
                    <a:pt x="13264108" y="3784708"/>
                    <a:pt x="13261145" y="3745877"/>
                    <a:pt x="13252999" y="3710033"/>
                  </a:cubicBezTo>
                  <a:cubicBezTo>
                    <a:pt x="13250777" y="3701073"/>
                    <a:pt x="13239669" y="3692112"/>
                    <a:pt x="13225598" y="3695099"/>
                  </a:cubicBezTo>
                  <a:cubicBezTo>
                    <a:pt x="13211527" y="3698085"/>
                    <a:pt x="13193753" y="3706051"/>
                    <a:pt x="13211527" y="3735921"/>
                  </a:cubicBezTo>
                  <a:cubicBezTo>
                    <a:pt x="13226136" y="3760644"/>
                    <a:pt x="13232800" y="3792183"/>
                    <a:pt x="13230042" y="3823539"/>
                  </a:cubicBezTo>
                  <a:cubicBezTo>
                    <a:pt x="13228560" y="3859383"/>
                    <a:pt x="13211527" y="3886266"/>
                    <a:pt x="13190052" y="3879296"/>
                  </a:cubicBezTo>
                  <a:cubicBezTo>
                    <a:pt x="13172970" y="3875238"/>
                    <a:pt x="13161446" y="3853548"/>
                    <a:pt x="13164131" y="3830509"/>
                  </a:cubicBezTo>
                  <a:cubicBezTo>
                    <a:pt x="13164870" y="3814593"/>
                    <a:pt x="13164870" y="3798632"/>
                    <a:pt x="13164131" y="3782717"/>
                  </a:cubicBezTo>
                  <a:cubicBezTo>
                    <a:pt x="13162650" y="3737912"/>
                    <a:pt x="13181164" y="3677177"/>
                    <a:pt x="13144136" y="3655272"/>
                  </a:cubicBezTo>
                  <a:cubicBezTo>
                    <a:pt x="13113103" y="3646770"/>
                    <a:pt x="13081115" y="3646770"/>
                    <a:pt x="13050083" y="3655272"/>
                  </a:cubicBezTo>
                  <a:cubicBezTo>
                    <a:pt x="13046381" y="3656268"/>
                    <a:pt x="13033792" y="3665229"/>
                    <a:pt x="13038235" y="3670207"/>
                  </a:cubicBezTo>
                  <a:cubicBezTo>
                    <a:pt x="13042678" y="3675185"/>
                    <a:pt x="13041938" y="3678172"/>
                    <a:pt x="13051565" y="3685142"/>
                  </a:cubicBezTo>
                  <a:cubicBezTo>
                    <a:pt x="13061193" y="3692112"/>
                    <a:pt x="13071560" y="3692112"/>
                    <a:pt x="13081927" y="3692112"/>
                  </a:cubicBezTo>
                  <a:cubicBezTo>
                    <a:pt x="13088256" y="3693038"/>
                    <a:pt x="13094434" y="3695311"/>
                    <a:pt x="13100231" y="3698848"/>
                  </a:cubicBezTo>
                  <a:cubicBezTo>
                    <a:pt x="13130399" y="3717255"/>
                    <a:pt x="13143756" y="3765058"/>
                    <a:pt x="13130065" y="3805617"/>
                  </a:cubicBezTo>
                  <a:cubicBezTo>
                    <a:pt x="13119041" y="3831913"/>
                    <a:pt x="13104179" y="3854942"/>
                    <a:pt x="13086372" y="3873322"/>
                  </a:cubicBezTo>
                  <a:cubicBezTo>
                    <a:pt x="13082668" y="3877305"/>
                    <a:pt x="13071560" y="3865357"/>
                    <a:pt x="13060452" y="3853409"/>
                  </a:cubicBezTo>
                  <a:cubicBezTo>
                    <a:pt x="13049343" y="3841461"/>
                    <a:pt x="13038235" y="3843452"/>
                    <a:pt x="13038235" y="3866353"/>
                  </a:cubicBezTo>
                  <a:cubicBezTo>
                    <a:pt x="13033443" y="3897105"/>
                    <a:pt x="13031947" y="3928622"/>
                    <a:pt x="13033792" y="3959945"/>
                  </a:cubicBezTo>
                  <a:cubicBezTo>
                    <a:pt x="13035934" y="4014308"/>
                    <a:pt x="13026149" y="4068320"/>
                    <a:pt x="13005650" y="4115268"/>
                  </a:cubicBezTo>
                  <a:cubicBezTo>
                    <a:pt x="13001947" y="4125224"/>
                    <a:pt x="13013055" y="4143146"/>
                    <a:pt x="13013055" y="4157085"/>
                  </a:cubicBezTo>
                  <a:lnTo>
                    <a:pt x="13039716" y="4141155"/>
                  </a:lnTo>
                  <a:lnTo>
                    <a:pt x="13068599" y="4126220"/>
                  </a:lnTo>
                  <a:cubicBezTo>
                    <a:pt x="13092831" y="4181027"/>
                    <a:pt x="13136704" y="4214678"/>
                    <a:pt x="13184127" y="4214834"/>
                  </a:cubicBezTo>
                  <a:cubicBezTo>
                    <a:pt x="13227231" y="4220305"/>
                    <a:pt x="13270622" y="4220305"/>
                    <a:pt x="13313726" y="4214834"/>
                  </a:cubicBezTo>
                  <a:cubicBezTo>
                    <a:pt x="13375193" y="4208860"/>
                    <a:pt x="13421848" y="4275570"/>
                    <a:pt x="13480353" y="4282539"/>
                  </a:cubicBezTo>
                  <a:cubicBezTo>
                    <a:pt x="13484055" y="4283535"/>
                    <a:pt x="13489240" y="4309422"/>
                    <a:pt x="13487758" y="4322365"/>
                  </a:cubicBezTo>
                  <a:cubicBezTo>
                    <a:pt x="13486278" y="4335310"/>
                    <a:pt x="13476650" y="4357214"/>
                    <a:pt x="13471466" y="4357214"/>
                  </a:cubicBezTo>
                  <a:cubicBezTo>
                    <a:pt x="13435179" y="4354226"/>
                    <a:pt x="13394447" y="4377127"/>
                    <a:pt x="13361122" y="4337301"/>
                  </a:cubicBezTo>
                  <a:cubicBezTo>
                    <a:pt x="13335453" y="4308699"/>
                    <a:pt x="13300153" y="4301427"/>
                    <a:pt x="13269292" y="4318383"/>
                  </a:cubicBezTo>
                  <a:cubicBezTo>
                    <a:pt x="13223377" y="4336305"/>
                    <a:pt x="13185607" y="4365179"/>
                    <a:pt x="13135249" y="4318383"/>
                  </a:cubicBezTo>
                  <a:cubicBezTo>
                    <a:pt x="13101924" y="4287517"/>
                    <a:pt x="13042678" y="4326348"/>
                    <a:pt x="13010833" y="4292496"/>
                  </a:cubicBezTo>
                  <a:cubicBezTo>
                    <a:pt x="12978990" y="4258643"/>
                    <a:pt x="12939740" y="4328340"/>
                    <a:pt x="12913819" y="4268600"/>
                  </a:cubicBezTo>
                  <a:lnTo>
                    <a:pt x="12816805" y="4268600"/>
                  </a:lnTo>
                  <a:cubicBezTo>
                    <a:pt x="12801994" y="4268600"/>
                    <a:pt x="12783480" y="4266609"/>
                    <a:pt x="12783480" y="4295483"/>
                  </a:cubicBezTo>
                  <a:cubicBezTo>
                    <a:pt x="12783480" y="4307431"/>
                    <a:pt x="12796070" y="4320374"/>
                    <a:pt x="12802734" y="4332323"/>
                  </a:cubicBezTo>
                  <a:lnTo>
                    <a:pt x="12814584" y="4349248"/>
                  </a:lnTo>
                  <a:lnTo>
                    <a:pt x="12834579" y="4386088"/>
                  </a:lnTo>
                  <a:cubicBezTo>
                    <a:pt x="12826433" y="4393058"/>
                    <a:pt x="12818287" y="4406997"/>
                    <a:pt x="12810141" y="4406997"/>
                  </a:cubicBezTo>
                  <a:lnTo>
                    <a:pt x="12567235" y="4413967"/>
                  </a:lnTo>
                  <a:cubicBezTo>
                    <a:pt x="12562792" y="4413967"/>
                    <a:pt x="12558347" y="4422927"/>
                    <a:pt x="12553904" y="4427906"/>
                  </a:cubicBezTo>
                  <a:cubicBezTo>
                    <a:pt x="12560570" y="4435871"/>
                    <a:pt x="12565753" y="4451801"/>
                    <a:pt x="12572418" y="4451802"/>
                  </a:cubicBezTo>
                  <a:cubicBezTo>
                    <a:pt x="12604671" y="4456271"/>
                    <a:pt x="12637179" y="4456271"/>
                    <a:pt x="12669432" y="4451802"/>
                  </a:cubicBezTo>
                  <a:cubicBezTo>
                    <a:pt x="12735062" y="4446157"/>
                    <a:pt x="12799473" y="4477548"/>
                    <a:pt x="12847168" y="4538425"/>
                  </a:cubicBezTo>
                  <a:cubicBezTo>
                    <a:pt x="12872225" y="4577458"/>
                    <a:pt x="12908797" y="4599675"/>
                    <a:pt x="12947145" y="4599160"/>
                  </a:cubicBezTo>
                  <a:cubicBezTo>
                    <a:pt x="12976027" y="4594181"/>
                    <a:pt x="13000466" y="4628034"/>
                    <a:pt x="13021201" y="4635003"/>
                  </a:cubicBezTo>
                  <a:cubicBezTo>
                    <a:pt x="13041938" y="4641973"/>
                    <a:pt x="13072301" y="4604138"/>
                    <a:pt x="13090816" y="4615091"/>
                  </a:cubicBezTo>
                  <a:cubicBezTo>
                    <a:pt x="13113555" y="4632611"/>
                    <a:pt x="13138793" y="4643469"/>
                    <a:pt x="13164873" y="4646952"/>
                  </a:cubicBezTo>
                  <a:cubicBezTo>
                    <a:pt x="13166441" y="4668174"/>
                    <a:pt x="13177192" y="4686143"/>
                    <a:pt x="13192273" y="4692752"/>
                  </a:cubicBezTo>
                  <a:cubicBezTo>
                    <a:pt x="13204863" y="4697730"/>
                    <a:pt x="13226339" y="4692752"/>
                    <a:pt x="13216711" y="4726604"/>
                  </a:cubicBezTo>
                  <a:cubicBezTo>
                    <a:pt x="13213749" y="4735565"/>
                    <a:pt x="13197457" y="4736561"/>
                    <a:pt x="13188570" y="4742535"/>
                  </a:cubicBezTo>
                  <a:cubicBezTo>
                    <a:pt x="13183783" y="4745700"/>
                    <a:pt x="13179506" y="4750097"/>
                    <a:pt x="13175981" y="4755479"/>
                  </a:cubicBezTo>
                  <a:cubicBezTo>
                    <a:pt x="13179683" y="4766431"/>
                    <a:pt x="13184867" y="4784353"/>
                    <a:pt x="13190052" y="4784353"/>
                  </a:cubicBezTo>
                  <a:cubicBezTo>
                    <a:pt x="13255221" y="4784353"/>
                    <a:pt x="13320391" y="4784353"/>
                    <a:pt x="13384820" y="4784353"/>
                  </a:cubicBezTo>
                  <a:cubicBezTo>
                    <a:pt x="13428135" y="4774877"/>
                    <a:pt x="13472493" y="4788448"/>
                    <a:pt x="13508494" y="4822188"/>
                  </a:cubicBezTo>
                  <a:cubicBezTo>
                    <a:pt x="13522227" y="4834911"/>
                    <a:pt x="13539878" y="4837171"/>
                    <a:pt x="13555150" y="4828162"/>
                  </a:cubicBezTo>
                  <a:cubicBezTo>
                    <a:pt x="13609211" y="4784353"/>
                    <a:pt x="13654386" y="4844092"/>
                    <a:pt x="13703264" y="4844092"/>
                  </a:cubicBezTo>
                  <a:cubicBezTo>
                    <a:pt x="13706967" y="4844092"/>
                    <a:pt x="13718816" y="4853054"/>
                    <a:pt x="13715113" y="4858032"/>
                  </a:cubicBezTo>
                  <a:cubicBezTo>
                    <a:pt x="13711410" y="4863010"/>
                    <a:pt x="13706967" y="4872967"/>
                    <a:pt x="13703264" y="4872967"/>
                  </a:cubicBezTo>
                  <a:cubicBezTo>
                    <a:pt x="13648680" y="4876648"/>
                    <a:pt x="13596564" y="4904675"/>
                    <a:pt x="13555150" y="4952620"/>
                  </a:cubicBezTo>
                  <a:cubicBezTo>
                    <a:pt x="13520344" y="4989459"/>
                    <a:pt x="13481834" y="4967554"/>
                    <a:pt x="13446287" y="4979502"/>
                  </a:cubicBezTo>
                  <a:cubicBezTo>
                    <a:pt x="13441104" y="4980498"/>
                    <a:pt x="13434438" y="4993442"/>
                    <a:pt x="13434438" y="4993442"/>
                  </a:cubicBezTo>
                  <a:cubicBezTo>
                    <a:pt x="13436554" y="5004826"/>
                    <a:pt x="13440611" y="5015393"/>
                    <a:pt x="13446287" y="5024307"/>
                  </a:cubicBezTo>
                  <a:cubicBezTo>
                    <a:pt x="13490721" y="4991451"/>
                    <a:pt x="13532933" y="5094004"/>
                    <a:pt x="13577367" y="5024308"/>
                  </a:cubicBezTo>
                  <a:cubicBezTo>
                    <a:pt x="13631241" y="5051496"/>
                    <a:pt x="13686415" y="5073783"/>
                    <a:pt x="13742513" y="5091017"/>
                  </a:cubicBezTo>
                  <a:cubicBezTo>
                    <a:pt x="13747698" y="5093008"/>
                    <a:pt x="13750660" y="5111925"/>
                    <a:pt x="13747698" y="5133830"/>
                  </a:cubicBezTo>
                  <a:cubicBezTo>
                    <a:pt x="13744735" y="5155735"/>
                    <a:pt x="13737330" y="5158722"/>
                    <a:pt x="13725481" y="5147769"/>
                  </a:cubicBezTo>
                  <a:cubicBezTo>
                    <a:pt x="13713631" y="5136817"/>
                    <a:pt x="13706225" y="5106947"/>
                    <a:pt x="13686971" y="5136817"/>
                  </a:cubicBezTo>
                  <a:cubicBezTo>
                    <a:pt x="13667717" y="5166687"/>
                    <a:pt x="13635132" y="5155735"/>
                    <a:pt x="13612914" y="5166687"/>
                  </a:cubicBezTo>
                  <a:cubicBezTo>
                    <a:pt x="13590697" y="5177639"/>
                    <a:pt x="13572924" y="5224435"/>
                    <a:pt x="13544782" y="5177639"/>
                  </a:cubicBezTo>
                  <a:cubicBezTo>
                    <a:pt x="13543301" y="5174652"/>
                    <a:pt x="13521825" y="5193570"/>
                    <a:pt x="13509235" y="5207509"/>
                  </a:cubicBezTo>
                  <a:cubicBezTo>
                    <a:pt x="13496646" y="5221448"/>
                    <a:pt x="13485537" y="5237379"/>
                    <a:pt x="13472947" y="5252313"/>
                  </a:cubicBezTo>
                  <a:cubicBezTo>
                    <a:pt x="13452212" y="5216469"/>
                    <a:pt x="13430736" y="5219457"/>
                    <a:pt x="13409259" y="5252313"/>
                  </a:cubicBezTo>
                  <a:cubicBezTo>
                    <a:pt x="13366306" y="5173656"/>
                    <a:pt x="13290027" y="5246340"/>
                    <a:pt x="13244853" y="5173656"/>
                  </a:cubicBezTo>
                  <a:cubicBezTo>
                    <a:pt x="13239669" y="5164696"/>
                    <a:pt x="13215231" y="5175648"/>
                    <a:pt x="13201900" y="5183613"/>
                  </a:cubicBezTo>
                  <a:cubicBezTo>
                    <a:pt x="13142210" y="5218622"/>
                    <a:pt x="13075083" y="5223223"/>
                    <a:pt x="13013055" y="5196557"/>
                  </a:cubicBezTo>
                  <a:cubicBezTo>
                    <a:pt x="13008115" y="5193254"/>
                    <a:pt x="13003612" y="5188880"/>
                    <a:pt x="12999725" y="5183613"/>
                  </a:cubicBezTo>
                  <a:cubicBezTo>
                    <a:pt x="12954551" y="5142791"/>
                    <a:pt x="12918263" y="5164696"/>
                    <a:pt x="12884937" y="5215474"/>
                  </a:cubicBezTo>
                  <a:cubicBezTo>
                    <a:pt x="12862720" y="5247335"/>
                    <a:pt x="12841984" y="5273223"/>
                    <a:pt x="12816805" y="5315040"/>
                  </a:cubicBezTo>
                  <a:cubicBezTo>
                    <a:pt x="12791626" y="5356858"/>
                    <a:pt x="12747933" y="5369802"/>
                    <a:pt x="12730159" y="5341924"/>
                  </a:cubicBezTo>
                  <a:cubicBezTo>
                    <a:pt x="12673135" y="5258288"/>
                    <a:pt x="12642032" y="5349888"/>
                    <a:pt x="12599079" y="5357854"/>
                  </a:cubicBezTo>
                  <a:cubicBezTo>
                    <a:pt x="12584268" y="5360841"/>
                    <a:pt x="12582046" y="5379759"/>
                    <a:pt x="12592414" y="5387724"/>
                  </a:cubicBezTo>
                  <a:cubicBezTo>
                    <a:pt x="12615371" y="5405646"/>
                    <a:pt x="12639810" y="5420581"/>
                    <a:pt x="12662767" y="5437507"/>
                  </a:cubicBezTo>
                  <a:cubicBezTo>
                    <a:pt x="12697574" y="5389715"/>
                    <a:pt x="12733862" y="5409629"/>
                    <a:pt x="12759781" y="5446468"/>
                  </a:cubicBezTo>
                  <a:cubicBezTo>
                    <a:pt x="12785702" y="5483307"/>
                    <a:pt x="12823470" y="5501229"/>
                    <a:pt x="12850132" y="5538069"/>
                  </a:cubicBezTo>
                  <a:cubicBezTo>
                    <a:pt x="12876656" y="5574928"/>
                    <a:pt x="12913456" y="5595152"/>
                    <a:pt x="12951589" y="5593825"/>
                  </a:cubicBezTo>
                  <a:cubicBezTo>
                    <a:pt x="13030089" y="5594821"/>
                    <a:pt x="13112292" y="5564951"/>
                    <a:pt x="13186348" y="5625687"/>
                  </a:cubicBezTo>
                  <a:cubicBezTo>
                    <a:pt x="13219674" y="5572917"/>
                    <a:pt x="13252999" y="5625687"/>
                    <a:pt x="13284844" y="5625687"/>
                  </a:cubicBezTo>
                  <a:cubicBezTo>
                    <a:pt x="13305580" y="5622700"/>
                    <a:pt x="13320391" y="5603783"/>
                    <a:pt x="13338165" y="5633652"/>
                  </a:cubicBezTo>
                  <a:cubicBezTo>
                    <a:pt x="13355317" y="5673166"/>
                    <a:pt x="13387970" y="5695699"/>
                    <a:pt x="13421849" y="5691401"/>
                  </a:cubicBezTo>
                  <a:cubicBezTo>
                    <a:pt x="13442796" y="5682338"/>
                    <a:pt x="13465331" y="5682338"/>
                    <a:pt x="13486278" y="5691401"/>
                  </a:cubicBezTo>
                  <a:cubicBezTo>
                    <a:pt x="13491188" y="5697439"/>
                    <a:pt x="13496730" y="5702478"/>
                    <a:pt x="13502727" y="5706357"/>
                  </a:cubicBezTo>
                  <a:cubicBezTo>
                    <a:pt x="13536635" y="5728289"/>
                    <a:pt x="13577347" y="5709111"/>
                    <a:pt x="13593660" y="5663522"/>
                  </a:cubicBezTo>
                  <a:cubicBezTo>
                    <a:pt x="13598843" y="5652570"/>
                    <a:pt x="13614396" y="5644605"/>
                    <a:pt x="13620320" y="5644605"/>
                  </a:cubicBezTo>
                  <a:cubicBezTo>
                    <a:pt x="13692155" y="5694388"/>
                    <a:pt x="13758806" y="5626683"/>
                    <a:pt x="13832863" y="5635644"/>
                  </a:cubicBezTo>
                  <a:cubicBezTo>
                    <a:pt x="13903395" y="5635226"/>
                    <a:pt x="13971416" y="5670811"/>
                    <a:pt x="14023189" y="5735210"/>
                  </a:cubicBezTo>
                  <a:cubicBezTo>
                    <a:pt x="14055033" y="5780015"/>
                    <a:pt x="14073547" y="5771053"/>
                    <a:pt x="14103169" y="5744171"/>
                  </a:cubicBezTo>
                  <a:cubicBezTo>
                    <a:pt x="14113289" y="5739782"/>
                    <a:pt x="14124385" y="5743225"/>
                    <a:pt x="14132051" y="5753132"/>
                  </a:cubicBezTo>
                  <a:cubicBezTo>
                    <a:pt x="14151306" y="5779019"/>
                    <a:pt x="14163896" y="5767071"/>
                    <a:pt x="14185372" y="5753132"/>
                  </a:cubicBezTo>
                  <a:cubicBezTo>
                    <a:pt x="14239434" y="5720275"/>
                    <a:pt x="14264613" y="5735210"/>
                    <a:pt x="14295717" y="5798932"/>
                  </a:cubicBezTo>
                  <a:cubicBezTo>
                    <a:pt x="14311990" y="5843615"/>
                    <a:pt x="14334345" y="5883802"/>
                    <a:pt x="14361627" y="5917416"/>
                  </a:cubicBezTo>
                  <a:cubicBezTo>
                    <a:pt x="14406062" y="5955251"/>
                    <a:pt x="14448273" y="5997069"/>
                    <a:pt x="14491966" y="6036895"/>
                  </a:cubicBezTo>
                  <a:cubicBezTo>
                    <a:pt x="14469750" y="6102609"/>
                    <a:pt x="14417910" y="6101613"/>
                    <a:pt x="14380881" y="6136461"/>
                  </a:cubicBezTo>
                  <a:cubicBezTo>
                    <a:pt x="14354962" y="6161353"/>
                    <a:pt x="14337930" y="6169318"/>
                    <a:pt x="14314971" y="6136461"/>
                  </a:cubicBezTo>
                  <a:cubicBezTo>
                    <a:pt x="14305896" y="6128909"/>
                    <a:pt x="14294424" y="6128909"/>
                    <a:pt x="14285349" y="6136461"/>
                  </a:cubicBezTo>
                  <a:cubicBezTo>
                    <a:pt x="14285231" y="6136639"/>
                    <a:pt x="14285114" y="6136816"/>
                    <a:pt x="14284995" y="6136993"/>
                  </a:cubicBezTo>
                  <a:cubicBezTo>
                    <a:pt x="14250831" y="6188130"/>
                    <a:pt x="14192303" y="6192349"/>
                    <a:pt x="14154268" y="6146418"/>
                  </a:cubicBezTo>
                  <a:cubicBezTo>
                    <a:pt x="14139457" y="6131483"/>
                    <a:pt x="14103910" y="6185249"/>
                    <a:pt x="14086136" y="6172305"/>
                  </a:cubicBezTo>
                  <a:cubicBezTo>
                    <a:pt x="14068362" y="6159362"/>
                    <a:pt x="14056514" y="6129492"/>
                    <a:pt x="14032815" y="6159362"/>
                  </a:cubicBezTo>
                  <a:cubicBezTo>
                    <a:pt x="14009118" y="6189232"/>
                    <a:pt x="14008377" y="6143431"/>
                    <a:pt x="13980236" y="6133474"/>
                  </a:cubicBezTo>
                  <a:cubicBezTo>
                    <a:pt x="13952094" y="6123518"/>
                    <a:pt x="13938763" y="6192219"/>
                    <a:pt x="13910622" y="6158366"/>
                  </a:cubicBezTo>
                  <a:cubicBezTo>
                    <a:pt x="13909219" y="6156199"/>
                    <a:pt x="13907706" y="6154166"/>
                    <a:pt x="13906094" y="6152278"/>
                  </a:cubicBezTo>
                  <a:cubicBezTo>
                    <a:pt x="13886667" y="6129521"/>
                    <a:pt x="13857195" y="6132246"/>
                    <a:pt x="13840269" y="6158366"/>
                  </a:cubicBezTo>
                  <a:cubicBezTo>
                    <a:pt x="13814066" y="6186566"/>
                    <a:pt x="13778339" y="6192714"/>
                    <a:pt x="13747698" y="6174296"/>
                  </a:cubicBezTo>
                  <a:cubicBezTo>
                    <a:pt x="13629947" y="6101613"/>
                    <a:pt x="13507754" y="6140444"/>
                    <a:pt x="13387783" y="6133474"/>
                  </a:cubicBezTo>
                  <a:cubicBezTo>
                    <a:pt x="13384820" y="6178279"/>
                    <a:pt x="13387783" y="6227067"/>
                    <a:pt x="13339645" y="6226071"/>
                  </a:cubicBezTo>
                  <a:cubicBezTo>
                    <a:pt x="13291509" y="6225075"/>
                    <a:pt x="13255221" y="6290789"/>
                    <a:pt x="13204863" y="6283819"/>
                  </a:cubicBezTo>
                  <a:cubicBezTo>
                    <a:pt x="13130806" y="6354511"/>
                    <a:pt x="13056749" y="6310702"/>
                    <a:pt x="12982693" y="6319663"/>
                  </a:cubicBezTo>
                  <a:cubicBezTo>
                    <a:pt x="12937518" y="6259924"/>
                    <a:pt x="12883456" y="6277845"/>
                    <a:pt x="12829395" y="6277845"/>
                  </a:cubicBezTo>
                  <a:cubicBezTo>
                    <a:pt x="12775334" y="6277845"/>
                    <a:pt x="12721273" y="6277845"/>
                    <a:pt x="12667211" y="6277845"/>
                  </a:cubicBezTo>
                  <a:cubicBezTo>
                    <a:pt x="12657584" y="6278841"/>
                    <a:pt x="12658324" y="6282823"/>
                    <a:pt x="12639810" y="6298755"/>
                  </a:cubicBezTo>
                  <a:cubicBezTo>
                    <a:pt x="12621296" y="6314685"/>
                    <a:pt x="12639810" y="6290789"/>
                    <a:pt x="12639810" y="6322650"/>
                  </a:cubicBezTo>
                  <a:cubicBezTo>
                    <a:pt x="12639070" y="6333602"/>
                    <a:pt x="12647956" y="6346546"/>
                    <a:pt x="12652400" y="6358494"/>
                  </a:cubicBezTo>
                  <a:cubicBezTo>
                    <a:pt x="12695353" y="6297759"/>
                    <a:pt x="12699056" y="6358494"/>
                    <a:pt x="12711645" y="6397325"/>
                  </a:cubicBezTo>
                  <a:cubicBezTo>
                    <a:pt x="12712385" y="6400312"/>
                    <a:pt x="12724975" y="6402303"/>
                    <a:pt x="12736084" y="6388364"/>
                  </a:cubicBezTo>
                  <a:cubicBezTo>
                    <a:pt x="12747192" y="6374424"/>
                    <a:pt x="12756080" y="6371438"/>
                    <a:pt x="12760522" y="6388364"/>
                  </a:cubicBezTo>
                  <a:cubicBezTo>
                    <a:pt x="12765711" y="6402195"/>
                    <a:pt x="12767524" y="6417873"/>
                    <a:pt x="12765706" y="6433169"/>
                  </a:cubicBezTo>
                  <a:cubicBezTo>
                    <a:pt x="12756803" y="6459431"/>
                    <a:pt x="12746404" y="6484730"/>
                    <a:pt x="12734602" y="6508839"/>
                  </a:cubicBezTo>
                  <a:cubicBezTo>
                    <a:pt x="12718839" y="6510825"/>
                    <a:pt x="12702970" y="6510825"/>
                    <a:pt x="12687206" y="6508839"/>
                  </a:cubicBezTo>
                  <a:cubicBezTo>
                    <a:pt x="12584268" y="6490917"/>
                    <a:pt x="12584268" y="6487930"/>
                    <a:pt x="12510211" y="6571566"/>
                  </a:cubicBezTo>
                  <a:cubicBezTo>
                    <a:pt x="12485032" y="6600440"/>
                    <a:pt x="12467258" y="6609400"/>
                    <a:pt x="12439857" y="6578535"/>
                  </a:cubicBezTo>
                  <a:cubicBezTo>
                    <a:pt x="12412457" y="6547670"/>
                    <a:pt x="12388758" y="6560613"/>
                    <a:pt x="12365801" y="6586500"/>
                  </a:cubicBezTo>
                  <a:cubicBezTo>
                    <a:pt x="12356173" y="6596457"/>
                    <a:pt x="12347287" y="6591479"/>
                    <a:pt x="12343584" y="6570570"/>
                  </a:cubicBezTo>
                  <a:cubicBezTo>
                    <a:pt x="12339880" y="6549661"/>
                    <a:pt x="12330254" y="6511826"/>
                    <a:pt x="12324329" y="6521782"/>
                  </a:cubicBezTo>
                  <a:cubicBezTo>
                    <a:pt x="12287301" y="6584508"/>
                    <a:pt x="12258419" y="6482951"/>
                    <a:pt x="12225092" y="6515809"/>
                  </a:cubicBezTo>
                  <a:cubicBezTo>
                    <a:pt x="12151777" y="6589487"/>
                    <a:pt x="12071056" y="6557626"/>
                    <a:pt x="11993295" y="6540700"/>
                  </a:cubicBezTo>
                  <a:cubicBezTo>
                    <a:pt x="11975803" y="6534673"/>
                    <a:pt x="11957464" y="6534673"/>
                    <a:pt x="11939974" y="6540700"/>
                  </a:cubicBezTo>
                  <a:cubicBezTo>
                    <a:pt x="11892557" y="6552229"/>
                    <a:pt x="11844489" y="6558225"/>
                    <a:pt x="11796304" y="6558622"/>
                  </a:cubicBezTo>
                  <a:cubicBezTo>
                    <a:pt x="11753972" y="6557911"/>
                    <a:pt x="11711950" y="6568397"/>
                    <a:pt x="11672629" y="6589487"/>
                  </a:cubicBezTo>
                  <a:cubicBezTo>
                    <a:pt x="11623809" y="6625848"/>
                    <a:pt x="11563463" y="6618758"/>
                    <a:pt x="11520073" y="6571566"/>
                  </a:cubicBezTo>
                  <a:cubicBezTo>
                    <a:pt x="11507960" y="6555496"/>
                    <a:pt x="11488492" y="6555496"/>
                    <a:pt x="11476380" y="6571566"/>
                  </a:cubicBezTo>
                  <a:cubicBezTo>
                    <a:pt x="11439351" y="6623340"/>
                    <a:pt x="11411211" y="6595461"/>
                    <a:pt x="11376404" y="6563600"/>
                  </a:cubicBezTo>
                  <a:cubicBezTo>
                    <a:pt x="11366036" y="6554639"/>
                    <a:pt x="11331229" y="6601436"/>
                    <a:pt x="11320861" y="6592474"/>
                  </a:cubicBezTo>
                  <a:cubicBezTo>
                    <a:pt x="11255691" y="6533731"/>
                    <a:pt x="11184597" y="6559617"/>
                    <a:pt x="11117946" y="6559617"/>
                  </a:cubicBezTo>
                  <a:cubicBezTo>
                    <a:pt x="11064581" y="6560823"/>
                    <a:pt x="11011935" y="6542956"/>
                    <a:pt x="10965389" y="6507843"/>
                  </a:cubicBezTo>
                  <a:cubicBezTo>
                    <a:pt x="10946875" y="6493904"/>
                    <a:pt x="10929101" y="6476978"/>
                    <a:pt x="10909846" y="6464034"/>
                  </a:cubicBezTo>
                  <a:cubicBezTo>
                    <a:pt x="10909220" y="6463698"/>
                    <a:pt x="10908588" y="6463380"/>
                    <a:pt x="10907952" y="6463079"/>
                  </a:cubicBezTo>
                  <a:cubicBezTo>
                    <a:pt x="10882103" y="6450849"/>
                    <a:pt x="10853773" y="6469107"/>
                    <a:pt x="10844677" y="6503861"/>
                  </a:cubicBezTo>
                  <a:cubicBezTo>
                    <a:pt x="10833569" y="6555635"/>
                    <a:pt x="10824682" y="6558622"/>
                    <a:pt x="10783951" y="6555635"/>
                  </a:cubicBezTo>
                  <a:cubicBezTo>
                    <a:pt x="10743219" y="6552647"/>
                    <a:pt x="10711376" y="6468017"/>
                    <a:pt x="10669163" y="6543687"/>
                  </a:cubicBezTo>
                  <a:cubicBezTo>
                    <a:pt x="10666941" y="6546674"/>
                    <a:pt x="10649167" y="6538708"/>
                    <a:pt x="10643984" y="6528752"/>
                  </a:cubicBezTo>
                  <a:cubicBezTo>
                    <a:pt x="10616434" y="6493419"/>
                    <a:pt x="10585260" y="6463578"/>
                    <a:pt x="10551413" y="6440138"/>
                  </a:cubicBezTo>
                  <a:cubicBezTo>
                    <a:pt x="10534380" y="6418233"/>
                    <a:pt x="10530677" y="6426199"/>
                    <a:pt x="10511422" y="6440138"/>
                  </a:cubicBezTo>
                  <a:cubicBezTo>
                    <a:pt x="10492167" y="6454077"/>
                    <a:pt x="10463285" y="6466026"/>
                    <a:pt x="10451436" y="6454077"/>
                  </a:cubicBezTo>
                  <a:cubicBezTo>
                    <a:pt x="10410318" y="6418792"/>
                    <a:pt x="10361402" y="6403669"/>
                    <a:pt x="10312950" y="6411264"/>
                  </a:cubicBezTo>
                  <a:cubicBezTo>
                    <a:pt x="10262591" y="6344554"/>
                    <a:pt x="10241115" y="6394338"/>
                    <a:pt x="10224083" y="6458060"/>
                  </a:cubicBezTo>
                  <a:cubicBezTo>
                    <a:pt x="10193719" y="6476978"/>
                    <a:pt x="10163356" y="6518795"/>
                    <a:pt x="10135955" y="6448103"/>
                  </a:cubicBezTo>
                  <a:cubicBezTo>
                    <a:pt x="10129645" y="6436989"/>
                    <a:pt x="10121862" y="6427537"/>
                    <a:pt x="10112998" y="6420225"/>
                  </a:cubicBezTo>
                  <a:cubicBezTo>
                    <a:pt x="10078931" y="6482951"/>
                    <a:pt x="10047087" y="6401308"/>
                    <a:pt x="10015984" y="6420225"/>
                  </a:cubicBezTo>
                  <a:cubicBezTo>
                    <a:pt x="9988304" y="6440540"/>
                    <a:pt x="9961592" y="6463153"/>
                    <a:pt x="9936002" y="6487930"/>
                  </a:cubicBezTo>
                  <a:cubicBezTo>
                    <a:pt x="9921190" y="6597453"/>
                    <a:pt x="9884903" y="6552647"/>
                    <a:pt x="9847134" y="6514813"/>
                  </a:cubicBezTo>
                  <a:cubicBezTo>
                    <a:pt x="9836025" y="6506847"/>
                    <a:pt x="9816030" y="6514813"/>
                    <a:pt x="9799737" y="6514813"/>
                  </a:cubicBezTo>
                  <a:cubicBezTo>
                    <a:pt x="9774558" y="6558622"/>
                    <a:pt x="9763450" y="6561609"/>
                    <a:pt x="9744936" y="6544683"/>
                  </a:cubicBezTo>
                  <a:cubicBezTo>
                    <a:pt x="9702723" y="6506847"/>
                    <a:pt x="9707908" y="6420225"/>
                    <a:pt x="9663473" y="6385376"/>
                  </a:cubicBezTo>
                  <a:cubicBezTo>
                    <a:pt x="9652365" y="6377412"/>
                    <a:pt x="9641256" y="6377412"/>
                    <a:pt x="9641256" y="6398320"/>
                  </a:cubicBezTo>
                  <a:lnTo>
                    <a:pt x="9641256" y="6456069"/>
                  </a:lnTo>
                  <a:lnTo>
                    <a:pt x="9613856" y="6456069"/>
                  </a:lnTo>
                  <a:cubicBezTo>
                    <a:pt x="9614596" y="6418233"/>
                    <a:pt x="9562016" y="6388364"/>
                    <a:pt x="9605709" y="6344554"/>
                  </a:cubicBezTo>
                  <a:cubicBezTo>
                    <a:pt x="9599785" y="6335594"/>
                    <a:pt x="9594601" y="6318667"/>
                    <a:pt x="9588677" y="6318667"/>
                  </a:cubicBezTo>
                  <a:cubicBezTo>
                    <a:pt x="9529431" y="6318667"/>
                    <a:pt x="9469445" y="6318667"/>
                    <a:pt x="9410200" y="6318667"/>
                  </a:cubicBezTo>
                  <a:cubicBezTo>
                    <a:pt x="9404909" y="6321165"/>
                    <a:pt x="9400448" y="6326104"/>
                    <a:pt x="9397610" y="6332607"/>
                  </a:cubicBezTo>
                  <a:cubicBezTo>
                    <a:pt x="9397610" y="6335594"/>
                    <a:pt x="9397610" y="6346546"/>
                    <a:pt x="9397610" y="6346545"/>
                  </a:cubicBezTo>
                  <a:cubicBezTo>
                    <a:pt x="9421848" y="6362581"/>
                    <a:pt x="9444489" y="6382651"/>
                    <a:pt x="9465002" y="6406285"/>
                  </a:cubicBezTo>
                  <a:cubicBezTo>
                    <a:pt x="9489536" y="6446570"/>
                    <a:pt x="9528304" y="6465973"/>
                    <a:pt x="9566459" y="6457064"/>
                  </a:cubicBezTo>
                  <a:cubicBezTo>
                    <a:pt x="9581270" y="6457064"/>
                    <a:pt x="9596823" y="6457064"/>
                    <a:pt x="9612374" y="6457064"/>
                  </a:cubicBezTo>
                  <a:cubicBezTo>
                    <a:pt x="9613856" y="6474986"/>
                    <a:pt x="9615337" y="6487930"/>
                    <a:pt x="9632370" y="6487930"/>
                  </a:cubicBezTo>
                  <a:cubicBezTo>
                    <a:pt x="9636813" y="6485938"/>
                    <a:pt x="9641256" y="6469013"/>
                    <a:pt x="9641256" y="6457064"/>
                  </a:cubicBezTo>
                  <a:lnTo>
                    <a:pt x="9641256" y="6464034"/>
                  </a:lnTo>
                  <a:cubicBezTo>
                    <a:pt x="9663473" y="6472995"/>
                    <a:pt x="9677544" y="6496891"/>
                    <a:pt x="9667917" y="6527756"/>
                  </a:cubicBezTo>
                  <a:cubicBezTo>
                    <a:pt x="9658290" y="6558622"/>
                    <a:pt x="9595341" y="6601436"/>
                    <a:pt x="9578309" y="6582518"/>
                  </a:cubicBezTo>
                  <a:cubicBezTo>
                    <a:pt x="9550167" y="6547670"/>
                    <a:pt x="9536096" y="6617366"/>
                    <a:pt x="9509435" y="6582518"/>
                  </a:cubicBezTo>
                  <a:cubicBezTo>
                    <a:pt x="9482775" y="6547670"/>
                    <a:pt x="9453153" y="6572562"/>
                    <a:pt x="9435379" y="6589487"/>
                  </a:cubicBezTo>
                  <a:cubicBezTo>
                    <a:pt x="9417605" y="6606414"/>
                    <a:pt x="9410200" y="6588491"/>
                    <a:pt x="9398351" y="6563600"/>
                  </a:cubicBezTo>
                  <a:cubicBezTo>
                    <a:pt x="9386502" y="6538708"/>
                    <a:pt x="9379837" y="6507843"/>
                    <a:pt x="9367987" y="6482951"/>
                  </a:cubicBezTo>
                  <a:cubicBezTo>
                    <a:pt x="9362804" y="6468017"/>
                    <a:pt x="9341327" y="6468017"/>
                    <a:pt x="9341327" y="6468017"/>
                  </a:cubicBezTo>
                  <a:cubicBezTo>
                    <a:pt x="9304299" y="6521782"/>
                    <a:pt x="9247275" y="6489921"/>
                    <a:pt x="9208766" y="6535722"/>
                  </a:cubicBezTo>
                  <a:cubicBezTo>
                    <a:pt x="9201360" y="6544683"/>
                    <a:pt x="9181365" y="6551652"/>
                    <a:pt x="9181365" y="6551652"/>
                  </a:cubicBezTo>
                  <a:cubicBezTo>
                    <a:pt x="9135450" y="6496891"/>
                    <a:pt x="9078426" y="6522778"/>
                    <a:pt x="9029549" y="6496891"/>
                  </a:cubicBezTo>
                  <a:cubicBezTo>
                    <a:pt x="9019566" y="6489659"/>
                    <a:pt x="9010951" y="6479439"/>
                    <a:pt x="9004370" y="6467022"/>
                  </a:cubicBezTo>
                  <a:cubicBezTo>
                    <a:pt x="8999341" y="6455888"/>
                    <a:pt x="8996535" y="6443199"/>
                    <a:pt x="8996223" y="6430182"/>
                  </a:cubicBezTo>
                  <a:cubicBezTo>
                    <a:pt x="8995483" y="6426199"/>
                    <a:pt x="9003629" y="6417238"/>
                    <a:pt x="9008813" y="6417238"/>
                  </a:cubicBezTo>
                  <a:cubicBezTo>
                    <a:pt x="9024751" y="6413709"/>
                    <a:pt x="9041012" y="6413709"/>
                    <a:pt x="9056950" y="6417238"/>
                  </a:cubicBezTo>
                  <a:cubicBezTo>
                    <a:pt x="9085832" y="6425203"/>
                    <a:pt x="9119157" y="6452086"/>
                    <a:pt x="9142115" y="6446112"/>
                  </a:cubicBezTo>
                  <a:cubicBezTo>
                    <a:pt x="9165072" y="6440138"/>
                    <a:pt x="9182846" y="6397325"/>
                    <a:pt x="9204322" y="6375420"/>
                  </a:cubicBezTo>
                  <a:cubicBezTo>
                    <a:pt x="9210987" y="6369446"/>
                    <a:pt x="9225058" y="6376416"/>
                    <a:pt x="9233945" y="6383385"/>
                  </a:cubicBezTo>
                  <a:cubicBezTo>
                    <a:pt x="9236880" y="6394666"/>
                    <a:pt x="9236880" y="6406952"/>
                    <a:pt x="9233945" y="6418233"/>
                  </a:cubicBezTo>
                  <a:cubicBezTo>
                    <a:pt x="9227280" y="6435160"/>
                    <a:pt x="9225058" y="6449099"/>
                    <a:pt x="9233945" y="6455073"/>
                  </a:cubicBezTo>
                  <a:cubicBezTo>
                    <a:pt x="9242832" y="6461047"/>
                    <a:pt x="9257643" y="6467022"/>
                    <a:pt x="9263568" y="6461047"/>
                  </a:cubicBezTo>
                  <a:cubicBezTo>
                    <a:pt x="9290969" y="6432173"/>
                    <a:pt x="9313926" y="6398321"/>
                    <a:pt x="9337624" y="6366459"/>
                  </a:cubicBezTo>
                  <a:cubicBezTo>
                    <a:pt x="9341250" y="6360763"/>
                    <a:pt x="9344244" y="6354391"/>
                    <a:pt x="9346511" y="6347541"/>
                  </a:cubicBezTo>
                  <a:cubicBezTo>
                    <a:pt x="9339105" y="6338581"/>
                    <a:pt x="9330959" y="6325637"/>
                    <a:pt x="9322813" y="6325637"/>
                  </a:cubicBezTo>
                  <a:cubicBezTo>
                    <a:pt x="9165813" y="6320659"/>
                    <a:pt x="9009554" y="6320659"/>
                    <a:pt x="8852553" y="6320659"/>
                  </a:cubicBezTo>
                  <a:cubicBezTo>
                    <a:pt x="8842106" y="6317076"/>
                    <a:pt x="8831156" y="6317076"/>
                    <a:pt x="8820709" y="6320659"/>
                  </a:cubicBezTo>
                  <a:cubicBezTo>
                    <a:pt x="8788865" y="6347541"/>
                    <a:pt x="8759242" y="6393342"/>
                    <a:pt x="8722954" y="6331611"/>
                  </a:cubicBezTo>
                  <a:cubicBezTo>
                    <a:pt x="8682964" y="6344554"/>
                    <a:pt x="8664449" y="6391351"/>
                    <a:pt x="8644454" y="6437151"/>
                  </a:cubicBezTo>
                  <a:cubicBezTo>
                    <a:pt x="8645393" y="6443504"/>
                    <a:pt x="8648376" y="6448972"/>
                    <a:pt x="8652600" y="6452086"/>
                  </a:cubicBezTo>
                  <a:cubicBezTo>
                    <a:pt x="8662514" y="6455986"/>
                    <a:pt x="8673050" y="6455986"/>
                    <a:pt x="8682964" y="6452086"/>
                  </a:cubicBezTo>
                  <a:cubicBezTo>
                    <a:pt x="8702218" y="6441134"/>
                    <a:pt x="8719992" y="6412260"/>
                    <a:pt x="8738506" y="6412260"/>
                  </a:cubicBezTo>
                  <a:cubicBezTo>
                    <a:pt x="8781451" y="6421747"/>
                    <a:pt x="8825326" y="6405361"/>
                    <a:pt x="8858478" y="6367455"/>
                  </a:cubicBezTo>
                  <a:cubicBezTo>
                    <a:pt x="8868105" y="6357498"/>
                    <a:pt x="8890322" y="6367455"/>
                    <a:pt x="8905874" y="6367455"/>
                  </a:cubicBezTo>
                  <a:cubicBezTo>
                    <a:pt x="8915717" y="6372787"/>
                    <a:pt x="8922937" y="6384362"/>
                    <a:pt x="8925129" y="6398321"/>
                  </a:cubicBezTo>
                  <a:cubicBezTo>
                    <a:pt x="8926610" y="6411264"/>
                    <a:pt x="8922907" y="6440138"/>
                    <a:pt x="8916983" y="6440138"/>
                  </a:cubicBezTo>
                  <a:cubicBezTo>
                    <a:pt x="8874617" y="6467688"/>
                    <a:pt x="8830176" y="6489051"/>
                    <a:pt x="8784421" y="6503861"/>
                  </a:cubicBezTo>
                  <a:cubicBezTo>
                    <a:pt x="8738506" y="6514813"/>
                    <a:pt x="8687407" y="6489921"/>
                    <a:pt x="8648157" y="6548666"/>
                  </a:cubicBezTo>
                  <a:cubicBezTo>
                    <a:pt x="8643307" y="6552207"/>
                    <a:pt x="8637454" y="6552207"/>
                    <a:pt x="8632605" y="6548666"/>
                  </a:cubicBezTo>
                  <a:cubicBezTo>
                    <a:pt x="8572620" y="6471003"/>
                    <a:pt x="8523002" y="6538708"/>
                    <a:pt x="8474865" y="6577539"/>
                  </a:cubicBezTo>
                  <a:cubicBezTo>
                    <a:pt x="8447464" y="6599444"/>
                    <a:pt x="8439317" y="6566588"/>
                    <a:pt x="8421544" y="6558622"/>
                  </a:cubicBezTo>
                  <a:cubicBezTo>
                    <a:pt x="8406790" y="6553627"/>
                    <a:pt x="8391565" y="6551614"/>
                    <a:pt x="8376369" y="6552647"/>
                  </a:cubicBezTo>
                  <a:cubicBezTo>
                    <a:pt x="8376369" y="6531739"/>
                    <a:pt x="8376369" y="6510830"/>
                    <a:pt x="8376369" y="6490917"/>
                  </a:cubicBezTo>
                  <a:cubicBezTo>
                    <a:pt x="8375361" y="6484348"/>
                    <a:pt x="8372424" y="6478603"/>
                    <a:pt x="8368223" y="6474986"/>
                  </a:cubicBezTo>
                  <a:cubicBezTo>
                    <a:pt x="8360817" y="6478969"/>
                    <a:pt x="8348968" y="6483947"/>
                    <a:pt x="8348968" y="6490917"/>
                  </a:cubicBezTo>
                  <a:cubicBezTo>
                    <a:pt x="8346022" y="6510920"/>
                    <a:pt x="8344534" y="6531261"/>
                    <a:pt x="8344525" y="6551652"/>
                  </a:cubicBezTo>
                  <a:cubicBezTo>
                    <a:pt x="8318605" y="6549661"/>
                    <a:pt x="8299350" y="6499878"/>
                    <a:pt x="8263063" y="6541696"/>
                  </a:cubicBezTo>
                  <a:cubicBezTo>
                    <a:pt x="8238624" y="6569575"/>
                    <a:pt x="8187525" y="6583514"/>
                    <a:pt x="8180860" y="6492908"/>
                  </a:cubicBezTo>
                  <a:cubicBezTo>
                    <a:pt x="8179379" y="6474986"/>
                    <a:pt x="8169751" y="6468017"/>
                    <a:pt x="8160124" y="6474986"/>
                  </a:cubicBezTo>
                  <a:cubicBezTo>
                    <a:pt x="8122602" y="6502202"/>
                    <a:pt x="8084833" y="6528088"/>
                    <a:pt x="8046817" y="6552647"/>
                  </a:cubicBezTo>
                  <a:cubicBezTo>
                    <a:pt x="8043855" y="6554639"/>
                    <a:pt x="8033487" y="6543687"/>
                    <a:pt x="8033487" y="6543687"/>
                  </a:cubicBezTo>
                  <a:cubicBezTo>
                    <a:pt x="8030391" y="6539386"/>
                    <a:pt x="8028551" y="6533731"/>
                    <a:pt x="8028303" y="6527756"/>
                  </a:cubicBezTo>
                  <a:cubicBezTo>
                    <a:pt x="8049780" y="6491913"/>
                    <a:pt x="8072737" y="6458060"/>
                    <a:pt x="8091992" y="6421220"/>
                  </a:cubicBezTo>
                  <a:cubicBezTo>
                    <a:pt x="8098657" y="6409273"/>
                    <a:pt x="8129020" y="6392347"/>
                    <a:pt x="8098657" y="6373429"/>
                  </a:cubicBezTo>
                  <a:cubicBezTo>
                    <a:pt x="8087548" y="6366460"/>
                    <a:pt x="8068294" y="6379402"/>
                    <a:pt x="8054964" y="6389359"/>
                  </a:cubicBezTo>
                  <a:cubicBezTo>
                    <a:pt x="8041356" y="6402344"/>
                    <a:pt x="8029359" y="6418137"/>
                    <a:pt x="8019416" y="6436155"/>
                  </a:cubicBezTo>
                  <a:cubicBezTo>
                    <a:pt x="8009048" y="6449099"/>
                    <a:pt x="8002383" y="6450094"/>
                    <a:pt x="7992756" y="6436155"/>
                  </a:cubicBezTo>
                  <a:cubicBezTo>
                    <a:pt x="7957949" y="6385376"/>
                    <a:pt x="7909072" y="6426199"/>
                    <a:pt x="7870562" y="6398321"/>
                  </a:cubicBezTo>
                  <a:cubicBezTo>
                    <a:pt x="7857973" y="6389359"/>
                    <a:pt x="7851308" y="6346546"/>
                    <a:pt x="7831312" y="6379402"/>
                  </a:cubicBezTo>
                  <a:cubicBezTo>
                    <a:pt x="7811317" y="6412260"/>
                    <a:pt x="7761699" y="6393342"/>
                    <a:pt x="7761699" y="6454077"/>
                  </a:cubicBezTo>
                  <a:lnTo>
                    <a:pt x="7904628" y="6454077"/>
                  </a:lnTo>
                  <a:cubicBezTo>
                    <a:pt x="7952024" y="6455073"/>
                    <a:pt x="7964615" y="6484942"/>
                    <a:pt x="7952024" y="6565592"/>
                  </a:cubicBezTo>
                  <a:cubicBezTo>
                    <a:pt x="7949063" y="6586500"/>
                    <a:pt x="7931289" y="6591479"/>
                    <a:pt x="7931289" y="6578535"/>
                  </a:cubicBezTo>
                  <a:cubicBezTo>
                    <a:pt x="7920181" y="6524769"/>
                    <a:pt x="7905369" y="6494900"/>
                    <a:pt x="7869822" y="6548666"/>
                  </a:cubicBezTo>
                  <a:cubicBezTo>
                    <a:pt x="7789100" y="6548666"/>
                    <a:pt x="7707638" y="6548666"/>
                    <a:pt x="7626176" y="6548665"/>
                  </a:cubicBezTo>
                  <a:cubicBezTo>
                    <a:pt x="7545424" y="6534755"/>
                    <a:pt x="7463692" y="6561341"/>
                    <a:pt x="7396600" y="6623339"/>
                  </a:cubicBezTo>
                  <a:cubicBezTo>
                    <a:pt x="7370814" y="6654046"/>
                    <a:pt x="7332037" y="6654046"/>
                    <a:pt x="7306251" y="6623339"/>
                  </a:cubicBezTo>
                  <a:cubicBezTo>
                    <a:pt x="7277367" y="6584735"/>
                    <a:pt x="7230717" y="6584735"/>
                    <a:pt x="7201831" y="6623339"/>
                  </a:cubicBezTo>
                  <a:cubicBezTo>
                    <a:pt x="7188678" y="6634737"/>
                    <a:pt x="7172704" y="6638674"/>
                    <a:pt x="7157397" y="6634292"/>
                  </a:cubicBezTo>
                  <a:cubicBezTo>
                    <a:pt x="7085613" y="6585974"/>
                    <a:pt x="7001087" y="6585974"/>
                    <a:pt x="6929302" y="6634292"/>
                  </a:cubicBezTo>
                  <a:cubicBezTo>
                    <a:pt x="6908458" y="6640969"/>
                    <a:pt x="6887016" y="6643651"/>
                    <a:pt x="6865614" y="6642257"/>
                  </a:cubicBezTo>
                  <a:cubicBezTo>
                    <a:pt x="6764156" y="6642257"/>
                    <a:pt x="6667142" y="6642257"/>
                    <a:pt x="6569388" y="6642257"/>
                  </a:cubicBezTo>
                  <a:cubicBezTo>
                    <a:pt x="6509935" y="6632865"/>
                    <a:pt x="6449769" y="6635550"/>
                    <a:pt x="6390911" y="6650223"/>
                  </a:cubicBezTo>
                  <a:cubicBezTo>
                    <a:pt x="6340552" y="6673124"/>
                    <a:pt x="6288712" y="6685071"/>
                    <a:pt x="6238354" y="6704985"/>
                  </a:cubicBezTo>
                  <a:cubicBezTo>
                    <a:pt x="6218359" y="6712949"/>
                    <a:pt x="6203548" y="6731867"/>
                    <a:pt x="6183552" y="6704985"/>
                  </a:cubicBezTo>
                  <a:cubicBezTo>
                    <a:pt x="6176146" y="6692040"/>
                    <a:pt x="6163557" y="6697019"/>
                    <a:pt x="6153189" y="6692040"/>
                  </a:cubicBezTo>
                  <a:cubicBezTo>
                    <a:pt x="6112458" y="6670136"/>
                    <a:pt x="6087279" y="6755762"/>
                    <a:pt x="6049510" y="6729876"/>
                  </a:cubicBezTo>
                  <a:cubicBezTo>
                    <a:pt x="6021944" y="6705249"/>
                    <a:pt x="5995936" y="6677609"/>
                    <a:pt x="5971750" y="6647236"/>
                  </a:cubicBezTo>
                  <a:cubicBezTo>
                    <a:pt x="5965085" y="6641263"/>
                    <a:pt x="5951014" y="6649227"/>
                    <a:pt x="5941387" y="6655201"/>
                  </a:cubicBezTo>
                  <a:cubicBezTo>
                    <a:pt x="5931759" y="6661175"/>
                    <a:pt x="5916207" y="6680093"/>
                    <a:pt x="5916207" y="6680092"/>
                  </a:cubicBezTo>
                  <a:cubicBezTo>
                    <a:pt x="5887131" y="6644731"/>
                    <a:pt x="5846699" y="6631609"/>
                    <a:pt x="5808826" y="6645244"/>
                  </a:cubicBezTo>
                  <a:cubicBezTo>
                    <a:pt x="5761429" y="6655201"/>
                    <a:pt x="5718476" y="6609400"/>
                    <a:pt x="5667377" y="6669141"/>
                  </a:cubicBezTo>
                  <a:cubicBezTo>
                    <a:pt x="5616278" y="6728880"/>
                    <a:pt x="5584434" y="6602431"/>
                    <a:pt x="5531113" y="6640267"/>
                  </a:cubicBezTo>
                  <a:cubicBezTo>
                    <a:pt x="5504453" y="6660179"/>
                    <a:pt x="5475571" y="6631305"/>
                    <a:pt x="5439283" y="6670136"/>
                  </a:cubicBezTo>
                  <a:cubicBezTo>
                    <a:pt x="5402995" y="6708967"/>
                    <a:pt x="5359302" y="6681088"/>
                    <a:pt x="5328938" y="6692040"/>
                  </a:cubicBezTo>
                  <a:cubicBezTo>
                    <a:pt x="5298575" y="6702993"/>
                    <a:pt x="5269693" y="6718924"/>
                    <a:pt x="5239330" y="6732863"/>
                  </a:cubicBezTo>
                  <a:cubicBezTo>
                    <a:pt x="5199339" y="6666153"/>
                    <a:pt x="5168235" y="6740829"/>
                    <a:pt x="5125283" y="6740829"/>
                  </a:cubicBezTo>
                  <a:cubicBezTo>
                    <a:pt x="5082330" y="6740829"/>
                    <a:pt x="5038636" y="6740829"/>
                    <a:pt x="4995683" y="6740829"/>
                  </a:cubicBezTo>
                  <a:lnTo>
                    <a:pt x="4865344" y="6740829"/>
                  </a:lnTo>
                  <a:cubicBezTo>
                    <a:pt x="4821650" y="6740829"/>
                    <a:pt x="4778697" y="6740829"/>
                    <a:pt x="4735004" y="6740828"/>
                  </a:cubicBezTo>
                  <a:cubicBezTo>
                    <a:pt x="4681323" y="6729783"/>
                    <a:pt x="4626428" y="6742725"/>
                    <a:pt x="4578745" y="6777668"/>
                  </a:cubicBezTo>
                  <a:cubicBezTo>
                    <a:pt x="4557268" y="6800568"/>
                    <a:pt x="4515796" y="6789616"/>
                    <a:pt x="4483212" y="6789616"/>
                  </a:cubicBezTo>
                  <a:cubicBezTo>
                    <a:pt x="4387678" y="6801563"/>
                    <a:pt x="4289183" y="6752776"/>
                    <a:pt x="4195872" y="6821477"/>
                  </a:cubicBezTo>
                  <a:cubicBezTo>
                    <a:pt x="4189947" y="6826454"/>
                    <a:pt x="4178839" y="6810525"/>
                    <a:pt x="4169211" y="6810525"/>
                  </a:cubicBezTo>
                  <a:cubicBezTo>
                    <a:pt x="4102829" y="6778080"/>
                    <a:pt x="4029583" y="6782377"/>
                    <a:pt x="3965556" y="6822473"/>
                  </a:cubicBezTo>
                  <a:cubicBezTo>
                    <a:pt x="3940409" y="6834464"/>
                    <a:pt x="3913611" y="6838882"/>
                    <a:pt x="3887055" y="6835416"/>
                  </a:cubicBezTo>
                  <a:cubicBezTo>
                    <a:pt x="3821975" y="6841890"/>
                    <a:pt x="3756627" y="6841890"/>
                    <a:pt x="3691546" y="6835416"/>
                  </a:cubicBezTo>
                  <a:cubicBezTo>
                    <a:pt x="3624154" y="6823468"/>
                    <a:pt x="3571574" y="6898142"/>
                    <a:pt x="3504923" y="6888186"/>
                  </a:cubicBezTo>
                  <a:cubicBezTo>
                    <a:pt x="3446199" y="6873236"/>
                    <a:pt x="3385911" y="6873236"/>
                    <a:pt x="3327187" y="6888186"/>
                  </a:cubicBezTo>
                  <a:cubicBezTo>
                    <a:pt x="3283757" y="6915186"/>
                    <a:pt x="3236548" y="6929442"/>
                    <a:pt x="3188701" y="6930003"/>
                  </a:cubicBezTo>
                  <a:cubicBezTo>
                    <a:pt x="3142046" y="6922039"/>
                    <a:pt x="3110201" y="6973813"/>
                    <a:pt x="3067989" y="6987752"/>
                  </a:cubicBezTo>
                  <a:cubicBezTo>
                    <a:pt x="3023016" y="7009763"/>
                    <a:pt x="2975828" y="7022518"/>
                    <a:pt x="2928022" y="7025587"/>
                  </a:cubicBezTo>
                  <a:cubicBezTo>
                    <a:pt x="2896177" y="7025587"/>
                    <a:pt x="2863593" y="7025587"/>
                    <a:pt x="2831008" y="7025587"/>
                  </a:cubicBezTo>
                  <a:cubicBezTo>
                    <a:pt x="2802499" y="7021879"/>
                    <a:pt x="2774561" y="7038031"/>
                    <a:pt x="2756951" y="7068400"/>
                  </a:cubicBezTo>
                  <a:cubicBezTo>
                    <a:pt x="2728810" y="7116193"/>
                    <a:pt x="2699927" y="7138097"/>
                    <a:pt x="2661418" y="7086323"/>
                  </a:cubicBezTo>
                  <a:cubicBezTo>
                    <a:pt x="2649569" y="7068400"/>
                    <a:pt x="2633276" y="7075370"/>
                    <a:pt x="2616984" y="7086323"/>
                  </a:cubicBezTo>
                  <a:cubicBezTo>
                    <a:pt x="2547230" y="7138763"/>
                    <a:pt x="2468804" y="7166835"/>
                    <a:pt x="2388890" y="7167966"/>
                  </a:cubicBezTo>
                  <a:cubicBezTo>
                    <a:pt x="2271139" y="7256581"/>
                    <a:pt x="2145243" y="7200824"/>
                    <a:pt x="2023790" y="7211777"/>
                  </a:cubicBezTo>
                  <a:cubicBezTo>
                    <a:pt x="1997179" y="7214825"/>
                    <a:pt x="1970702" y="7204145"/>
                    <a:pt x="1949734" y="7181906"/>
                  </a:cubicBezTo>
                  <a:cubicBezTo>
                    <a:pt x="1928636" y="7156840"/>
                    <a:pt x="1903157" y="7139370"/>
                    <a:pt x="1875677" y="7131128"/>
                  </a:cubicBezTo>
                  <a:cubicBezTo>
                    <a:pt x="1857903" y="7128141"/>
                    <a:pt x="1838649" y="7158010"/>
                    <a:pt x="1818653" y="7165976"/>
                  </a:cubicBezTo>
                  <a:cubicBezTo>
                    <a:pt x="1802913" y="7171930"/>
                    <a:pt x="1786257" y="7171930"/>
                    <a:pt x="1770517" y="7165976"/>
                  </a:cubicBezTo>
                  <a:cubicBezTo>
                    <a:pt x="1741535" y="7148549"/>
                    <a:pt x="1711868" y="7133260"/>
                    <a:pt x="1681648" y="7120176"/>
                  </a:cubicBezTo>
                  <a:cubicBezTo>
                    <a:pt x="1649338" y="7117653"/>
                    <a:pt x="1616945" y="7117653"/>
                    <a:pt x="1584634" y="7120176"/>
                  </a:cubicBezTo>
                  <a:cubicBezTo>
                    <a:pt x="1575007" y="7119180"/>
                    <a:pt x="1566861" y="7102253"/>
                    <a:pt x="1557974" y="7094288"/>
                  </a:cubicBezTo>
                  <a:cubicBezTo>
                    <a:pt x="1530664" y="7069465"/>
                    <a:pt x="1494438" y="7071900"/>
                    <a:pt x="1469106" y="7100261"/>
                  </a:cubicBezTo>
                  <a:cubicBezTo>
                    <a:pt x="1457997" y="7113206"/>
                    <a:pt x="1452073" y="7117189"/>
                    <a:pt x="1442446" y="7107231"/>
                  </a:cubicBezTo>
                  <a:cubicBezTo>
                    <a:pt x="1391668" y="7046109"/>
                    <a:pt x="1356656" y="6964867"/>
                    <a:pt x="1342469" y="6875242"/>
                  </a:cubicBezTo>
                  <a:cubicBezTo>
                    <a:pt x="1341242" y="6870447"/>
                    <a:pt x="1341678" y="6865165"/>
                    <a:pt x="1343659" y="6860849"/>
                  </a:cubicBezTo>
                  <a:cubicBezTo>
                    <a:pt x="1347309" y="6852892"/>
                    <a:pt x="1355065" y="6850421"/>
                    <a:pt x="1360983" y="6855329"/>
                  </a:cubicBezTo>
                  <a:cubicBezTo>
                    <a:pt x="1390606" y="6891173"/>
                    <a:pt x="1418747" y="6897147"/>
                    <a:pt x="1443927" y="6848359"/>
                  </a:cubicBezTo>
                  <a:cubicBezTo>
                    <a:pt x="1454409" y="6831179"/>
                    <a:pt x="1461310" y="6810562"/>
                    <a:pt x="1463922" y="6788620"/>
                  </a:cubicBezTo>
                  <a:cubicBezTo>
                    <a:pt x="1466144" y="6742820"/>
                    <a:pt x="1439483" y="6742820"/>
                    <a:pt x="1418747" y="6742820"/>
                  </a:cubicBezTo>
                  <a:cubicBezTo>
                    <a:pt x="1343858" y="6741187"/>
                    <a:pt x="1270491" y="6714130"/>
                    <a:pt x="1205464" y="6664162"/>
                  </a:cubicBezTo>
                  <a:cubicBezTo>
                    <a:pt x="1172067" y="6638707"/>
                    <a:pt x="1130417" y="6643869"/>
                    <a:pt x="1101044" y="6677105"/>
                  </a:cubicBezTo>
                  <a:cubicBezTo>
                    <a:pt x="1078825" y="6698084"/>
                    <a:pt x="1049207" y="6698084"/>
                    <a:pt x="1026988" y="6677105"/>
                  </a:cubicBezTo>
                  <a:cubicBezTo>
                    <a:pt x="995143" y="6650223"/>
                    <a:pt x="973667" y="6598449"/>
                    <a:pt x="933676" y="6585504"/>
                  </a:cubicBezTo>
                  <a:cubicBezTo>
                    <a:pt x="927752" y="6583514"/>
                    <a:pt x="921087" y="6560613"/>
                    <a:pt x="921087" y="6545678"/>
                  </a:cubicBezTo>
                  <a:cubicBezTo>
                    <a:pt x="919796" y="6447000"/>
                    <a:pt x="963578" y="6357323"/>
                    <a:pt x="1031431" y="6319663"/>
                  </a:cubicBezTo>
                  <a:cubicBezTo>
                    <a:pt x="1035134" y="6318667"/>
                    <a:pt x="1039577" y="6332607"/>
                    <a:pt x="1044021" y="6332607"/>
                  </a:cubicBezTo>
                  <a:cubicBezTo>
                    <a:pt x="1109191" y="6353515"/>
                    <a:pt x="1113634" y="6351524"/>
                    <a:pt x="1113634" y="6276849"/>
                  </a:cubicBezTo>
                  <a:cubicBezTo>
                    <a:pt x="1117459" y="6250607"/>
                    <a:pt x="1119443" y="6223938"/>
                    <a:pt x="1119559" y="6197196"/>
                  </a:cubicBezTo>
                  <a:cubicBezTo>
                    <a:pt x="1116102" y="6186633"/>
                    <a:pt x="1110443" y="6177641"/>
                    <a:pt x="1103266" y="6171309"/>
                  </a:cubicBezTo>
                  <a:cubicBezTo>
                    <a:pt x="1081790" y="6195206"/>
                    <a:pt x="1056610" y="6236027"/>
                    <a:pt x="1039577" y="6242001"/>
                  </a:cubicBezTo>
                  <a:cubicBezTo>
                    <a:pt x="1022544" y="6247975"/>
                    <a:pt x="995884" y="6189232"/>
                    <a:pt x="988478" y="6264902"/>
                  </a:cubicBezTo>
                  <a:cubicBezTo>
                    <a:pt x="987738" y="6272867"/>
                    <a:pt x="973667" y="6285810"/>
                    <a:pt x="969964" y="6285810"/>
                  </a:cubicBezTo>
                  <a:cubicBezTo>
                    <a:pt x="960154" y="6278634"/>
                    <a:pt x="951771" y="6268389"/>
                    <a:pt x="945525" y="6255941"/>
                  </a:cubicBezTo>
                  <a:cubicBezTo>
                    <a:pt x="915903" y="6204166"/>
                    <a:pt x="917384" y="6194210"/>
                    <a:pt x="963299" y="6156375"/>
                  </a:cubicBezTo>
                  <a:cubicBezTo>
                    <a:pt x="979591" y="6142435"/>
                    <a:pt x="985516" y="6135466"/>
                    <a:pt x="973667" y="6108583"/>
                  </a:cubicBezTo>
                  <a:cubicBezTo>
                    <a:pt x="927011" y="6009017"/>
                    <a:pt x="860360" y="6009017"/>
                    <a:pt x="786304" y="6009017"/>
                  </a:cubicBezTo>
                  <a:cubicBezTo>
                    <a:pt x="782601" y="6009017"/>
                    <a:pt x="775936" y="5981138"/>
                    <a:pt x="775195" y="5980143"/>
                  </a:cubicBezTo>
                  <a:cubicBezTo>
                    <a:pt x="774455" y="5979147"/>
                    <a:pt x="783341" y="5968195"/>
                    <a:pt x="787785" y="5968195"/>
                  </a:cubicBezTo>
                  <a:cubicBezTo>
                    <a:pt x="793210" y="5967722"/>
                    <a:pt x="798652" y="5967722"/>
                    <a:pt x="804077" y="5968195"/>
                  </a:cubicBezTo>
                  <a:cubicBezTo>
                    <a:pt x="824073" y="5956247"/>
                    <a:pt x="820370" y="5937329"/>
                    <a:pt x="810002" y="5917416"/>
                  </a:cubicBezTo>
                  <a:cubicBezTo>
                    <a:pt x="795133" y="5885017"/>
                    <a:pt x="767825" y="5866853"/>
                    <a:pt x="739648" y="5870620"/>
                  </a:cubicBezTo>
                  <a:cubicBezTo>
                    <a:pt x="723490" y="5874602"/>
                    <a:pt x="706928" y="5874602"/>
                    <a:pt x="690771" y="5870620"/>
                  </a:cubicBezTo>
                  <a:cubicBezTo>
                    <a:pt x="680984" y="5865672"/>
                    <a:pt x="673370" y="5855069"/>
                    <a:pt x="670035" y="5841746"/>
                  </a:cubicBezTo>
                  <a:cubicBezTo>
                    <a:pt x="667912" y="5826851"/>
                    <a:pt x="670312" y="5811433"/>
                    <a:pt x="676700" y="5798932"/>
                  </a:cubicBezTo>
                  <a:cubicBezTo>
                    <a:pt x="697436" y="5775036"/>
                    <a:pt x="721134" y="5758110"/>
                    <a:pt x="741870" y="5734214"/>
                  </a:cubicBezTo>
                  <a:cubicBezTo>
                    <a:pt x="748638" y="5724663"/>
                    <a:pt x="751658" y="5711377"/>
                    <a:pt x="750016" y="5698370"/>
                  </a:cubicBezTo>
                  <a:cubicBezTo>
                    <a:pt x="737426" y="5671488"/>
                    <a:pt x="724096" y="5638631"/>
                    <a:pt x="737426" y="5612744"/>
                  </a:cubicBezTo>
                  <a:cubicBezTo>
                    <a:pt x="750756" y="5586856"/>
                    <a:pt x="778157" y="5598804"/>
                    <a:pt x="796672" y="5586856"/>
                  </a:cubicBezTo>
                  <a:cubicBezTo>
                    <a:pt x="816298" y="5573825"/>
                    <a:pt x="834089" y="5556306"/>
                    <a:pt x="849252" y="5535082"/>
                  </a:cubicBezTo>
                  <a:cubicBezTo>
                    <a:pt x="865528" y="5501853"/>
                    <a:pt x="865528" y="5458788"/>
                    <a:pt x="849252" y="5425559"/>
                  </a:cubicBezTo>
                  <a:cubicBezTo>
                    <a:pt x="832959" y="5393698"/>
                    <a:pt x="812223" y="5405646"/>
                    <a:pt x="793709" y="5425559"/>
                  </a:cubicBezTo>
                  <a:cubicBezTo>
                    <a:pt x="775195" y="5445472"/>
                    <a:pt x="754459" y="5459411"/>
                    <a:pt x="735205" y="5435516"/>
                  </a:cubicBezTo>
                  <a:cubicBezTo>
                    <a:pt x="704841" y="5396685"/>
                    <a:pt x="680403" y="5406641"/>
                    <a:pt x="648558" y="5435516"/>
                  </a:cubicBezTo>
                  <a:cubicBezTo>
                    <a:pt x="615302" y="5463633"/>
                    <a:pt x="572591" y="5461257"/>
                    <a:pt x="541176" y="5429542"/>
                  </a:cubicBezTo>
                  <a:cubicBezTo>
                    <a:pt x="522612" y="5413144"/>
                    <a:pt x="508563" y="5389009"/>
                    <a:pt x="501186" y="5360841"/>
                  </a:cubicBezTo>
                  <a:cubicBezTo>
                    <a:pt x="492299" y="5323006"/>
                    <a:pt x="518959" y="5318027"/>
                    <a:pt x="536733" y="5301102"/>
                  </a:cubicBezTo>
                  <a:cubicBezTo>
                    <a:pt x="570799" y="5270236"/>
                    <a:pt x="622638" y="5271232"/>
                    <a:pt x="633747" y="5191579"/>
                  </a:cubicBezTo>
                  <a:cubicBezTo>
                    <a:pt x="635228" y="5179630"/>
                    <a:pt x="651521" y="5173656"/>
                    <a:pt x="673738" y="5164696"/>
                  </a:cubicBezTo>
                  <a:cubicBezTo>
                    <a:pt x="695954" y="5155735"/>
                    <a:pt x="727799" y="5162705"/>
                    <a:pt x="747794" y="5142791"/>
                  </a:cubicBezTo>
                  <a:cubicBezTo>
                    <a:pt x="820165" y="5079115"/>
                    <a:pt x="907272" y="5052933"/>
                    <a:pt x="992922" y="5069112"/>
                  </a:cubicBezTo>
                  <a:cubicBezTo>
                    <a:pt x="1030994" y="5071598"/>
                    <a:pt x="1069156" y="5069599"/>
                    <a:pt x="1106969" y="5063138"/>
                  </a:cubicBezTo>
                  <a:cubicBezTo>
                    <a:pt x="1122598" y="5059156"/>
                    <a:pt x="1137312" y="5050288"/>
                    <a:pt x="1149922" y="5037251"/>
                  </a:cubicBezTo>
                  <a:cubicBezTo>
                    <a:pt x="1158621" y="5027037"/>
                    <a:pt x="1165247" y="5014018"/>
                    <a:pt x="1169176" y="4999415"/>
                  </a:cubicBezTo>
                  <a:cubicBezTo>
                    <a:pt x="1169917" y="4995433"/>
                    <a:pt x="1157327" y="4976515"/>
                    <a:pt x="1150662" y="4976515"/>
                  </a:cubicBezTo>
                  <a:cubicBezTo>
                    <a:pt x="1100304" y="4976515"/>
                    <a:pt x="1051426" y="4976515"/>
                    <a:pt x="1002549" y="4976515"/>
                  </a:cubicBezTo>
                  <a:cubicBezTo>
                    <a:pt x="981073" y="4976515"/>
                    <a:pt x="949969" y="4987468"/>
                    <a:pt x="939601" y="4971537"/>
                  </a:cubicBezTo>
                  <a:cubicBezTo>
                    <a:pt x="887021" y="4887902"/>
                    <a:pt x="854436" y="4946646"/>
                    <a:pt x="818889" y="4997425"/>
                  </a:cubicBezTo>
                  <a:cubicBezTo>
                    <a:pt x="802596" y="5022316"/>
                    <a:pt x="790006" y="5006385"/>
                    <a:pt x="780379" y="4989459"/>
                  </a:cubicBezTo>
                  <a:cubicBezTo>
                    <a:pt x="757421" y="4950628"/>
                    <a:pt x="738907" y="4933702"/>
                    <a:pt x="701138" y="4966559"/>
                  </a:cubicBezTo>
                  <a:cubicBezTo>
                    <a:pt x="679662" y="4988464"/>
                    <a:pt x="636709" y="4965563"/>
                    <a:pt x="605605" y="4973528"/>
                  </a:cubicBezTo>
                  <a:cubicBezTo>
                    <a:pt x="552285" y="4987468"/>
                    <a:pt x="526365" y="4954611"/>
                    <a:pt x="511553" y="4882924"/>
                  </a:cubicBezTo>
                  <a:cubicBezTo>
                    <a:pt x="496978" y="4823882"/>
                    <a:pt x="472964" y="4769847"/>
                    <a:pt x="441200" y="4724613"/>
                  </a:cubicBezTo>
                  <a:cubicBezTo>
                    <a:pt x="414422" y="4679985"/>
                    <a:pt x="419378" y="4614687"/>
                    <a:pt x="452308" y="4578251"/>
                  </a:cubicBezTo>
                  <a:cubicBezTo>
                    <a:pt x="465298" y="4564836"/>
                    <a:pt x="478902" y="4552532"/>
                    <a:pt x="493039" y="4541412"/>
                  </a:cubicBezTo>
                  <a:cubicBezTo>
                    <a:pt x="527105" y="4507559"/>
                    <a:pt x="541176" y="4468728"/>
                    <a:pt x="521181" y="4426910"/>
                  </a:cubicBezTo>
                  <a:cubicBezTo>
                    <a:pt x="492341" y="4378923"/>
                    <a:pt x="481675" y="4315674"/>
                    <a:pt x="492299" y="4255656"/>
                  </a:cubicBezTo>
                  <a:cubicBezTo>
                    <a:pt x="494118" y="4233896"/>
                    <a:pt x="500836" y="4213402"/>
                    <a:pt x="511553" y="4196913"/>
                  </a:cubicBezTo>
                  <a:cubicBezTo>
                    <a:pt x="623936" y="4113046"/>
                    <a:pt x="742912" y="4046257"/>
                    <a:pt x="866285" y="3997780"/>
                  </a:cubicBezTo>
                  <a:cubicBezTo>
                    <a:pt x="888421" y="3996803"/>
                    <a:pt x="909069" y="3982557"/>
                    <a:pt x="922568" y="3958949"/>
                  </a:cubicBezTo>
                  <a:cubicBezTo>
                    <a:pt x="958475" y="3882221"/>
                    <a:pt x="1023584" y="3839417"/>
                    <a:pt x="1090676" y="3848430"/>
                  </a:cubicBezTo>
                  <a:cubicBezTo>
                    <a:pt x="1124014" y="3809594"/>
                    <a:pt x="1169120" y="3794433"/>
                    <a:pt x="1212129" y="3807608"/>
                  </a:cubicBezTo>
                  <a:cubicBezTo>
                    <a:pt x="1265450" y="3810595"/>
                    <a:pt x="1273596" y="3767782"/>
                    <a:pt x="1273596" y="3702068"/>
                  </a:cubicBezTo>
                  <a:cubicBezTo>
                    <a:pt x="1275196" y="3680847"/>
                    <a:pt x="1287479" y="3663920"/>
                    <a:pt x="1303219" y="3661246"/>
                  </a:cubicBezTo>
                  <a:cubicBezTo>
                    <a:pt x="1292851" y="3607480"/>
                    <a:pt x="1249898" y="3555706"/>
                    <a:pt x="1297294" y="3496962"/>
                  </a:cubicBezTo>
                  <a:cubicBezTo>
                    <a:pt x="1298035" y="3496962"/>
                    <a:pt x="1301738" y="3488001"/>
                    <a:pt x="1292111" y="3482027"/>
                  </a:cubicBezTo>
                  <a:cubicBezTo>
                    <a:pt x="1282483" y="3476053"/>
                    <a:pt x="1268412" y="3469084"/>
                    <a:pt x="1262488" y="3476053"/>
                  </a:cubicBezTo>
                  <a:cubicBezTo>
                    <a:pt x="1235827" y="3503932"/>
                    <a:pt x="1204724" y="3547741"/>
                    <a:pt x="1188431" y="3568650"/>
                  </a:cubicBezTo>
                  <a:cubicBezTo>
                    <a:pt x="1172139" y="3589558"/>
                    <a:pt x="1172879" y="3588563"/>
                    <a:pt x="1124742" y="3575619"/>
                  </a:cubicBezTo>
                  <a:cubicBezTo>
                    <a:pt x="1109191" y="3575619"/>
                    <a:pt x="1088455" y="3564667"/>
                    <a:pt x="1078087" y="3575619"/>
                  </a:cubicBezTo>
                  <a:cubicBezTo>
                    <a:pt x="1026905" y="3615685"/>
                    <a:pt x="966751" y="3629812"/>
                    <a:pt x="908497" y="3615446"/>
                  </a:cubicBezTo>
                  <a:cubicBezTo>
                    <a:pt x="863278" y="3612072"/>
                    <a:pt x="823405" y="3654959"/>
                    <a:pt x="815926" y="3715012"/>
                  </a:cubicBezTo>
                  <a:cubicBezTo>
                    <a:pt x="806236" y="3712126"/>
                    <a:pt x="796975" y="3707077"/>
                    <a:pt x="788525" y="3700077"/>
                  </a:cubicBezTo>
                  <a:cubicBezTo>
                    <a:pt x="752238" y="3659255"/>
                    <a:pt x="752238" y="3653281"/>
                    <a:pt x="775195" y="3612459"/>
                  </a:cubicBezTo>
                  <a:cubicBezTo>
                    <a:pt x="781860" y="3599515"/>
                    <a:pt x="791488" y="3589558"/>
                    <a:pt x="797412" y="3576615"/>
                  </a:cubicBezTo>
                  <a:cubicBezTo>
                    <a:pt x="801862" y="3565622"/>
                    <a:pt x="804156" y="3553286"/>
                    <a:pt x="804077" y="3540771"/>
                  </a:cubicBezTo>
                  <a:cubicBezTo>
                    <a:pt x="804818" y="3536789"/>
                    <a:pt x="796672" y="3527827"/>
                    <a:pt x="792228" y="3527827"/>
                  </a:cubicBezTo>
                  <a:cubicBezTo>
                    <a:pt x="759643" y="3527827"/>
                    <a:pt x="734464" y="3534797"/>
                    <a:pt x="694473" y="3527827"/>
                  </a:cubicBezTo>
                  <a:cubicBezTo>
                    <a:pt x="654483" y="3520858"/>
                    <a:pt x="649299" y="3503932"/>
                    <a:pt x="671516" y="3428261"/>
                  </a:cubicBezTo>
                  <a:cubicBezTo>
                    <a:pt x="679662" y="3409344"/>
                    <a:pt x="684105" y="3400382"/>
                    <a:pt x="671516" y="3392417"/>
                  </a:cubicBezTo>
                  <a:cubicBezTo>
                    <a:pt x="666724" y="3390140"/>
                    <a:pt x="661496" y="3390140"/>
                    <a:pt x="656705" y="3392417"/>
                  </a:cubicBezTo>
                  <a:cubicBezTo>
                    <a:pt x="646449" y="3395374"/>
                    <a:pt x="636668" y="3400770"/>
                    <a:pt x="627822" y="3408348"/>
                  </a:cubicBezTo>
                  <a:cubicBezTo>
                    <a:pt x="586925" y="3429211"/>
                    <a:pt x="550532" y="3463428"/>
                    <a:pt x="521921" y="3507915"/>
                  </a:cubicBezTo>
                  <a:cubicBezTo>
                    <a:pt x="507851" y="3537784"/>
                    <a:pt x="483412" y="3531810"/>
                    <a:pt x="462676" y="3526832"/>
                  </a:cubicBezTo>
                  <a:cubicBezTo>
                    <a:pt x="452754" y="3522377"/>
                    <a:pt x="443482" y="3515640"/>
                    <a:pt x="435275" y="3506919"/>
                  </a:cubicBezTo>
                  <a:lnTo>
                    <a:pt x="443421" y="3486010"/>
                  </a:lnTo>
                  <a:cubicBezTo>
                    <a:pt x="449940" y="3473393"/>
                    <a:pt x="457117" y="3461416"/>
                    <a:pt x="464898" y="3450166"/>
                  </a:cubicBezTo>
                  <a:cubicBezTo>
                    <a:pt x="481190" y="3428261"/>
                    <a:pt x="495261" y="3407353"/>
                    <a:pt x="469341" y="3379474"/>
                  </a:cubicBezTo>
                  <a:cubicBezTo>
                    <a:pt x="456752" y="3365534"/>
                    <a:pt x="442681" y="3354583"/>
                    <a:pt x="430091" y="3340643"/>
                  </a:cubicBezTo>
                  <a:cubicBezTo>
                    <a:pt x="387188" y="3280371"/>
                    <a:pt x="316206" y="3277708"/>
                    <a:pt x="270869" y="3334669"/>
                  </a:cubicBezTo>
                  <a:cubicBezTo>
                    <a:pt x="265685" y="3339648"/>
                    <a:pt x="242728" y="3320730"/>
                    <a:pt x="242728" y="3320730"/>
                  </a:cubicBezTo>
                  <a:cubicBezTo>
                    <a:pt x="242728" y="3320730"/>
                    <a:pt x="242728" y="3307787"/>
                    <a:pt x="242728" y="3302808"/>
                  </a:cubicBezTo>
                  <a:cubicBezTo>
                    <a:pt x="264945" y="3253025"/>
                    <a:pt x="269388" y="3184324"/>
                    <a:pt x="332336" y="3190298"/>
                  </a:cubicBezTo>
                  <a:cubicBezTo>
                    <a:pt x="363440" y="3194281"/>
                    <a:pt x="396766" y="3146489"/>
                    <a:pt x="437497" y="3146489"/>
                  </a:cubicBezTo>
                  <a:cubicBezTo>
                    <a:pt x="494520" y="3146489"/>
                    <a:pt x="496742" y="3132550"/>
                    <a:pt x="472303" y="3046923"/>
                  </a:cubicBezTo>
                  <a:cubicBezTo>
                    <a:pt x="464157" y="3027010"/>
                    <a:pt x="458233" y="2994153"/>
                    <a:pt x="464157" y="2984196"/>
                  </a:cubicBezTo>
                  <a:cubicBezTo>
                    <a:pt x="490818" y="2935409"/>
                    <a:pt x="513775" y="2875669"/>
                    <a:pt x="560431" y="2864717"/>
                  </a:cubicBezTo>
                  <a:cubicBezTo>
                    <a:pt x="576294" y="2861927"/>
                    <a:pt x="592403" y="2866119"/>
                    <a:pt x="606346" y="2876664"/>
                  </a:cubicBezTo>
                  <a:cubicBezTo>
                    <a:pt x="607067" y="2877302"/>
                    <a:pt x="607767" y="2877978"/>
                    <a:pt x="608446" y="2878692"/>
                  </a:cubicBezTo>
                  <a:cubicBezTo>
                    <a:pt x="621969" y="2892934"/>
                    <a:pt x="624345" y="2919219"/>
                    <a:pt x="613752" y="2937400"/>
                  </a:cubicBezTo>
                  <a:cubicBezTo>
                    <a:pt x="556728" y="3013070"/>
                    <a:pt x="621898" y="3064845"/>
                    <a:pt x="630785" y="3126576"/>
                  </a:cubicBezTo>
                  <a:cubicBezTo>
                    <a:pt x="632266" y="3142507"/>
                    <a:pt x="644855" y="3138524"/>
                    <a:pt x="655964" y="3126576"/>
                  </a:cubicBezTo>
                  <a:cubicBezTo>
                    <a:pt x="678874" y="3103300"/>
                    <a:pt x="690746" y="3065299"/>
                    <a:pt x="687068" y="3027010"/>
                  </a:cubicBezTo>
                  <a:cubicBezTo>
                    <a:pt x="679122" y="2980223"/>
                    <a:pt x="689771" y="2931240"/>
                    <a:pt x="715209" y="2897574"/>
                  </a:cubicBezTo>
                  <a:cubicBezTo>
                    <a:pt x="732242" y="2873677"/>
                    <a:pt x="751497" y="2849781"/>
                    <a:pt x="771492" y="2873677"/>
                  </a:cubicBezTo>
                  <a:cubicBezTo>
                    <a:pt x="791488" y="2897574"/>
                    <a:pt x="786304" y="2925452"/>
                    <a:pt x="785563" y="2961296"/>
                  </a:cubicBezTo>
                  <a:cubicBezTo>
                    <a:pt x="784823" y="2997140"/>
                    <a:pt x="764827" y="3014066"/>
                    <a:pt x="750016" y="3036966"/>
                  </a:cubicBezTo>
                  <a:cubicBezTo>
                    <a:pt x="739703" y="3052583"/>
                    <a:pt x="731889" y="3070884"/>
                    <a:pt x="727058" y="3090732"/>
                  </a:cubicBezTo>
                  <a:cubicBezTo>
                    <a:pt x="723355" y="3102680"/>
                    <a:pt x="768530" y="3120601"/>
                    <a:pt x="786304" y="3102680"/>
                  </a:cubicBezTo>
                  <a:cubicBezTo>
                    <a:pt x="821071" y="3067442"/>
                    <a:pt x="864430" y="3051091"/>
                    <a:pt x="907757" y="3056879"/>
                  </a:cubicBezTo>
                  <a:cubicBezTo>
                    <a:pt x="923668" y="3060829"/>
                    <a:pt x="939982" y="3060829"/>
                    <a:pt x="955893" y="3056879"/>
                  </a:cubicBezTo>
                  <a:cubicBezTo>
                    <a:pt x="964040" y="3052897"/>
                    <a:pt x="975889" y="3033980"/>
                    <a:pt x="975889" y="3024022"/>
                  </a:cubicBezTo>
                  <a:cubicBezTo>
                    <a:pt x="969224" y="2963287"/>
                    <a:pt x="1004771" y="2924457"/>
                    <a:pt x="1010695" y="2871686"/>
                  </a:cubicBezTo>
                  <a:cubicBezTo>
                    <a:pt x="1012176" y="2859739"/>
                    <a:pt x="1002549" y="2844803"/>
                    <a:pt x="998106" y="2831860"/>
                  </a:cubicBezTo>
                  <a:cubicBezTo>
                    <a:pt x="993679" y="2836090"/>
                    <a:pt x="988968" y="2839757"/>
                    <a:pt x="984035" y="2842812"/>
                  </a:cubicBezTo>
                  <a:lnTo>
                    <a:pt x="958115" y="2855756"/>
                  </a:lnTo>
                  <a:cubicBezTo>
                    <a:pt x="946266" y="2773116"/>
                    <a:pt x="904054" y="2773116"/>
                    <a:pt x="860360" y="2773116"/>
                  </a:cubicBezTo>
                  <a:cubicBezTo>
                    <a:pt x="854469" y="2770984"/>
                    <a:pt x="848850" y="2767670"/>
                    <a:pt x="843693" y="2763287"/>
                  </a:cubicBezTo>
                  <a:cubicBezTo>
                    <a:pt x="815344" y="2739192"/>
                    <a:pt x="806891" y="2688763"/>
                    <a:pt x="824813" y="2650650"/>
                  </a:cubicBezTo>
                  <a:cubicBezTo>
                    <a:pt x="856657" y="2595888"/>
                    <a:pt x="892205" y="2548096"/>
                    <a:pt x="925530" y="2496321"/>
                  </a:cubicBezTo>
                  <a:cubicBezTo>
                    <a:pt x="931676" y="2484787"/>
                    <a:pt x="936425" y="2472018"/>
                    <a:pt x="939601" y="2458487"/>
                  </a:cubicBezTo>
                  <a:cubicBezTo>
                    <a:pt x="940341" y="2456495"/>
                    <a:pt x="932195" y="2445543"/>
                    <a:pt x="927011" y="2445543"/>
                  </a:cubicBezTo>
                  <a:cubicBezTo>
                    <a:pt x="926341" y="2445207"/>
                    <a:pt x="925666" y="2444889"/>
                    <a:pt x="924987" y="2444587"/>
                  </a:cubicBezTo>
                  <a:cubicBezTo>
                    <a:pt x="895084" y="2431305"/>
                    <a:pt x="862833" y="2453131"/>
                    <a:pt x="852955" y="2493335"/>
                  </a:cubicBezTo>
                  <a:cubicBezTo>
                    <a:pt x="837735" y="2556588"/>
                    <a:pt x="789566" y="2594330"/>
                    <a:pt x="741129" y="2580953"/>
                  </a:cubicBezTo>
                  <a:cubicBezTo>
                    <a:pt x="719363" y="2578538"/>
                    <a:pt x="700742" y="2558979"/>
                    <a:pt x="693733" y="2531170"/>
                  </a:cubicBezTo>
                  <a:cubicBezTo>
                    <a:pt x="675959" y="2481387"/>
                    <a:pt x="625601" y="2470434"/>
                    <a:pt x="615233" y="2403725"/>
                  </a:cubicBezTo>
                  <a:cubicBezTo>
                    <a:pt x="614492" y="2390781"/>
                    <a:pt x="598200" y="2390781"/>
                    <a:pt x="571539" y="2390781"/>
                  </a:cubicBezTo>
                  <a:cubicBezTo>
                    <a:pt x="544879" y="2390781"/>
                    <a:pt x="532289" y="2371864"/>
                    <a:pt x="532289" y="2335024"/>
                  </a:cubicBezTo>
                  <a:lnTo>
                    <a:pt x="532289" y="2263337"/>
                  </a:lnTo>
                  <a:cubicBezTo>
                    <a:pt x="531549" y="2228488"/>
                    <a:pt x="522662" y="2201606"/>
                    <a:pt x="495261" y="2201606"/>
                  </a:cubicBezTo>
                  <a:cubicBezTo>
                    <a:pt x="419999" y="2183395"/>
                    <a:pt x="342389" y="2196959"/>
                    <a:pt x="273091" y="2240437"/>
                  </a:cubicBezTo>
                  <a:cubicBezTo>
                    <a:pt x="267907" y="2244420"/>
                    <a:pt x="247171" y="2231476"/>
                    <a:pt x="247171" y="2222514"/>
                  </a:cubicBezTo>
                  <a:cubicBezTo>
                    <a:pt x="239729" y="2169421"/>
                    <a:pt x="227802" y="2117643"/>
                    <a:pt x="211624" y="2068187"/>
                  </a:cubicBezTo>
                  <a:cubicBezTo>
                    <a:pt x="193850" y="2030352"/>
                    <a:pt x="250874" y="1988534"/>
                    <a:pt x="211624" y="1943730"/>
                  </a:cubicBezTo>
                  <a:cubicBezTo>
                    <a:pt x="226308" y="1913017"/>
                    <a:pt x="242907" y="1884038"/>
                    <a:pt x="261242" y="1857107"/>
                  </a:cubicBezTo>
                  <a:cubicBezTo>
                    <a:pt x="276704" y="1837270"/>
                    <a:pt x="296374" y="1824394"/>
                    <a:pt x="317525" y="1820267"/>
                  </a:cubicBezTo>
                  <a:cubicBezTo>
                    <a:pt x="360368" y="1805995"/>
                    <a:pt x="405707" y="1817243"/>
                    <a:pt x="441940" y="1851132"/>
                  </a:cubicBezTo>
                  <a:cubicBezTo>
                    <a:pt x="463584" y="1874431"/>
                    <a:pt x="494353" y="1874431"/>
                    <a:pt x="515997" y="1851132"/>
                  </a:cubicBezTo>
                  <a:cubicBezTo>
                    <a:pt x="539899" y="1821174"/>
                    <a:pt x="576255" y="1818250"/>
                    <a:pt x="602643" y="1844163"/>
                  </a:cubicBezTo>
                  <a:cubicBezTo>
                    <a:pt x="661782" y="1882045"/>
                    <a:pt x="730800" y="1879827"/>
                    <a:pt x="788525" y="1838189"/>
                  </a:cubicBezTo>
                  <a:cubicBezTo>
                    <a:pt x="812223" y="1821263"/>
                    <a:pt x="838143" y="1821263"/>
                    <a:pt x="862582" y="1808319"/>
                  </a:cubicBezTo>
                  <a:cubicBezTo>
                    <a:pt x="869988" y="1805332"/>
                    <a:pt x="873690" y="1789402"/>
                    <a:pt x="878874" y="1771480"/>
                  </a:cubicBezTo>
                  <a:cubicBezTo>
                    <a:pt x="884058" y="1753558"/>
                    <a:pt x="880356" y="1737627"/>
                    <a:pt x="867766" y="1732649"/>
                  </a:cubicBezTo>
                  <a:cubicBezTo>
                    <a:pt x="830799" y="1724051"/>
                    <a:pt x="795522" y="1705418"/>
                    <a:pt x="764087" y="1677888"/>
                  </a:cubicBezTo>
                  <a:cubicBezTo>
                    <a:pt x="743925" y="1667779"/>
                    <a:pt x="721490" y="1669959"/>
                    <a:pt x="702620" y="1683862"/>
                  </a:cubicBezTo>
                  <a:cubicBezTo>
                    <a:pt x="681143" y="1697801"/>
                    <a:pt x="687068" y="1734640"/>
                    <a:pt x="687068" y="1763515"/>
                  </a:cubicBezTo>
                  <a:cubicBezTo>
                    <a:pt x="677440" y="1758537"/>
                    <a:pt x="663370" y="1755549"/>
                    <a:pt x="663370" y="1748579"/>
                  </a:cubicBezTo>
                  <a:cubicBezTo>
                    <a:pt x="658186" y="1709749"/>
                    <a:pt x="657445" y="1680874"/>
                    <a:pt x="653742" y="1632087"/>
                  </a:cubicBezTo>
                  <a:cubicBezTo>
                    <a:pt x="650039" y="1583300"/>
                    <a:pt x="632266" y="1562391"/>
                    <a:pt x="598200" y="1596244"/>
                  </a:cubicBezTo>
                  <a:cubicBezTo>
                    <a:pt x="564134" y="1630096"/>
                    <a:pt x="516737" y="1639057"/>
                    <a:pt x="490077" y="1695810"/>
                  </a:cubicBezTo>
                  <a:cubicBezTo>
                    <a:pt x="476125" y="1719918"/>
                    <a:pt x="452659" y="1730171"/>
                    <a:pt x="430832" y="1721697"/>
                  </a:cubicBezTo>
                  <a:cubicBezTo>
                    <a:pt x="420231" y="1719636"/>
                    <a:pt x="410520" y="1712579"/>
                    <a:pt x="403431" y="1701784"/>
                  </a:cubicBezTo>
                  <a:cubicBezTo>
                    <a:pt x="393101" y="1682652"/>
                    <a:pt x="395008" y="1656167"/>
                    <a:pt x="407874" y="1640052"/>
                  </a:cubicBezTo>
                  <a:cubicBezTo>
                    <a:pt x="429351" y="1617153"/>
                    <a:pt x="454530" y="1602217"/>
                    <a:pt x="475266" y="1578321"/>
                  </a:cubicBezTo>
                  <a:cubicBezTo>
                    <a:pt x="521921" y="1526547"/>
                    <a:pt x="521921" y="1516591"/>
                    <a:pt x="493039" y="1426981"/>
                  </a:cubicBezTo>
                  <a:cubicBezTo>
                    <a:pt x="478969" y="1383172"/>
                    <a:pt x="464898" y="1378194"/>
                    <a:pt x="430091" y="1409059"/>
                  </a:cubicBezTo>
                  <a:cubicBezTo>
                    <a:pt x="395285" y="1439924"/>
                    <a:pt x="414539" y="1479751"/>
                    <a:pt x="414539" y="1519578"/>
                  </a:cubicBezTo>
                  <a:cubicBezTo>
                    <a:pt x="372327" y="1524556"/>
                    <a:pt x="353072" y="1579317"/>
                    <a:pt x="322709" y="1610182"/>
                  </a:cubicBezTo>
                  <a:cubicBezTo>
                    <a:pt x="311600" y="1621135"/>
                    <a:pt x="304195" y="1619144"/>
                    <a:pt x="299011" y="1597239"/>
                  </a:cubicBezTo>
                  <a:cubicBezTo>
                    <a:pt x="297051" y="1589565"/>
                    <a:pt x="296294" y="1581429"/>
                    <a:pt x="296789" y="1573343"/>
                  </a:cubicBezTo>
                  <a:cubicBezTo>
                    <a:pt x="296443" y="1565717"/>
                    <a:pt x="296443" y="1558070"/>
                    <a:pt x="296789" y="1550443"/>
                  </a:cubicBezTo>
                  <a:cubicBezTo>
                    <a:pt x="301973" y="1531525"/>
                    <a:pt x="319006" y="1511612"/>
                    <a:pt x="310119" y="1494686"/>
                  </a:cubicBezTo>
                  <a:cubicBezTo>
                    <a:pt x="301233" y="1477760"/>
                    <a:pt x="283459" y="1484730"/>
                    <a:pt x="267907" y="1494686"/>
                  </a:cubicBezTo>
                  <a:cubicBezTo>
                    <a:pt x="231619" y="1517586"/>
                    <a:pt x="224214" y="1509621"/>
                    <a:pt x="216067" y="1494686"/>
                  </a:cubicBezTo>
                  <a:cubicBezTo>
                    <a:pt x="207921" y="1479751"/>
                    <a:pt x="190148" y="1465812"/>
                    <a:pt x="207921" y="1438929"/>
                  </a:cubicBezTo>
                  <a:cubicBezTo>
                    <a:pt x="227727" y="1414186"/>
                    <a:pt x="249891" y="1393093"/>
                    <a:pt x="273832" y="1376202"/>
                  </a:cubicBezTo>
                  <a:cubicBezTo>
                    <a:pt x="293827" y="1352306"/>
                    <a:pt x="296049" y="1314471"/>
                    <a:pt x="317525" y="1276636"/>
                  </a:cubicBezTo>
                  <a:cubicBezTo>
                    <a:pt x="339001" y="1238801"/>
                    <a:pt x="373068" y="1221875"/>
                    <a:pt x="391582" y="1244775"/>
                  </a:cubicBezTo>
                  <a:cubicBezTo>
                    <a:pt x="447865" y="1308498"/>
                    <a:pt x="492299" y="1262697"/>
                    <a:pt x="539695" y="1237805"/>
                  </a:cubicBezTo>
                  <a:cubicBezTo>
                    <a:pt x="553766" y="1229840"/>
                    <a:pt x="555247" y="1215901"/>
                    <a:pt x="545619" y="1204948"/>
                  </a:cubicBezTo>
                  <a:cubicBezTo>
                    <a:pt x="541755" y="1200155"/>
                    <a:pt x="537225" y="1196433"/>
                    <a:pt x="532289" y="1193996"/>
                  </a:cubicBezTo>
                  <a:cubicBezTo>
                    <a:pt x="527105" y="1193996"/>
                    <a:pt x="525624" y="1202957"/>
                    <a:pt x="515997" y="1193996"/>
                  </a:cubicBezTo>
                  <a:cubicBezTo>
                    <a:pt x="506369" y="1185035"/>
                    <a:pt x="498964" y="1165122"/>
                    <a:pt x="506369" y="1165122"/>
                  </a:cubicBezTo>
                  <a:cubicBezTo>
                    <a:pt x="535992" y="1158152"/>
                    <a:pt x="553766" y="1103391"/>
                    <a:pt x="589313" y="1124300"/>
                  </a:cubicBezTo>
                  <a:cubicBezTo>
                    <a:pt x="637891" y="1157985"/>
                    <a:pt x="693761" y="1167506"/>
                    <a:pt x="747054" y="1151183"/>
                  </a:cubicBezTo>
                  <a:cubicBezTo>
                    <a:pt x="757435" y="1153584"/>
                    <a:pt x="767447" y="1158295"/>
                    <a:pt x="776676" y="1165122"/>
                  </a:cubicBezTo>
                  <a:cubicBezTo>
                    <a:pt x="774125" y="1177508"/>
                    <a:pt x="770652" y="1189517"/>
                    <a:pt x="766308" y="1200965"/>
                  </a:cubicBezTo>
                  <a:cubicBezTo>
                    <a:pt x="756681" y="1220879"/>
                    <a:pt x="744091" y="1241788"/>
                    <a:pt x="734464" y="1255727"/>
                  </a:cubicBezTo>
                  <a:cubicBezTo>
                    <a:pt x="724837" y="1269666"/>
                    <a:pt x="727058" y="1281615"/>
                    <a:pt x="742610" y="1288584"/>
                  </a:cubicBezTo>
                  <a:cubicBezTo>
                    <a:pt x="747564" y="1291524"/>
                    <a:pt x="753209" y="1291524"/>
                    <a:pt x="758162" y="1288584"/>
                  </a:cubicBezTo>
                  <a:cubicBezTo>
                    <a:pt x="775195" y="1271658"/>
                    <a:pt x="797412" y="1257718"/>
                    <a:pt x="807039" y="1232827"/>
                  </a:cubicBezTo>
                  <a:cubicBezTo>
                    <a:pt x="825554" y="1186031"/>
                    <a:pt x="835181" y="1133261"/>
                    <a:pt x="852955" y="1086464"/>
                  </a:cubicBezTo>
                  <a:cubicBezTo>
                    <a:pt x="864213" y="1051521"/>
                    <a:pt x="886041" y="1024710"/>
                    <a:pt x="912940" y="1012786"/>
                  </a:cubicBezTo>
                  <a:cubicBezTo>
                    <a:pt x="918016" y="1010767"/>
                    <a:pt x="923417" y="1010767"/>
                    <a:pt x="928492" y="1012786"/>
                  </a:cubicBezTo>
                  <a:cubicBezTo>
                    <a:pt x="944044" y="1019755"/>
                    <a:pt x="945525" y="1029712"/>
                    <a:pt x="935157" y="1046638"/>
                  </a:cubicBezTo>
                  <a:cubicBezTo>
                    <a:pt x="920177" y="1069855"/>
                    <a:pt x="906792" y="1094848"/>
                    <a:pt x="895167" y="1121313"/>
                  </a:cubicBezTo>
                  <a:cubicBezTo>
                    <a:pt x="893686" y="1124300"/>
                    <a:pt x="904054" y="1148196"/>
                    <a:pt x="910719" y="1148196"/>
                  </a:cubicBezTo>
                  <a:cubicBezTo>
                    <a:pt x="943443" y="1152677"/>
                    <a:pt x="976037" y="1138190"/>
                    <a:pt x="1000327" y="1108369"/>
                  </a:cubicBezTo>
                  <a:cubicBezTo>
                    <a:pt x="1026988" y="1084473"/>
                    <a:pt x="1052167" y="1117330"/>
                    <a:pt x="1047724" y="1168109"/>
                  </a:cubicBezTo>
                  <a:cubicBezTo>
                    <a:pt x="1047145" y="1191304"/>
                    <a:pt x="1042851" y="1214058"/>
                    <a:pt x="1035134" y="1234818"/>
                  </a:cubicBezTo>
                  <a:cubicBezTo>
                    <a:pt x="1021063" y="1268670"/>
                    <a:pt x="1023285" y="1273649"/>
                    <a:pt x="1048464" y="1298540"/>
                  </a:cubicBezTo>
                  <a:cubicBezTo>
                    <a:pt x="1099355" y="1338930"/>
                    <a:pt x="1160118" y="1350396"/>
                    <a:pt x="1217313" y="1330402"/>
                  </a:cubicBezTo>
                  <a:cubicBezTo>
                    <a:pt x="1232865" y="1327415"/>
                    <a:pt x="1241011" y="1288584"/>
                    <a:pt x="1241752" y="1276636"/>
                  </a:cubicBezTo>
                  <a:cubicBezTo>
                    <a:pt x="1242493" y="1264688"/>
                    <a:pt x="1252860" y="1254732"/>
                    <a:pt x="1259526" y="1243780"/>
                  </a:cubicBezTo>
                  <a:cubicBezTo>
                    <a:pt x="1266337" y="1255638"/>
                    <a:pt x="1271368" y="1269164"/>
                    <a:pt x="1274337" y="1283606"/>
                  </a:cubicBezTo>
                  <a:cubicBezTo>
                    <a:pt x="1275818" y="1330402"/>
                    <a:pt x="1303960" y="1346333"/>
                    <a:pt x="1317290" y="1330402"/>
                  </a:cubicBezTo>
                  <a:cubicBezTo>
                    <a:pt x="1375054" y="1261701"/>
                    <a:pt x="1441705" y="1287588"/>
                    <a:pt x="1503913" y="1287588"/>
                  </a:cubicBezTo>
                  <a:cubicBezTo>
                    <a:pt x="1568460" y="1294291"/>
                    <a:pt x="1632828" y="1271868"/>
                    <a:pt x="1686832" y="1223866"/>
                  </a:cubicBezTo>
                  <a:cubicBezTo>
                    <a:pt x="1728304" y="1184040"/>
                    <a:pt x="1726082" y="1217892"/>
                    <a:pt x="1733488" y="1258714"/>
                  </a:cubicBezTo>
                  <a:cubicBezTo>
                    <a:pt x="1733992" y="1261801"/>
                    <a:pt x="1734790" y="1264788"/>
                    <a:pt x="1735861" y="1267602"/>
                  </a:cubicBezTo>
                  <a:cubicBezTo>
                    <a:pt x="1742757" y="1285712"/>
                    <a:pt x="1759268" y="1292877"/>
                    <a:pt x="1772738" y="1283606"/>
                  </a:cubicBezTo>
                  <a:cubicBezTo>
                    <a:pt x="1825637" y="1235477"/>
                    <a:pt x="1884235" y="1199788"/>
                    <a:pt x="1946031" y="1178066"/>
                  </a:cubicBezTo>
                  <a:cubicBezTo>
                    <a:pt x="1963064" y="1174083"/>
                    <a:pt x="1979356" y="1137244"/>
                    <a:pt x="1987503" y="1109365"/>
                  </a:cubicBezTo>
                  <a:cubicBezTo>
                    <a:pt x="1989389" y="1086910"/>
                    <a:pt x="1984598" y="1064363"/>
                    <a:pt x="1974172" y="1046638"/>
                  </a:cubicBezTo>
                  <a:cubicBezTo>
                    <a:pt x="1958620" y="1017764"/>
                    <a:pt x="1972691" y="1003825"/>
                    <a:pt x="1983059" y="988890"/>
                  </a:cubicBezTo>
                  <a:cubicBezTo>
                    <a:pt x="1993427" y="973955"/>
                    <a:pt x="2009719" y="960015"/>
                    <a:pt x="2022309" y="973955"/>
                  </a:cubicBezTo>
                  <a:cubicBezTo>
                    <a:pt x="2034899" y="987894"/>
                    <a:pt x="2057116" y="985903"/>
                    <a:pt x="2066003" y="1001834"/>
                  </a:cubicBezTo>
                  <a:cubicBezTo>
                    <a:pt x="2113900" y="1084487"/>
                    <a:pt x="2192681" y="1123143"/>
                    <a:pt x="2268918" y="1101400"/>
                  </a:cubicBezTo>
                  <a:cubicBezTo>
                    <a:pt x="2311871" y="1101400"/>
                    <a:pt x="2354823" y="1101400"/>
                    <a:pt x="2398517" y="1101400"/>
                  </a:cubicBezTo>
                  <a:cubicBezTo>
                    <a:pt x="2442210" y="1101400"/>
                    <a:pt x="2473314" y="1033695"/>
                    <a:pt x="2520710" y="1052612"/>
                  </a:cubicBezTo>
                  <a:cubicBezTo>
                    <a:pt x="2526635" y="1054603"/>
                    <a:pt x="2542187" y="1036682"/>
                    <a:pt x="2542187" y="1024733"/>
                  </a:cubicBezTo>
                  <a:cubicBezTo>
                    <a:pt x="2546813" y="1010793"/>
                    <a:pt x="2546813" y="994866"/>
                    <a:pt x="2542187" y="980924"/>
                  </a:cubicBezTo>
                  <a:cubicBezTo>
                    <a:pt x="2529367" y="969139"/>
                    <a:pt x="2514642" y="961631"/>
                    <a:pt x="2499234" y="959020"/>
                  </a:cubicBezTo>
                  <a:cubicBezTo>
                    <a:pt x="2466649" y="952050"/>
                    <a:pt x="2416290" y="980924"/>
                    <a:pt x="2392592" y="933133"/>
                  </a:cubicBezTo>
                  <a:cubicBezTo>
                    <a:pt x="2379262" y="896293"/>
                    <a:pt x="2384446" y="842527"/>
                    <a:pt x="2379262" y="796727"/>
                  </a:cubicBezTo>
                  <a:cubicBezTo>
                    <a:pt x="2375952" y="781563"/>
                    <a:pt x="2370129" y="767607"/>
                    <a:pt x="2362229" y="755905"/>
                  </a:cubicBezTo>
                  <a:cubicBezTo>
                    <a:pt x="2354823" y="740970"/>
                    <a:pt x="2357786" y="725040"/>
                    <a:pt x="2372597" y="725040"/>
                  </a:cubicBezTo>
                  <a:cubicBezTo>
                    <a:pt x="2414960" y="726728"/>
                    <a:pt x="2457230" y="731381"/>
                    <a:pt x="2499234" y="738979"/>
                  </a:cubicBezTo>
                  <a:cubicBezTo>
                    <a:pt x="2501826" y="739476"/>
                    <a:pt x="2504233" y="744455"/>
                    <a:pt x="2506547" y="750926"/>
                  </a:cubicBezTo>
                  <a:lnTo>
                    <a:pt x="2512067" y="768005"/>
                  </a:lnTo>
                  <a:lnTo>
                    <a:pt x="2513305" y="771836"/>
                  </a:lnTo>
                  <a:cubicBezTo>
                    <a:pt x="2529990" y="755518"/>
                    <a:pt x="2548157" y="742134"/>
                    <a:pt x="2567366" y="732009"/>
                  </a:cubicBezTo>
                  <a:cubicBezTo>
                    <a:pt x="2607356" y="716078"/>
                    <a:pt x="2654753" y="747939"/>
                    <a:pt x="2688819" y="691187"/>
                  </a:cubicBezTo>
                  <a:cubicBezTo>
                    <a:pt x="2690300" y="689196"/>
                    <a:pt x="2705111" y="703135"/>
                    <a:pt x="2713257" y="709109"/>
                  </a:cubicBezTo>
                  <a:cubicBezTo>
                    <a:pt x="2733253" y="724044"/>
                    <a:pt x="2748805" y="778805"/>
                    <a:pt x="2773984" y="748935"/>
                  </a:cubicBezTo>
                  <a:cubicBezTo>
                    <a:pt x="2799163" y="719065"/>
                    <a:pt x="2813975" y="776814"/>
                    <a:pt x="2825824" y="760884"/>
                  </a:cubicBezTo>
                  <a:cubicBezTo>
                    <a:pt x="2853965" y="722052"/>
                    <a:pt x="2871739" y="755905"/>
                    <a:pt x="2892475" y="769844"/>
                  </a:cubicBezTo>
                  <a:cubicBezTo>
                    <a:pt x="2913210" y="783783"/>
                    <a:pt x="2931725" y="763870"/>
                    <a:pt x="2936909" y="728027"/>
                  </a:cubicBezTo>
                  <a:cubicBezTo>
                    <a:pt x="2983928" y="734709"/>
                    <a:pt x="3026719" y="691125"/>
                    <a:pt x="3034663" y="628460"/>
                  </a:cubicBezTo>
                  <a:cubicBezTo>
                    <a:pt x="3044520" y="625557"/>
                    <a:pt x="3053682" y="619397"/>
                    <a:pt x="3061324" y="610538"/>
                  </a:cubicBezTo>
                  <a:cubicBezTo>
                    <a:pt x="3116126" y="524912"/>
                    <a:pt x="3170928" y="498028"/>
                    <a:pt x="3244984" y="570712"/>
                  </a:cubicBezTo>
                  <a:cubicBezTo>
                    <a:pt x="3265720" y="592617"/>
                    <a:pt x="3286456" y="572703"/>
                    <a:pt x="3301267" y="546816"/>
                  </a:cubicBezTo>
                  <a:cubicBezTo>
                    <a:pt x="3322618" y="502522"/>
                    <a:pt x="3360745" y="478240"/>
                    <a:pt x="3399763" y="484089"/>
                  </a:cubicBezTo>
                  <a:cubicBezTo>
                    <a:pt x="3450121" y="490063"/>
                    <a:pt x="3498999" y="484089"/>
                    <a:pt x="3547876" y="484089"/>
                  </a:cubicBezTo>
                  <a:cubicBezTo>
                    <a:pt x="3580365" y="488856"/>
                    <a:pt x="3612856" y="475137"/>
                    <a:pt x="3637485" y="446254"/>
                  </a:cubicBezTo>
                  <a:cubicBezTo>
                    <a:pt x="3656739" y="422358"/>
                    <a:pt x="3684140" y="455215"/>
                    <a:pt x="3694508" y="467163"/>
                  </a:cubicBezTo>
                  <a:cubicBezTo>
                    <a:pt x="3704876" y="479111"/>
                    <a:pt x="3713763" y="476124"/>
                    <a:pt x="3717466" y="454220"/>
                  </a:cubicBezTo>
                  <a:cubicBezTo>
                    <a:pt x="3720199" y="423034"/>
                    <a:pt x="3710311" y="392267"/>
                    <a:pt x="3691546" y="373570"/>
                  </a:cubicBezTo>
                  <a:cubicBezTo>
                    <a:pt x="3679697" y="356645"/>
                    <a:pt x="3669329" y="344697"/>
                    <a:pt x="3653777" y="367597"/>
                  </a:cubicBezTo>
                  <a:cubicBezTo>
                    <a:pt x="3647265" y="379327"/>
                    <a:pt x="3637243" y="386611"/>
                    <a:pt x="3626376" y="387510"/>
                  </a:cubicBezTo>
                  <a:cubicBezTo>
                    <a:pt x="3593791" y="387510"/>
                    <a:pt x="3567871" y="343701"/>
                    <a:pt x="3528621" y="387510"/>
                  </a:cubicBezTo>
                  <a:cubicBezTo>
                    <a:pt x="3507145" y="407423"/>
                    <a:pt x="3464192" y="388506"/>
                    <a:pt x="3433088" y="387510"/>
                  </a:cubicBezTo>
                  <a:cubicBezTo>
                    <a:pt x="3401985" y="386515"/>
                    <a:pt x="3386432" y="355649"/>
                    <a:pt x="3394579" y="307857"/>
                  </a:cubicBezTo>
                  <a:cubicBezTo>
                    <a:pt x="3398140" y="285704"/>
                    <a:pt x="3404936" y="264721"/>
                    <a:pt x="3414574" y="246126"/>
                  </a:cubicBezTo>
                  <a:cubicBezTo>
                    <a:pt x="3422720" y="230195"/>
                    <a:pt x="3439013" y="213269"/>
                    <a:pt x="3449381" y="219243"/>
                  </a:cubicBezTo>
                  <a:cubicBezTo>
                    <a:pt x="3459749" y="225217"/>
                    <a:pt x="3459749" y="253096"/>
                    <a:pt x="3459749" y="261061"/>
                  </a:cubicBezTo>
                  <a:cubicBezTo>
                    <a:pt x="3459749" y="269026"/>
                    <a:pt x="3456786" y="270022"/>
                    <a:pt x="3459749" y="284957"/>
                  </a:cubicBezTo>
                  <a:cubicBezTo>
                    <a:pt x="3462711" y="299892"/>
                    <a:pt x="3470116" y="313831"/>
                    <a:pt x="3470116" y="327770"/>
                  </a:cubicBezTo>
                  <a:cubicBezTo>
                    <a:pt x="3476782" y="320801"/>
                    <a:pt x="3489371" y="314827"/>
                    <a:pt x="3489371" y="307857"/>
                  </a:cubicBezTo>
                  <a:cubicBezTo>
                    <a:pt x="3492290" y="277204"/>
                    <a:pt x="3503653" y="249137"/>
                    <a:pt x="3521215" y="229200"/>
                  </a:cubicBezTo>
                  <a:cubicBezTo>
                    <a:pt x="3534546" y="207295"/>
                    <a:pt x="3547876" y="212274"/>
                    <a:pt x="3559725" y="229200"/>
                  </a:cubicBezTo>
                  <a:cubicBezTo>
                    <a:pt x="3571574" y="246126"/>
                    <a:pt x="3585645" y="264048"/>
                    <a:pt x="3596013" y="276992"/>
                  </a:cubicBezTo>
                  <a:cubicBezTo>
                    <a:pt x="3606381" y="289935"/>
                    <a:pt x="3618230" y="286948"/>
                    <a:pt x="3618230" y="265043"/>
                  </a:cubicBezTo>
                  <a:cubicBezTo>
                    <a:pt x="3621352" y="234471"/>
                    <a:pt x="3631442" y="205949"/>
                    <a:pt x="3647112" y="183399"/>
                  </a:cubicBezTo>
                  <a:cubicBezTo>
                    <a:pt x="3666367" y="152534"/>
                    <a:pt x="3675994" y="142578"/>
                    <a:pt x="3685621" y="198334"/>
                  </a:cubicBezTo>
                  <a:cubicBezTo>
                    <a:pt x="3695249" y="254091"/>
                    <a:pt x="3710060" y="232186"/>
                    <a:pt x="3727834" y="212274"/>
                  </a:cubicBezTo>
                  <a:cubicBezTo>
                    <a:pt x="3740484" y="197061"/>
                    <a:pt x="3759617" y="197061"/>
                    <a:pt x="3772268" y="212274"/>
                  </a:cubicBezTo>
                  <a:cubicBezTo>
                    <a:pt x="3790041" y="227208"/>
                    <a:pt x="3801890" y="248118"/>
                    <a:pt x="3823367" y="212274"/>
                  </a:cubicBezTo>
                  <a:cubicBezTo>
                    <a:pt x="3844843" y="176430"/>
                    <a:pt x="3874466" y="144569"/>
                    <a:pt x="3905570" y="149547"/>
                  </a:cubicBezTo>
                  <a:cubicBezTo>
                    <a:pt x="3936673" y="154525"/>
                    <a:pt x="3954447" y="117686"/>
                    <a:pt x="3972220" y="89807"/>
                  </a:cubicBezTo>
                  <a:cubicBezTo>
                    <a:pt x="3991382" y="62792"/>
                    <a:pt x="4018606" y="48882"/>
                    <a:pt x="4046277" y="51972"/>
                  </a:cubicBezTo>
                  <a:cubicBezTo>
                    <a:pt x="4076640" y="-3785"/>
                    <a:pt x="4089230" y="-6772"/>
                    <a:pt x="4108485" y="45998"/>
                  </a:cubicBezTo>
                  <a:cubicBezTo>
                    <a:pt x="4118853" y="75868"/>
                    <a:pt x="4124037" y="103746"/>
                    <a:pt x="4149957" y="103746"/>
                  </a:cubicBezTo>
                  <a:cubicBezTo>
                    <a:pt x="4178139" y="107022"/>
                    <a:pt x="4203649" y="81298"/>
                    <a:pt x="4209202" y="44007"/>
                  </a:cubicBezTo>
                  <a:cubicBezTo>
                    <a:pt x="4224013" y="-13742"/>
                    <a:pt x="4229197" y="25089"/>
                    <a:pt x="4241046" y="57946"/>
                  </a:cubicBezTo>
                  <a:cubicBezTo>
                    <a:pt x="4252895" y="90803"/>
                    <a:pt x="4283999" y="104742"/>
                    <a:pt x="4289183" y="83833"/>
                  </a:cubicBezTo>
                  <a:cubicBezTo>
                    <a:pt x="4289476" y="82151"/>
                    <a:pt x="4289798" y="80479"/>
                    <a:pt x="4290150" y="78818"/>
                  </a:cubicBezTo>
                  <a:cubicBezTo>
                    <a:pt x="4299311" y="35585"/>
                    <a:pt x="4326723" y="5980"/>
                    <a:pt x="4357944" y="808"/>
                  </a:cubicBezTo>
                  <a:close/>
                </a:path>
              </a:pathLst>
            </a:custGeom>
            <a:solidFill>
              <a:srgbClr val="FFFF00"/>
            </a:solidFill>
            <a:ln w="1905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8"/>
              </p:custDataLst>
            </p:nvPr>
          </p:nvSpPr>
          <p:spPr>
            <a:xfrm>
              <a:off x="188" y="526"/>
              <a:ext cx="2072" cy="919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9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 fontAlgn="auto">
                <a:defRPr/>
              </a:pPr>
              <a:r>
                <a:rPr lang="zh-CN" altLang="en-US" sz="3200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Arial Narrow" panose="020B07060202020A0204" pitchFamily="34" charset="0"/>
                </a:rPr>
                <a:t>拓展</a:t>
              </a:r>
              <a:endParaRPr lang="zh-CN" altLang="en-US" sz="3200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Arial Narrow" panose="020B07060202020A0204" pitchFamily="34" charset="0"/>
              </a:endParaRPr>
            </a:p>
          </p:txBody>
        </p:sp>
      </p:grpSp>
      <p:sp>
        <p:nvSpPr>
          <p:cNvPr id="2" name="文本框 3"/>
          <p:cNvSpPr txBox="1"/>
          <p:nvPr>
            <p:custDataLst>
              <p:tags r:id="rId9"/>
            </p:custDataLst>
          </p:nvPr>
        </p:nvSpPr>
        <p:spPr>
          <a:xfrm>
            <a:off x="690563" y="5695950"/>
            <a:ext cx="569118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这个婴儿夹在他父母中间。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4"/>
          <p:cNvSpPr txBox="1"/>
          <p:nvPr>
            <p:custDataLst>
              <p:tags r:id="rId10"/>
            </p:custDataLst>
          </p:nvPr>
        </p:nvSpPr>
        <p:spPr>
          <a:xfrm>
            <a:off x="7285038" y="5854700"/>
            <a:ext cx="4548187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老师在她的学生中间。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41995" grpId="0" animBg="1"/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0190" y="-57785"/>
            <a:ext cx="1187386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2. There is a bridge ________ the river and there are many boats ________ the river.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on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over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over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on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解析；桥在河上方用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over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；船在河面上用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on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D. over; on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33. The Chinese Dinosaur Park lies ________ the north of Changzhou and ________ the north-east of our school.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in; in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in; to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to; in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to; to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解析：恐龙公园在常州市内，用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in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；位于学校东北方向（外部），用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to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in; to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34. The old man likes sitting ________ some children to tell interesting stories when he is free.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between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among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through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across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among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（在三个及以上的人或物之间）。答案：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among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9740" y="0"/>
            <a:ext cx="11664315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36. —Why are you standing there, Mary?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—I can’t see the blackboard clearly. Two tall boys are sitting ________ me.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behind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front of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beside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by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front of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（在某人前方，阻挡视线）。答案：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in front of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37. —Mum, how can I protect my new computer?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—Let’s put a cloth ________ the computer.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across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below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（覆盖在物体表面）。答案：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over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38. —I live on the third floor. How about you, May?  —On the fifth floor.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—Oh, I live two floors ________ you.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under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below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（表示垂直方向的上方）。答案：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D. above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392930" y="2073910"/>
            <a:ext cx="5230904" cy="11038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4800" b="1" i="0" u="none" strike="noStrike" kern="1200" cap="none" spc="0" normalizeH="0" baseline="0" noProof="1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B0F0"/>
                    </a:gs>
                    <a:gs pos="100000">
                      <a:srgbClr val="7030A0"/>
                    </a:gs>
                  </a:gsLst>
                  <a:path path="rect">
                    <a:fillToRect l="100000" b="100000"/>
                  </a:path>
                  <a:tileRect t="-100000" r="-100000"/>
                </a:gra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Article  </a:t>
            </a:r>
            <a:endParaRPr kumimoji="0" lang="en-US" altLang="zh-CN" sz="4800" b="1" i="0" u="none" strike="noStrike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0B0F0"/>
                  </a:gs>
                  <a:gs pos="100000">
                    <a:srgbClr val="7030A0"/>
                  </a:gs>
                </a:gsLst>
                <a:path path="rect">
                  <a:fillToRect l="100000" b="100000"/>
                </a:path>
                <a:tileRect t="-100000" r="-100000"/>
              </a:gra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7763" y="827088"/>
            <a:ext cx="4781550" cy="790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147763" y="4121150"/>
            <a:ext cx="4032250" cy="2308225"/>
          </a:xfrm>
          <a:prstGeom prst="rect">
            <a:avLst/>
          </a:prstGeom>
          <a:solidFill>
            <a:srgbClr val="81FCF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1.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不定冠词的用法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2.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定冠词的用法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  <a:p>
            <a:pPr>
              <a:spcBef>
                <a:spcPct val="50000"/>
              </a:spcBef>
              <a:buFont typeface="Arial" panose="020B0604020202090204" pitchFamily="34" charset="0"/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3. </a:t>
            </a:r>
            <a:r>
              <a:rPr lang="zh-CN" altLang="zh-CN" sz="3600" b="1"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零冠词的用法</a:t>
            </a:r>
            <a:endParaRPr lang="zh-CN" altLang="zh-CN" sz="3600" b="1"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12" name="泪滴形 11"/>
          <p:cNvSpPr/>
          <p:nvPr/>
        </p:nvSpPr>
        <p:spPr>
          <a:xfrm rot="21180000">
            <a:off x="8526463" y="779463"/>
            <a:ext cx="2768600" cy="930275"/>
          </a:xfrm>
          <a:prstGeom prst="teardrop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 rot="-480000">
            <a:off x="8655050" y="784225"/>
            <a:ext cx="2513013" cy="922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>
                <a:solidFill>
                  <a:srgbClr val="000000"/>
                </a:solidFill>
                <a:latin typeface="Matura MT Script Capitals" panose="03020802060602070202" pitchFamily="66" charset="0"/>
                <a:ea typeface="黑体" panose="02010609060101010101" charset="-122"/>
              </a:rPr>
              <a:t>Focus on </a:t>
            </a:r>
            <a:endParaRPr lang="en-US" altLang="zh-CN" sz="2800">
              <a:solidFill>
                <a:srgbClr val="000000"/>
              </a:solidFill>
              <a:latin typeface="Matura MT Script Capitals" panose="03020802060602070202" pitchFamily="66" charset="0"/>
              <a:ea typeface="黑体" panose="02010609060101010101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用法</a:t>
            </a:r>
            <a:endParaRPr lang="en-US" altLang="zh-CN" sz="2800">
              <a:solidFill>
                <a:srgbClr val="000000"/>
              </a:solidFill>
              <a:latin typeface="Matura MT Script Capitals" panose="03020802060602070202" pitchFamily="66" charset="0"/>
              <a:ea typeface="黑体" panose="02010609060101010101" charset="-122"/>
            </a:endParaRPr>
          </a:p>
        </p:txBody>
      </p:sp>
      <p:pic>
        <p:nvPicPr>
          <p:cNvPr id="17415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DC64"/>
              </a:clrFrom>
              <a:clrTo>
                <a:srgbClr val="FFDC6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8775" y="3429000"/>
            <a:ext cx="4618038" cy="23098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9565" y="237490"/>
            <a:ext cx="11794490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39. Take a map with you, Jason. It can help you walk ________ the forest.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away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across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through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through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（穿过内部空间，如森林）。答案：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through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40. The Slender West Lake is famous ________ a place of interest. And it is ________ our school.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as; in the west of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for; to the west of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for; in the west of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as; west of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 famous for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（以某物闻名）；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 the west of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（位于外部）。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for; to the west of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41. Look! A boy is drawing ________ the bridge, and it is ________ the Hao River.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on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above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over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on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解析：在桥上用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on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；桥横跨河流用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over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on; over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42. The bookshelf is a metre __________ my head. I have to stand on a chair to get the books.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under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behind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front of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5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（表示垂直上方）。答案：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A. above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9565" y="237490"/>
            <a:ext cx="11794490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44. The sun is so bright ________ our heads but it is ________ 15</a:t>
            </a:r>
            <a:r>
              <a:rPr lang="en-US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℃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below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above; under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below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over; under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over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（正上方）；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below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（温度低于）。答案：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C. over; below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45. I live ________ of Tai Lake, so I can see birds fly ________ my window every morning.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the east; past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east; past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 the east; pass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the east; pass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east of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（不加冠词）；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past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（经过）。答案：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east; past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46. The book shelf is a metre ________ my head. I have to stand on the chair to get the books.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under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below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above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（垂直上方）。答案：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above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47. Jiangsu is ________ the east of China, but Japan is ________ the east of China.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to, to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in, to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in, on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to, on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8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解析：江苏在中国内部用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in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；日本在外部用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 to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。答案：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in; to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9565" y="237490"/>
            <a:ext cx="11794490" cy="3422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48. China is ________ east of Asia and ________ north of Australia.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the; to the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the; on the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/; to the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 the; /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the east of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（在内部）；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 the north of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（在外部）。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A. in the; to the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49. Xinjiang is ________ the west of China and is famous ________ the delicious food and its top quality cotton.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A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to; as B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in; for C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on; as D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．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in; as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解析：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in the west of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（在内部）；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be famous for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（以某物闻名）。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答案：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</a:rPr>
              <a:t>B. in; for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35. The great man sat __________ the whole class and listened to the teacher carefully.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among B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around C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across D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between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解析：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among</a:t>
            </a:r>
            <a:r>
              <a:rPr lang="zh-CN" altLang="en-US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（在群体中）。答案：</a:t>
            </a:r>
            <a:r>
              <a:rPr lang="en-US" altLang="zh-CN" sz="3200">
                <a:latin typeface="Times New Roman" panose="02020603050405020304" pitchFamily="18" charset="0"/>
                <a:ea typeface="Microsoft YaHei UI" panose="020B0503020204020204" charset="-122"/>
                <a:cs typeface="Times New Roman" panose="02020603050405020304" pitchFamily="18" charset="0"/>
                <a:sym typeface="+mn-ea"/>
              </a:rPr>
              <a:t>A. among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2960"/>
              </a:lnSpc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Microsoft YaHei U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6200000">
            <a:off x="10858208" y="-240432"/>
            <a:ext cx="481965" cy="963295"/>
          </a:xfrm>
          <a:custGeom>
            <a:avLst/>
            <a:gdLst>
              <a:gd name="connisteX0" fmla="*/ 482025 w 482025"/>
              <a:gd name="connsiteY0" fmla="*/ 0 h 964042"/>
              <a:gd name="connisteX1" fmla="*/ 0 w 482025"/>
              <a:gd name="connsiteY1" fmla="*/ 482025 h 964042"/>
              <a:gd name="connisteX2" fmla="*/ 482025 w 482025"/>
              <a:gd name="connsiteY2" fmla="*/ 964042 h 964042"/>
              <a:gd name="connisteX3" fmla="*/ 482025 w 482025"/>
              <a:gd name="connsiteY3" fmla="*/ 0 h 96404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482026" h="964043">
                <a:moveTo>
                  <a:pt x="482026" y="0"/>
                </a:moveTo>
                <a:cubicBezTo>
                  <a:pt x="215789" y="0"/>
                  <a:pt x="0" y="215808"/>
                  <a:pt x="0" y="482026"/>
                </a:cubicBezTo>
                <a:cubicBezTo>
                  <a:pt x="0" y="748235"/>
                  <a:pt x="215789" y="964043"/>
                  <a:pt x="482026" y="964043"/>
                </a:cubicBezTo>
                <a:lnTo>
                  <a:pt x="48202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3"/>
            </p:custDataLst>
          </p:nvPr>
        </p:nvSpPr>
        <p:spPr>
          <a:xfrm>
            <a:off x="-7324" y="5242246"/>
            <a:ext cx="1302385" cy="145415"/>
          </a:xfrm>
          <a:custGeom>
            <a:avLst/>
            <a:gdLst>
              <a:gd name="connisteX0" fmla="*/ 0 w 1302727"/>
              <a:gd name="connsiteY0" fmla="*/ 31089 h 145389"/>
              <a:gd name="connisteX1" fmla="*/ 0 w 1302727"/>
              <a:gd name="connsiteY1" fmla="*/ 15544 h 145389"/>
              <a:gd name="connisteX2" fmla="*/ 7324 w 1302727"/>
              <a:gd name="connsiteY2" fmla="*/ 5166 h 145389"/>
              <a:gd name="connisteX3" fmla="*/ 161921 w 1302727"/>
              <a:gd name="connsiteY3" fmla="*/ 114300 h 145389"/>
              <a:gd name="connisteX4" fmla="*/ 323853 w 1302727"/>
              <a:gd name="connsiteY4" fmla="*/ 0 h 145389"/>
              <a:gd name="connisteX5" fmla="*/ 485775 w 1302727"/>
              <a:gd name="connsiteY5" fmla="*/ 114300 h 145389"/>
              <a:gd name="connisteX6" fmla="*/ 647696 w 1302727"/>
              <a:gd name="connsiteY6" fmla="*/ 0 h 145389"/>
              <a:gd name="connisteX7" fmla="*/ 809628 w 1302727"/>
              <a:gd name="connsiteY7" fmla="*/ 114300 h 145389"/>
              <a:gd name="connisteX8" fmla="*/ 971550 w 1302727"/>
              <a:gd name="connsiteY8" fmla="*/ 0 h 145389"/>
              <a:gd name="connisteX9" fmla="*/ 1133471 w 1302727"/>
              <a:gd name="connsiteY9" fmla="*/ 114300 h 145389"/>
              <a:gd name="connisteX10" fmla="*/ 1288069 w 1302727"/>
              <a:gd name="connsiteY10" fmla="*/ 5166 h 145389"/>
              <a:gd name="connisteX11" fmla="*/ 1302727 w 1302727"/>
              <a:gd name="connsiteY11" fmla="*/ 25923 h 145389"/>
              <a:gd name="connisteX12" fmla="*/ 1133471 w 1302727"/>
              <a:gd name="connsiteY12" fmla="*/ 145389 h 145389"/>
              <a:gd name="connisteX13" fmla="*/ 971550 w 1302727"/>
              <a:gd name="connsiteY13" fmla="*/ 31089 h 145389"/>
              <a:gd name="connisteX14" fmla="*/ 809628 w 1302727"/>
              <a:gd name="connsiteY14" fmla="*/ 145389 h 145389"/>
              <a:gd name="connisteX15" fmla="*/ 647696 w 1302727"/>
              <a:gd name="connsiteY15" fmla="*/ 31089 h 145389"/>
              <a:gd name="connisteX16" fmla="*/ 485775 w 1302727"/>
              <a:gd name="connsiteY16" fmla="*/ 145389 h 145389"/>
              <a:gd name="connisteX17" fmla="*/ 323853 w 1302727"/>
              <a:gd name="connsiteY17" fmla="*/ 31089 h 145389"/>
              <a:gd name="connisteX18" fmla="*/ 161921 w 1302727"/>
              <a:gd name="connsiteY18" fmla="*/ 145389 h 145389"/>
              <a:gd name="connisteX19" fmla="*/ 0 w 1302727"/>
              <a:gd name="connsiteY19" fmla="*/ 31089 h 1453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pathLst>
              <a:path w="1302727" h="145390">
                <a:moveTo>
                  <a:pt x="0" y="31090"/>
                </a:moveTo>
                <a:lnTo>
                  <a:pt x="0" y="15545"/>
                </a:lnTo>
                <a:lnTo>
                  <a:pt x="7324" y="5166"/>
                </a:lnTo>
                <a:lnTo>
                  <a:pt x="161922" y="114300"/>
                </a:lnTo>
                <a:lnTo>
                  <a:pt x="323853" y="0"/>
                </a:lnTo>
                <a:lnTo>
                  <a:pt x="485775" y="114300"/>
                </a:lnTo>
                <a:lnTo>
                  <a:pt x="647697" y="0"/>
                </a:lnTo>
                <a:lnTo>
                  <a:pt x="809628" y="114300"/>
                </a:lnTo>
                <a:lnTo>
                  <a:pt x="971550" y="0"/>
                </a:lnTo>
                <a:lnTo>
                  <a:pt x="1133472" y="114300"/>
                </a:lnTo>
                <a:lnTo>
                  <a:pt x="1288070" y="5166"/>
                </a:lnTo>
                <a:lnTo>
                  <a:pt x="1302727" y="25923"/>
                </a:lnTo>
                <a:lnTo>
                  <a:pt x="1133472" y="145390"/>
                </a:lnTo>
                <a:lnTo>
                  <a:pt x="971550" y="31090"/>
                </a:lnTo>
                <a:lnTo>
                  <a:pt x="809628" y="145390"/>
                </a:lnTo>
                <a:lnTo>
                  <a:pt x="647697" y="31090"/>
                </a:lnTo>
                <a:lnTo>
                  <a:pt x="485775" y="145390"/>
                </a:lnTo>
                <a:lnTo>
                  <a:pt x="323853" y="31090"/>
                </a:lnTo>
                <a:lnTo>
                  <a:pt x="161922" y="145390"/>
                </a:lnTo>
                <a:lnTo>
                  <a:pt x="0" y="31090"/>
                </a:lnTo>
                <a:close/>
              </a:path>
            </a:pathLst>
          </a:custGeom>
          <a:solidFill>
            <a:schemeClr val="accent5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588" y="755650"/>
            <a:ext cx="2266950" cy="122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文本框 1"/>
          <p:cNvSpPr txBox="1"/>
          <p:nvPr/>
        </p:nvSpPr>
        <p:spPr>
          <a:xfrm>
            <a:off x="720725" y="2227580"/>
            <a:ext cx="3481388" cy="18637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rPr>
              <a:t>Click on the right answer to complete the sentence.</a:t>
            </a:r>
            <a:endParaRPr lang="zh-CN" altLang="en-US" sz="3200" b="1">
              <a:latin typeface="Times New Roman" panose="02020603050405020304" pitchFamily="18" charset="0"/>
              <a:ea typeface="宋体" pitchFamily="2" charset="-122"/>
              <a:sym typeface="宋体" pitchFamily="2" charset="-122"/>
            </a:endParaRPr>
          </a:p>
        </p:txBody>
      </p:sp>
      <p:pic>
        <p:nvPicPr>
          <p:cNvPr id="3" name="图片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8575" y="4335463"/>
            <a:ext cx="1374775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13" y="971550"/>
            <a:ext cx="5688012" cy="47037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文本框 1"/>
          <p:cNvSpPr txBox="1"/>
          <p:nvPr/>
        </p:nvSpPr>
        <p:spPr>
          <a:xfrm>
            <a:off x="828675" y="285750"/>
            <a:ext cx="111315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Daniel is showing the exchange students a picture of a </a:t>
            </a:r>
            <a:r>
              <a:rPr lang="en-US" altLang="zh-CN" sz="3200" b="1" i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siheyuan</a:t>
            </a:r>
            <a:r>
              <a:rPr lang="en-US" altLang="zh-CN" sz="32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 Complete his description with the correct prepositions of place.</a:t>
            </a:r>
            <a:endParaRPr lang="en-US" altLang="zh-CN" sz="3200" b="1">
              <a:solidFill>
                <a:srgbClr val="003088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7107" name="文本框 2"/>
          <p:cNvSpPr txBox="1"/>
          <p:nvPr/>
        </p:nvSpPr>
        <p:spPr>
          <a:xfrm>
            <a:off x="501650" y="1468438"/>
            <a:ext cx="688340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Look at the house in a</a:t>
            </a:r>
            <a:r>
              <a:rPr lang="en-US" altLang="zh-CN" sz="3200" b="1" i="1">
                <a:latin typeface="Times New Roman" panose="02020603050405020304" pitchFamily="18" charset="0"/>
                <a:ea typeface="微软雅黑" panose="020B0503020204020204" charset="-122"/>
              </a:rPr>
              <a:t> siheyuan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. There are two lanterns just (1)___________ the roof.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(2)___________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the house, there are two trees. An old man is standing (3)___________ a tree. There is a bird cage (4)__________ his head. A bird is singing (5)____________ the cage. (6)______________ the old man lies a dog.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47108" name="组合 4"/>
          <p:cNvGrpSpPr/>
          <p:nvPr/>
        </p:nvGrpSpPr>
        <p:grpSpPr>
          <a:xfrm>
            <a:off x="123825" y="5943600"/>
            <a:ext cx="1403350" cy="522288"/>
            <a:chOff x="12378" y="403"/>
            <a:chExt cx="1828" cy="821"/>
          </a:xfrm>
        </p:grpSpPr>
        <p:sp>
          <p:nvSpPr>
            <p:cNvPr id="47109" name="等腰三角形 4"/>
            <p:cNvSpPr/>
            <p:nvPr>
              <p:custDataLst>
                <p:tags r:id="rId1"/>
              </p:custDataLst>
            </p:nvPr>
          </p:nvSpPr>
          <p:spPr>
            <a:xfrm rot="2940000">
              <a:off x="13527" y="490"/>
              <a:ext cx="531" cy="451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12700">
              <a:noFill/>
            </a:ln>
          </p:spPr>
          <p:txBody>
            <a:bodyPr rot="10800000" vert="eaVert" anchor="ctr" anchorCtr="0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47110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2378" y="403"/>
              <a:ext cx="1223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</a:rPr>
                <a:t>P36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endParaRPr>
            </a:p>
          </p:txBody>
        </p:sp>
        <p:sp>
          <p:nvSpPr>
            <p:cNvPr id="47111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247" y="403"/>
              <a:ext cx="959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B1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47112" name="组合 5"/>
          <p:cNvGrpSpPr/>
          <p:nvPr/>
        </p:nvGrpSpPr>
        <p:grpSpPr>
          <a:xfrm>
            <a:off x="258763" y="609600"/>
            <a:ext cx="592137" cy="460375"/>
            <a:chOff x="355" y="635"/>
            <a:chExt cx="934" cy="725"/>
          </a:xfrm>
        </p:grpSpPr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>
              <a:off x="407" y="635"/>
              <a:ext cx="698" cy="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5pPr>
            </a:lstStyle>
            <a:p>
              <a:pPr lvl="0" algn="ctr" eaLnBrk="1" fontAlgn="base" hangingPunct="1"/>
              <a:endParaRPr lang="en-US" altLang="zh-CN" sz="2200" b="1" strike="noStrike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114" name="文本框 4"/>
            <p:cNvSpPr txBox="1"/>
            <p:nvPr/>
          </p:nvSpPr>
          <p:spPr>
            <a:xfrm>
              <a:off x="355" y="635"/>
              <a:ext cx="934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微软雅黑" panose="020B0503020204020204" charset="-122"/>
                </a:rPr>
                <a:t>B1</a:t>
              </a:r>
              <a:endParaRPr lang="en-US" altLang="zh-CN"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4711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050" y="1533525"/>
            <a:ext cx="4387850" cy="353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730500" y="2478088"/>
            <a:ext cx="2127250" cy="485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In front of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57750" y="1993900"/>
            <a:ext cx="2410460" cy="485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under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28925" y="3486150"/>
            <a:ext cx="2127250" cy="485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under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89325" y="3971925"/>
            <a:ext cx="2127250" cy="485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above/over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79888" y="4457700"/>
            <a:ext cx="2127250" cy="48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in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79955" y="4979670"/>
            <a:ext cx="343598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rPr>
              <a:t>Behind/Beside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文本框 1"/>
          <p:cNvSpPr txBox="1"/>
          <p:nvPr/>
        </p:nvSpPr>
        <p:spPr>
          <a:xfrm>
            <a:off x="968375" y="285750"/>
            <a:ext cx="1113155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Take a picture of a place in your hometown. Write a short text about the place, using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an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the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and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prepositions of place</a:t>
            </a:r>
            <a:r>
              <a:rPr lang="en-US" altLang="zh-CN" sz="3600" b="1">
                <a:solidFill>
                  <a:srgbClr val="003088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endParaRPr lang="en-US" altLang="zh-CN" sz="3600" b="1">
              <a:solidFill>
                <a:srgbClr val="003088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48131" name="组合 4"/>
          <p:cNvGrpSpPr/>
          <p:nvPr/>
        </p:nvGrpSpPr>
        <p:grpSpPr>
          <a:xfrm>
            <a:off x="123825" y="5943600"/>
            <a:ext cx="1403350" cy="522288"/>
            <a:chOff x="12378" y="403"/>
            <a:chExt cx="1828" cy="821"/>
          </a:xfrm>
        </p:grpSpPr>
        <p:sp>
          <p:nvSpPr>
            <p:cNvPr id="48132" name="等腰三角形 4"/>
            <p:cNvSpPr/>
            <p:nvPr>
              <p:custDataLst>
                <p:tags r:id="rId1"/>
              </p:custDataLst>
            </p:nvPr>
          </p:nvSpPr>
          <p:spPr>
            <a:xfrm rot="2940000">
              <a:off x="13527" y="490"/>
              <a:ext cx="531" cy="451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12700">
              <a:noFill/>
            </a:ln>
          </p:spPr>
          <p:txBody>
            <a:bodyPr rot="10800000" vert="eaVert" anchor="ctr" anchorCtr="0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Arial" panose="020B0604020202090204" pitchFamily="34" charset="0"/>
                <a:ea typeface="宋体" pitchFamily="2" charset="-122"/>
              </a:endParaRPr>
            </a:p>
          </p:txBody>
        </p:sp>
        <p:sp>
          <p:nvSpPr>
            <p:cNvPr id="48133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12378" y="403"/>
              <a:ext cx="1223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</a:rPr>
                <a:t>P36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endParaRPr>
            </a:p>
          </p:txBody>
        </p:sp>
        <p:sp>
          <p:nvSpPr>
            <p:cNvPr id="48134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13247" y="403"/>
              <a:ext cx="959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B2</a:t>
              </a:r>
              <a:endPara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48135" name="组合 5"/>
          <p:cNvGrpSpPr/>
          <p:nvPr/>
        </p:nvGrpSpPr>
        <p:grpSpPr>
          <a:xfrm>
            <a:off x="258763" y="947738"/>
            <a:ext cx="592137" cy="460375"/>
            <a:chOff x="355" y="635"/>
            <a:chExt cx="934" cy="725"/>
          </a:xfrm>
        </p:grpSpPr>
        <p:sp>
          <p:nvSpPr>
            <p:cNvPr id="13" name="椭圆 12"/>
            <p:cNvSpPr/>
            <p:nvPr>
              <p:custDataLst>
                <p:tags r:id="rId4"/>
              </p:custDataLst>
            </p:nvPr>
          </p:nvSpPr>
          <p:spPr>
            <a:xfrm>
              <a:off x="407" y="635"/>
              <a:ext cx="698" cy="7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90204" pitchFamily="34" charset="0"/>
                  <a:ea typeface="微软雅黑" panose="020B0503020204020204" charset="-122"/>
                  <a:cs typeface="+mn-cs"/>
                </a:defRPr>
              </a:lvl5pPr>
            </a:lstStyle>
            <a:p>
              <a:pPr lvl="0" algn="ctr" eaLnBrk="1" fontAlgn="base" hangingPunct="1"/>
              <a:endParaRPr lang="en-US" altLang="zh-CN" sz="2200" b="1" strike="noStrike" noProof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37" name="文本框 4"/>
            <p:cNvSpPr txBox="1"/>
            <p:nvPr/>
          </p:nvSpPr>
          <p:spPr>
            <a:xfrm>
              <a:off x="355" y="635"/>
              <a:ext cx="934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微软雅黑" panose="020B0503020204020204" charset="-122"/>
                </a:rPr>
                <a:t>B2</a:t>
              </a:r>
              <a:endParaRPr lang="en-US" altLang="zh-CN" sz="2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20498" name="图片 2049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76105" y="3665855"/>
            <a:ext cx="1710690" cy="1764031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8139" name="图片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9913" y="2301875"/>
            <a:ext cx="4783137" cy="379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图片 1"/>
          <p:cNvPicPr>
            <a:picLocks noChangeAspect="1"/>
          </p:cNvPicPr>
          <p:nvPr/>
        </p:nvPicPr>
        <p:blipFill>
          <a:blip r:embed="rId1"/>
          <a:srcRect t="23672" b="23247"/>
          <a:stretch>
            <a:fillRect/>
          </a:stretch>
        </p:blipFill>
        <p:spPr>
          <a:xfrm>
            <a:off x="839788" y="104775"/>
            <a:ext cx="3833812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7414" y="826241"/>
            <a:ext cx="7323546" cy="560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5"/>
          <p:cNvSpPr/>
          <p:nvPr/>
        </p:nvSpPr>
        <p:spPr>
          <a:xfrm>
            <a:off x="307975" y="804863"/>
            <a:ext cx="11631613" cy="5630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1. I bought a new computer last weekend. ________ computer is made in China.             (2024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甘肃白银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	    A. A			B. An		C. The		D. /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2. I want to be _______ scientist like Qian Xuesen when I grow up.    (2024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江苏宿迁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	A. a			B. an		C. the		D. /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3. Which picture shows the dog is behind the house?  (2024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甘肃临夏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)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	 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A. 			B. 			C. 			D. 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/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endParaRPr lang="en-US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1203" name="矩形 6"/>
          <p:cNvSpPr/>
          <p:nvPr/>
        </p:nvSpPr>
        <p:spPr>
          <a:xfrm>
            <a:off x="307975" y="136525"/>
            <a:ext cx="3321050" cy="668338"/>
          </a:xfrm>
          <a:prstGeom prst="rect">
            <a:avLst/>
          </a:prstGeom>
          <a:solidFill>
            <a:srgbClr val="FFF3D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Ⅰ.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实战中考。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</p:txBody>
      </p:sp>
      <p:pic>
        <p:nvPicPr>
          <p:cNvPr id="6248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2588" y="1917700"/>
            <a:ext cx="668337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338" y="3616325"/>
            <a:ext cx="668337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2100" y="5173663"/>
            <a:ext cx="668338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7" name="图片 18989068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8" y="5348288"/>
            <a:ext cx="1136650" cy="99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8" name="图片 18989068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5280025"/>
            <a:ext cx="1208087" cy="1068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9" name="图片 1898906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5" y="5173663"/>
            <a:ext cx="1276350" cy="106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0" name="图片 18989068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638" y="5149533"/>
            <a:ext cx="1436687" cy="1193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5"/>
          <p:cNvSpPr/>
          <p:nvPr/>
        </p:nvSpPr>
        <p:spPr>
          <a:xfrm>
            <a:off x="307975" y="804863"/>
            <a:ext cx="11631613" cy="563231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31800" indent="-4572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1. Paris is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beautiful city and it is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 capital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of France.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A. a; / 		B. a; a    	C. a; the 		D. the; the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2. The Mid-Autumn Festival is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 important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day in China. It is on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15th day of the eighth lunar (</a:t>
            </a:r>
            <a:r>
              <a:rPr lang="zh-CN" altLang="en-US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阴历的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) month.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A. a; / 		B. an; / 	C. the; the 	D. an; the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3. Look at _______ hill over there! We often have _________ picnic on it.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A. a; a 	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B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. the; a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 C.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a; an 		D. the; the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52227" name="矩形 6"/>
          <p:cNvSpPr/>
          <p:nvPr/>
        </p:nvSpPr>
        <p:spPr>
          <a:xfrm>
            <a:off x="307975" y="136525"/>
            <a:ext cx="3321050" cy="668338"/>
          </a:xfrm>
          <a:prstGeom prst="rect">
            <a:avLst/>
          </a:prstGeom>
          <a:solidFill>
            <a:srgbClr val="FFF3D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ⅠI. 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单项选择。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微软雅黑" panose="020B0503020204020204" charset="-122"/>
            </a:endParaRPr>
          </a:p>
        </p:txBody>
      </p:sp>
      <p:pic>
        <p:nvPicPr>
          <p:cNvPr id="6248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6652" y="1891294"/>
            <a:ext cx="668337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323" y="4214027"/>
            <a:ext cx="668337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8755" y="5807405"/>
            <a:ext cx="668338" cy="6413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矩形 5"/>
          <p:cNvSpPr/>
          <p:nvPr/>
        </p:nvSpPr>
        <p:spPr>
          <a:xfrm>
            <a:off x="377825" y="539750"/>
            <a:ext cx="11631613" cy="50783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31800" indent="-4572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4. I have two new friends. One is from </a:t>
            </a:r>
            <a:r>
              <a:rPr lang="en-US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___________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 UK, and the other comes from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USA.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A. /; / 			B. a; a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C. an; an 		D. the; the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indent="-4572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5. — Is there ________ underground station near your 	home?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— No, but there is </a:t>
            </a:r>
            <a:r>
              <a:rPr lang="en-US" altLang="zh-CN" sz="3600" b="1" strike="noStrike" noProof="1" smtClean="0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_______ </a:t>
            </a: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bus stop.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A. an; a 		B. a; an 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31800" fontAlgn="base">
              <a:lnSpc>
                <a:spcPct val="100000"/>
              </a:lnSpc>
            </a:pPr>
            <a:r>
              <a:rPr lang="en-US" altLang="zh-CN" sz="3600" b="1" strike="noStrike" noProof="1"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C. /; / 			D. the; the</a:t>
            </a:r>
            <a:endParaRPr lang="en-US" altLang="zh-CN" sz="36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943" y="2230201"/>
            <a:ext cx="669925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74" y="4455830"/>
            <a:ext cx="668337" cy="6397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1788" y="2895600"/>
            <a:ext cx="3346450" cy="2449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144588" y="5408613"/>
            <a:ext cx="4757737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Look! Here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panda.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8436" name="矩形 69634"/>
          <p:cNvSpPr/>
          <p:nvPr/>
        </p:nvSpPr>
        <p:spPr>
          <a:xfrm>
            <a:off x="3352800" y="230188"/>
            <a:ext cx="5389563" cy="644525"/>
          </a:xfrm>
          <a:prstGeom prst="rect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/>
          </a:gradFill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zh-CN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一、不定冠词的用法</a:t>
            </a:r>
            <a:endParaRPr lang="zh-CN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460" name="文本框 19"/>
          <p:cNvSpPr txBox="1"/>
          <p:nvPr/>
        </p:nvSpPr>
        <p:spPr>
          <a:xfrm>
            <a:off x="642938" y="1068388"/>
            <a:ext cx="10982325" cy="1754187"/>
          </a:xfrm>
          <a:prstGeom prst="rect">
            <a:avLst/>
          </a:prstGeom>
          <a:solidFill>
            <a:srgbClr val="FFFE8B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1.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不定冠词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与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an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常用来</a:t>
            </a:r>
            <a:r>
              <a:rPr lang="zh-CN" altLang="en-US" sz="3600" b="1">
                <a:solidFill>
                  <a:srgbClr val="0A0AE8"/>
                </a:solidFill>
                <a:latin typeface="Times New Roman" panose="02020603050405020304" pitchFamily="18" charset="0"/>
                <a:ea typeface="黑体" panose="02010609060101010101" charset="-122"/>
              </a:rPr>
              <a:t>泛指某人或某物。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在</a:t>
            </a:r>
            <a:r>
              <a:rPr lang="zh-CN" alt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</a:rPr>
              <a:t>第一次提到某人或者某物时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，如果是</a:t>
            </a:r>
            <a:r>
              <a:rPr lang="zh-CN" alt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</a:rPr>
              <a:t>可数名词单数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，常在其前加不定冠词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a/an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。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51575" y="5270500"/>
            <a:ext cx="5494338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There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apple tree over there.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13" y="4189413"/>
            <a:ext cx="12192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5189"/>
          <a:stretch>
            <a:fillRect/>
          </a:stretch>
        </p:blipFill>
        <p:spPr>
          <a:xfrm>
            <a:off x="7042150" y="2938463"/>
            <a:ext cx="2057400" cy="2470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 rot="-240000">
            <a:off x="5153025" y="2498725"/>
            <a:ext cx="5851525" cy="2081213"/>
            <a:chOff x="3189" y="7442"/>
            <a:chExt cx="9215" cy="3277"/>
          </a:xfrm>
        </p:grpSpPr>
        <p:pic>
          <p:nvPicPr>
            <p:cNvPr id="18442" name="图片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744" t="68147" b="7315"/>
            <a:stretch>
              <a:fillRect/>
            </a:stretch>
          </p:blipFill>
          <p:spPr>
            <a:xfrm rot="-60000">
              <a:off x="3189" y="7442"/>
              <a:ext cx="9215" cy="32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3" name="文本框 20"/>
            <p:cNvSpPr txBox="1"/>
            <p:nvPr/>
          </p:nvSpPr>
          <p:spPr>
            <a:xfrm>
              <a:off x="5266" y="7779"/>
              <a:ext cx="6499" cy="276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Do you know the differences between </a:t>
              </a: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a</a:t>
              </a:r>
              <a:r>
                <a:rPr lang="en-US" altLang="zh-CN" sz="3600" b="1"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 and </a:t>
              </a: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an</a:t>
              </a:r>
              <a:r>
                <a:rPr lang="en-US" altLang="zh-CN" sz="3600" b="1">
                  <a:latin typeface="Times New Roman" panose="02020603050405020304" pitchFamily="18" charset="0"/>
                  <a:ea typeface="宋体" pitchFamily="2" charset="-122"/>
                  <a:sym typeface="宋体" pitchFamily="2" charset="-122"/>
                </a:rPr>
                <a:t>?</a:t>
              </a:r>
              <a:endParaRPr lang="en-US" altLang="en-US" sz="3600" b="1">
                <a:latin typeface="Times New Roman" panose="02020603050405020304" pitchFamily="18" charset="0"/>
                <a:ea typeface="宋体" pitchFamily="2" charset="-122"/>
                <a:sym typeface="宋体" pitchFamily="2" charset="-122"/>
              </a:endParaRPr>
            </a:p>
          </p:txBody>
        </p:sp>
      </p:grpSp>
    </p:spTree>
    <p:custDataLst>
      <p:tags r:id="rId5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460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文本框 11"/>
          <p:cNvSpPr txBox="1"/>
          <p:nvPr/>
        </p:nvSpPr>
        <p:spPr>
          <a:xfrm>
            <a:off x="541338" y="1439863"/>
            <a:ext cx="11472862" cy="501675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31800" indent="-457200"/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1. </a:t>
            </a:r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Millie’s </a:t>
            </a: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little dog is ________ the cage, so it can run around in the garden. </a:t>
            </a:r>
            <a:endParaRPr lang="en-US" altLang="zh-CN" sz="3200" b="1">
              <a:latin typeface="Times New Roman" panose="02020603050405020304" pitchFamily="18" charset="0"/>
              <a:ea typeface="宋体" pitchFamily="2" charset="-122"/>
            </a:endParaRPr>
          </a:p>
          <a:p>
            <a:pPr marL="431800" indent="-457200"/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2. </a:t>
            </a: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The girl </a:t>
            </a:r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_______ </a:t>
            </a: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me is my elder sister Tina in the family photo. </a:t>
            </a:r>
            <a:endParaRPr lang="en-US" altLang="zh-CN" sz="3200" b="1">
              <a:latin typeface="Times New Roman" panose="02020603050405020304" pitchFamily="18" charset="0"/>
              <a:ea typeface="宋体" pitchFamily="2" charset="-122"/>
            </a:endParaRPr>
          </a:p>
          <a:p>
            <a:pPr marL="431800" indent="-457200"/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3. </a:t>
            </a:r>
            <a:r>
              <a:rPr lang="en-US" altLang="zh-CN" sz="3200" b="1">
                <a:latin typeface="Times New Roman" panose="02020603050405020304" pitchFamily="18" charset="0"/>
                <a:ea typeface="宋体" pitchFamily="2" charset="-122"/>
              </a:rPr>
              <a:t>When Lily is sad, she likes looking up at the clouds ___________ her head. </a:t>
            </a:r>
            <a:endParaRPr lang="en-US" altLang="zh-CN" sz="3200" b="1">
              <a:latin typeface="Times New Roman" panose="02020603050405020304" pitchFamily="18" charset="0"/>
              <a:ea typeface="宋体" pitchFamily="2" charset="-122"/>
            </a:endParaRPr>
          </a:p>
          <a:p>
            <a:pPr marL="431800" indent="-457200"/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4. When Tina opens the fridge, she finds only a few tomatoes _______ it. </a:t>
            </a:r>
            <a:endParaRPr lang="en-US" altLang="zh-CN" sz="3200" b="1" smtClean="0">
              <a:latin typeface="Times New Roman" panose="02020603050405020304" pitchFamily="18" charset="0"/>
              <a:ea typeface="宋体" pitchFamily="2" charset="-122"/>
            </a:endParaRPr>
          </a:p>
          <a:p>
            <a:pPr marL="431800" indent="-457200"/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5. Don’t sit _____ the ground, Kate. It is dirty and cold.</a:t>
            </a:r>
            <a:endParaRPr lang="en-US" altLang="zh-CN" sz="3200" b="1" smtClean="0">
              <a:latin typeface="Times New Roman" panose="02020603050405020304" pitchFamily="18" charset="0"/>
              <a:ea typeface="宋体" pitchFamily="2" charset="-122"/>
            </a:endParaRPr>
          </a:p>
          <a:p>
            <a:pPr marL="431800" indent="-457200"/>
            <a:r>
              <a:rPr lang="en-US" altLang="zh-CN" sz="3200" b="1" smtClean="0">
                <a:latin typeface="Times New Roman" panose="02020603050405020304" pitchFamily="18" charset="0"/>
                <a:ea typeface="宋体" pitchFamily="2" charset="-122"/>
              </a:rPr>
              <a:t>6. Tom lives __________ most neighbours because his flat is on the ground floor.</a:t>
            </a:r>
            <a:endParaRPr lang="en-US" altLang="zh-CN" sz="3200" b="1" smtClean="0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54275" name="文本框 1"/>
          <p:cNvSpPr/>
          <p:nvPr>
            <p:custDataLst>
              <p:tags r:id="rId1"/>
            </p:custDataLst>
          </p:nvPr>
        </p:nvSpPr>
        <p:spPr>
          <a:xfrm>
            <a:off x="655638" y="200025"/>
            <a:ext cx="7681912" cy="668338"/>
          </a:xfrm>
          <a:prstGeom prst="rect">
            <a:avLst/>
          </a:prstGeom>
          <a:solidFill>
            <a:srgbClr val="FFF3D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III. </a:t>
            </a:r>
            <a:r>
              <a:rPr lang="zh-CN" altLang="en-US" sz="32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从方框中选择合适的介词填空。</a:t>
            </a:r>
            <a:endParaRPr lang="zh-CN" altLang="en-US" sz="32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4736" y="919115"/>
            <a:ext cx="1003013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noProof="1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beside, below</a:t>
            </a:r>
            <a:r>
              <a:rPr lang="en-US" altLang="zh-CN" sz="3200" b="1" noProof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outside, </a:t>
            </a:r>
            <a:r>
              <a:rPr lang="en-US" altLang="zh-CN" sz="3200" b="1" noProof="1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above, in, on</a:t>
            </a:r>
            <a:endParaRPr lang="en-US" altLang="zh-CN" sz="3200" b="1" noProof="1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08126" y="1371726"/>
            <a:ext cx="20320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outside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82910" y="2358553"/>
            <a:ext cx="156999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beside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8174" y="3314071"/>
            <a:ext cx="15240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above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1181997" y="4365751"/>
            <a:ext cx="133461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in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3" name="文本框 7"/>
          <p:cNvSpPr txBox="1"/>
          <p:nvPr/>
        </p:nvSpPr>
        <p:spPr>
          <a:xfrm>
            <a:off x="2725738" y="4795838"/>
            <a:ext cx="7620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o</a:t>
            </a:r>
            <a:r>
              <a:rPr lang="zh-CN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3132405" y="5317324"/>
            <a:ext cx="15240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below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本框 3"/>
          <p:cNvSpPr txBox="1"/>
          <p:nvPr/>
        </p:nvSpPr>
        <p:spPr>
          <a:xfrm>
            <a:off x="708024" y="2038350"/>
            <a:ext cx="11064875" cy="2419124"/>
          </a:xfrm>
          <a:prstGeom prst="rect">
            <a:avLst/>
          </a:prstGeom>
          <a:noFill/>
          <a:ln w="9525" cap="flat" cmpd="sng">
            <a:solidFill>
              <a:srgbClr val="146D7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marL="457200" indent="-457200">
              <a:spcBef>
                <a:spcPct val="2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1. Can you use article(a/an, the) properly?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  <a:sym typeface="微软雅黑" panose="020B0503020204020204" charset="-122"/>
            </a:endParaRPr>
          </a:p>
          <a:p>
            <a:pPr marL="457200" indent="-457200">
              <a:spcBef>
                <a:spcPct val="2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2. Can you use the prepositions of place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(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in / on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/ at / below / above / over /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under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/ in front of /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behind /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inside / outside / next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to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/ beside / between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微软雅黑" panose="020B0503020204020204" charset="-122"/>
              </a:rPr>
              <a:t>) properly?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  <a:sym typeface="微软雅黑" panose="020B0503020204020204" charset="-122"/>
            </a:endParaRPr>
          </a:p>
        </p:txBody>
      </p:sp>
      <p:pic>
        <p:nvPicPr>
          <p:cNvPr id="5632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603250"/>
            <a:ext cx="665162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0000">
            <a:off x="7807325" y="341313"/>
            <a:ext cx="4383088" cy="2030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9175" y="-269875"/>
            <a:ext cx="5170488" cy="2462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7" name="Text Box 5"/>
          <p:cNvSpPr txBox="1"/>
          <p:nvPr/>
        </p:nvSpPr>
        <p:spPr>
          <a:xfrm>
            <a:off x="1300163" y="2039938"/>
            <a:ext cx="9363075" cy="2527300"/>
          </a:xfrm>
          <a:prstGeom prst="rect">
            <a:avLst/>
          </a:prstGeom>
          <a:noFill/>
          <a:ln w="9525" cap="flat" cmpd="sng">
            <a:solidFill>
              <a:srgbClr val="146D7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  <a:sym typeface="微软雅黑" panose="020B0503020204020204" charset="-122"/>
              </a:rPr>
              <a:t>1.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Write a passage to describe(</a:t>
            </a:r>
            <a:r>
              <a:rPr lang="zh-CN" altLang="en-US" sz="3600" b="1">
                <a:latin typeface="Times New Roman" panose="02020603050405020304" pitchFamily="18" charset="0"/>
                <a:ea typeface="宋体" pitchFamily="2" charset="-122"/>
              </a:rPr>
              <a:t>描写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) one of the places of interest in your </a:t>
            </a:r>
            <a:r>
              <a:rPr lang="en-US" altLang="zh-CN" sz="3600" b="1" smtClean="0">
                <a:latin typeface="Times New Roman" panose="02020603050405020304" pitchFamily="18" charset="0"/>
                <a:ea typeface="宋体" pitchFamily="2" charset="-122"/>
              </a:rPr>
              <a:t>hometown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, using </a:t>
            </a: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a, an, the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and </a:t>
            </a: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prepositions of place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 marL="457200" indent="-457200">
              <a:lnSpc>
                <a:spcPct val="11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2. Preview </a:t>
            </a:r>
            <a:r>
              <a:rPr lang="en-US" altLang="zh-CN" sz="36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Pronunciation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on page 37.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738" y="173038"/>
            <a:ext cx="1651000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119755" y="247650"/>
            <a:ext cx="5601970" cy="6451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strike="noStrike" kern="1200" cap="none" spc="0" normalizeH="0" baseline="0" noProof="1"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不定冠词</a:t>
            </a:r>
            <a:r>
              <a:rPr kumimoji="0" lang="en-US" altLang="zh-CN" sz="3600" b="1" i="1" strike="noStrike" kern="1200" cap="none" spc="0" normalizeH="0" baseline="0" noProof="1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600" b="1" i="0" strike="noStrike" kern="1200" cap="none" spc="0" normalizeH="0" baseline="0" noProof="1"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和</a:t>
            </a:r>
            <a:r>
              <a:rPr kumimoji="0" lang="en-US" altLang="zh-CN" sz="3600" b="1" i="1" strike="noStrike" kern="1200" cap="none" spc="0" normalizeH="0" baseline="0" noProof="1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3600" b="1" i="0" strike="noStrike" kern="1200" cap="none" spc="0" normalizeH="0" baseline="0" noProof="1"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的区别</a:t>
            </a:r>
            <a:endParaRPr kumimoji="0" lang="en-US" altLang="zh-CN" sz="3600" b="1" i="0" strike="noStrike" kern="1200" cap="none" spc="0" normalizeH="0" baseline="0" noProof="1"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460" name="文本框 171011"/>
          <p:cNvSpPr txBox="1"/>
          <p:nvPr/>
        </p:nvSpPr>
        <p:spPr>
          <a:xfrm>
            <a:off x="1703388" y="4494213"/>
            <a:ext cx="9710737" cy="1973262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apple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 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art teacher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egg          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hour 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elder brother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engineer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9461" name="文本框 25"/>
          <p:cNvSpPr txBox="1"/>
          <p:nvPr/>
        </p:nvSpPr>
        <p:spPr>
          <a:xfrm>
            <a:off x="1757363" y="1727200"/>
            <a:ext cx="9602787" cy="2030413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boy             </a:t>
            </a:r>
            <a:r>
              <a:rPr lang="en-US" altLang="zh-CN" sz="3600" b="1">
                <a:solidFill>
                  <a:srgbClr val="2420DE"/>
                </a:solidFill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teacher           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computer   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0000"/>
              </a:lnSpc>
            </a:pP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unit     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football team        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house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27" name="等腰三角形 26"/>
          <p:cNvSpPr/>
          <p:nvPr/>
        </p:nvSpPr>
        <p:spPr>
          <a:xfrm>
            <a:off x="2257425" y="2508250"/>
            <a:ext cx="207963" cy="207963"/>
          </a:xfrm>
          <a:prstGeom prst="triangle">
            <a:avLst>
              <a:gd name="adj" fmla="val 50000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068513" y="2087563"/>
            <a:ext cx="1050925" cy="4778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[bɔɪ] </a:t>
            </a:r>
            <a:endParaRPr lang="en-US" altLang="zh-CN" sz="2800" b="1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0" name="等腰三角形 29"/>
          <p:cNvSpPr/>
          <p:nvPr/>
        </p:nvSpPr>
        <p:spPr>
          <a:xfrm>
            <a:off x="5016500" y="2408238"/>
            <a:ext cx="207963" cy="207962"/>
          </a:xfrm>
          <a:prstGeom prst="triangle">
            <a:avLst>
              <a:gd name="adj" fmla="val 50000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29163" y="2028825"/>
            <a:ext cx="1738312" cy="4778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[ˈti:tʃə(r)] </a:t>
            </a:r>
            <a:endParaRPr lang="en-US" altLang="zh-CN" sz="2800" b="1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567738" y="2078038"/>
            <a:ext cx="2668587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 [kəmˈpju:tə(r)] </a:t>
            </a:r>
            <a:endParaRPr lang="en-US" altLang="zh-CN" sz="2800" b="1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3" name="等腰三角形 32"/>
          <p:cNvSpPr/>
          <p:nvPr/>
        </p:nvSpPr>
        <p:spPr>
          <a:xfrm>
            <a:off x="8870950" y="2439988"/>
            <a:ext cx="207963" cy="207962"/>
          </a:xfrm>
          <a:prstGeom prst="triangle">
            <a:avLst>
              <a:gd name="adj" fmla="val 50000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765675" y="2967038"/>
            <a:ext cx="1565275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[ˈfʊtbɔ:l]</a:t>
            </a:r>
            <a:endParaRPr lang="en-US" altLang="zh-CN" sz="2800" b="1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881188" y="2967038"/>
            <a:ext cx="1566862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 [ˈju:nɪt] </a:t>
            </a:r>
            <a:endParaRPr lang="en-US" altLang="zh-CN" sz="2800" b="1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693150" y="2971800"/>
            <a:ext cx="1330325" cy="4778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 </a:t>
            </a:r>
            <a:r>
              <a:rPr lang="en-US" altLang="en-US" sz="2800" b="1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[haʊs]</a:t>
            </a:r>
            <a:r>
              <a:rPr lang="en-US" altLang="en-US" sz="2800">
                <a:solidFill>
                  <a:srgbClr val="D812BA"/>
                </a:solidFill>
                <a:latin typeface="Times New Roman" panose="02020603050405020304" pitchFamily="18" charset="0"/>
                <a:ea typeface="宋体" pitchFamily="2" charset="-122"/>
              </a:rPr>
              <a:t> </a:t>
            </a:r>
            <a:endParaRPr lang="en-US" altLang="en-US" sz="2800">
              <a:solidFill>
                <a:srgbClr val="D812BA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7" name="等腰三角形 36"/>
          <p:cNvSpPr/>
          <p:nvPr/>
        </p:nvSpPr>
        <p:spPr>
          <a:xfrm>
            <a:off x="2224088" y="3433763"/>
            <a:ext cx="206375" cy="209550"/>
          </a:xfrm>
          <a:prstGeom prst="triangle">
            <a:avLst>
              <a:gd name="adj" fmla="val 56347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8" name="等腰三角形 37"/>
          <p:cNvSpPr/>
          <p:nvPr/>
        </p:nvSpPr>
        <p:spPr>
          <a:xfrm>
            <a:off x="5048250" y="3432175"/>
            <a:ext cx="207963" cy="207963"/>
          </a:xfrm>
          <a:prstGeom prst="triangle">
            <a:avLst>
              <a:gd name="adj" fmla="val 46574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9" name="等腰三角形 38"/>
          <p:cNvSpPr/>
          <p:nvPr/>
        </p:nvSpPr>
        <p:spPr>
          <a:xfrm>
            <a:off x="8991600" y="3373438"/>
            <a:ext cx="207963" cy="209550"/>
          </a:xfrm>
          <a:prstGeom prst="triangle">
            <a:avLst>
              <a:gd name="adj" fmla="val 46574"/>
            </a:avLst>
          </a:prstGeom>
          <a:solidFill>
            <a:srgbClr val="D812BA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71054" name="矩形 171053"/>
          <p:cNvSpPr/>
          <p:nvPr/>
        </p:nvSpPr>
        <p:spPr>
          <a:xfrm>
            <a:off x="2182813" y="4875213"/>
            <a:ext cx="1177925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 [ˈæpl]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40" name="等腰三角形 39"/>
          <p:cNvSpPr/>
          <p:nvPr/>
        </p:nvSpPr>
        <p:spPr>
          <a:xfrm>
            <a:off x="2665413" y="5334000"/>
            <a:ext cx="168275" cy="138113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71055" name="矩形 171054"/>
          <p:cNvSpPr/>
          <p:nvPr/>
        </p:nvSpPr>
        <p:spPr>
          <a:xfrm>
            <a:off x="8624888" y="4926013"/>
            <a:ext cx="842962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[eg]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71056" name="矩形 171055"/>
          <p:cNvSpPr/>
          <p:nvPr/>
        </p:nvSpPr>
        <p:spPr>
          <a:xfrm>
            <a:off x="2239963" y="5799138"/>
            <a:ext cx="1576387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[ˈaʊə(r)]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71057" name="矩形 171056"/>
          <p:cNvSpPr/>
          <p:nvPr/>
        </p:nvSpPr>
        <p:spPr>
          <a:xfrm>
            <a:off x="4840288" y="4910138"/>
            <a:ext cx="949325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[ɑ:t]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71058" name="矩形 171057"/>
          <p:cNvSpPr/>
          <p:nvPr/>
        </p:nvSpPr>
        <p:spPr>
          <a:xfrm>
            <a:off x="4883150" y="5719763"/>
            <a:ext cx="1633538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[ˈeldə(r)]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171059" name="矩形 171058"/>
          <p:cNvSpPr/>
          <p:nvPr/>
        </p:nvSpPr>
        <p:spPr>
          <a:xfrm>
            <a:off x="8250238" y="5741988"/>
            <a:ext cx="2416175" cy="4778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[ˌendʒɪˈnɪə(r)] </a:t>
            </a:r>
            <a:endParaRPr lang="en-US" altLang="zh-CN" sz="2800" b="1">
              <a:solidFill>
                <a:srgbClr val="0070C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41" name="等腰三角形 40"/>
          <p:cNvSpPr/>
          <p:nvPr/>
        </p:nvSpPr>
        <p:spPr>
          <a:xfrm>
            <a:off x="5064125" y="5299075"/>
            <a:ext cx="168275" cy="138113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2" name="等腰三角形 41"/>
          <p:cNvSpPr/>
          <p:nvPr/>
        </p:nvSpPr>
        <p:spPr>
          <a:xfrm>
            <a:off x="8831263" y="5353050"/>
            <a:ext cx="168275" cy="138113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3" name="等腰三角形 42"/>
          <p:cNvSpPr/>
          <p:nvPr/>
        </p:nvSpPr>
        <p:spPr>
          <a:xfrm>
            <a:off x="2562225" y="6208713"/>
            <a:ext cx="168275" cy="1397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4" name="等腰三角形 43"/>
          <p:cNvSpPr/>
          <p:nvPr/>
        </p:nvSpPr>
        <p:spPr>
          <a:xfrm>
            <a:off x="5219700" y="6192838"/>
            <a:ext cx="168275" cy="138112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5" name="等腰三角形 44"/>
          <p:cNvSpPr/>
          <p:nvPr/>
        </p:nvSpPr>
        <p:spPr>
          <a:xfrm>
            <a:off x="8624888" y="6192838"/>
            <a:ext cx="139700" cy="138112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noFill/>
          </a:ln>
        </p:spPr>
        <p:txBody>
          <a:bodyPr anchor="t" anchorCtr="0"/>
          <a:lstStyle/>
          <a:p>
            <a:pPr>
              <a:lnSpc>
                <a:spcPct val="90000"/>
              </a:lnSpc>
            </a:pPr>
            <a:endParaRPr lang="zh-CN" altLang="en-US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>
            <a:off x="1760538" y="3895725"/>
            <a:ext cx="8910637" cy="588963"/>
          </a:xfrm>
          <a:prstGeom prst="rect">
            <a:avLst/>
          </a:prstGeom>
          <a:solidFill>
            <a:srgbClr val="CDF4FF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如果名词以</a:t>
            </a:r>
            <a:r>
              <a:rPr lang="en-US" altLang="zh-CN" sz="3600" b="1">
                <a:latin typeface="黑体" panose="02010609060101010101" charset="-122"/>
                <a:ea typeface="黑体" panose="02010609060101010101" charset="-122"/>
              </a:rPr>
              <a:t>_________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开头，则用冠词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an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zh-CN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682750" y="1014413"/>
            <a:ext cx="8910638" cy="590550"/>
          </a:xfrm>
          <a:prstGeom prst="rect">
            <a:avLst/>
          </a:prstGeom>
          <a:solidFill>
            <a:srgbClr val="CDF4FF"/>
          </a:solidFill>
          <a:ln w="25400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如果名词以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_________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开头，则用冠词</a:t>
            </a:r>
            <a:r>
              <a:rPr lang="en-US" altLang="zh-CN" sz="3600" b="1"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</a:rPr>
              <a:t>。</a:t>
            </a:r>
            <a:endParaRPr lang="zh-CN" altLang="zh-CN" sz="3600" b="1"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7680" name="文本框 27679"/>
          <p:cNvSpPr txBox="1"/>
          <p:nvPr/>
        </p:nvSpPr>
        <p:spPr>
          <a:xfrm>
            <a:off x="3716338" y="933450"/>
            <a:ext cx="252095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辅音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90204" pitchFamily="34" charset="0"/>
                <a:ea typeface="黑体" panose="02010609060101010101" charset="-122"/>
              </a:rPr>
              <a:t>音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素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7681" name="文本框 27680"/>
          <p:cNvSpPr txBox="1"/>
          <p:nvPr/>
        </p:nvSpPr>
        <p:spPr>
          <a:xfrm>
            <a:off x="4089400" y="3821113"/>
            <a:ext cx="2087563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元音音素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7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17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7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7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800" decel="100000"/>
                                        <p:tgtEl>
                                          <p:spTgt spid="17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7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/>
      <p:bldP spid="30" grpId="0" animBg="1"/>
      <p:bldP spid="31" grpId="0"/>
      <p:bldP spid="32" grpId="0"/>
      <p:bldP spid="33" grpId="0" animBg="1"/>
      <p:bldP spid="34" grpId="0"/>
      <p:bldP spid="35" grpId="0"/>
      <p:bldP spid="36" grpId="0"/>
      <p:bldP spid="37" grpId="0" animBg="1"/>
      <p:bldP spid="38" grpId="0" animBg="1"/>
      <p:bldP spid="39" grpId="0" animBg="1"/>
      <p:bldP spid="171054" grpId="0"/>
      <p:bldP spid="40" grpId="0" animBg="1"/>
      <p:bldP spid="171055" grpId="0"/>
      <p:bldP spid="171056" grpId="0"/>
      <p:bldP spid="171057" grpId="0"/>
      <p:bldP spid="171058" grpId="0"/>
      <p:bldP spid="171059" grpId="0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6" grpId="0" animBg="1"/>
      <p:bldP spid="27680" grpId="0"/>
      <p:bldP spid="276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69634"/>
          <p:cNvSpPr/>
          <p:nvPr/>
        </p:nvSpPr>
        <p:spPr>
          <a:xfrm>
            <a:off x="3725863" y="488950"/>
            <a:ext cx="4856162" cy="644525"/>
          </a:xfrm>
          <a:prstGeom prst="rect">
            <a:avLst/>
          </a:prstGeom>
          <a:gradFill rotWithShape="1">
            <a:gsLst>
              <a:gs pos="0">
                <a:srgbClr val="007BD3"/>
              </a:gs>
              <a:gs pos="100000">
                <a:srgbClr val="034373"/>
              </a:gs>
            </a:gsLst>
            <a:lin ang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二、定冠词的用法</a:t>
            </a:r>
            <a:endParaRPr lang="zh-CN" altLang="zh-CN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8" name="矩形 47"/>
          <p:cNvSpPr/>
          <p:nvPr/>
        </p:nvSpPr>
        <p:spPr>
          <a:xfrm flipH="1">
            <a:off x="990600" y="1474470"/>
            <a:ext cx="9144000" cy="3194050"/>
          </a:xfrm>
          <a:prstGeom prst="rect">
            <a:avLst/>
          </a:prstGeom>
          <a:solidFill>
            <a:srgbClr val="FFFE8B"/>
          </a:solidFill>
          <a:ln w="25400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_____  usual day      _____  useful key     _____ one-way  street  </a:t>
            </a:r>
            <a:endParaRPr 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以上以元音字母开头，发音为辅音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 _____ hour   _______ honest boy  </a:t>
            </a:r>
            <a:endParaRPr 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600" b="1">
                <a:latin typeface="Times New Roman" panose="02020603050405020304" pitchFamily="18" charset="0"/>
                <a:ea typeface="黑体" panose="02010609060101010101" charset="-122"/>
                <a:sym typeface="宋体" pitchFamily="2" charset="-122"/>
              </a:rPr>
              <a:t>以上以辅音字母开头，发音为元音</a:t>
            </a:r>
            <a:endParaRPr lang="zh-CN" altLang="en-US" sz="3600" b="1">
              <a:latin typeface="Times New Roman" panose="02020603050405020304" pitchFamily="18" charset="0"/>
              <a:ea typeface="黑体" panose="02010609060101010101" charset="-122"/>
              <a:sym typeface="宋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65555" y="1474470"/>
            <a:ext cx="1080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0165" y="1474470"/>
            <a:ext cx="1080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2555" y="1975485"/>
            <a:ext cx="1080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2555" y="3228340"/>
            <a:ext cx="1080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48430" y="3429000"/>
            <a:ext cx="10807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3" grpId="0"/>
      <p:bldP spid="4" grpId="0"/>
      <p:bldP spid="5" grpId="0"/>
      <p:bldP spid="6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82" name="表格 113681"/>
          <p:cNvGraphicFramePr>
            <a:graphicFrameLocks noGrp="1"/>
          </p:cNvGraphicFramePr>
          <p:nvPr/>
        </p:nvGraphicFramePr>
        <p:xfrm>
          <a:off x="3144838" y="463550"/>
          <a:ext cx="8534400" cy="1752600"/>
        </p:xfrm>
        <a:graphic>
          <a:graphicData uri="http://schemas.openxmlformats.org/drawingml/2006/table">
            <a:tbl>
              <a:tblPr/>
              <a:tblGrid>
                <a:gridCol w="8534400"/>
              </a:tblGrid>
              <a:tr h="1752600">
                <a:tc>
                  <a:txBody>
                    <a:bodyPr wrap="square"/>
                    <a:lstStyle/>
                    <a:p>
                      <a:pPr marL="0" lvl="0" indent="0" defTabSz="914400">
                        <a:spcBef>
                          <a:spcPct val="0"/>
                        </a:spcBef>
                        <a:buNone/>
                        <a:tabLst>
                          <a:tab pos="738505" algn="l"/>
                          <a:tab pos="1646555" algn="l"/>
                          <a:tab pos="2446655" algn="l"/>
                          <a:tab pos="3361055" algn="l"/>
                          <a:tab pos="4046855" algn="l"/>
                          <a:tab pos="4961255" algn="l"/>
                          <a:tab pos="5647055" algn="l"/>
                        </a:tabLst>
                      </a:pP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/ɑ:/    /ɔ:/    / ɜ:/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/i:/  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/u:/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</a:t>
                      </a:r>
                      <a:endParaRPr lang="en-US" altLang="zh-CN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0" lvl="0" indent="0" defTabSz="914400" eaLnBrk="0" hangingPunct="0">
                        <a:spcBef>
                          <a:spcPct val="0"/>
                        </a:spcBef>
                        <a:buNone/>
                        <a:tabLst>
                          <a:tab pos="738505" algn="l"/>
                          <a:tab pos="1646555" algn="l"/>
                          <a:tab pos="2446655" algn="l"/>
                          <a:tab pos="3361055" algn="l"/>
                          <a:tab pos="4046855" algn="l"/>
                          <a:tab pos="4961255" algn="l"/>
                          <a:tab pos="5647055" algn="l"/>
                        </a:tabLst>
                      </a:pP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 ʌ/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/ɒ/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/ə/      /ɪ/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/ʊ/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/e/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/æ/</a:t>
                      </a:r>
                      <a:endParaRPr lang="en-US" altLang="zh-CN" sz="36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marL="0" lvl="0" indent="0" defTabSz="914400" eaLnBrk="0" hangingPunct="0">
                        <a:spcBef>
                          <a:spcPct val="0"/>
                        </a:spcBef>
                        <a:buNone/>
                        <a:tabLst>
                          <a:tab pos="738505" algn="l"/>
                          <a:tab pos="1646555" algn="l"/>
                          <a:tab pos="2446655" algn="l"/>
                          <a:tab pos="3361055" algn="l"/>
                          <a:tab pos="4046855" algn="l"/>
                          <a:tab pos="4961255" algn="l"/>
                          <a:tab pos="5647055" algn="l"/>
                        </a:tabLst>
                      </a:pPr>
                      <a:r>
                        <a:rPr lang="en-US" altLang="zh-CN" sz="36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/eɪ/   /aɪ/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zh-CN" sz="36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/ɔɪ/     /ɪə/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altLang="zh-CN" sz="36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/eə/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</a:t>
                      </a:r>
                      <a:r>
                        <a:rPr lang="en-US" altLang="zh-CN" sz="36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/ʊə/</a:t>
                      </a:r>
                      <a:r>
                        <a:rPr lang="en-US" altLang="zh-CN" sz="3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altLang="zh-CN" sz="3600" b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/əʊ/	  /aʊ/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zh-CN" sz="1800">
                        <a:solidFill>
                          <a:schemeClr val="tx1"/>
                        </a:solidFill>
                      </a:endParaRPr>
                    </a:p>
                  </a:txBody>
                  <a:tcPr vert="horz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1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3683" name="矩形 113682"/>
          <p:cNvSpPr/>
          <p:nvPr/>
        </p:nvSpPr>
        <p:spPr>
          <a:xfrm>
            <a:off x="3224213" y="2986088"/>
            <a:ext cx="5540375" cy="3414712"/>
          </a:xfrm>
          <a:prstGeom prst="rect">
            <a:avLst/>
          </a:prstGeom>
          <a:solidFill>
            <a:srgbClr val="D812BA">
              <a:alpha val="17000"/>
            </a:srgbClr>
          </a:solidFill>
          <a:ln w="9525">
            <a:noFill/>
          </a:ln>
        </p:spPr>
        <p:txBody>
          <a:bodyPr wrap="square" anchor="ctr" anchorCtr="0">
            <a:spAutoFit/>
          </a:bodyPr>
          <a:lstStyle/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/p/	/ t/	/ k/	  /f/  /θ/   /s/</a:t>
            </a:r>
            <a:endParaRPr lang="en-US" altLang="zh-CN" sz="3600">
              <a:latin typeface="Times New Roman" panose="02020603050405020304" pitchFamily="18" charset="0"/>
              <a:ea typeface="宋体" pitchFamily="2" charset="-122"/>
            </a:endParaRPr>
          </a:p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/b/	/d/ 	/g/	 /v/	/ð/ 	/z/ </a:t>
            </a:r>
            <a:endParaRPr lang="en-US" altLang="zh-CN" sz="3600">
              <a:latin typeface="Times New Roman" panose="02020603050405020304" pitchFamily="18" charset="0"/>
              <a:ea typeface="宋体" pitchFamily="2" charset="-122"/>
            </a:endParaRPr>
          </a:p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/ʃ/	/h/  /ts	/tʃ/  /tr/ 	</a:t>
            </a:r>
            <a:endParaRPr lang="en-US" altLang="zh-CN" sz="3600">
              <a:latin typeface="Times New Roman" panose="02020603050405020304" pitchFamily="18" charset="0"/>
              <a:ea typeface="宋体" pitchFamily="2" charset="-122"/>
            </a:endParaRPr>
          </a:p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/ʒ/	/ r/ /dz/ /dʒ	/dr/ 	</a:t>
            </a:r>
            <a:endParaRPr lang="en-US" altLang="zh-CN" sz="3600">
              <a:latin typeface="Times New Roman" panose="02020603050405020304" pitchFamily="18" charset="0"/>
              <a:ea typeface="宋体" pitchFamily="2" charset="-122"/>
            </a:endParaRPr>
          </a:p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/m/	/n/ /ŋ/   			</a:t>
            </a:r>
            <a:endParaRPr lang="en-US" altLang="zh-CN" sz="3600">
              <a:latin typeface="Times New Roman" panose="02020603050405020304" pitchFamily="18" charset="0"/>
              <a:ea typeface="宋体" pitchFamily="2" charset="-122"/>
            </a:endParaRPr>
          </a:p>
          <a:p>
            <a:pPr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/j/  /w/ / ǀ/</a:t>
            </a:r>
            <a:r>
              <a:rPr lang="en-US" altLang="zh-CN" b="1">
                <a:latin typeface="Arial" panose="020B0604020202090204" pitchFamily="34" charset="0"/>
                <a:ea typeface="宋体" pitchFamily="2" charset="-122"/>
              </a:rPr>
              <a:t>	</a:t>
            </a:r>
            <a:endParaRPr lang="en-US" altLang="zh-CN" b="1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0513" y="463550"/>
            <a:ext cx="2562225" cy="17526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Vowel sound  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元音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 (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20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个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)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513" y="3557588"/>
            <a:ext cx="2701925" cy="1754187"/>
          </a:xfrm>
          <a:prstGeom prst="rect">
            <a:avLst/>
          </a:prstGeom>
          <a:solidFill>
            <a:srgbClr val="D812BA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Consonant sound  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 algn="ctr" defTabSz="914400">
              <a:tabLst>
                <a:tab pos="739775" algn="l"/>
                <a:tab pos="1571625" algn="l"/>
                <a:tab pos="2292350" algn="l"/>
                <a:tab pos="3148330" algn="l"/>
                <a:tab pos="3897630" algn="l"/>
                <a:tab pos="4705350" algn="l"/>
              </a:tabLst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charset="-122"/>
              </a:rPr>
              <a:t>辅音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(28</a:t>
            </a:r>
            <a:r>
              <a:rPr lang="zh-CN" altLang="en-US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个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</a:rPr>
              <a:t>)</a:t>
            </a:r>
            <a:endParaRPr lang="en-US" altLang="zh-CN" sz="3600" b="1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矩形 70662"/>
          <p:cNvSpPr/>
          <p:nvPr/>
        </p:nvSpPr>
        <p:spPr>
          <a:xfrm>
            <a:off x="1297286" y="880843"/>
            <a:ext cx="9736138" cy="56308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have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good time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piece of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lot of          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few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little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have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cold   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have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rest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go for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walk            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  <a:sym typeface="Wingdings" panose="05000000000000000000" charset="0"/>
              </a:rPr>
              <a:t> 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have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</a:rPr>
              <a:t>a</a:t>
            </a:r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 picnic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itchFamily="2" charset="-122"/>
              </a:rPr>
              <a:t>...</a:t>
            </a:r>
            <a:endParaRPr lang="en-US" altLang="zh-CN" sz="3600" b="1">
              <a:latin typeface="Times New Roman" panose="02020603050405020304" pitchFamily="18" charset="0"/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97286" y="250605"/>
            <a:ext cx="5929313" cy="630238"/>
          </a:xfrm>
          <a:prstGeom prst="rect">
            <a:avLst/>
          </a:prstGeom>
          <a:solidFill>
            <a:srgbClr val="FFFE8B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5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2. </a:t>
            </a:r>
            <a:r>
              <a:rPr lang="zh-CN" altLang="en-US" sz="3500" b="1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在一些固定词组中</a:t>
            </a:r>
            <a:r>
              <a:rPr lang="zh-CN" altLang="zh-CN" sz="35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zh-CN" sz="35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8925" y="1789113"/>
            <a:ext cx="3986213" cy="398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26050" y="898955"/>
            <a:ext cx="2851150" cy="5078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玩得开心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一块，一片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许多，大量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一些，几个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一点，少量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感冒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休息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去散步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去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野餐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4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SPECIAL_SOURCE" val="bdnull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SPECIAL_SOURCE" val="bdnull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SPECIAL_SOURCE" val="bdnull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2.xml><?xml version="1.0" encoding="utf-8"?>
<p:tagLst xmlns:p="http://schemas.openxmlformats.org/presentationml/2006/main">
  <p:tag name="KSO_WM_SPECIAL_SOURCE" val="bdnull"/>
</p:tagLst>
</file>

<file path=ppt/tags/tag13.xml><?xml version="1.0" encoding="utf-8"?>
<p:tagLst xmlns:p="http://schemas.openxmlformats.org/presentationml/2006/main">
  <p:tag name="KSO_WM_SPECIAL_SOURCE" val="bdnull"/>
</p:tagLst>
</file>

<file path=ppt/tags/tag14.xml><?xml version="1.0" encoding="utf-8"?>
<p:tagLst xmlns:p="http://schemas.openxmlformats.org/presentationml/2006/main"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1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.xml><?xml version="1.0" encoding="utf-8"?>
<p:tagLst xmlns:p="http://schemas.openxmlformats.org/presentationml/2006/main">
  <p:tag name="KSO_WM_SPECIAL_SOURCE" val="bdnull"/>
</p:tagLst>
</file>

<file path=ppt/tags/tag2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1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5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9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33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6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37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SPECIAL_SOURCE" val="bdnull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SPECIAL_SOURCE" val="bdnull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SPECIAL_SOURCE" val="bdnull"/>
</p:tagLst>
</file>

<file path=ppt/tags/tag63.xml><?xml version="1.0" encoding="utf-8"?>
<p:tagLst xmlns:p="http://schemas.openxmlformats.org/presentationml/2006/main">
  <p:tag name="KSO_WM_SPECIAL_SOURCE" val="bdnull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69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7.xml><?xml version="1.0" encoding="utf-8"?>
<p:tagLst xmlns:p="http://schemas.openxmlformats.org/presentationml/2006/main">
  <p:tag name="KSO_WM_SPECIAL_SOURCE" val="bdnull"/>
</p:tagLst>
</file>

<file path=ppt/tags/tag70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71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75.xml><?xml version="1.0" encoding="utf-8"?>
<p:tagLst xmlns:p="http://schemas.openxmlformats.org/presentationml/2006/main">
  <p:tag name="KSO_WM_DIAGRAM_VIRTUALLY_FRAME" val="{&quot;height&quot;:310.2,&quot;left&quot;:144.3,&quot;top&quot;:245,&quot;width&quot;:753.45}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.xml><?xml version="1.0" encoding="utf-8"?>
<p:tagLst xmlns:p="http://schemas.openxmlformats.org/presentationml/2006/main">
  <p:tag name="KSO_WM_SPECIAL_SOURCE" val="bdnull"/>
</p:tagLst>
</file>

<file path=ppt/tags/tag8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81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85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8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89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9.xml><?xml version="1.0" encoding="utf-8"?>
<p:tagLst xmlns:p="http://schemas.openxmlformats.org/presentationml/2006/main">
  <p:tag name="KSO_WM_SPECIAL_SOURCE" val="bdnull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9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92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93.xml><?xml version="1.0" encoding="utf-8"?>
<p:tagLst xmlns:p="http://schemas.openxmlformats.org/presentationml/2006/main">
  <p:tag name="KSO_WM_UNIT_PRESET_TEXT" val="单击此处添加标题内容"/>
  <p:tag name="KSO_WM_UNIT_TEXT_TYPE" val="1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9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96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14620</Words>
  <Application>WPS 文字</Application>
  <PresentationFormat/>
  <Paragraphs>725</Paragraphs>
  <Slides>52</Slides>
  <Notes>2</Notes>
  <HiddenSlides>1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8" baseType="lpstr">
      <vt:lpstr>Arial</vt:lpstr>
      <vt:lpstr>宋体</vt:lpstr>
      <vt:lpstr>Wingdings</vt:lpstr>
      <vt:lpstr>Times New Roman</vt:lpstr>
      <vt:lpstr>微软雅黑</vt:lpstr>
      <vt:lpstr>Berlin Sans FB Demi</vt:lpstr>
      <vt:lpstr>苹方-简</vt:lpstr>
      <vt:lpstr>黑体</vt:lpstr>
      <vt:lpstr>汉仪中黑KW</vt:lpstr>
      <vt:lpstr>汉仪旗黑</vt:lpstr>
      <vt:lpstr>华文行楷</vt:lpstr>
      <vt:lpstr>Matura MT Script Capitals</vt:lpstr>
      <vt:lpstr>汉仪书宋二KW</vt:lpstr>
      <vt:lpstr>Wingdings</vt:lpstr>
      <vt:lpstr>宋体</vt:lpstr>
      <vt:lpstr>Arial Unicode MS</vt:lpstr>
      <vt:lpstr>Calibri</vt:lpstr>
      <vt:lpstr>Helvetica Neue</vt:lpstr>
      <vt:lpstr>行楷-简</vt:lpstr>
      <vt:lpstr>Microsoft YaHei UI</vt:lpstr>
      <vt:lpstr>华文新魏</vt:lpstr>
      <vt:lpstr>宋体-简</vt:lpstr>
      <vt:lpstr>Arial Narrow</vt:lpstr>
      <vt:lpstr>Times New Roman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灵儿</cp:lastModifiedBy>
  <cp:revision>6</cp:revision>
  <cp:lastPrinted>2025-03-10T06:00:45Z</cp:lastPrinted>
  <dcterms:created xsi:type="dcterms:W3CDTF">2025-03-10T06:00:45Z</dcterms:created>
  <dcterms:modified xsi:type="dcterms:W3CDTF">2025-03-10T06:00:45Z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438E432C322D70A78A43CE6740DDF9B0_43</vt:lpwstr>
  </property>
  <property fmtid="{D5CDD505-2E9C-101B-9397-08002B2CF9AE}" pid="7" name="KSOProductBuildVer">
    <vt:lpwstr>2052-6.5.2.8766</vt:lpwstr>
  </property>
</Properties>
</file>