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28"/>
  </p:notesMasterIdLst>
  <p:sldIdLst>
    <p:sldId id="290" r:id="rId3"/>
    <p:sldId id="291" r:id="rId4"/>
    <p:sldId id="292" r:id="rId5"/>
    <p:sldId id="277" r:id="rId6"/>
    <p:sldId id="278" r:id="rId7"/>
    <p:sldId id="279" r:id="rId8"/>
    <p:sldId id="264" r:id="rId9"/>
    <p:sldId id="280" r:id="rId10"/>
    <p:sldId id="304" r:id="rId11"/>
    <p:sldId id="294" r:id="rId12"/>
    <p:sldId id="274" r:id="rId13"/>
    <p:sldId id="272" r:id="rId14"/>
    <p:sldId id="293" r:id="rId15"/>
    <p:sldId id="305" r:id="rId16"/>
    <p:sldId id="295" r:id="rId17"/>
    <p:sldId id="299" r:id="rId18"/>
    <p:sldId id="296" r:id="rId19"/>
    <p:sldId id="297" r:id="rId20"/>
    <p:sldId id="306" r:id="rId21"/>
    <p:sldId id="300" r:id="rId22"/>
    <p:sldId id="301" r:id="rId23"/>
    <p:sldId id="302" r:id="rId24"/>
    <p:sldId id="303" r:id="rId25"/>
    <p:sldId id="340" r:id="rId26"/>
    <p:sldId id="33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9" autoAdjust="0"/>
    <p:restoredTop sz="94660"/>
  </p:normalViewPr>
  <p:slideViewPr>
    <p:cSldViewPr snapToGrid="0">
      <p:cViewPr>
        <p:scale>
          <a:sx n="90" d="100"/>
          <a:sy n="90" d="100"/>
        </p:scale>
        <p:origin x="-1428" y="-660"/>
      </p:cViewPr>
      <p:guideLst>
        <p:guide orient="horz" pos="2160"/>
        <p:guide pos="3840"/>
      </p:guideLst>
    </p:cSldViewPr>
  </p:slideViewPr>
  <p:notesTextViewPr>
    <p:cViewPr>
      <p:scale>
        <a:sx n="1" d="1"/>
        <a:sy n="1" d="1"/>
      </p:scale>
      <p:origin x="0" y="0"/>
    </p:cViewPr>
  </p:notesTextViewPr>
  <p:sorterViewPr>
    <p:cViewPr>
      <p:scale>
        <a:sx n="100" d="100"/>
        <a:sy n="100" d="100"/>
      </p:scale>
      <p:origin x="0" y="-4929"/>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4648814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模板来自于： 第一PPT https://www.1ppt.com/</a:t>
            </a:r>
          </a:p>
          <a:p>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模板来自于： 第一PPT https://www.1ppt.com/</a:t>
            </a:r>
          </a:p>
          <a:p>
            <a:endParaRPr lang="zh-CN" altLang="en-US">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模板来自于： 第一PPT https://www.1ppt.com/</a:t>
            </a:r>
          </a:p>
          <a:p>
            <a:endParaRPr lang="zh-CN" altLang="en-U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E7FFE0C7-EDD7-4154-A4F0-32E6AE9EDD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7200"/>
            <a:ext cx="12192000" cy="6858000"/>
          </a:xfrm>
          <a:prstGeom prst="rect">
            <a:avLst/>
          </a:prstGeom>
        </p:spPr>
      </p:pic>
      <p:sp>
        <p:nvSpPr>
          <p:cNvPr id="5" name="矩形 4">
            <a:extLst>
              <a:ext uri="{FF2B5EF4-FFF2-40B4-BE49-F238E27FC236}">
                <a16:creationId xmlns:a16="http://schemas.microsoft.com/office/drawing/2014/main" xmlns="" id="{8C6A97AF-678C-4A80-A27C-C81B6399B48A}"/>
              </a:ext>
            </a:extLst>
          </p:cNvPr>
          <p:cNvSpPr/>
          <p:nvPr userDrawn="1"/>
        </p:nvSpPr>
        <p:spPr>
          <a:xfrm>
            <a:off x="0" y="32399"/>
            <a:ext cx="12192000" cy="6832801"/>
          </a:xfrm>
          <a:prstGeom prst="rect">
            <a:avLst/>
          </a:prstGeom>
          <a:blipFill dpi="0" rotWithShape="1">
            <a:blip r:embed="rId3" cstate="email">
              <a:alphaModFix amt="16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xmlns="" id="{57E40007-E9FA-4C17-B752-890477D3FB4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46516" y="129600"/>
            <a:ext cx="3245483" cy="1332000"/>
          </a:xfrm>
          <a:prstGeom prst="rect">
            <a:avLst/>
          </a:prstGeom>
        </p:spPr>
      </p:pic>
      <p:pic>
        <p:nvPicPr>
          <p:cNvPr id="7" name="图片 6">
            <a:extLst>
              <a:ext uri="{FF2B5EF4-FFF2-40B4-BE49-F238E27FC236}">
                <a16:creationId xmlns:a16="http://schemas.microsoft.com/office/drawing/2014/main" xmlns="" id="{883D79A8-F8D7-4921-9900-6FD4503CAE6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4665600" y="5065201"/>
            <a:ext cx="7324800" cy="1411200"/>
          </a:xfrm>
          <a:prstGeom prst="rect">
            <a:avLst/>
          </a:prstGeom>
        </p:spPr>
      </p:pic>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294929F3-EF47-4CE3-9109-3C248556321E}" type="datetimeFigureOut">
              <a:rPr lang="zh-CN" altLang="en-US" smtClean="0"/>
              <a:t>2025/1/21</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9pPr>
          </a:lstStyle>
          <a:p>
            <a:r>
              <a:rPr lang="zh-CN" altLang="en-US" dirty="0">
                <a:latin typeface="微软雅黑" panose="020B0503020204020204" pitchFamily="34" charset="-122"/>
                <a:ea typeface="微软雅黑" panose="020B0503020204020204" pitchFamily="34" charset="-122"/>
              </a:rPr>
              <a:t>单击此处编辑母版标题样式</a:t>
            </a:r>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a:p>
            <a:pPr lvl="1"/>
            <a:r>
              <a:rPr lang="zh-CN" altLang="en-US" dirty="0">
                <a:latin typeface="微软雅黑" panose="020B0503020204020204" pitchFamily="34" charset="-122"/>
                <a:ea typeface="微软雅黑" panose="020B0503020204020204" pitchFamily="34" charset="-122"/>
              </a:rPr>
              <a:t>二级</a:t>
            </a:r>
          </a:p>
          <a:p>
            <a:pPr lvl="2"/>
            <a:r>
              <a:rPr lang="zh-CN" altLang="en-US" dirty="0">
                <a:latin typeface="微软雅黑" panose="020B0503020204020204" pitchFamily="34" charset="-122"/>
                <a:ea typeface="微软雅黑" panose="020B0503020204020204" pitchFamily="34" charset="-122"/>
              </a:rPr>
              <a:t>三级</a:t>
            </a:r>
          </a:p>
          <a:p>
            <a:pPr lvl="3"/>
            <a:r>
              <a:rPr lang="zh-CN" altLang="en-US" dirty="0">
                <a:latin typeface="微软雅黑" panose="020B0503020204020204" pitchFamily="34" charset="-122"/>
                <a:ea typeface="微软雅黑" panose="020B0503020204020204" pitchFamily="34" charset="-122"/>
              </a:rPr>
              <a:t>四级</a:t>
            </a:r>
          </a:p>
          <a:p>
            <a:pPr lvl="4"/>
            <a:r>
              <a:rPr lang="zh-CN" altLang="en-US" dirty="0">
                <a:latin typeface="微软雅黑" panose="020B0503020204020204" pitchFamily="34" charset="-122"/>
                <a:ea typeface="微软雅黑" panose="020B0503020204020204" pitchFamily="34" charset="-122"/>
              </a:rPr>
              <a:t>五级</a:t>
            </a:r>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7200"/>
            <a:ext cx="12192000" cy="6858000"/>
          </a:xfrm>
          <a:prstGeom prst="rect">
            <a:avLst/>
          </a:prstGeom>
        </p:spPr>
      </p:pic>
      <p:sp>
        <p:nvSpPr>
          <p:cNvPr id="16" name="矩形 15"/>
          <p:cNvSpPr/>
          <p:nvPr userDrawn="1"/>
        </p:nvSpPr>
        <p:spPr>
          <a:xfrm>
            <a:off x="0" y="32399"/>
            <a:ext cx="12192000" cy="6832801"/>
          </a:xfrm>
          <a:prstGeom prst="rect">
            <a:avLst/>
          </a:prstGeom>
          <a:blipFill dpi="0" rotWithShape="1">
            <a:blip r:embed="rId3" cstate="email">
              <a:alphaModFix amt="16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46516" y="129600"/>
            <a:ext cx="3245483" cy="1332000"/>
          </a:xfrm>
          <a:prstGeom prst="rect">
            <a:avLst/>
          </a:prstGeom>
        </p:spPr>
      </p:pic>
      <p:pic>
        <p:nvPicPr>
          <p:cNvPr id="13" name="图片 12"/>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4665600" y="5065201"/>
            <a:ext cx="7324800" cy="1411200"/>
          </a:xfrm>
          <a:prstGeom prst="rect">
            <a:avLst/>
          </a:prstGeom>
        </p:spPr>
      </p:pic>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90C28F77-7317-4B76-9E22-4A7D82C9F202}" type="datetimeFigureOut">
              <a:rPr lang="zh-CN" altLang="en-US" smtClean="0"/>
              <a:pPr/>
              <a:t>2025/1/21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2C17DDC-2E6D-4316-9189-6A2A2C7366C0}"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25.xml.rels><?xml version="1.0" encoding="UTF-8" standalone="yes"?>
<Relationships xmlns="http://schemas.openxmlformats.org/package/2006/relationships"><Relationship Id="rId8" Type="http://schemas.openxmlformats.org/officeDocument/2006/relationships/hyperlink" Target="http://www.1ppt.com/xiazai/" TargetMode="External"/><Relationship Id="rId13" Type="http://schemas.openxmlformats.org/officeDocument/2006/relationships/hyperlink" Target="http://www.1ppt.com/kejian/" TargetMode="External"/><Relationship Id="rId18" Type="http://schemas.openxmlformats.org/officeDocument/2006/relationships/image" Target="../media/image38.png"/><Relationship Id="rId3" Type="http://schemas.openxmlformats.org/officeDocument/2006/relationships/hyperlink" Target="http://www.1ppt.com/hangye/" TargetMode="External"/><Relationship Id="rId7" Type="http://schemas.openxmlformats.org/officeDocument/2006/relationships/hyperlink" Target="http://www.1ppt.com/tubiao/" TargetMode="External"/><Relationship Id="rId12" Type="http://schemas.openxmlformats.org/officeDocument/2006/relationships/hyperlink" Target="http://www.1ppt.com/jianli/" TargetMode="External"/><Relationship Id="rId17" Type="http://schemas.openxmlformats.org/officeDocument/2006/relationships/hyperlink" Target="http://www.1ppt.com/ziti/" TargetMode="External"/><Relationship Id="rId2" Type="http://schemas.openxmlformats.org/officeDocument/2006/relationships/hyperlink" Target="http://www.1ppt.com/moban/" TargetMode="External"/><Relationship Id="rId16" Type="http://schemas.openxmlformats.org/officeDocument/2006/relationships/hyperlink" Target="http://www.1ppt.com/jiaoan/" TargetMode="External"/><Relationship Id="rId1" Type="http://schemas.openxmlformats.org/officeDocument/2006/relationships/slideLayout" Target="../slideLayouts/slideLayout4.xml"/><Relationship Id="rId6" Type="http://schemas.openxmlformats.org/officeDocument/2006/relationships/hyperlink" Target="http://www.1ppt.com/beijing/" TargetMode="External"/><Relationship Id="rId11" Type="http://schemas.openxmlformats.org/officeDocument/2006/relationships/hyperlink" Target="http://www.1ppt.com/excel/" TargetMode="External"/><Relationship Id="rId5" Type="http://schemas.openxmlformats.org/officeDocument/2006/relationships/hyperlink" Target="http://www.1ppt.com/sucai/" TargetMode="External"/><Relationship Id="rId15" Type="http://schemas.openxmlformats.org/officeDocument/2006/relationships/hyperlink" Target="http://www.1ppt.com/shiti/" TargetMode="External"/><Relationship Id="rId10" Type="http://schemas.openxmlformats.org/officeDocument/2006/relationships/hyperlink" Target="http://www.1ppt.com/word/" TargetMode="External"/><Relationship Id="rId19" Type="http://schemas.openxmlformats.org/officeDocument/2006/relationships/image" Target="../media/image39.png"/><Relationship Id="rId4" Type="http://schemas.openxmlformats.org/officeDocument/2006/relationships/hyperlink" Target="http://www.1ppt.com/jieri/" TargetMode="External"/><Relationship Id="rId9" Type="http://schemas.openxmlformats.org/officeDocument/2006/relationships/hyperlink" Target="http://www.1ppt.com/powerpoint/" TargetMode="External"/><Relationship Id="rId14" Type="http://schemas.openxmlformats.org/officeDocument/2006/relationships/hyperlink" Target="http://www.1ppt.com/shouchaoba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PA_库_矩形 6"/>
          <p:cNvSpPr/>
          <p:nvPr>
            <p:custDataLst>
              <p:tags r:id="rId1"/>
            </p:custDataLst>
          </p:nvPr>
        </p:nvSpPr>
        <p:spPr>
          <a:xfrm>
            <a:off x="4320298" y="2648419"/>
            <a:ext cx="2123658" cy="2112908"/>
          </a:xfrm>
          <a:prstGeom prst="rect">
            <a:avLst/>
          </a:prstGeom>
        </p:spPr>
        <p:txBody>
          <a:bodyPr vert="eaVert" wrap="square">
            <a:spAutoFit/>
          </a:bodyPr>
          <a:lstStyle/>
          <a:p>
            <a:pPr>
              <a:lnSpc>
                <a:spcPct val="150000"/>
              </a:lnSpc>
            </a:pPr>
            <a:r>
              <a:rPr lang="zh-CN" altLang="en-US" sz="1400"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2073" y="4242135"/>
            <a:ext cx="4134679" cy="2325757"/>
          </a:xfrm>
          <a:prstGeom prst="rect">
            <a:avLst/>
          </a:prstGeom>
        </p:spPr>
      </p:pic>
      <p:pic>
        <p:nvPicPr>
          <p:cNvPr id="19" name="图片 18"/>
          <p:cNvPicPr>
            <a:picLocks noChangeAspect="1"/>
          </p:cNvPicPr>
          <p:nvPr/>
        </p:nvPicPr>
        <p:blipFill>
          <a:blip r:embed="rId5"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366030" y="1079431"/>
            <a:ext cx="1431233" cy="595699"/>
          </a:xfrm>
          <a:prstGeom prst="rect">
            <a:avLst/>
          </a:prstGeom>
        </p:spPr>
      </p:pic>
      <p:pic>
        <p:nvPicPr>
          <p:cNvPr id="20" name="图片 19"/>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8719638" y="4242135"/>
            <a:ext cx="1072418" cy="446355"/>
          </a:xfrm>
          <a:prstGeom prst="rect">
            <a:avLst/>
          </a:prstGeom>
        </p:spPr>
      </p:pic>
      <p:sp>
        <p:nvSpPr>
          <p:cNvPr id="21" name="文本框 20"/>
          <p:cNvSpPr txBox="1"/>
          <p:nvPr/>
        </p:nvSpPr>
        <p:spPr>
          <a:xfrm>
            <a:off x="6648291" y="436585"/>
            <a:ext cx="1431232" cy="3770263"/>
          </a:xfrm>
          <a:prstGeom prst="rect">
            <a:avLst/>
          </a:prstGeom>
          <a:noFill/>
        </p:spPr>
        <p:txBody>
          <a:bodyPr wrap="square" rtlCol="0">
            <a:spAutoFit/>
          </a:bodyPr>
          <a:lstStyle/>
          <a:p>
            <a:pPr algn="ctr"/>
            <a:r>
              <a:rPr lang="zh-CN" altLang="en-US" sz="23900" dirty="0">
                <a:gradFill>
                  <a:gsLst>
                    <a:gs pos="0">
                      <a:srgbClr val="2186A4"/>
                    </a:gs>
                    <a:gs pos="100000">
                      <a:srgbClr val="6EBA7D"/>
                    </a:gs>
                  </a:gsLst>
                  <a:lin ang="5400000" scaled="1"/>
                </a:gradFill>
                <a:latin typeface="华文行楷" panose="02010800040101010101" charset="-122"/>
                <a:ea typeface="华文行楷" panose="02010800040101010101" charset="-122"/>
                <a:cs typeface="+mn-ea"/>
                <a:sym typeface="+mn-lt"/>
              </a:rPr>
              <a:t>中</a:t>
            </a:r>
          </a:p>
        </p:txBody>
      </p:sp>
      <p:sp>
        <p:nvSpPr>
          <p:cNvPr id="22" name="文本框 21"/>
          <p:cNvSpPr txBox="1"/>
          <p:nvPr/>
        </p:nvSpPr>
        <p:spPr>
          <a:xfrm>
            <a:off x="6792905" y="4056933"/>
            <a:ext cx="1431232" cy="2646878"/>
          </a:xfrm>
          <a:prstGeom prst="rect">
            <a:avLst/>
          </a:prstGeom>
          <a:noFill/>
        </p:spPr>
        <p:txBody>
          <a:bodyPr wrap="square" rtlCol="0">
            <a:spAutoFit/>
          </a:bodyPr>
          <a:lstStyle/>
          <a:p>
            <a:pPr algn="ctr"/>
            <a:r>
              <a:rPr lang="zh-CN" altLang="en-US" sz="16600" dirty="0">
                <a:gradFill>
                  <a:gsLst>
                    <a:gs pos="0">
                      <a:srgbClr val="2186A4"/>
                    </a:gs>
                    <a:gs pos="100000">
                      <a:srgbClr val="6EBA7D"/>
                    </a:gs>
                  </a:gsLst>
                  <a:lin ang="5400000" scaled="1"/>
                </a:gradFill>
                <a:latin typeface="华文行楷" panose="02010800040101010101" charset="-122"/>
                <a:ea typeface="华文行楷" panose="02010800040101010101" charset="-122"/>
                <a:cs typeface="+mn-ea"/>
                <a:sym typeface="+mn-lt"/>
              </a:rPr>
              <a:t>风</a:t>
            </a:r>
          </a:p>
        </p:txBody>
      </p:sp>
      <p:sp>
        <p:nvSpPr>
          <p:cNvPr id="23" name="文本框 22"/>
          <p:cNvSpPr txBox="1"/>
          <p:nvPr/>
        </p:nvSpPr>
        <p:spPr>
          <a:xfrm>
            <a:off x="7824615" y="3040658"/>
            <a:ext cx="1431232" cy="1862048"/>
          </a:xfrm>
          <a:prstGeom prst="rect">
            <a:avLst/>
          </a:prstGeom>
          <a:noFill/>
        </p:spPr>
        <p:txBody>
          <a:bodyPr wrap="square" rtlCol="0">
            <a:spAutoFit/>
          </a:bodyPr>
          <a:lstStyle/>
          <a:p>
            <a:pPr algn="ctr"/>
            <a:r>
              <a:rPr lang="zh-CN" altLang="en-US" sz="11500" dirty="0">
                <a:gradFill>
                  <a:gsLst>
                    <a:gs pos="0">
                      <a:srgbClr val="2186A4"/>
                    </a:gs>
                    <a:gs pos="100000">
                      <a:srgbClr val="6EBA7D"/>
                    </a:gs>
                  </a:gsLst>
                  <a:lin ang="5400000" scaled="1"/>
                </a:gradFill>
                <a:latin typeface="华文行楷" panose="02010800040101010101" charset="-122"/>
                <a:ea typeface="华文行楷" panose="02010800040101010101" charset="-122"/>
                <a:cs typeface="+mn-ea"/>
                <a:sym typeface="+mn-lt"/>
              </a:rPr>
              <a:t>国</a:t>
            </a:r>
          </a:p>
        </p:txBody>
      </p:sp>
      <p:grpSp>
        <p:nvGrpSpPr>
          <p:cNvPr id="28" name="组合 27"/>
          <p:cNvGrpSpPr/>
          <p:nvPr/>
        </p:nvGrpSpPr>
        <p:grpSpPr>
          <a:xfrm>
            <a:off x="3756645" y="4156263"/>
            <a:ext cx="935808" cy="935808"/>
            <a:chOff x="3387095" y="4429154"/>
            <a:chExt cx="1264200" cy="1264200"/>
          </a:xfrm>
        </p:grpSpPr>
        <p:pic>
          <p:nvPicPr>
            <p:cNvPr id="26" name="图片 25"/>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27" name="文本框 26"/>
            <p:cNvSpPr txBox="1"/>
            <p:nvPr/>
          </p:nvSpPr>
          <p:spPr>
            <a:xfrm>
              <a:off x="3745829" y="4630262"/>
              <a:ext cx="498937" cy="806486"/>
            </a:xfrm>
            <a:prstGeom prst="rect">
              <a:avLst/>
            </a:prstGeom>
            <a:noFill/>
          </p:spPr>
          <p:txBody>
            <a:bodyPr vert="eaVert" wrap="square" rtlCol="0">
              <a:spAutoFit/>
            </a:bodyPr>
            <a:lstStyle/>
            <a:p>
              <a:pPr algn="ctr"/>
              <a:r>
                <a:rPr lang="zh-CN" altLang="en-US" sz="12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2" presetClass="entr" presetSubtype="4" dur="1500" decel="10000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500" fill="hold"/>
                                        <p:tgtEl>
                                          <p:spTgt spid="21"/>
                                        </p:tgtEl>
                                        <p:attrNameLst>
                                          <p:attrName>ppt_x</p:attrName>
                                        </p:attrNameLst>
                                      </p:cBhvr>
                                      <p:tavLst>
                                        <p:tav tm="0">
                                          <p:val>
                                            <p:strVal val="#ppt_x"/>
                                          </p:val>
                                        </p:tav>
                                        <p:tav tm="100000">
                                          <p:val>
                                            <p:strVal val="#ppt_x"/>
                                          </p:val>
                                        </p:tav>
                                      </p:tavLst>
                                    </p:anim>
                                    <p:anim calcmode="lin" valueType="num">
                                      <p:cBhvr additive="base">
                                        <p:cTn id="11" dur="1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dur="1500" decel="10000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1500" fill="hold"/>
                                        <p:tgtEl>
                                          <p:spTgt spid="23"/>
                                        </p:tgtEl>
                                        <p:attrNameLst>
                                          <p:attrName>ppt_x</p:attrName>
                                        </p:attrNameLst>
                                      </p:cBhvr>
                                      <p:tavLst>
                                        <p:tav tm="0">
                                          <p:val>
                                            <p:strVal val="#ppt_x"/>
                                          </p:val>
                                        </p:tav>
                                        <p:tav tm="100000">
                                          <p:val>
                                            <p:strVal val="#ppt_x"/>
                                          </p:val>
                                        </p:tav>
                                      </p:tavLst>
                                    </p:anim>
                                    <p:anim calcmode="lin" valueType="num">
                                      <p:cBhvr additive="base">
                                        <p:cTn id="15" dur="1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dur="1500" decel="10000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500" fill="hold"/>
                                        <p:tgtEl>
                                          <p:spTgt spid="22"/>
                                        </p:tgtEl>
                                        <p:attrNameLst>
                                          <p:attrName>ppt_x</p:attrName>
                                        </p:attrNameLst>
                                      </p:cBhvr>
                                      <p:tavLst>
                                        <p:tav tm="0">
                                          <p:val>
                                            <p:strVal val="#ppt_x"/>
                                          </p:val>
                                        </p:tav>
                                        <p:tav tm="100000">
                                          <p:val>
                                            <p:strVal val="#ppt_x"/>
                                          </p:val>
                                        </p:tav>
                                      </p:tavLst>
                                    </p:anim>
                                    <p:anim calcmode="lin" valueType="num">
                                      <p:cBhvr additive="base">
                                        <p:cTn id="19" dur="1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8" dur="1500" decel="100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500" fill="hold"/>
                                        <p:tgtEl>
                                          <p:spTgt spid="20"/>
                                        </p:tgtEl>
                                        <p:attrNameLst>
                                          <p:attrName>ppt_x</p:attrName>
                                        </p:attrNameLst>
                                      </p:cBhvr>
                                      <p:tavLst>
                                        <p:tav tm="0">
                                          <p:val>
                                            <p:strVal val="0-#ppt_w/2"/>
                                          </p:val>
                                        </p:tav>
                                        <p:tav tm="100000">
                                          <p:val>
                                            <p:strVal val="#ppt_x"/>
                                          </p:val>
                                        </p:tav>
                                      </p:tavLst>
                                    </p:anim>
                                    <p:anim calcmode="lin" valueType="num">
                                      <p:cBhvr additive="base">
                                        <p:cTn id="23" dur="1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dur="1500" decel="10000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500" fill="hold"/>
                                        <p:tgtEl>
                                          <p:spTgt spid="19"/>
                                        </p:tgtEl>
                                        <p:attrNameLst>
                                          <p:attrName>ppt_x</p:attrName>
                                        </p:attrNameLst>
                                      </p:cBhvr>
                                      <p:tavLst>
                                        <p:tav tm="0">
                                          <p:val>
                                            <p:strVal val="0-#ppt_w/2"/>
                                          </p:val>
                                        </p:tav>
                                        <p:tav tm="100000">
                                          <p:val>
                                            <p:strVal val="#ppt_x"/>
                                          </p:val>
                                        </p:tav>
                                      </p:tavLst>
                                    </p:anim>
                                    <p:anim calcmode="lin" valueType="num">
                                      <p:cBhvr additive="base">
                                        <p:cTn id="27" dur="1500" fill="hold"/>
                                        <p:tgtEl>
                                          <p:spTgt spid="19"/>
                                        </p:tgtEl>
                                        <p:attrNameLst>
                                          <p:attrName>ppt_y</p:attrName>
                                        </p:attrNameLst>
                                      </p:cBhvr>
                                      <p:tavLst>
                                        <p:tav tm="0">
                                          <p:val>
                                            <p:strVal val="#ppt_y"/>
                                          </p:val>
                                        </p:tav>
                                        <p:tav tm="100000">
                                          <p:val>
                                            <p:strVal val="#ppt_y"/>
                                          </p:val>
                                        </p:tav>
                                      </p:tavLst>
                                    </p:anim>
                                  </p:childTnLst>
                                </p:cTn>
                              </p:par>
                              <p:par>
                                <p:cTn id="28" presetID="23" presetClass="entr" presetSubtype="528" dur="1000" fill="hold" grpId="0" nodeType="withEffect">
                                  <p:stCondLst>
                                    <p:cond delay="0"/>
                                  </p:stCondLst>
                                  <p:iterate type="lt">
                                    <p:tmPct val="5000"/>
                                  </p:iterate>
                                  <p:childTnLst>
                                    <p:set>
                                      <p:cBhvr>
                                        <p:cTn id="29" dur="1" fill="hold">
                                          <p:stCondLst>
                                            <p:cond delay="0"/>
                                          </p:stCondLst>
                                        </p:cTn>
                                        <p:tgtEl>
                                          <p:spTgt spid="11"/>
                                        </p:tgtEl>
                                        <p:attrNameLst>
                                          <p:attrName>style.visibility</p:attrName>
                                        </p:attrNameLst>
                                      </p:cBhvr>
                                      <p:to>
                                        <p:strVal val="visible"/>
                                      </p:to>
                                    </p:set>
                                    <p:anim to="" calcmode="lin" valueType="num">
                                      <p:cBhvr>
                                        <p:cTn id="30" dur="1000" fill="hold">
                                          <p:stCondLst>
                                            <p:cond delay="0"/>
                                          </p:stCondLst>
                                        </p:cTn>
                                        <p:tgtEl>
                                          <p:spTgt spid="11"/>
                                        </p:tgtEl>
                                        <p:attrNameLst>
                                          <p:attrName>ppt_x</p:attrName>
                                        </p:attrNameLst>
                                      </p:cBhvr>
                                      <p:tavLst>
                                        <p:tav tm="0" fmla="#ppt_x+(8/9)*(#ppt_x-(#ppt_x-#ppt_w/2))*((1.5-1.5*$)^2-(1.5-1.5*$)^3)">
                                          <p:val>
                                            <p:fltVal val="0"/>
                                          </p:val>
                                        </p:tav>
                                        <p:tav tm="100000">
                                          <p:val>
                                            <p:fltVal val="1"/>
                                          </p:val>
                                        </p:tav>
                                      </p:tavLst>
                                    </p:anim>
                                    <p:anim to="" calcmode="lin" valueType="num">
                                      <p:cBhvr>
                                        <p:cTn id="31" dur="1000" fill="hold">
                                          <p:stCondLst>
                                            <p:cond delay="0"/>
                                          </p:stCondLst>
                                        </p:cTn>
                                        <p:tgtEl>
                                          <p:spTgt spid="11"/>
                                        </p:tgtEl>
                                        <p:attrNameLst>
                                          <p:attrName>ppt_y</p:attrName>
                                        </p:attrNameLst>
                                      </p:cBhvr>
                                      <p:tavLst>
                                        <p:tav tm="0" fmla="#ppt_y+(8/9)*(#ppt_y-(#ppt_y+#ppt_h/2))*((1.5-1.5*$)^2-(1.5-1.5*$)^3)">
                                          <p:val>
                                            <p:fltVal val="0"/>
                                          </p:val>
                                        </p:tav>
                                        <p:tav tm="100000">
                                          <p:val>
                                            <p:fltVal val="1"/>
                                          </p:val>
                                        </p:tav>
                                      </p:tavLst>
                                    </p:anim>
                                    <p:anim to="" calcmode="lin" valueType="num">
                                      <p:cBhvr>
                                        <p:cTn id="32" dur="1000" fill="hold">
                                          <p:stCondLst>
                                            <p:cond delay="0"/>
                                          </p:stCondLst>
                                        </p:cTn>
                                        <p:tgtEl>
                                          <p:spTgt spid="11"/>
                                        </p:tgtEl>
                                        <p:attrNameLst>
                                          <p:attrName>ppt_w</p:attrName>
                                        </p:attrNameLst>
                                      </p:cBhvr>
                                      <p:tavLst>
                                        <p:tav tm="0" fmla="#ppt_w+(8/9)*(#ppt_w-0)*((1.5-1.5*$)^2-(1.5-1.5*$)^3)">
                                          <p:val>
                                            <p:fltVal val="0"/>
                                          </p:val>
                                        </p:tav>
                                        <p:tav tm="100000">
                                          <p:val>
                                            <p:fltVal val="1"/>
                                          </p:val>
                                        </p:tav>
                                      </p:tavLst>
                                    </p:anim>
                                    <p:anim to="" calcmode="lin" valueType="num">
                                      <p:cBhvr>
                                        <p:cTn id="33" dur="1000" fill="hold">
                                          <p:stCondLst>
                                            <p:cond delay="0"/>
                                          </p:stCondLst>
                                        </p:cTn>
                                        <p:tgtEl>
                                          <p:spTgt spid="11"/>
                                        </p:tgtEl>
                                        <p:attrNameLst>
                                          <p:attrName>ppt_h</p:attrName>
                                        </p:attrNameLst>
                                      </p:cBhvr>
                                      <p:tavLst>
                                        <p:tav tm="0" fmla="#ppt_h+(8/9)*(#ppt_h-0)*((1.5-1.5*$)^2-(1.5-1.5*$)^3)">
                                          <p:val>
                                            <p:fltVal val="0"/>
                                          </p:val>
                                        </p:tav>
                                        <p:tav tm="100000">
                                          <p:val>
                                            <p:fltVal val="1"/>
                                          </p:val>
                                        </p:tav>
                                      </p:tavLst>
                                    </p:anim>
                                  </p:childTnLst>
                                </p:cTn>
                              </p:par>
                              <p:par>
                                <p:cTn id="34" presetID="10" presetClass="entr" presetSubtype="0" dur="50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nodeType="afterGroup">
                            <p:stCondLst>
                              <p:cond delay="3650"/>
                            </p:stCondLst>
                            <p:childTnLst>
                              <p:par>
                                <p:cTn id="38" presetID="10" presetClass="entr" presetSubtype="0" dur="500" fill="hold" nodeType="afterEffect">
                                  <p:stCondLst>
                                    <p:cond delay="240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02838" y="2224800"/>
            <a:ext cx="5000286" cy="2814410"/>
            <a:chOff x="4404160" y="2277808"/>
            <a:chExt cx="4223127" cy="3105000"/>
          </a:xfrm>
        </p:grpSpPr>
        <p:sp>
          <p:nvSpPr>
            <p:cNvPr id="12" name="矩形 11"/>
            <p:cNvSpPr/>
            <p:nvPr/>
          </p:nvSpPr>
          <p:spPr>
            <a:xfrm>
              <a:off x="4445486" y="2648477"/>
              <a:ext cx="4181801" cy="2734331"/>
            </a:xfrm>
            <a:prstGeom prst="rect">
              <a:avLst/>
            </a:prstGeom>
          </p:spPr>
          <p:txBody>
            <a:bodyPr vert="eaVert" wrap="square">
              <a:spAutoFit/>
            </a:bodyPr>
            <a:lstStyle/>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有聲音       </a:t>
              </a: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血脈深處沸腾昂揚</a:t>
              </a:r>
              <a:endParaRPr kumimoji="0" lang="en-US" altLang="zh-CN"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千年風雨裡    </a:t>
              </a: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緩緩擎一輪新日</a:t>
              </a: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従東方曻起的是龍</a:t>
              </a:r>
              <a:endParaRPr kumimoji="0" lang="en-US" altLang="zh-CN"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有聲音 血脈深處沸腾昂揚</a:t>
              </a:r>
              <a:endParaRPr kumimoji="0" lang="en-US" altLang="zh-CN"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千年風雨裡    </a:t>
              </a: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緩緩擎一輪新日</a:t>
              </a:r>
            </a:p>
            <a:p>
              <a:pPr marL="0" marR="0" lvl="0" indent="0" defTabSz="914400" eaLnBrk="1" fontAlgn="auto" latinLnBrk="0" hangingPunct="1">
                <a:lnSpc>
                  <a:spcPct val="250000"/>
                </a:lnSpc>
                <a:spcBef>
                  <a:spcPct val="0"/>
                </a:spcBef>
                <a:spcAft>
                  <a:spcPct val="0"/>
                </a:spcAft>
                <a:buClrTx/>
                <a:buSzTx/>
                <a:buFontTx/>
                <a:buNone/>
                <a:defRPr/>
              </a:pPr>
              <a:r>
                <a:rPr kumimoji="0" lang="zh-CN" altLang="en-US" sz="14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従東方曻起的是龍</a:t>
              </a:r>
            </a:p>
          </p:txBody>
        </p:sp>
        <p:grpSp>
          <p:nvGrpSpPr>
            <p:cNvPr id="13" name="组合 12"/>
            <p:cNvGrpSpPr/>
            <p:nvPr/>
          </p:nvGrpSpPr>
          <p:grpSpPr>
            <a:xfrm>
              <a:off x="5740400" y="2277808"/>
              <a:ext cx="2318044" cy="2967292"/>
              <a:chOff x="2077129" y="1952823"/>
              <a:chExt cx="1407256" cy="1368000"/>
            </a:xfrm>
          </p:grpSpPr>
          <p:cxnSp>
            <p:nvCxnSpPr>
              <p:cNvPr id="20" name="直接连接符 19"/>
              <p:cNvCxnSpPr/>
              <p:nvPr/>
            </p:nvCxnSpPr>
            <p:spPr>
              <a:xfrm flipH="1">
                <a:off x="3484385"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21" name="直接连接符 20"/>
              <p:cNvCxnSpPr/>
              <p:nvPr/>
            </p:nvCxnSpPr>
            <p:spPr>
              <a:xfrm flipH="1">
                <a:off x="3202933"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22" name="直接连接符 21"/>
              <p:cNvCxnSpPr/>
              <p:nvPr/>
            </p:nvCxnSpPr>
            <p:spPr>
              <a:xfrm flipH="1">
                <a:off x="2921482"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23" name="直接连接符 22"/>
              <p:cNvCxnSpPr/>
              <p:nvPr/>
            </p:nvCxnSpPr>
            <p:spPr>
              <a:xfrm flipH="1">
                <a:off x="2640031"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24" name="直接连接符 23"/>
              <p:cNvCxnSpPr/>
              <p:nvPr/>
            </p:nvCxnSpPr>
            <p:spPr>
              <a:xfrm flipH="1">
                <a:off x="2358580"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25" name="直接连接符 24"/>
              <p:cNvCxnSpPr/>
              <p:nvPr/>
            </p:nvCxnSpPr>
            <p:spPr>
              <a:xfrm flipH="1">
                <a:off x="2077129" y="1952823"/>
                <a:ext cx="0" cy="1368000"/>
              </a:xfrm>
              <a:prstGeom prst="line">
                <a:avLst/>
              </a:prstGeom>
              <a:noFill/>
              <a:ln w="6350" cap="flat" cmpd="sng" algn="ctr">
                <a:solidFill>
                  <a:sysClr val="windowText" lastClr="000000">
                    <a:lumMod val="50000"/>
                    <a:lumOff val="50000"/>
                  </a:sysClr>
                </a:solidFill>
                <a:prstDash val="solid"/>
                <a:miter lim="800000"/>
              </a:ln>
              <a:effectLst/>
            </p:spPr>
          </p:cxnSp>
        </p:grpSp>
        <p:grpSp>
          <p:nvGrpSpPr>
            <p:cNvPr id="15" name="组合 14"/>
            <p:cNvGrpSpPr/>
            <p:nvPr/>
          </p:nvGrpSpPr>
          <p:grpSpPr>
            <a:xfrm>
              <a:off x="4404160" y="2277808"/>
              <a:ext cx="927219" cy="2967292"/>
              <a:chOff x="2921482" y="1952823"/>
              <a:chExt cx="562903" cy="1368000"/>
            </a:xfrm>
          </p:grpSpPr>
          <p:cxnSp>
            <p:nvCxnSpPr>
              <p:cNvPr id="16" name="直接连接符 15"/>
              <p:cNvCxnSpPr/>
              <p:nvPr/>
            </p:nvCxnSpPr>
            <p:spPr>
              <a:xfrm flipH="1">
                <a:off x="3484385"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17" name="直接连接符 16"/>
              <p:cNvCxnSpPr/>
              <p:nvPr/>
            </p:nvCxnSpPr>
            <p:spPr>
              <a:xfrm flipH="1">
                <a:off x="3202933" y="1952823"/>
                <a:ext cx="0" cy="1368000"/>
              </a:xfrm>
              <a:prstGeom prst="line">
                <a:avLst/>
              </a:prstGeom>
              <a:noFill/>
              <a:ln w="6350" cap="flat" cmpd="sng" algn="ctr">
                <a:solidFill>
                  <a:sysClr val="windowText" lastClr="000000">
                    <a:lumMod val="50000"/>
                    <a:lumOff val="50000"/>
                  </a:sysClr>
                </a:solidFill>
                <a:prstDash val="solid"/>
                <a:miter lim="800000"/>
              </a:ln>
              <a:effectLst/>
            </p:spPr>
          </p:cxnSp>
          <p:cxnSp>
            <p:nvCxnSpPr>
              <p:cNvPr id="18" name="直接连接符 17"/>
              <p:cNvCxnSpPr/>
              <p:nvPr/>
            </p:nvCxnSpPr>
            <p:spPr>
              <a:xfrm flipH="1">
                <a:off x="2921482" y="1952823"/>
                <a:ext cx="0" cy="1368000"/>
              </a:xfrm>
              <a:prstGeom prst="line">
                <a:avLst/>
              </a:prstGeom>
              <a:noFill/>
              <a:ln w="6350" cap="flat" cmpd="sng" algn="ctr">
                <a:solidFill>
                  <a:sysClr val="windowText" lastClr="000000">
                    <a:lumMod val="50000"/>
                    <a:lumOff val="50000"/>
                  </a:sysClr>
                </a:solidFill>
                <a:prstDash val="solid"/>
                <a:miter lim="800000"/>
              </a:ln>
              <a:effectLst/>
            </p:spPr>
          </p:cxnSp>
        </p:grpSp>
      </p:grpSp>
      <p:pic>
        <p:nvPicPr>
          <p:cNvPr id="27" name="图片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0314" y="769314"/>
            <a:ext cx="5852172" cy="5852172"/>
          </a:xfrm>
          <a:prstGeom prst="rect">
            <a:avLst/>
          </a:prstGeom>
        </p:spPr>
      </p:pic>
      <p:grpSp>
        <p:nvGrpSpPr>
          <p:cNvPr id="28" name="组合 27"/>
          <p:cNvGrpSpPr/>
          <p:nvPr/>
        </p:nvGrpSpPr>
        <p:grpSpPr>
          <a:xfrm>
            <a:off x="716072" y="393308"/>
            <a:ext cx="3179128" cy="800102"/>
            <a:chOff x="608072" y="298750"/>
            <a:chExt cx="3179128" cy="800102"/>
          </a:xfrm>
        </p:grpSpPr>
        <p:grpSp>
          <p:nvGrpSpPr>
            <p:cNvPr id="29" name="组合 28"/>
            <p:cNvGrpSpPr/>
            <p:nvPr/>
          </p:nvGrpSpPr>
          <p:grpSpPr>
            <a:xfrm>
              <a:off x="608072" y="355657"/>
              <a:ext cx="651928" cy="686289"/>
              <a:chOff x="4837568" y="1766018"/>
              <a:chExt cx="834450" cy="878431"/>
            </a:xfrm>
          </p:grpSpPr>
          <p:sp>
            <p:nvSpPr>
              <p:cNvPr id="31"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32" name="椭圆 31"/>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30"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nodeType="afterGroup">
                            <p:stCondLst>
                              <p:cond delay="1"/>
                            </p:stCondLst>
                            <p:childTnLst>
                              <p:par>
                                <p:cTn id="8" presetID="22" presetClass="entr" presetSubtype="2" dur="200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2000"/>
                                        <p:tgtEl>
                                          <p:spTgt spid="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4" dur="50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609602" y="2317375"/>
            <a:ext cx="2848619" cy="2449031"/>
            <a:chOff x="609602" y="2317375"/>
            <a:chExt cx="2848619" cy="2449031"/>
          </a:xfrm>
        </p:grpSpPr>
        <p:grpSp>
          <p:nvGrpSpPr>
            <p:cNvPr id="271" name="组合 270"/>
            <p:cNvGrpSpPr/>
            <p:nvPr/>
          </p:nvGrpSpPr>
          <p:grpSpPr>
            <a:xfrm>
              <a:off x="609602" y="2334609"/>
              <a:ext cx="730011" cy="749325"/>
              <a:chOff x="11175884" y="552138"/>
              <a:chExt cx="575329" cy="590550"/>
            </a:xfrm>
            <a:gradFill>
              <a:gsLst>
                <a:gs pos="0">
                  <a:srgbClr val="2186A4"/>
                </a:gs>
                <a:gs pos="100000">
                  <a:srgbClr val="6EBA7D"/>
                </a:gs>
              </a:gsLst>
              <a:lin ang="5400000" scaled="1"/>
            </a:gradFill>
          </p:grpSpPr>
          <p:sp>
            <p:nvSpPr>
              <p:cNvPr id="272"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273" name="文本框 272"/>
              <p:cNvSpPr txBox="1"/>
              <p:nvPr/>
            </p:nvSpPr>
            <p:spPr>
              <a:xfrm>
                <a:off x="11217578" y="602937"/>
                <a:ext cx="533635"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壹</a:t>
                </a:r>
              </a:p>
            </p:txBody>
          </p:sp>
        </p:grpSp>
        <p:grpSp>
          <p:nvGrpSpPr>
            <p:cNvPr id="274" name="组合 273"/>
            <p:cNvGrpSpPr/>
            <p:nvPr/>
          </p:nvGrpSpPr>
          <p:grpSpPr>
            <a:xfrm>
              <a:off x="1534111" y="2317375"/>
              <a:ext cx="1924110" cy="2449031"/>
              <a:chOff x="1904942" y="1066800"/>
              <a:chExt cx="1924110" cy="1683968"/>
            </a:xfrm>
          </p:grpSpPr>
          <p:sp>
            <p:nvSpPr>
              <p:cNvPr id="275" name="文本框 274"/>
              <p:cNvSpPr txBox="1"/>
              <p:nvPr/>
            </p:nvSpPr>
            <p:spPr>
              <a:xfrm>
                <a:off x="1904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晴岚萦转双溪畔</a:t>
                </a:r>
              </a:p>
            </p:txBody>
          </p:sp>
          <p:sp>
            <p:nvSpPr>
              <p:cNvPr id="276" name="文本框 275"/>
              <p:cNvSpPr txBox="1"/>
              <p:nvPr/>
            </p:nvSpPr>
            <p:spPr>
              <a:xfrm>
                <a:off x="2412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慧水潺潺</a:t>
                </a:r>
              </a:p>
            </p:txBody>
          </p:sp>
          <p:sp>
            <p:nvSpPr>
              <p:cNvPr id="277" name="文本框 276"/>
              <p:cNvSpPr txBox="1"/>
              <p:nvPr/>
            </p:nvSpPr>
            <p:spPr>
              <a:xfrm>
                <a:off x="2920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霜林醉染峰峦间</a:t>
                </a:r>
              </a:p>
            </p:txBody>
          </p:sp>
          <p:sp>
            <p:nvSpPr>
              <p:cNvPr id="278" name="文本框 277"/>
              <p:cNvSpPr txBox="1"/>
              <p:nvPr/>
            </p:nvSpPr>
            <p:spPr>
              <a:xfrm>
                <a:off x="3428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祥云淡淡</a:t>
                </a:r>
              </a:p>
            </p:txBody>
          </p:sp>
          <p:cxnSp>
            <p:nvCxnSpPr>
              <p:cNvPr id="279" name="直接连接符 278"/>
              <p:cNvCxnSpPr/>
              <p:nvPr/>
            </p:nvCxnSpPr>
            <p:spPr>
              <a:xfrm flipH="1">
                <a:off x="2343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a:off x="2851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H="1">
                <a:off x="3359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组合 4"/>
          <p:cNvGrpSpPr/>
          <p:nvPr/>
        </p:nvGrpSpPr>
        <p:grpSpPr>
          <a:xfrm>
            <a:off x="4407847" y="941047"/>
            <a:ext cx="2921493" cy="2449031"/>
            <a:chOff x="4167356" y="898460"/>
            <a:chExt cx="2921493" cy="2449031"/>
          </a:xfrm>
        </p:grpSpPr>
        <p:grpSp>
          <p:nvGrpSpPr>
            <p:cNvPr id="282" name="组合 281"/>
            <p:cNvGrpSpPr/>
            <p:nvPr/>
          </p:nvGrpSpPr>
          <p:grpSpPr>
            <a:xfrm>
              <a:off x="4167356" y="945643"/>
              <a:ext cx="730026" cy="749325"/>
              <a:chOff x="11175884" y="552138"/>
              <a:chExt cx="575340" cy="590550"/>
            </a:xfrm>
            <a:gradFill>
              <a:gsLst>
                <a:gs pos="0">
                  <a:srgbClr val="2186A4"/>
                </a:gs>
                <a:gs pos="100000">
                  <a:srgbClr val="6EBA7D"/>
                </a:gs>
              </a:gsLst>
              <a:lin ang="5400000" scaled="1"/>
            </a:gradFill>
          </p:grpSpPr>
          <p:sp>
            <p:nvSpPr>
              <p:cNvPr id="28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284" name="文本框 283"/>
              <p:cNvSpPr txBox="1"/>
              <p:nvPr/>
            </p:nvSpPr>
            <p:spPr>
              <a:xfrm>
                <a:off x="11217589" y="602937"/>
                <a:ext cx="533635"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贰</a:t>
                </a:r>
              </a:p>
            </p:txBody>
          </p:sp>
        </p:grpSp>
        <p:grpSp>
          <p:nvGrpSpPr>
            <p:cNvPr id="285" name="组合 284"/>
            <p:cNvGrpSpPr/>
            <p:nvPr/>
          </p:nvGrpSpPr>
          <p:grpSpPr>
            <a:xfrm>
              <a:off x="5164739" y="898460"/>
              <a:ext cx="1924110" cy="2449031"/>
              <a:chOff x="1904942" y="1066800"/>
              <a:chExt cx="1924110" cy="1683968"/>
            </a:xfrm>
          </p:grpSpPr>
          <p:sp>
            <p:nvSpPr>
              <p:cNvPr id="286" name="文本框 285"/>
              <p:cNvSpPr txBox="1"/>
              <p:nvPr/>
            </p:nvSpPr>
            <p:spPr>
              <a:xfrm>
                <a:off x="1904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晴岚萦转双溪畔</a:t>
                </a:r>
              </a:p>
            </p:txBody>
          </p:sp>
          <p:sp>
            <p:nvSpPr>
              <p:cNvPr id="287" name="文本框 286"/>
              <p:cNvSpPr txBox="1"/>
              <p:nvPr/>
            </p:nvSpPr>
            <p:spPr>
              <a:xfrm>
                <a:off x="2412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慧水潺潺</a:t>
                </a:r>
              </a:p>
            </p:txBody>
          </p:sp>
          <p:sp>
            <p:nvSpPr>
              <p:cNvPr id="288" name="文本框 287"/>
              <p:cNvSpPr txBox="1"/>
              <p:nvPr/>
            </p:nvSpPr>
            <p:spPr>
              <a:xfrm>
                <a:off x="2920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霜林醉染峰峦间</a:t>
                </a:r>
              </a:p>
            </p:txBody>
          </p:sp>
          <p:sp>
            <p:nvSpPr>
              <p:cNvPr id="289" name="文本框 288"/>
              <p:cNvSpPr txBox="1"/>
              <p:nvPr/>
            </p:nvSpPr>
            <p:spPr>
              <a:xfrm>
                <a:off x="3428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祥云淡淡</a:t>
                </a:r>
              </a:p>
            </p:txBody>
          </p:sp>
          <p:cxnSp>
            <p:nvCxnSpPr>
              <p:cNvPr id="290" name="直接连接符 289"/>
              <p:cNvCxnSpPr/>
              <p:nvPr/>
            </p:nvCxnSpPr>
            <p:spPr>
              <a:xfrm flipH="1">
                <a:off x="2343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flipH="1">
                <a:off x="2851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nvCxnSpPr>
            <p:spPr>
              <a:xfrm flipH="1">
                <a:off x="3359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 name="组合 3"/>
          <p:cNvGrpSpPr/>
          <p:nvPr/>
        </p:nvGrpSpPr>
        <p:grpSpPr>
          <a:xfrm>
            <a:off x="8377067" y="2715861"/>
            <a:ext cx="2954323" cy="2449031"/>
            <a:chOff x="7926748" y="2531508"/>
            <a:chExt cx="2954323" cy="2449031"/>
          </a:xfrm>
        </p:grpSpPr>
        <p:grpSp>
          <p:nvGrpSpPr>
            <p:cNvPr id="293" name="组合 292"/>
            <p:cNvGrpSpPr/>
            <p:nvPr/>
          </p:nvGrpSpPr>
          <p:grpSpPr>
            <a:xfrm>
              <a:off x="7926748" y="2531508"/>
              <a:ext cx="730029" cy="749325"/>
              <a:chOff x="11175884" y="552138"/>
              <a:chExt cx="575343" cy="590550"/>
            </a:xfrm>
            <a:gradFill>
              <a:gsLst>
                <a:gs pos="0">
                  <a:srgbClr val="2186A4"/>
                </a:gs>
                <a:gs pos="100000">
                  <a:srgbClr val="6EBA7D"/>
                </a:gs>
              </a:gsLst>
              <a:lin ang="5400000" scaled="1"/>
            </a:gradFill>
          </p:grpSpPr>
          <p:sp>
            <p:nvSpPr>
              <p:cNvPr id="294"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295" name="文本框 294"/>
              <p:cNvSpPr txBox="1"/>
              <p:nvPr/>
            </p:nvSpPr>
            <p:spPr>
              <a:xfrm>
                <a:off x="11217592" y="602937"/>
                <a:ext cx="533635"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叁</a:t>
                </a:r>
              </a:p>
            </p:txBody>
          </p:sp>
        </p:grpSp>
        <p:grpSp>
          <p:nvGrpSpPr>
            <p:cNvPr id="296" name="组合 295"/>
            <p:cNvGrpSpPr/>
            <p:nvPr/>
          </p:nvGrpSpPr>
          <p:grpSpPr>
            <a:xfrm>
              <a:off x="8956961" y="2531508"/>
              <a:ext cx="1924110" cy="2449031"/>
              <a:chOff x="1904942" y="1066800"/>
              <a:chExt cx="1924110" cy="1683968"/>
            </a:xfrm>
          </p:grpSpPr>
          <p:sp>
            <p:nvSpPr>
              <p:cNvPr id="297" name="文本框 296"/>
              <p:cNvSpPr txBox="1"/>
              <p:nvPr/>
            </p:nvSpPr>
            <p:spPr>
              <a:xfrm>
                <a:off x="1904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晴岚萦转双溪畔</a:t>
                </a:r>
              </a:p>
            </p:txBody>
          </p:sp>
          <p:sp>
            <p:nvSpPr>
              <p:cNvPr id="298" name="文本框 297"/>
              <p:cNvSpPr txBox="1"/>
              <p:nvPr/>
            </p:nvSpPr>
            <p:spPr>
              <a:xfrm>
                <a:off x="2412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慧水潺潺</a:t>
                </a:r>
              </a:p>
            </p:txBody>
          </p:sp>
          <p:sp>
            <p:nvSpPr>
              <p:cNvPr id="299" name="文本框 298"/>
              <p:cNvSpPr txBox="1"/>
              <p:nvPr/>
            </p:nvSpPr>
            <p:spPr>
              <a:xfrm>
                <a:off x="2920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霜林醉染峰峦间</a:t>
                </a:r>
              </a:p>
            </p:txBody>
          </p:sp>
          <p:sp>
            <p:nvSpPr>
              <p:cNvPr id="300" name="文本框 299"/>
              <p:cNvSpPr txBox="1"/>
              <p:nvPr/>
            </p:nvSpPr>
            <p:spPr>
              <a:xfrm>
                <a:off x="3428942"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祥云淡淡</a:t>
                </a:r>
              </a:p>
            </p:txBody>
          </p:sp>
          <p:cxnSp>
            <p:nvCxnSpPr>
              <p:cNvPr id="301" name="直接连接符 300"/>
              <p:cNvCxnSpPr/>
              <p:nvPr/>
            </p:nvCxnSpPr>
            <p:spPr>
              <a:xfrm flipH="1">
                <a:off x="2343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flipH="1">
                <a:off x="2851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flipH="1">
                <a:off x="3359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714036" y="3185714"/>
            <a:ext cx="5677244" cy="3538473"/>
          </a:xfrm>
          <a:prstGeom prst="rect">
            <a:avLst/>
          </a:prstGeom>
        </p:spPr>
      </p:pic>
      <p:grpSp>
        <p:nvGrpSpPr>
          <p:cNvPr id="21" name="组合 20"/>
          <p:cNvGrpSpPr/>
          <p:nvPr/>
        </p:nvGrpSpPr>
        <p:grpSpPr>
          <a:xfrm>
            <a:off x="716072" y="393308"/>
            <a:ext cx="3179128" cy="800102"/>
            <a:chOff x="608072" y="298750"/>
            <a:chExt cx="3179128" cy="800102"/>
          </a:xfrm>
        </p:grpSpPr>
        <p:grpSp>
          <p:nvGrpSpPr>
            <p:cNvPr id="22" name="组合 21"/>
            <p:cNvGrpSpPr/>
            <p:nvPr/>
          </p:nvGrpSpPr>
          <p:grpSpPr>
            <a:xfrm>
              <a:off x="608072" y="355657"/>
              <a:ext cx="651928" cy="686289"/>
              <a:chOff x="4837568" y="1766018"/>
              <a:chExt cx="834450" cy="878431"/>
            </a:xfrm>
          </p:grpSpPr>
          <p:sp>
            <p:nvSpPr>
              <p:cNvPr id="2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5" name="椭圆 2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23"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nodeType="afterGroup">
                            <p:stCondLst>
                              <p:cond delay="1"/>
                            </p:stCondLst>
                            <p:childTnLst>
                              <p:par>
                                <p:cTn id="8" presetID="10" presetClass="entr" presetSubtype="0" dur="50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nodeType="afterGroup">
                            <p:stCondLst>
                              <p:cond delay="501"/>
                            </p:stCondLst>
                            <p:childTnLst>
                              <p:par>
                                <p:cTn id="12" presetID="10" presetClass="entr" presetSubtype="0" dur="50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nodeType="afterGroup">
                            <p:stCondLst>
                              <p:cond delay="1001"/>
                            </p:stCondLst>
                            <p:childTnLst>
                              <p:par>
                                <p:cTn id="16" presetID="10" presetClass="entr" presetSubtype="0" dur="50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42" presetClass="entr" presetSubtype="0" dur="1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67234" y="1471192"/>
            <a:ext cx="3203160" cy="1866108"/>
            <a:chOff x="1789742" y="1276792"/>
            <a:chExt cx="3203160" cy="1866108"/>
          </a:xfrm>
        </p:grpSpPr>
        <p:sp>
          <p:nvSpPr>
            <p:cNvPr id="222" name="文本框 221"/>
            <p:cNvSpPr txBox="1"/>
            <p:nvPr/>
          </p:nvSpPr>
          <p:spPr>
            <a:xfrm>
              <a:off x="4162908" y="1636564"/>
              <a:ext cx="829994" cy="646331"/>
            </a:xfrm>
            <a:prstGeom prst="rect">
              <a:avLst/>
            </a:prstGeom>
            <a:noFill/>
          </p:spPr>
          <p:txBody>
            <a:bodyPr wrap="square" rtlCol="0">
              <a:spAutoFit/>
            </a:bodyPr>
            <a:lstStyle/>
            <a:p>
              <a:r>
                <a:rPr lang="zh-CN" altLang="en-US" sz="36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壹</a:t>
              </a:r>
            </a:p>
          </p:txBody>
        </p:sp>
        <p:sp>
          <p:nvSpPr>
            <p:cNvPr id="223" name="文本框 222"/>
            <p:cNvSpPr txBox="1"/>
            <p:nvPr/>
          </p:nvSpPr>
          <p:spPr>
            <a:xfrm>
              <a:off x="1789742" y="1276792"/>
              <a:ext cx="2123658" cy="1866108"/>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224" name="直接连接符 223"/>
            <p:cNvCxnSpPr/>
            <p:nvPr/>
          </p:nvCxnSpPr>
          <p:spPr>
            <a:xfrm flipH="1">
              <a:off x="3965647" y="1709175"/>
              <a:ext cx="0" cy="830997"/>
            </a:xfrm>
            <a:prstGeom prst="line">
              <a:avLst/>
            </a:prstGeom>
          </p:spPr>
          <p:style>
            <a:lnRef idx="1">
              <a:schemeClr val="dk1"/>
            </a:lnRef>
            <a:fillRef idx="0">
              <a:schemeClr val="dk1"/>
            </a:fillRef>
            <a:effectRef idx="0">
              <a:schemeClr val="dk1"/>
            </a:effectRef>
            <a:fontRef idx="minor">
              <a:schemeClr val="tx1"/>
            </a:fontRef>
          </p:style>
        </p:cxnSp>
      </p:grpSp>
      <p:grpSp>
        <p:nvGrpSpPr>
          <p:cNvPr id="8" name="组合 7"/>
          <p:cNvGrpSpPr/>
          <p:nvPr/>
        </p:nvGrpSpPr>
        <p:grpSpPr>
          <a:xfrm>
            <a:off x="4258363" y="3028224"/>
            <a:ext cx="3203160" cy="1866108"/>
            <a:chOff x="4334467" y="3120293"/>
            <a:chExt cx="3203160" cy="1866108"/>
          </a:xfrm>
        </p:grpSpPr>
        <p:sp>
          <p:nvSpPr>
            <p:cNvPr id="225" name="文本框 224"/>
            <p:cNvSpPr txBox="1"/>
            <p:nvPr/>
          </p:nvSpPr>
          <p:spPr>
            <a:xfrm>
              <a:off x="6707633" y="3480065"/>
              <a:ext cx="829994" cy="646331"/>
            </a:xfrm>
            <a:prstGeom prst="rect">
              <a:avLst/>
            </a:prstGeom>
            <a:noFill/>
          </p:spPr>
          <p:txBody>
            <a:bodyPr wrap="square" rtlCol="0">
              <a:spAutoFit/>
            </a:bodyPr>
            <a:lstStyle/>
            <a:p>
              <a:r>
                <a:rPr lang="zh-CN" altLang="en-US" sz="36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贰</a:t>
              </a:r>
            </a:p>
          </p:txBody>
        </p:sp>
        <p:sp>
          <p:nvSpPr>
            <p:cNvPr id="226" name="文本框 225"/>
            <p:cNvSpPr txBox="1"/>
            <p:nvPr/>
          </p:nvSpPr>
          <p:spPr>
            <a:xfrm>
              <a:off x="4334467" y="3120293"/>
              <a:ext cx="2123658" cy="1866108"/>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227" name="直接连接符 226"/>
            <p:cNvCxnSpPr/>
            <p:nvPr/>
          </p:nvCxnSpPr>
          <p:spPr>
            <a:xfrm flipH="1">
              <a:off x="6510372" y="3552676"/>
              <a:ext cx="0" cy="830997"/>
            </a:xfrm>
            <a:prstGeom prst="line">
              <a:avLst/>
            </a:prstGeom>
          </p:spPr>
          <p:style>
            <a:lnRef idx="1">
              <a:schemeClr val="dk1"/>
            </a:lnRef>
            <a:fillRef idx="0">
              <a:schemeClr val="dk1"/>
            </a:fillRef>
            <a:effectRef idx="0">
              <a:schemeClr val="dk1"/>
            </a:effectRef>
            <a:fontRef idx="minor">
              <a:schemeClr val="tx1"/>
            </a:fontRef>
          </p:style>
        </p:cxnSp>
      </p:grpSp>
      <p:grpSp>
        <p:nvGrpSpPr>
          <p:cNvPr id="7" name="组合 6"/>
          <p:cNvGrpSpPr/>
          <p:nvPr/>
        </p:nvGrpSpPr>
        <p:grpSpPr>
          <a:xfrm>
            <a:off x="7081631" y="4286550"/>
            <a:ext cx="3203160" cy="1866108"/>
            <a:chOff x="7384031" y="4761750"/>
            <a:chExt cx="3203160" cy="1866108"/>
          </a:xfrm>
        </p:grpSpPr>
        <p:sp>
          <p:nvSpPr>
            <p:cNvPr id="228" name="文本框 227"/>
            <p:cNvSpPr txBox="1"/>
            <p:nvPr/>
          </p:nvSpPr>
          <p:spPr>
            <a:xfrm>
              <a:off x="9757197" y="5121522"/>
              <a:ext cx="829994" cy="646331"/>
            </a:xfrm>
            <a:prstGeom prst="rect">
              <a:avLst/>
            </a:prstGeom>
            <a:noFill/>
          </p:spPr>
          <p:txBody>
            <a:bodyPr wrap="square" rtlCol="0">
              <a:spAutoFit/>
            </a:bodyPr>
            <a:lstStyle/>
            <a:p>
              <a:r>
                <a:rPr lang="zh-CN" altLang="en-US" sz="36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叁</a:t>
              </a:r>
            </a:p>
          </p:txBody>
        </p:sp>
        <p:sp>
          <p:nvSpPr>
            <p:cNvPr id="229" name="文本框 228"/>
            <p:cNvSpPr txBox="1"/>
            <p:nvPr/>
          </p:nvSpPr>
          <p:spPr>
            <a:xfrm>
              <a:off x="7384031" y="4761750"/>
              <a:ext cx="2123658" cy="1866108"/>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230" name="直接连接符 229"/>
            <p:cNvCxnSpPr/>
            <p:nvPr/>
          </p:nvCxnSpPr>
          <p:spPr>
            <a:xfrm flipH="1">
              <a:off x="9559936" y="5194133"/>
              <a:ext cx="0" cy="830997"/>
            </a:xfrm>
            <a:prstGeom prst="line">
              <a:avLst/>
            </a:prstGeom>
          </p:spPr>
          <p:style>
            <a:lnRef idx="1">
              <a:schemeClr val="dk1"/>
            </a:lnRef>
            <a:fillRef idx="0">
              <a:schemeClr val="dk1"/>
            </a:fillRef>
            <a:effectRef idx="0">
              <a:schemeClr val="dk1"/>
            </a:effectRef>
            <a:fontRef idx="minor">
              <a:schemeClr val="tx1"/>
            </a:fontRef>
          </p:style>
        </p:cxnSp>
      </p:gr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565" y="3886061"/>
            <a:ext cx="4001991" cy="3001493"/>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223234">
            <a:off x="6388369" y="395712"/>
            <a:ext cx="5441722" cy="3401076"/>
          </a:xfrm>
          <a:prstGeom prst="rect">
            <a:avLst/>
          </a:prstGeom>
        </p:spPr>
      </p:pic>
      <p:grpSp>
        <p:nvGrpSpPr>
          <p:cNvPr id="10" name="组合 9"/>
          <p:cNvGrpSpPr/>
          <p:nvPr/>
        </p:nvGrpSpPr>
        <p:grpSpPr>
          <a:xfrm>
            <a:off x="716072" y="393308"/>
            <a:ext cx="3179128" cy="800102"/>
            <a:chOff x="608072" y="298750"/>
            <a:chExt cx="3179128" cy="800102"/>
          </a:xfrm>
        </p:grpSpPr>
        <p:grpSp>
          <p:nvGrpSpPr>
            <p:cNvPr id="11" name="组合 10"/>
            <p:cNvGrpSpPr/>
            <p:nvPr/>
          </p:nvGrpSpPr>
          <p:grpSpPr>
            <a:xfrm>
              <a:off x="608072" y="355657"/>
              <a:ext cx="651928" cy="686289"/>
              <a:chOff x="4837568" y="1766018"/>
              <a:chExt cx="834450" cy="878431"/>
            </a:xfrm>
          </p:grpSpPr>
          <p:sp>
            <p:nvSpPr>
              <p:cNvPr id="16"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7" name="椭圆 16"/>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5"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dur="5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dur="5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nodeType="afterGroup">
                            <p:stCondLst>
                              <p:cond delay="500"/>
                            </p:stCondLst>
                            <p:childTnLst>
                              <p:par>
                                <p:cTn id="16" presetID="42" presetClass="entr" presetSubtype="0" dur="1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42" presetClass="entr" presetSubtype="0" dur="100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500"/>
                            </p:stCondLst>
                            <p:childTnLst>
                              <p:par>
                                <p:cTn id="28" presetID="42" presetClass="entr" presetSubtype="0" dur="100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8481537" y="1840146"/>
            <a:ext cx="2127096" cy="523220"/>
          </a:xfrm>
          <a:prstGeom prst="rect">
            <a:avLst/>
          </a:prstGeom>
          <a:noFill/>
        </p:spPr>
        <p:txBody>
          <a:bodyPr vert="horz" wrap="square" rtlCol="0">
            <a:spAutoFit/>
          </a:bodyPr>
          <a:lstStyle/>
          <a:p>
            <a:pPr algn="r" defTabSz="1218565" fontAlgn="base">
              <a:spcBef>
                <a:spcPct val="0"/>
              </a:spcBef>
              <a:spcAft>
                <a:spcPct val="0"/>
              </a:spcAft>
            </a:pPr>
            <a:r>
              <a:rPr lang="zh-CN" altLang="en-US" sz="28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sp>
        <p:nvSpPr>
          <p:cNvPr id="4" name="文本框 3"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7019408" y="2198332"/>
            <a:ext cx="3589226" cy="704232"/>
          </a:xfrm>
          <a:prstGeom prst="rect">
            <a:avLst/>
          </a:prstGeom>
          <a:noFill/>
        </p:spPr>
        <p:txBody>
          <a:bodyPr vert="horz"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曲阑深处重相见，匀泪偎人颤</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凄凉别后两应同，最是不胜清怨月明中</a:t>
            </a:r>
          </a:p>
        </p:txBody>
      </p:sp>
      <p:sp>
        <p:nvSpPr>
          <p:cNvPr id="5" name="文本框 4"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8481537" y="3366078"/>
            <a:ext cx="2127096" cy="523220"/>
          </a:xfrm>
          <a:prstGeom prst="rect">
            <a:avLst/>
          </a:prstGeom>
          <a:noFill/>
        </p:spPr>
        <p:txBody>
          <a:bodyPr vert="horz" wrap="square" rtlCol="0">
            <a:spAutoFit/>
          </a:bodyPr>
          <a:lstStyle/>
          <a:p>
            <a:pPr algn="r" defTabSz="1218565" fontAlgn="base">
              <a:spcBef>
                <a:spcPct val="0"/>
              </a:spcBef>
              <a:spcAft>
                <a:spcPct val="0"/>
              </a:spcAft>
            </a:pPr>
            <a:r>
              <a:rPr lang="zh-CN" altLang="en-US" sz="28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sp>
        <p:nvSpPr>
          <p:cNvPr id="6" name="文本框 5"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7019408" y="3724264"/>
            <a:ext cx="3589226" cy="704232"/>
          </a:xfrm>
          <a:prstGeom prst="rect">
            <a:avLst/>
          </a:prstGeom>
          <a:noFill/>
        </p:spPr>
        <p:txBody>
          <a:bodyPr vert="horz"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曲阑深处重相见，匀泪偎人颤</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凄凉别后两应同，最是不胜清怨月明中</a:t>
            </a:r>
          </a:p>
        </p:txBody>
      </p:sp>
      <p:sp>
        <p:nvSpPr>
          <p:cNvPr id="7" name="文本框 6"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8481537" y="4761635"/>
            <a:ext cx="2127096" cy="523220"/>
          </a:xfrm>
          <a:prstGeom prst="rect">
            <a:avLst/>
          </a:prstGeom>
          <a:noFill/>
        </p:spPr>
        <p:txBody>
          <a:bodyPr vert="horz" wrap="square" rtlCol="0">
            <a:spAutoFit/>
          </a:bodyPr>
          <a:lstStyle/>
          <a:p>
            <a:pPr algn="r"/>
            <a:r>
              <a:rPr lang="zh-CN" altLang="en-US" sz="28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sp>
        <p:nvSpPr>
          <p:cNvPr id="8" name="文本框 7"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SpPr txBox="1"/>
          <p:nvPr/>
        </p:nvSpPr>
        <p:spPr>
          <a:xfrm>
            <a:off x="7019408" y="5119821"/>
            <a:ext cx="3589226" cy="704232"/>
          </a:xfrm>
          <a:prstGeom prst="rect">
            <a:avLst/>
          </a:prstGeom>
          <a:noFill/>
        </p:spPr>
        <p:txBody>
          <a:bodyPr vert="horz"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曲阑深处重相见，匀泪偎人颤</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凄凉别后两应同，最是不胜清怨月明中</a:t>
            </a:r>
          </a:p>
        </p:txBody>
      </p:sp>
      <p:cxnSp>
        <p:nvCxnSpPr>
          <p:cNvPr id="9" name="直接连接符 8"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CxnSpPr/>
          <p:nvPr/>
        </p:nvCxnSpPr>
        <p:spPr>
          <a:xfrm flipH="1">
            <a:off x="10685939" y="1840733"/>
            <a:ext cx="0" cy="894491"/>
          </a:xfrm>
          <a:prstGeom prst="line">
            <a:avLst/>
          </a:prstGeom>
          <a:noFill/>
          <a:ln w="57150" cap="flat" cmpd="sng" algn="ctr">
            <a:solidFill>
              <a:srgbClr val="BD8944"/>
            </a:solidFill>
            <a:prstDash val="solid"/>
            <a:miter lim="800000"/>
          </a:ln>
          <a:effectLst/>
        </p:spPr>
      </p:cxnSp>
      <p:cxnSp>
        <p:nvCxnSpPr>
          <p:cNvPr id="10" name="直接连接符 9"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CxnSpPr/>
          <p:nvPr/>
        </p:nvCxnSpPr>
        <p:spPr>
          <a:xfrm flipH="1">
            <a:off x="10685939" y="3444631"/>
            <a:ext cx="0" cy="894491"/>
          </a:xfrm>
          <a:prstGeom prst="line">
            <a:avLst/>
          </a:prstGeom>
          <a:noFill/>
          <a:ln w="57150" cap="flat" cmpd="sng" algn="ctr">
            <a:solidFill>
              <a:srgbClr val="BD8944"/>
            </a:solidFill>
            <a:prstDash val="solid"/>
            <a:miter lim="800000"/>
          </a:ln>
          <a:effectLst/>
        </p:spPr>
      </p:cxnSp>
      <p:cxnSp>
        <p:nvCxnSpPr>
          <p:cNvPr id="11" name="直接连接符 10" descr="e7d195523061f1c029d8a470330beef7eecbf578a74c67be34E755975358C32C42B60046E65E5AB2B817CFACDA70963A03272FA99D31C85E250EFEC4061BFB07F05F931B289192FCB8E0285A555C1F23662AD2F61A5346A0A12ED6B929F36B62C900AA59B778F8CF0709A9FB6153643BF6AB287C6102916E10252BA5C31AD1A4A5FDB86628B1D30A830E32E9B600BF77"/>
          <p:cNvCxnSpPr/>
          <p:nvPr/>
        </p:nvCxnSpPr>
        <p:spPr>
          <a:xfrm flipH="1">
            <a:off x="10685939" y="4801816"/>
            <a:ext cx="0" cy="894491"/>
          </a:xfrm>
          <a:prstGeom prst="line">
            <a:avLst/>
          </a:prstGeom>
          <a:noFill/>
          <a:ln w="57150" cap="flat" cmpd="sng" algn="ctr">
            <a:solidFill>
              <a:srgbClr val="BD8944"/>
            </a:solidFill>
            <a:prstDash val="solid"/>
            <a:miter lim="800000"/>
          </a:ln>
          <a:effectLst/>
        </p:spPr>
      </p:cxn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200" y="793359"/>
            <a:ext cx="6858000" cy="6858000"/>
          </a:xfrm>
          <a:prstGeom prst="rect">
            <a:avLst/>
          </a:prstGeom>
        </p:spPr>
      </p:pic>
      <p:grpSp>
        <p:nvGrpSpPr>
          <p:cNvPr id="15" name="组合 14"/>
          <p:cNvGrpSpPr/>
          <p:nvPr/>
        </p:nvGrpSpPr>
        <p:grpSpPr>
          <a:xfrm>
            <a:off x="716072" y="393308"/>
            <a:ext cx="3179128" cy="800102"/>
            <a:chOff x="608072" y="298750"/>
            <a:chExt cx="3179128" cy="800102"/>
          </a:xfrm>
        </p:grpSpPr>
        <p:grpSp>
          <p:nvGrpSpPr>
            <p:cNvPr id="16" name="组合 15"/>
            <p:cNvGrpSpPr/>
            <p:nvPr/>
          </p:nvGrpSpPr>
          <p:grpSpPr>
            <a:xfrm>
              <a:off x="608072" y="355657"/>
              <a:ext cx="651928" cy="686289"/>
              <a:chOff x="4837568" y="1766018"/>
              <a:chExt cx="834450" cy="878431"/>
            </a:xfrm>
          </p:grpSpPr>
          <p:sp>
            <p:nvSpPr>
              <p:cNvPr id="18"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9" name="椭圆 18"/>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7"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万里江山</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4" dur="5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nodeType="afterGroup">
                            <p:stCondLst>
                              <p:cond delay="1500"/>
                            </p:stCondLst>
                            <p:childTnLst>
                              <p:par>
                                <p:cTn id="19" presetID="53" presetClass="entr" presetSubtype="16" dur="500"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nodeType="afterGroup">
                            <p:stCondLst>
                              <p:cond delay="2000"/>
                            </p:stCondLst>
                            <p:childTnLst>
                              <p:par>
                                <p:cTn id="25" presetID="22" presetClass="entr" presetSubtype="2" dur="50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par>
                          <p:cTn id="28" fill="hold" nodeType="afterGroup">
                            <p:stCondLst>
                              <p:cond delay="2500"/>
                            </p:stCondLst>
                            <p:childTnLst>
                              <p:par>
                                <p:cTn id="29" presetID="22" presetClass="entr" presetSubtype="4" dur="50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nodeType="afterGroup">
                            <p:stCondLst>
                              <p:cond delay="3000"/>
                            </p:stCondLst>
                            <p:childTnLst>
                              <p:par>
                                <p:cTn id="33" presetID="53" presetClass="entr" presetSubtype="16" dur="500" fill="hold" grpId="0" nodeType="afterEffect">
                                  <p:stCondLst>
                                    <p:cond delay="0"/>
                                  </p:stCondLst>
                                  <p:iterate type="lt">
                                    <p:tmPct val="10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nodeType="afterGroup">
                            <p:stCondLst>
                              <p:cond delay="3500"/>
                            </p:stCondLst>
                            <p:childTnLst>
                              <p:par>
                                <p:cTn id="39" presetID="22" presetClass="entr" presetSubtype="2" dur="50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right)">
                                      <p:cBhvr>
                                        <p:cTn id="41" dur="500"/>
                                        <p:tgtEl>
                                          <p:spTgt spid="6"/>
                                        </p:tgtEl>
                                      </p:cBhvr>
                                    </p:animEffect>
                                  </p:childTnLst>
                                </p:cTn>
                              </p:par>
                            </p:childTnLst>
                          </p:cTn>
                        </p:par>
                        <p:par>
                          <p:cTn id="42" fill="hold" nodeType="afterGroup">
                            <p:stCondLst>
                              <p:cond delay="4000"/>
                            </p:stCondLst>
                            <p:childTnLst>
                              <p:par>
                                <p:cTn id="43" presetID="22" presetClass="entr" presetSubtype="4" dur="5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par>
                          <p:cTn id="46" fill="hold" nodeType="afterGroup">
                            <p:stCondLst>
                              <p:cond delay="4500"/>
                            </p:stCondLst>
                            <p:childTnLst>
                              <p:par>
                                <p:cTn id="47" presetID="53" presetClass="entr" presetSubtype="16" dur="500" fill="hold" grpId="0" nodeType="afterEffect">
                                  <p:stCondLst>
                                    <p:cond delay="0"/>
                                  </p:stCondLst>
                                  <p:iterate type="lt">
                                    <p:tmPct val="10000"/>
                                  </p:iterate>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nodeType="afterGroup">
                            <p:stCondLst>
                              <p:cond delay="5000"/>
                            </p:stCondLst>
                            <p:childTnLst>
                              <p:par>
                                <p:cTn id="53" presetID="22" presetClass="entr" presetSubtype="2" dur="50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right)">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TextBox 7"/>
          <p:cNvSpPr txBox="1">
            <a:spLocks noChangeArrowheads="1"/>
          </p:cNvSpPr>
          <p:nvPr/>
        </p:nvSpPr>
        <p:spPr bwMode="auto">
          <a:xfrm>
            <a:off x="6219110" y="891057"/>
            <a:ext cx="1600212" cy="50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808" tIns="60902" rIns="121808" bIns="60902">
            <a:spAutoFit/>
          </a:bodyPr>
          <a:lstStyle>
            <a:defPPr>
              <a:defRPr lang="zh-CN"/>
            </a:defPPr>
            <a:lvl1pPr algn="ctr" defTabSz="1218565" fontAlgn="base">
              <a:spcBef>
                <a:spcPct val="0"/>
              </a:spcBef>
              <a:spcAft>
                <a:spcPct val="0"/>
              </a:spcAft>
              <a:buFont typeface="Arial" panose="020B0604020202020204" pitchFamily="34" charset="0"/>
              <a:defRPr sz="8800" spc="-30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defRPr>
            </a:lvl1pPr>
            <a:lvl2pPr marL="742950" indent="-285750" eaLnBrk="0" hangingPunct="0">
              <a:buFont typeface="Arial" panose="020B0604020202020204" pitchFamily="34" charset="0"/>
              <a:defRPr>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mn-lt"/>
              </a:rPr>
              <a:t>锦绣中国</a:t>
            </a:r>
          </a:p>
        </p:txBody>
      </p:sp>
      <p:grpSp>
        <p:nvGrpSpPr>
          <p:cNvPr id="7" name="组合 6"/>
          <p:cNvGrpSpPr/>
          <p:nvPr/>
        </p:nvGrpSpPr>
        <p:grpSpPr>
          <a:xfrm>
            <a:off x="8052872" y="2415399"/>
            <a:ext cx="1520032" cy="1600148"/>
            <a:chOff x="4837568" y="1766018"/>
            <a:chExt cx="834450" cy="878431"/>
          </a:xfrm>
        </p:grpSpPr>
        <p:sp>
          <p:nvSpPr>
            <p:cNvPr id="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54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5" name="椭圆 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8" name="PA_库_矩形 6"/>
          <p:cNvSpPr/>
          <p:nvPr>
            <p:custDataLst>
              <p:tags r:id="rId1"/>
            </p:custDataLst>
          </p:nvPr>
        </p:nvSpPr>
        <p:spPr>
          <a:xfrm>
            <a:off x="4420398" y="2149432"/>
            <a:ext cx="1800493" cy="2651729"/>
          </a:xfrm>
          <a:prstGeom prst="rect">
            <a:avLst/>
          </a:prstGeom>
        </p:spPr>
        <p:txBody>
          <a:bodyPr vert="eaVert" wrap="square">
            <a:spAutoFit/>
          </a:bodyPr>
          <a:lstStyle/>
          <a:p>
            <a:pPr>
              <a:lnSpc>
                <a:spcPct val="150000"/>
              </a:lnSpc>
            </a:pPr>
            <a:r>
              <a:rPr lang="zh-CN" altLang="en-US" sz="1400"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6436" y="4081993"/>
            <a:ext cx="4134679" cy="2325757"/>
          </a:xfrm>
          <a:prstGeom prst="rect">
            <a:avLst/>
          </a:prstGeom>
        </p:spPr>
      </p:pic>
      <p:grpSp>
        <p:nvGrpSpPr>
          <p:cNvPr id="2" name="组合 1"/>
          <p:cNvGrpSpPr/>
          <p:nvPr/>
        </p:nvGrpSpPr>
        <p:grpSpPr>
          <a:xfrm>
            <a:off x="3503946" y="4220586"/>
            <a:ext cx="935808" cy="935808"/>
            <a:chOff x="3387095" y="4429154"/>
            <a:chExt cx="1264200" cy="1264200"/>
          </a:xfrm>
        </p:grpSpPr>
        <p:pic>
          <p:nvPicPr>
            <p:cNvPr id="11" name="图片 10"/>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14" name="文本框 13"/>
            <p:cNvSpPr txBox="1"/>
            <p:nvPr/>
          </p:nvSpPr>
          <p:spPr>
            <a:xfrm>
              <a:off x="3745829" y="4630262"/>
              <a:ext cx="498937" cy="806486"/>
            </a:xfrm>
            <a:prstGeom prst="rect">
              <a:avLst/>
            </a:prstGeom>
            <a:noFill/>
          </p:spPr>
          <p:txBody>
            <a:bodyPr vert="eaVert" wrap="square" rtlCol="0">
              <a:spAutoFit/>
            </a:bodyPr>
            <a:lstStyle/>
            <a:p>
              <a:pPr algn="ctr"/>
              <a:r>
                <a:rPr lang="zh-CN" altLang="en-US" sz="12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dur="5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26" presetClass="emph" presetSubtype="0" fill="hold" grpId="1" nodeType="withEffect">
                                  <p:stCondLst>
                                    <p:cond delay="0"/>
                                  </p:stCondLst>
                                  <p:iterate type="lt">
                                    <p:tmPct val="10000"/>
                                  </p:iterate>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3" presetClass="entr" presetSubtype="528" dur="1000" fill="hold" grpId="0"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to="" calcmode="lin" valueType="num">
                                      <p:cBhvr>
                                        <p:cTn id="20" dur="1000" fill="hold">
                                          <p:stCondLst>
                                            <p:cond delay="0"/>
                                          </p:stCondLst>
                                        </p:cTn>
                                        <p:tgtEl>
                                          <p:spTgt spid="8"/>
                                        </p:tgtEl>
                                        <p:attrNameLst>
                                          <p:attrName>ppt_x</p:attrName>
                                        </p:attrNameLst>
                                      </p:cBhvr>
                                      <p:tavLst>
                                        <p:tav tm="0" fmla="#ppt_x+(8/9)*(#ppt_x-(#ppt_x-#ppt_w/2))*((1.5-1.5*$)^2-(1.5-1.5*$)^3)">
                                          <p:val>
                                            <p:fltVal val="0"/>
                                          </p:val>
                                        </p:tav>
                                        <p:tav tm="100000">
                                          <p:val>
                                            <p:fltVal val="1"/>
                                          </p:val>
                                        </p:tav>
                                      </p:tavLst>
                                    </p:anim>
                                    <p:anim to="" calcmode="lin" valueType="num">
                                      <p:cBhvr>
                                        <p:cTn id="21" dur="1000" fill="hold">
                                          <p:stCondLst>
                                            <p:cond delay="0"/>
                                          </p:stCondLst>
                                        </p:cTn>
                                        <p:tgtEl>
                                          <p:spTgt spid="8"/>
                                        </p:tgtEl>
                                        <p:attrNameLst>
                                          <p:attrName>ppt_y</p:attrName>
                                        </p:attrNameLst>
                                      </p:cBhvr>
                                      <p:tavLst>
                                        <p:tav tm="0" fmla="#ppt_y+(8/9)*(#ppt_y-(#ppt_y+#ppt_h/2))*((1.5-1.5*$)^2-(1.5-1.5*$)^3)">
                                          <p:val>
                                            <p:fltVal val="0"/>
                                          </p:val>
                                        </p:tav>
                                        <p:tav tm="100000">
                                          <p:val>
                                            <p:fltVal val="1"/>
                                          </p:val>
                                        </p:tav>
                                      </p:tavLst>
                                    </p:anim>
                                    <p:anim to="" calcmode="lin" valueType="num">
                                      <p:cBhvr>
                                        <p:cTn id="22" dur="1000" fill="hold">
                                          <p:stCondLst>
                                            <p:cond delay="0"/>
                                          </p:stCondLst>
                                        </p:cTn>
                                        <p:tgtEl>
                                          <p:spTgt spid="8"/>
                                        </p:tgtEl>
                                        <p:attrNameLst>
                                          <p:attrName>ppt_w</p:attrName>
                                        </p:attrNameLst>
                                      </p:cBhvr>
                                      <p:tavLst>
                                        <p:tav tm="0" fmla="#ppt_w+(8/9)*(#ppt_w-0)*((1.5-1.5*$)^2-(1.5-1.5*$)^3)">
                                          <p:val>
                                            <p:fltVal val="0"/>
                                          </p:val>
                                        </p:tav>
                                        <p:tav tm="100000">
                                          <p:val>
                                            <p:fltVal val="1"/>
                                          </p:val>
                                        </p:tav>
                                      </p:tavLst>
                                    </p:anim>
                                    <p:anim to="" calcmode="lin" valueType="num">
                                      <p:cBhvr>
                                        <p:cTn id="23" dur="1000" fill="hold">
                                          <p:stCondLst>
                                            <p:cond delay="0"/>
                                          </p:stCondLst>
                                        </p:cTn>
                                        <p:tgtEl>
                                          <p:spTgt spid="8"/>
                                        </p:tgtEl>
                                        <p:attrNameLst>
                                          <p:attrName>ppt_h</p:attrName>
                                        </p:attrNameLst>
                                      </p:cBhvr>
                                      <p:tavLst>
                                        <p:tav tm="0" fmla="#ppt_h+(8/9)*(#ppt_h-0)*((1.5-1.5*$)^2-(1.5-1.5*$)^3)">
                                          <p:val>
                                            <p:fltVal val="0"/>
                                          </p:val>
                                        </p:tav>
                                        <p:tav tm="100000">
                                          <p:val>
                                            <p:fltVal val="1"/>
                                          </p:val>
                                        </p:tav>
                                      </p:tavLst>
                                    </p:anim>
                                  </p:childTnLst>
                                </p:cTn>
                              </p:par>
                              <p:par>
                                <p:cTn id="24" presetID="10" presetClass="entr" presetSubtype="0" dur="500" fill="hold" nodeType="withEffect">
                                  <p:stCondLst>
                                    <p:cond delay="10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dur="5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13025" y="1603031"/>
            <a:ext cx="1485069" cy="2565940"/>
            <a:chOff x="1663683" y="2384556"/>
            <a:chExt cx="1485069" cy="2565940"/>
          </a:xfrm>
        </p:grpSpPr>
        <p:grpSp>
          <p:nvGrpSpPr>
            <p:cNvPr id="4" name="组合 3"/>
            <p:cNvGrpSpPr/>
            <p:nvPr/>
          </p:nvGrpSpPr>
          <p:grpSpPr>
            <a:xfrm>
              <a:off x="1723177" y="2384556"/>
              <a:ext cx="1425575" cy="882015"/>
              <a:chOff x="1402110" y="1855179"/>
              <a:chExt cx="1425575" cy="882015"/>
            </a:xfrm>
            <a:gradFill>
              <a:gsLst>
                <a:gs pos="0">
                  <a:srgbClr val="2186A4"/>
                </a:gs>
                <a:gs pos="100000">
                  <a:srgbClr val="6EBA7D"/>
                </a:gs>
              </a:gsLst>
              <a:lin ang="5400000" scaled="1"/>
            </a:gradFill>
          </p:grpSpPr>
          <p:sp>
            <p:nvSpPr>
              <p:cNvPr id="5"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p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6" name="文本框 5"/>
              <p:cNvSpPr txBox="1"/>
              <p:nvPr/>
            </p:nvSpPr>
            <p:spPr>
              <a:xfrm>
                <a:off x="1666826" y="1855179"/>
                <a:ext cx="861774"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壹</a:t>
                </a:r>
              </a:p>
            </p:txBody>
          </p:sp>
          <p:sp>
            <p:nvSpPr>
              <p:cNvPr id="7"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p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8" name="矩形 7"/>
            <p:cNvSpPr/>
            <p:nvPr/>
          </p:nvSpPr>
          <p:spPr>
            <a:xfrm>
              <a:off x="1663683" y="3429000"/>
              <a:ext cx="1477328" cy="1521496"/>
            </a:xfrm>
            <a:prstGeom prst="rect">
              <a:avLst/>
            </a:prstGeom>
          </p:spPr>
          <p:txBody>
            <a:bodyPr vert="eaVert" wrap="square">
              <a:spAutoFit/>
            </a:bodyPr>
            <a:lstStyle/>
            <a:p>
              <a:pPr algn="just">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0101649" y="1603031"/>
            <a:ext cx="1536108" cy="2557384"/>
            <a:chOff x="3773903" y="2393112"/>
            <a:chExt cx="1536108" cy="2557384"/>
          </a:xfrm>
        </p:grpSpPr>
        <p:grpSp>
          <p:nvGrpSpPr>
            <p:cNvPr id="9" name="组合 8"/>
            <p:cNvGrpSpPr/>
            <p:nvPr/>
          </p:nvGrpSpPr>
          <p:grpSpPr>
            <a:xfrm>
              <a:off x="3773903" y="2393112"/>
              <a:ext cx="1425575" cy="882015"/>
              <a:chOff x="1402110" y="1863735"/>
              <a:chExt cx="1425575" cy="882015"/>
            </a:xfrm>
          </p:grpSpPr>
          <p:sp>
            <p:nvSpPr>
              <p:cNvPr id="10"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11" name="文本框 10"/>
              <p:cNvSpPr txBox="1"/>
              <p:nvPr/>
            </p:nvSpPr>
            <p:spPr>
              <a:xfrm>
                <a:off x="1768665" y="1863735"/>
                <a:ext cx="861774"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贰</a:t>
                </a:r>
              </a:p>
            </p:txBody>
          </p:sp>
          <p:sp>
            <p:nvSpPr>
              <p:cNvPr id="14"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19" name="矩形 18"/>
            <p:cNvSpPr/>
            <p:nvPr/>
          </p:nvSpPr>
          <p:spPr>
            <a:xfrm>
              <a:off x="3832683" y="3429000"/>
              <a:ext cx="1477328" cy="1521496"/>
            </a:xfrm>
            <a:prstGeom prst="rect">
              <a:avLst/>
            </a:prstGeom>
          </p:spPr>
          <p:txBody>
            <a:bodyPr vert="eaVert" wrap="square">
              <a:spAutoFit/>
            </a:bodyPr>
            <a:lstStyle/>
            <a:p>
              <a:pPr algn="just">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28" name="图片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0" y="-142044"/>
            <a:ext cx="6858000" cy="6858000"/>
          </a:xfrm>
          <a:prstGeom prst="rect">
            <a:avLst/>
          </a:prstGeom>
        </p:spPr>
      </p:pic>
      <p:grpSp>
        <p:nvGrpSpPr>
          <p:cNvPr id="31" name="组合 30"/>
          <p:cNvGrpSpPr/>
          <p:nvPr/>
        </p:nvGrpSpPr>
        <p:grpSpPr>
          <a:xfrm>
            <a:off x="8238483" y="3408223"/>
            <a:ext cx="1485069" cy="2565940"/>
            <a:chOff x="1663683" y="2384556"/>
            <a:chExt cx="1485069" cy="2565940"/>
          </a:xfrm>
        </p:grpSpPr>
        <p:grpSp>
          <p:nvGrpSpPr>
            <p:cNvPr id="32" name="组合 31"/>
            <p:cNvGrpSpPr/>
            <p:nvPr/>
          </p:nvGrpSpPr>
          <p:grpSpPr>
            <a:xfrm>
              <a:off x="1723177" y="2384556"/>
              <a:ext cx="1425575" cy="882015"/>
              <a:chOff x="1402110" y="1855179"/>
              <a:chExt cx="1425575" cy="882015"/>
            </a:xfrm>
            <a:gradFill>
              <a:gsLst>
                <a:gs pos="0">
                  <a:srgbClr val="2186A4"/>
                </a:gs>
                <a:gs pos="100000">
                  <a:srgbClr val="6EBA7D"/>
                </a:gs>
              </a:gsLst>
              <a:lin ang="5400000" scaled="1"/>
            </a:gradFill>
          </p:grpSpPr>
          <p:sp>
            <p:nvSpPr>
              <p:cNvPr id="34"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p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35" name="文本框 34"/>
              <p:cNvSpPr txBox="1"/>
              <p:nvPr/>
            </p:nvSpPr>
            <p:spPr>
              <a:xfrm>
                <a:off x="1666826" y="1855179"/>
                <a:ext cx="861774"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壹</a:t>
                </a:r>
              </a:p>
            </p:txBody>
          </p:sp>
          <p:sp>
            <p:nvSpPr>
              <p:cNvPr id="36"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p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33" name="矩形 32"/>
            <p:cNvSpPr/>
            <p:nvPr/>
          </p:nvSpPr>
          <p:spPr>
            <a:xfrm>
              <a:off x="1663683" y="3429000"/>
              <a:ext cx="1477328" cy="1521496"/>
            </a:xfrm>
            <a:prstGeom prst="rect">
              <a:avLst/>
            </a:prstGeom>
          </p:spPr>
          <p:txBody>
            <a:bodyPr vert="eaVert" wrap="square">
              <a:spAutoFit/>
            </a:bodyPr>
            <a:lstStyle/>
            <a:p>
              <a:pPr algn="just">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2417414" y="3173975"/>
            <a:ext cx="1536107" cy="2557384"/>
            <a:chOff x="3773903" y="2393112"/>
            <a:chExt cx="1536107" cy="2557384"/>
          </a:xfrm>
        </p:grpSpPr>
        <p:grpSp>
          <p:nvGrpSpPr>
            <p:cNvPr id="38" name="组合 37"/>
            <p:cNvGrpSpPr/>
            <p:nvPr/>
          </p:nvGrpSpPr>
          <p:grpSpPr>
            <a:xfrm>
              <a:off x="3773903" y="2393112"/>
              <a:ext cx="1425575" cy="882015"/>
              <a:chOff x="1402110" y="1863735"/>
              <a:chExt cx="1425575" cy="882015"/>
            </a:xfrm>
          </p:grpSpPr>
          <p:sp>
            <p:nvSpPr>
              <p:cNvPr id="40"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41" name="文本框 40"/>
              <p:cNvSpPr txBox="1"/>
              <p:nvPr/>
            </p:nvSpPr>
            <p:spPr>
              <a:xfrm>
                <a:off x="1768665" y="1863735"/>
                <a:ext cx="861774"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贰</a:t>
                </a:r>
              </a:p>
            </p:txBody>
          </p:sp>
          <p:sp>
            <p:nvSpPr>
              <p:cNvPr id="42"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39" name="矩形 38"/>
            <p:cNvSpPr/>
            <p:nvPr/>
          </p:nvSpPr>
          <p:spPr>
            <a:xfrm>
              <a:off x="3832682" y="3429000"/>
              <a:ext cx="1477328" cy="1521496"/>
            </a:xfrm>
            <a:prstGeom prst="rect">
              <a:avLst/>
            </a:prstGeom>
          </p:spPr>
          <p:txBody>
            <a:bodyPr vert="eaVert" wrap="square">
              <a:spAutoFit/>
            </a:bodyPr>
            <a:lstStyle/>
            <a:p>
              <a:pPr algn="just">
                <a:lnSpc>
                  <a:spcPct val="150000"/>
                </a:lnSpc>
              </a:pPr>
              <a:r>
                <a:rPr sz="1400" dirty="0" err="1">
                  <a:solidFill>
                    <a:schemeClr val="tx1">
                      <a:lumMod val="75000"/>
                      <a:lumOff val="2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716072" y="393308"/>
            <a:ext cx="3179128" cy="800102"/>
            <a:chOff x="608072" y="298750"/>
            <a:chExt cx="3179128" cy="800102"/>
          </a:xfrm>
        </p:grpSpPr>
        <p:grpSp>
          <p:nvGrpSpPr>
            <p:cNvPr id="44" name="组合 43"/>
            <p:cNvGrpSpPr/>
            <p:nvPr/>
          </p:nvGrpSpPr>
          <p:grpSpPr>
            <a:xfrm>
              <a:off x="608072" y="355657"/>
              <a:ext cx="651928" cy="686289"/>
              <a:chOff x="4837568" y="1766018"/>
              <a:chExt cx="834450" cy="878431"/>
            </a:xfrm>
          </p:grpSpPr>
          <p:sp>
            <p:nvSpPr>
              <p:cNvPr id="46"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47" name="椭圆 46"/>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45"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锦绣中国</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10" presetClass="entr" presetSubtype="0" dur="50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nodeType="afterGroup">
                            <p:stCondLst>
                              <p:cond delay="1500"/>
                            </p:stCondLst>
                            <p:childTnLst>
                              <p:par>
                                <p:cTn id="19" presetID="10" presetClass="entr" presetSubtype="0" dur="50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nodeType="afterGroup">
                            <p:stCondLst>
                              <p:cond delay="2000"/>
                            </p:stCondLst>
                            <p:childTnLst>
                              <p:par>
                                <p:cTn id="23" presetID="10" presetClass="entr" presetSubtype="0" dur="5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nodeType="afterGroup">
                            <p:stCondLst>
                              <p:cond delay="2500"/>
                            </p:stCondLst>
                            <p:childTnLst>
                              <p:par>
                                <p:cTn id="27" presetID="10" presetClass="entr" presetSubtype="0" dur="50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103200"/>
            <a:ext cx="12191999" cy="3757571"/>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17603" y="3860418"/>
            <a:ext cx="382699" cy="572153"/>
          </a:xfrm>
          <a:prstGeom prst="rect">
            <a:avLst/>
          </a:prstGeom>
        </p:spPr>
      </p:pic>
      <p:grpSp>
        <p:nvGrpSpPr>
          <p:cNvPr id="11" name="组合 10"/>
          <p:cNvGrpSpPr/>
          <p:nvPr/>
        </p:nvGrpSpPr>
        <p:grpSpPr>
          <a:xfrm>
            <a:off x="1895237" y="1733895"/>
            <a:ext cx="3999925" cy="1479687"/>
            <a:chOff x="2544354" y="910119"/>
            <a:chExt cx="3999925" cy="1479687"/>
          </a:xfrm>
        </p:grpSpPr>
        <p:sp>
          <p:nvSpPr>
            <p:cNvPr id="5" name="文本框 4"/>
            <p:cNvSpPr txBox="1"/>
            <p:nvPr/>
          </p:nvSpPr>
          <p:spPr>
            <a:xfrm>
              <a:off x="5714285" y="1219563"/>
              <a:ext cx="829994" cy="830997"/>
            </a:xfrm>
            <a:prstGeom prst="rect">
              <a:avLst/>
            </a:prstGeom>
            <a:noFill/>
          </p:spPr>
          <p:txBody>
            <a:bodyPr wrap="square" rtlCol="0">
              <a:spAutoFit/>
            </a:bodyPr>
            <a:lstStyle/>
            <a:p>
              <a:r>
                <a:rPr lang="zh-CN" altLang="en-US" sz="48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壹</a:t>
              </a:r>
            </a:p>
          </p:txBody>
        </p:sp>
        <p:sp>
          <p:nvSpPr>
            <p:cNvPr id="6" name="文本框 5"/>
            <p:cNvSpPr txBox="1"/>
            <p:nvPr/>
          </p:nvSpPr>
          <p:spPr>
            <a:xfrm>
              <a:off x="2544354" y="910119"/>
              <a:ext cx="2769989" cy="1479687"/>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7" name="直接连接符 6"/>
            <p:cNvCxnSpPr/>
            <p:nvPr/>
          </p:nvCxnSpPr>
          <p:spPr>
            <a:xfrm flipH="1">
              <a:off x="5517024" y="1219563"/>
              <a:ext cx="0" cy="830997"/>
            </a:xfrm>
            <a:prstGeom prst="line">
              <a:avLst/>
            </a:prstGeom>
          </p:spPr>
          <p:style>
            <a:lnRef idx="1">
              <a:schemeClr val="dk1"/>
            </a:lnRef>
            <a:fillRef idx="0">
              <a:schemeClr val="dk1"/>
            </a:fillRef>
            <a:effectRef idx="0">
              <a:schemeClr val="dk1"/>
            </a:effectRef>
            <a:fontRef idx="minor">
              <a:schemeClr val="tx1"/>
            </a:fontRef>
          </p:style>
        </p:cxnSp>
      </p:grpSp>
      <p:grpSp>
        <p:nvGrpSpPr>
          <p:cNvPr id="15" name="组合 14"/>
          <p:cNvGrpSpPr/>
          <p:nvPr/>
        </p:nvGrpSpPr>
        <p:grpSpPr>
          <a:xfrm>
            <a:off x="6494619" y="1733895"/>
            <a:ext cx="3999925" cy="1479687"/>
            <a:chOff x="7143736" y="910119"/>
            <a:chExt cx="3999925" cy="1479687"/>
          </a:xfrm>
        </p:grpSpPr>
        <p:sp>
          <p:nvSpPr>
            <p:cNvPr id="8" name="文本框 7"/>
            <p:cNvSpPr txBox="1"/>
            <p:nvPr/>
          </p:nvSpPr>
          <p:spPr>
            <a:xfrm>
              <a:off x="10313667" y="1219563"/>
              <a:ext cx="829994" cy="830997"/>
            </a:xfrm>
            <a:prstGeom prst="rect">
              <a:avLst/>
            </a:prstGeom>
            <a:noFill/>
          </p:spPr>
          <p:txBody>
            <a:bodyPr wrap="square" rtlCol="0">
              <a:spAutoFit/>
            </a:bodyPr>
            <a:lstStyle/>
            <a:p>
              <a:r>
                <a:rPr lang="zh-CN" altLang="en-US" sz="48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贰</a:t>
              </a:r>
            </a:p>
          </p:txBody>
        </p:sp>
        <p:sp>
          <p:nvSpPr>
            <p:cNvPr id="9" name="文本框 8"/>
            <p:cNvSpPr txBox="1"/>
            <p:nvPr/>
          </p:nvSpPr>
          <p:spPr>
            <a:xfrm>
              <a:off x="7143736" y="910119"/>
              <a:ext cx="2769989" cy="1479687"/>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10" name="直接连接符 9"/>
            <p:cNvCxnSpPr/>
            <p:nvPr/>
          </p:nvCxnSpPr>
          <p:spPr>
            <a:xfrm flipH="1">
              <a:off x="10116406" y="1219563"/>
              <a:ext cx="0" cy="830997"/>
            </a:xfrm>
            <a:prstGeom prst="line">
              <a:avLst/>
            </a:prstGeom>
          </p:spPr>
          <p:style>
            <a:lnRef idx="1">
              <a:schemeClr val="dk1"/>
            </a:lnRef>
            <a:fillRef idx="0">
              <a:schemeClr val="dk1"/>
            </a:fillRef>
            <a:effectRef idx="0">
              <a:schemeClr val="dk1"/>
            </a:effectRef>
            <a:fontRef idx="minor">
              <a:schemeClr val="tx1"/>
            </a:fontRef>
          </p:style>
        </p:cxnSp>
      </p:grpSp>
      <p:grpSp>
        <p:nvGrpSpPr>
          <p:cNvPr id="18" name="组合 17"/>
          <p:cNvGrpSpPr/>
          <p:nvPr/>
        </p:nvGrpSpPr>
        <p:grpSpPr>
          <a:xfrm>
            <a:off x="716072" y="393308"/>
            <a:ext cx="3179128" cy="800102"/>
            <a:chOff x="608072" y="298750"/>
            <a:chExt cx="3179128" cy="800102"/>
          </a:xfrm>
        </p:grpSpPr>
        <p:grpSp>
          <p:nvGrpSpPr>
            <p:cNvPr id="19" name="组合 18"/>
            <p:cNvGrpSpPr/>
            <p:nvPr/>
          </p:nvGrpSpPr>
          <p:grpSpPr>
            <a:xfrm>
              <a:off x="608072" y="355657"/>
              <a:ext cx="651928" cy="686289"/>
              <a:chOff x="4837568" y="1766018"/>
              <a:chExt cx="834450" cy="878431"/>
            </a:xfrm>
          </p:grpSpPr>
          <p:sp>
            <p:nvSpPr>
              <p:cNvPr id="21"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2" name="椭圆 21"/>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20"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锦绣中国</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dur="5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dur="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42" presetClass="entr" presetSubtype="0" dur="100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dur="1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42" presetClass="entr" presetSubtype="0" dur="100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151460" y="2191413"/>
            <a:ext cx="5292869" cy="1463560"/>
            <a:chOff x="1223460" y="1939413"/>
            <a:chExt cx="5292869" cy="1463560"/>
          </a:xfrm>
        </p:grpSpPr>
        <p:sp>
          <p:nvSpPr>
            <p:cNvPr id="2" name="矩形 1"/>
            <p:cNvSpPr/>
            <p:nvPr/>
          </p:nvSpPr>
          <p:spPr>
            <a:xfrm>
              <a:off x="1223460" y="1939413"/>
              <a:ext cx="5292869" cy="1463560"/>
            </a:xfrm>
            <a:prstGeom prst="rect">
              <a:avLst/>
            </a:prstGeom>
            <a:solidFill>
              <a:srgbClr val="FAF0CA"/>
            </a:solidFill>
            <a:ln>
              <a:solidFill>
                <a:srgbClr val="56A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468858" y="2175257"/>
              <a:ext cx="829994" cy="769441"/>
            </a:xfrm>
            <a:prstGeom prst="rect">
              <a:avLst/>
            </a:prstGeom>
            <a:noFill/>
          </p:spPr>
          <p:txBody>
            <a:bodyPr wrap="square" rtlCol="0">
              <a:spAutoFit/>
            </a:bodyPr>
            <a:lstStyle/>
            <a:p>
              <a:r>
                <a:rPr lang="zh-CN" altLang="en-US" sz="44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壹</a:t>
              </a:r>
            </a:p>
          </p:txBody>
        </p:sp>
        <p:sp>
          <p:nvSpPr>
            <p:cNvPr id="4" name="文本框 3"/>
            <p:cNvSpPr txBox="1"/>
            <p:nvPr/>
          </p:nvSpPr>
          <p:spPr>
            <a:xfrm>
              <a:off x="1659030" y="2166638"/>
              <a:ext cx="3416320" cy="989354"/>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5" name="直接连接符 4"/>
            <p:cNvCxnSpPr/>
            <p:nvPr/>
          </p:nvCxnSpPr>
          <p:spPr>
            <a:xfrm flipH="1">
              <a:off x="5249997" y="2253707"/>
              <a:ext cx="0" cy="810758"/>
            </a:xfrm>
            <a:prstGeom prst="line">
              <a:avLst/>
            </a:prstGeom>
          </p:spPr>
          <p:style>
            <a:lnRef idx="1">
              <a:schemeClr val="dk1"/>
            </a:lnRef>
            <a:fillRef idx="0">
              <a:schemeClr val="dk1"/>
            </a:fillRef>
            <a:effectRef idx="0">
              <a:schemeClr val="dk1"/>
            </a:effectRef>
            <a:fontRef idx="minor">
              <a:schemeClr val="tx1"/>
            </a:fontRef>
          </p:style>
        </p:cxnSp>
      </p:grpSp>
      <p:grpSp>
        <p:nvGrpSpPr>
          <p:cNvPr id="12" name="组合 11"/>
          <p:cNvGrpSpPr/>
          <p:nvPr/>
        </p:nvGrpSpPr>
        <p:grpSpPr>
          <a:xfrm>
            <a:off x="1166401" y="3861836"/>
            <a:ext cx="5292869" cy="1463560"/>
            <a:chOff x="1238401" y="3609836"/>
            <a:chExt cx="5292869" cy="1463560"/>
          </a:xfrm>
        </p:grpSpPr>
        <p:sp>
          <p:nvSpPr>
            <p:cNvPr id="6" name="矩形 5"/>
            <p:cNvSpPr/>
            <p:nvPr/>
          </p:nvSpPr>
          <p:spPr>
            <a:xfrm>
              <a:off x="1238401" y="3609836"/>
              <a:ext cx="5292869" cy="1463560"/>
            </a:xfrm>
            <a:prstGeom prst="rect">
              <a:avLst/>
            </a:prstGeom>
            <a:solidFill>
              <a:srgbClr val="FAF0CA"/>
            </a:solidFill>
            <a:ln>
              <a:solidFill>
                <a:srgbClr val="56A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p:nvSpPr>
          <p:spPr>
            <a:xfrm>
              <a:off x="5483799" y="3845680"/>
              <a:ext cx="829994" cy="769441"/>
            </a:xfrm>
            <a:prstGeom prst="rect">
              <a:avLst/>
            </a:prstGeom>
            <a:noFill/>
          </p:spPr>
          <p:txBody>
            <a:bodyPr wrap="square" rtlCol="0">
              <a:spAutoFit/>
            </a:bodyPr>
            <a:lstStyle/>
            <a:p>
              <a:r>
                <a:rPr lang="zh-CN" altLang="en-US" sz="44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rPr>
                <a:t>贰</a:t>
              </a:r>
            </a:p>
          </p:txBody>
        </p:sp>
        <p:sp>
          <p:nvSpPr>
            <p:cNvPr id="8" name="文本框 7"/>
            <p:cNvSpPr txBox="1"/>
            <p:nvPr/>
          </p:nvSpPr>
          <p:spPr>
            <a:xfrm>
              <a:off x="1673971" y="3837061"/>
              <a:ext cx="3416320" cy="989354"/>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单击此处输入文本内容，单击此处输入文本内容，单击此处输入文本内容，单击此处输入文本内容。单击此处输入文本内容</a:t>
              </a:r>
            </a:p>
          </p:txBody>
        </p:sp>
        <p:cxnSp>
          <p:nvCxnSpPr>
            <p:cNvPr id="9" name="直接连接符 8"/>
            <p:cNvCxnSpPr/>
            <p:nvPr/>
          </p:nvCxnSpPr>
          <p:spPr>
            <a:xfrm flipH="1">
              <a:off x="5264938" y="3924130"/>
              <a:ext cx="0" cy="810758"/>
            </a:xfrm>
            <a:prstGeom prst="line">
              <a:avLst/>
            </a:prstGeom>
          </p:spPr>
          <p:style>
            <a:lnRef idx="1">
              <a:schemeClr val="dk1"/>
            </a:lnRef>
            <a:fillRef idx="0">
              <a:schemeClr val="dk1"/>
            </a:fillRef>
            <a:effectRef idx="0">
              <a:schemeClr val="dk1"/>
            </a:effectRef>
            <a:fontRef idx="minor">
              <a:schemeClr val="tx1"/>
            </a:fontRef>
          </p:style>
        </p:cxnSp>
      </p:grpSp>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4101" y="4700811"/>
            <a:ext cx="382699" cy="572153"/>
          </a:xfrm>
          <a:prstGeom prst="rect">
            <a:avLst/>
          </a:prstGeom>
        </p:spPr>
      </p:pic>
      <p:pic>
        <p:nvPicPr>
          <p:cNvPr id="14" name="图片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597" y="459598"/>
            <a:ext cx="5938803" cy="5938803"/>
          </a:xfrm>
          <a:prstGeom prst="rect">
            <a:avLst/>
          </a:prstGeom>
        </p:spPr>
      </p:pic>
      <p:grpSp>
        <p:nvGrpSpPr>
          <p:cNvPr id="15" name="组合 14"/>
          <p:cNvGrpSpPr/>
          <p:nvPr/>
        </p:nvGrpSpPr>
        <p:grpSpPr>
          <a:xfrm>
            <a:off x="716072" y="393308"/>
            <a:ext cx="3179128" cy="800102"/>
            <a:chOff x="608072" y="298750"/>
            <a:chExt cx="3179128" cy="800102"/>
          </a:xfrm>
        </p:grpSpPr>
        <p:grpSp>
          <p:nvGrpSpPr>
            <p:cNvPr id="16" name="组合 15"/>
            <p:cNvGrpSpPr/>
            <p:nvPr/>
          </p:nvGrpSpPr>
          <p:grpSpPr>
            <a:xfrm>
              <a:off x="608072" y="355657"/>
              <a:ext cx="651928" cy="686289"/>
              <a:chOff x="4837568" y="1766018"/>
              <a:chExt cx="834450" cy="878431"/>
            </a:xfrm>
          </p:grpSpPr>
          <p:sp>
            <p:nvSpPr>
              <p:cNvPr id="18"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9" name="椭圆 18"/>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7"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锦绣中国</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dur="5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dur="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42" presetClass="entr" presetSubtype="0" dur="100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000"/>
                            </p:stCondLst>
                            <p:childTnLst>
                              <p:par>
                                <p:cTn id="20" presetID="42" presetClass="entr" presetSubtype="0" dur="1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42" presetClass="entr" presetSubtype="0" dur="100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968784"/>
            <a:ext cx="6107954" cy="6074487"/>
          </a:xfrm>
          <a:prstGeom prst="rect">
            <a:avLst/>
          </a:prstGeom>
        </p:spPr>
      </p:pic>
      <p:grpSp>
        <p:nvGrpSpPr>
          <p:cNvPr id="3" name="组合 2"/>
          <p:cNvGrpSpPr/>
          <p:nvPr/>
        </p:nvGrpSpPr>
        <p:grpSpPr>
          <a:xfrm>
            <a:off x="5728451" y="1874045"/>
            <a:ext cx="1425575" cy="882015"/>
            <a:chOff x="1402110" y="1863886"/>
            <a:chExt cx="1425575" cy="882015"/>
          </a:xfrm>
        </p:grpSpPr>
        <p:sp>
          <p:nvSpPr>
            <p:cNvPr id="4"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5" name="文本框 4"/>
            <p:cNvSpPr txBox="1"/>
            <p:nvPr/>
          </p:nvSpPr>
          <p:spPr>
            <a:xfrm>
              <a:off x="1727258" y="1863886"/>
              <a:ext cx="923330"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壹</a:t>
              </a:r>
            </a:p>
          </p:txBody>
        </p:sp>
        <p:sp>
          <p:nvSpPr>
            <p:cNvPr id="6"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7" name="矩形 6"/>
          <p:cNvSpPr/>
          <p:nvPr/>
        </p:nvSpPr>
        <p:spPr>
          <a:xfrm>
            <a:off x="5904511" y="2950478"/>
            <a:ext cx="1154162" cy="2131847"/>
          </a:xfrm>
          <a:prstGeom prst="rect">
            <a:avLst/>
          </a:prstGeom>
        </p:spPr>
        <p:txBody>
          <a:bodyPr vert="eaVert" wrap="square">
            <a:spAutoFit/>
          </a:bodyPr>
          <a:lstStyle/>
          <a:p>
            <a:pPr>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7584518" y="1865338"/>
            <a:ext cx="1425575" cy="882015"/>
            <a:chOff x="1402110" y="1855179"/>
            <a:chExt cx="1425575" cy="882015"/>
          </a:xfrm>
        </p:grpSpPr>
        <p:sp>
          <p:nvSpPr>
            <p:cNvPr id="9"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10" name="文本框 9"/>
            <p:cNvSpPr txBox="1"/>
            <p:nvPr/>
          </p:nvSpPr>
          <p:spPr>
            <a:xfrm>
              <a:off x="1668858" y="1855179"/>
              <a:ext cx="923330"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贰</a:t>
              </a:r>
            </a:p>
          </p:txBody>
        </p:sp>
        <p:sp>
          <p:nvSpPr>
            <p:cNvPr id="11"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12" name="矩形 11"/>
          <p:cNvSpPr/>
          <p:nvPr/>
        </p:nvSpPr>
        <p:spPr>
          <a:xfrm>
            <a:off x="7731230" y="2950478"/>
            <a:ext cx="1154162" cy="2131847"/>
          </a:xfrm>
          <a:prstGeom prst="rect">
            <a:avLst/>
          </a:prstGeom>
        </p:spPr>
        <p:txBody>
          <a:bodyPr vert="eaVert" wrap="square">
            <a:spAutoFit/>
          </a:bodyPr>
          <a:lstStyle/>
          <a:p>
            <a:pPr>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9440585" y="1865338"/>
            <a:ext cx="1425575" cy="882015"/>
            <a:chOff x="1402110" y="1855179"/>
            <a:chExt cx="1425575" cy="882015"/>
          </a:xfrm>
        </p:grpSpPr>
        <p:sp>
          <p:nvSpPr>
            <p:cNvPr id="14" name="Freeform 12"/>
            <p:cNvSpPr/>
            <p:nvPr/>
          </p:nvSpPr>
          <p:spPr bwMode="auto">
            <a:xfrm>
              <a:off x="140211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sp>
          <p:nvSpPr>
            <p:cNvPr id="15" name="文本框 14"/>
            <p:cNvSpPr txBox="1"/>
            <p:nvPr/>
          </p:nvSpPr>
          <p:spPr>
            <a:xfrm>
              <a:off x="1699483" y="1855179"/>
              <a:ext cx="923330" cy="88201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rPr>
                <a:t>叁</a:t>
              </a:r>
            </a:p>
          </p:txBody>
        </p:sp>
        <p:sp>
          <p:nvSpPr>
            <p:cNvPr id="16" name="Freeform 12"/>
            <p:cNvSpPr/>
            <p:nvPr/>
          </p:nvSpPr>
          <p:spPr bwMode="auto">
            <a:xfrm flipH="1">
              <a:off x="2307620" y="2283169"/>
              <a:ext cx="520065" cy="386715"/>
            </a:xfrm>
            <a:custGeom>
              <a:avLst/>
              <a:gdLst>
                <a:gd name="T0" fmla="*/ 82 w 248"/>
                <a:gd name="T1" fmla="*/ 1 h 185"/>
                <a:gd name="T2" fmla="*/ 103 w 248"/>
                <a:gd name="T3" fmla="*/ 10 h 185"/>
                <a:gd name="T4" fmla="*/ 127 w 248"/>
                <a:gd name="T5" fmla="*/ 7 h 185"/>
                <a:gd name="T6" fmla="*/ 149 w 248"/>
                <a:gd name="T7" fmla="*/ 50 h 185"/>
                <a:gd name="T8" fmla="*/ 140 w 248"/>
                <a:gd name="T9" fmla="*/ 61 h 185"/>
                <a:gd name="T10" fmla="*/ 128 w 248"/>
                <a:gd name="T11" fmla="*/ 67 h 185"/>
                <a:gd name="T12" fmla="*/ 104 w 248"/>
                <a:gd name="T13" fmla="*/ 63 h 185"/>
                <a:gd name="T14" fmla="*/ 116 w 248"/>
                <a:gd name="T15" fmla="*/ 43 h 185"/>
                <a:gd name="T16" fmla="*/ 96 w 248"/>
                <a:gd name="T17" fmla="*/ 37 h 185"/>
                <a:gd name="T18" fmla="*/ 70 w 248"/>
                <a:gd name="T19" fmla="*/ 57 h 185"/>
                <a:gd name="T20" fmla="*/ 66 w 248"/>
                <a:gd name="T21" fmla="*/ 101 h 185"/>
                <a:gd name="T22" fmla="*/ 76 w 248"/>
                <a:gd name="T23" fmla="*/ 115 h 185"/>
                <a:gd name="T24" fmla="*/ 94 w 248"/>
                <a:gd name="T25" fmla="*/ 57 h 185"/>
                <a:gd name="T26" fmla="*/ 114 w 248"/>
                <a:gd name="T27" fmla="*/ 71 h 185"/>
                <a:gd name="T28" fmla="*/ 104 w 248"/>
                <a:gd name="T29" fmla="*/ 80 h 185"/>
                <a:gd name="T30" fmla="*/ 134 w 248"/>
                <a:gd name="T31" fmla="*/ 73 h 185"/>
                <a:gd name="T32" fmla="*/ 111 w 248"/>
                <a:gd name="T33" fmla="*/ 133 h 185"/>
                <a:gd name="T34" fmla="*/ 99 w 248"/>
                <a:gd name="T35" fmla="*/ 94 h 185"/>
                <a:gd name="T36" fmla="*/ 115 w 248"/>
                <a:gd name="T37" fmla="*/ 103 h 185"/>
                <a:gd name="T38" fmla="*/ 110 w 248"/>
                <a:gd name="T39" fmla="*/ 88 h 185"/>
                <a:gd name="T40" fmla="*/ 92 w 248"/>
                <a:gd name="T41" fmla="*/ 122 h 185"/>
                <a:gd name="T42" fmla="*/ 160 w 248"/>
                <a:gd name="T43" fmla="*/ 139 h 185"/>
                <a:gd name="T44" fmla="*/ 193 w 248"/>
                <a:gd name="T45" fmla="*/ 164 h 185"/>
                <a:gd name="T46" fmla="*/ 248 w 248"/>
                <a:gd name="T47" fmla="*/ 159 h 185"/>
                <a:gd name="T48" fmla="*/ 165 w 248"/>
                <a:gd name="T49" fmla="*/ 170 h 185"/>
                <a:gd name="T50" fmla="*/ 108 w 248"/>
                <a:gd name="T51" fmla="*/ 155 h 185"/>
                <a:gd name="T52" fmla="*/ 56 w 248"/>
                <a:gd name="T53" fmla="*/ 130 h 185"/>
                <a:gd name="T54" fmla="*/ 41 w 248"/>
                <a:gd name="T55" fmla="*/ 14 h 185"/>
                <a:gd name="T56" fmla="*/ 66 w 248"/>
                <a:gd name="T57" fmla="*/ 13 h 185"/>
                <a:gd name="T58" fmla="*/ 82 w 248"/>
                <a:gd name="T59"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85">
                  <a:moveTo>
                    <a:pt x="82" y="1"/>
                  </a:moveTo>
                  <a:cubicBezTo>
                    <a:pt x="93" y="0"/>
                    <a:pt x="97" y="9"/>
                    <a:pt x="103" y="10"/>
                  </a:cubicBezTo>
                  <a:cubicBezTo>
                    <a:pt x="109" y="11"/>
                    <a:pt x="118" y="5"/>
                    <a:pt x="127" y="7"/>
                  </a:cubicBezTo>
                  <a:cubicBezTo>
                    <a:pt x="142" y="10"/>
                    <a:pt x="157" y="33"/>
                    <a:pt x="149" y="50"/>
                  </a:cubicBezTo>
                  <a:cubicBezTo>
                    <a:pt x="148" y="53"/>
                    <a:pt x="142" y="60"/>
                    <a:pt x="140" y="61"/>
                  </a:cubicBezTo>
                  <a:cubicBezTo>
                    <a:pt x="137" y="63"/>
                    <a:pt x="130" y="66"/>
                    <a:pt x="128" y="67"/>
                  </a:cubicBezTo>
                  <a:cubicBezTo>
                    <a:pt x="119" y="68"/>
                    <a:pt x="109" y="66"/>
                    <a:pt x="104" y="63"/>
                  </a:cubicBezTo>
                  <a:cubicBezTo>
                    <a:pt x="90" y="54"/>
                    <a:pt x="96" y="31"/>
                    <a:pt x="116" y="43"/>
                  </a:cubicBezTo>
                  <a:cubicBezTo>
                    <a:pt x="112" y="37"/>
                    <a:pt x="102" y="34"/>
                    <a:pt x="96" y="37"/>
                  </a:cubicBezTo>
                  <a:cubicBezTo>
                    <a:pt x="86" y="41"/>
                    <a:pt x="75" y="48"/>
                    <a:pt x="70" y="57"/>
                  </a:cubicBezTo>
                  <a:cubicBezTo>
                    <a:pt x="65" y="68"/>
                    <a:pt x="61" y="85"/>
                    <a:pt x="66" y="101"/>
                  </a:cubicBezTo>
                  <a:cubicBezTo>
                    <a:pt x="67" y="106"/>
                    <a:pt x="71" y="110"/>
                    <a:pt x="76" y="115"/>
                  </a:cubicBezTo>
                  <a:cubicBezTo>
                    <a:pt x="66" y="103"/>
                    <a:pt x="80" y="60"/>
                    <a:pt x="94" y="57"/>
                  </a:cubicBezTo>
                  <a:cubicBezTo>
                    <a:pt x="95" y="66"/>
                    <a:pt x="106" y="71"/>
                    <a:pt x="114" y="71"/>
                  </a:cubicBezTo>
                  <a:cubicBezTo>
                    <a:pt x="107" y="73"/>
                    <a:pt x="103" y="76"/>
                    <a:pt x="104" y="80"/>
                  </a:cubicBezTo>
                  <a:cubicBezTo>
                    <a:pt x="111" y="75"/>
                    <a:pt x="126" y="71"/>
                    <a:pt x="134" y="73"/>
                  </a:cubicBezTo>
                  <a:cubicBezTo>
                    <a:pt x="164" y="81"/>
                    <a:pt x="157" y="140"/>
                    <a:pt x="111" y="133"/>
                  </a:cubicBezTo>
                  <a:cubicBezTo>
                    <a:pt x="102" y="132"/>
                    <a:pt x="85" y="101"/>
                    <a:pt x="99" y="94"/>
                  </a:cubicBezTo>
                  <a:cubicBezTo>
                    <a:pt x="107" y="90"/>
                    <a:pt x="114" y="92"/>
                    <a:pt x="115" y="103"/>
                  </a:cubicBezTo>
                  <a:cubicBezTo>
                    <a:pt x="118" y="99"/>
                    <a:pt x="116" y="89"/>
                    <a:pt x="110" y="88"/>
                  </a:cubicBezTo>
                  <a:cubicBezTo>
                    <a:pt x="94" y="85"/>
                    <a:pt x="79" y="101"/>
                    <a:pt x="92" y="122"/>
                  </a:cubicBezTo>
                  <a:cubicBezTo>
                    <a:pt x="117" y="163"/>
                    <a:pt x="130" y="120"/>
                    <a:pt x="160" y="139"/>
                  </a:cubicBezTo>
                  <a:cubicBezTo>
                    <a:pt x="172" y="147"/>
                    <a:pt x="181" y="158"/>
                    <a:pt x="193" y="164"/>
                  </a:cubicBezTo>
                  <a:cubicBezTo>
                    <a:pt x="208" y="171"/>
                    <a:pt x="232" y="166"/>
                    <a:pt x="248" y="159"/>
                  </a:cubicBezTo>
                  <a:cubicBezTo>
                    <a:pt x="228" y="182"/>
                    <a:pt x="180" y="185"/>
                    <a:pt x="165" y="170"/>
                  </a:cubicBezTo>
                  <a:cubicBezTo>
                    <a:pt x="156" y="160"/>
                    <a:pt x="128" y="159"/>
                    <a:pt x="108" y="155"/>
                  </a:cubicBezTo>
                  <a:cubicBezTo>
                    <a:pt x="92" y="151"/>
                    <a:pt x="69" y="138"/>
                    <a:pt x="56" y="130"/>
                  </a:cubicBezTo>
                  <a:cubicBezTo>
                    <a:pt x="29" y="113"/>
                    <a:pt x="0" y="32"/>
                    <a:pt x="41" y="14"/>
                  </a:cubicBezTo>
                  <a:cubicBezTo>
                    <a:pt x="48" y="11"/>
                    <a:pt x="60" y="15"/>
                    <a:pt x="66" y="13"/>
                  </a:cubicBezTo>
                  <a:cubicBezTo>
                    <a:pt x="71" y="12"/>
                    <a:pt x="73" y="2"/>
                    <a:pt x="82" y="1"/>
                  </a:cubicBezTo>
                  <a:close/>
                </a:path>
              </a:pathLst>
            </a:custGeom>
            <a:gradFill>
              <a:gsLst>
                <a:gs pos="0">
                  <a:srgbClr val="2186A4"/>
                </a:gs>
                <a:gs pos="100000">
                  <a:srgbClr val="6EBA7D"/>
                </a:gs>
              </a:gsLst>
              <a:lin ang="5400000" scaled="1"/>
            </a:gradFill>
            <a:ln w="0" cap="flat">
              <a:noFill/>
              <a:prstDash val="solid"/>
              <a:miter lim="800000"/>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pitchFamily="2" charset="-122"/>
                <a:ea typeface="华文行楷" panose="02010800040101010101" pitchFamily="2" charset="-122"/>
                <a:sym typeface="思源黑体 Normal" panose="020B0400000000000000" pitchFamily="34" charset="-122"/>
              </a:endParaRPr>
            </a:p>
          </p:txBody>
        </p:sp>
      </p:grpSp>
      <p:sp>
        <p:nvSpPr>
          <p:cNvPr id="17" name="矩形 16"/>
          <p:cNvSpPr/>
          <p:nvPr/>
        </p:nvSpPr>
        <p:spPr>
          <a:xfrm>
            <a:off x="9657061" y="2950478"/>
            <a:ext cx="1154162" cy="2131847"/>
          </a:xfrm>
          <a:prstGeom prst="rect">
            <a:avLst/>
          </a:prstGeom>
        </p:spPr>
        <p:txBody>
          <a:bodyPr vert="eaVert" wrap="square">
            <a:spAutoFit/>
          </a:bodyPr>
          <a:lstStyle/>
          <a:p>
            <a:pPr>
              <a:lnSpc>
                <a:spcPct val="150000"/>
              </a:lnSpc>
            </a:pPr>
            <a:r>
              <a:rPr sz="1400" dirty="0" err="1">
                <a:solidFill>
                  <a:schemeClr val="tx1">
                    <a:lumMod val="65000"/>
                    <a:lumOff val="3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endParaRPr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8" name="图片 17" descr="e7d195523061f1c03666317325b3a25331a3ff6575ad3de35D20CE66331BF391ABBBA49479D671FC33A993E8B561D9C243CED51B425F3A925E375E702C5724D403CD75A21B6DB2D04DA790B8857345414FB01D43305A322616BB8737F97EB38A1EB8892856F22D1EEA848904B598949D5D191A7A80DECAD27802CB4726B55F7A1902DCA267A2EA4BF72AC6487070AA6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7091" y="5063966"/>
            <a:ext cx="493819" cy="499915"/>
          </a:xfrm>
          <a:prstGeom prst="rect">
            <a:avLst/>
          </a:prstGeom>
        </p:spPr>
      </p:pic>
      <p:grpSp>
        <p:nvGrpSpPr>
          <p:cNvPr id="19" name="组合 18"/>
          <p:cNvGrpSpPr/>
          <p:nvPr/>
        </p:nvGrpSpPr>
        <p:grpSpPr>
          <a:xfrm>
            <a:off x="716072" y="393308"/>
            <a:ext cx="3179128" cy="800102"/>
            <a:chOff x="608072" y="298750"/>
            <a:chExt cx="3179128" cy="800102"/>
          </a:xfrm>
        </p:grpSpPr>
        <p:grpSp>
          <p:nvGrpSpPr>
            <p:cNvPr id="20" name="组合 19"/>
            <p:cNvGrpSpPr/>
            <p:nvPr/>
          </p:nvGrpSpPr>
          <p:grpSpPr>
            <a:xfrm>
              <a:off x="608072" y="355657"/>
              <a:ext cx="651928" cy="686289"/>
              <a:chOff x="4837568" y="1766018"/>
              <a:chExt cx="834450" cy="878431"/>
            </a:xfrm>
          </p:grpSpPr>
          <p:sp>
            <p:nvSpPr>
              <p:cNvPr id="22"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3" name="椭圆 22"/>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21"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锦绣中国</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nodeType="afterGroup">
                            <p:stCondLst>
                              <p:cond delay="1"/>
                            </p:stCondLst>
                            <p:childTnLst>
                              <p:par>
                                <p:cTn id="8" presetID="22" presetClass="entr" presetSubtype="1" dur="50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nodeType="afterGroup">
                            <p:stCondLst>
                              <p:cond delay="501"/>
                            </p:stCondLst>
                            <p:childTnLst>
                              <p:par>
                                <p:cTn id="12" presetID="53" presetClass="entr" presetSubtype="16" dur="5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35" presetClass="entr" presetSubtype="0" dur="500" fill="hold" grpId="0" nodeType="withEffect">
                                  <p:stCondLst>
                                    <p:cond delay="25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style.rotation</p:attrName>
                                        </p:attrNameLst>
                                      </p:cBhvr>
                                      <p:tavLst>
                                        <p:tav tm="0">
                                          <p:val>
                                            <p:fltVal val="720"/>
                                          </p:val>
                                        </p:tav>
                                        <p:tav tm="100000">
                                          <p:val>
                                            <p:fltVal val="0"/>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ppt_w</p:attrName>
                                        </p:attrNameLst>
                                      </p:cBhvr>
                                      <p:tavLst>
                                        <p:tav tm="0">
                                          <p:val>
                                            <p:fltVal val="0"/>
                                          </p:val>
                                        </p:tav>
                                        <p:tav tm="100000">
                                          <p:val>
                                            <p:strVal val="#ppt_w"/>
                                          </p:val>
                                        </p:tav>
                                      </p:tavLst>
                                    </p:anim>
                                  </p:childTnLst>
                                </p:cTn>
                              </p:par>
                            </p:childTnLst>
                          </p:cTn>
                        </p:par>
                        <p:par>
                          <p:cTn id="23" fill="hold" nodeType="afterGroup">
                            <p:stCondLst>
                              <p:cond delay="1251"/>
                            </p:stCondLst>
                            <p:childTnLst>
                              <p:par>
                                <p:cTn id="24" presetID="53" presetClass="entr" presetSubtype="16" dur="50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35" presetClass="entr" presetSubtype="0" dur="500" fill="hold" grpId="0" nodeType="withEffect">
                                  <p:stCondLst>
                                    <p:cond delay="25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style.rotation</p:attrName>
                                        </p:attrNameLst>
                                      </p:cBhvr>
                                      <p:tavLst>
                                        <p:tav tm="0">
                                          <p:val>
                                            <p:fltVal val="720"/>
                                          </p:val>
                                        </p:tav>
                                        <p:tav tm="100000">
                                          <p:val>
                                            <p:fltVal val="0"/>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ppt_w</p:attrName>
                                        </p:attrNameLst>
                                      </p:cBhvr>
                                      <p:tavLst>
                                        <p:tav tm="0">
                                          <p:val>
                                            <p:fltVal val="0"/>
                                          </p:val>
                                        </p:tav>
                                        <p:tav tm="100000">
                                          <p:val>
                                            <p:strVal val="#ppt_w"/>
                                          </p:val>
                                        </p:tav>
                                      </p:tavLst>
                                    </p:anim>
                                  </p:childTnLst>
                                </p:cTn>
                              </p:par>
                            </p:childTnLst>
                          </p:cTn>
                        </p:par>
                        <p:par>
                          <p:cTn id="35" fill="hold" nodeType="afterGroup">
                            <p:stCondLst>
                              <p:cond delay="2001"/>
                            </p:stCondLst>
                            <p:childTnLst>
                              <p:par>
                                <p:cTn id="36" presetID="53" presetClass="entr" presetSubtype="16" dur="5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35" presetClass="entr" presetSubtype="0" dur="500" fill="hold" grpId="0" nodeType="withEffect">
                                  <p:stCondLst>
                                    <p:cond delay="250"/>
                                  </p:stCondLst>
                                  <p:iterate type="lt">
                                    <p:tmPct val="10000"/>
                                  </p:iterate>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anim calcmode="lin" valueType="num">
                                      <p:cBhvr>
                                        <p:cTn id="44" dur="500" fill="hold"/>
                                        <p:tgtEl>
                                          <p:spTgt spid="17"/>
                                        </p:tgtEl>
                                        <p:attrNameLst>
                                          <p:attrName>style.rotation</p:attrName>
                                        </p:attrNameLst>
                                      </p:cBhvr>
                                      <p:tavLst>
                                        <p:tav tm="0">
                                          <p:val>
                                            <p:fltVal val="720"/>
                                          </p:val>
                                        </p:tav>
                                        <p:tav tm="100000">
                                          <p:val>
                                            <p:fltVal val="0"/>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ppt_w</p:attrName>
                                        </p:attrNameLst>
                                      </p:cBhvr>
                                      <p:tavLst>
                                        <p:tav tm="0">
                                          <p:val>
                                            <p:fltVal val="0"/>
                                          </p:val>
                                        </p:tav>
                                        <p:tav tm="100000">
                                          <p:val>
                                            <p:strVal val="#ppt_w"/>
                                          </p:val>
                                        </p:tav>
                                      </p:tavLst>
                                    </p:anim>
                                  </p:childTnLst>
                                </p:cTn>
                              </p:par>
                            </p:childTnLst>
                          </p:cTn>
                        </p:par>
                        <p:par>
                          <p:cTn id="47" fill="hold" nodeType="afterGroup">
                            <p:stCondLst>
                              <p:cond delay="2751"/>
                            </p:stCondLst>
                            <p:childTnLst>
                              <p:par>
                                <p:cTn id="48" presetID="10" presetClass="entr" presetSubtype="0" dur="50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TextBox 7"/>
          <p:cNvSpPr txBox="1">
            <a:spLocks noChangeArrowheads="1"/>
          </p:cNvSpPr>
          <p:nvPr/>
        </p:nvSpPr>
        <p:spPr bwMode="auto">
          <a:xfrm>
            <a:off x="6219110" y="891057"/>
            <a:ext cx="1600212" cy="50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808" tIns="60902" rIns="121808" bIns="60902">
            <a:spAutoFit/>
          </a:bodyPr>
          <a:lstStyle>
            <a:defPPr>
              <a:defRPr lang="zh-CN"/>
            </a:defPPr>
            <a:lvl1pPr algn="ctr" defTabSz="1218565" fontAlgn="base">
              <a:spcBef>
                <a:spcPct val="0"/>
              </a:spcBef>
              <a:spcAft>
                <a:spcPct val="0"/>
              </a:spcAft>
              <a:buFont typeface="Arial" panose="020B0604020202020204" pitchFamily="34" charset="0"/>
              <a:defRPr sz="8800" spc="-30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defRPr>
            </a:lvl1pPr>
            <a:lvl2pPr marL="742950" indent="-285750" eaLnBrk="0" hangingPunct="0">
              <a:buFont typeface="Arial" panose="020B0604020202020204" pitchFamily="34" charset="0"/>
              <a:defRPr>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mn-lt"/>
              </a:rPr>
              <a:t>只此青绿</a:t>
            </a:r>
          </a:p>
        </p:txBody>
      </p:sp>
      <p:grpSp>
        <p:nvGrpSpPr>
          <p:cNvPr id="7" name="组合 6"/>
          <p:cNvGrpSpPr/>
          <p:nvPr/>
        </p:nvGrpSpPr>
        <p:grpSpPr>
          <a:xfrm>
            <a:off x="8052872" y="2415399"/>
            <a:ext cx="1520032" cy="1600148"/>
            <a:chOff x="4837568" y="1766018"/>
            <a:chExt cx="834450" cy="878431"/>
          </a:xfrm>
        </p:grpSpPr>
        <p:sp>
          <p:nvSpPr>
            <p:cNvPr id="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54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5" name="椭圆 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8" name="PA_库_矩形 6"/>
          <p:cNvSpPr/>
          <p:nvPr>
            <p:custDataLst>
              <p:tags r:id="rId1"/>
            </p:custDataLst>
          </p:nvPr>
        </p:nvSpPr>
        <p:spPr>
          <a:xfrm>
            <a:off x="4420398" y="2149432"/>
            <a:ext cx="1800493" cy="2651729"/>
          </a:xfrm>
          <a:prstGeom prst="rect">
            <a:avLst/>
          </a:prstGeom>
        </p:spPr>
        <p:txBody>
          <a:bodyPr vert="eaVert" wrap="square">
            <a:spAutoFit/>
          </a:bodyPr>
          <a:lstStyle/>
          <a:p>
            <a:pPr>
              <a:lnSpc>
                <a:spcPct val="150000"/>
              </a:lnSpc>
            </a:pPr>
            <a:r>
              <a:rPr lang="zh-CN" altLang="en-US" sz="1400"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6436" y="4081993"/>
            <a:ext cx="4134679" cy="2325757"/>
          </a:xfrm>
          <a:prstGeom prst="rect">
            <a:avLst/>
          </a:prstGeom>
        </p:spPr>
      </p:pic>
      <p:grpSp>
        <p:nvGrpSpPr>
          <p:cNvPr id="2" name="组合 1"/>
          <p:cNvGrpSpPr/>
          <p:nvPr/>
        </p:nvGrpSpPr>
        <p:grpSpPr>
          <a:xfrm>
            <a:off x="3503946" y="4220586"/>
            <a:ext cx="935808" cy="935808"/>
            <a:chOff x="3387095" y="4429154"/>
            <a:chExt cx="1264200" cy="1264200"/>
          </a:xfrm>
        </p:grpSpPr>
        <p:pic>
          <p:nvPicPr>
            <p:cNvPr id="11" name="图片 10"/>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14" name="文本框 13"/>
            <p:cNvSpPr txBox="1"/>
            <p:nvPr/>
          </p:nvSpPr>
          <p:spPr>
            <a:xfrm>
              <a:off x="3745829" y="4630262"/>
              <a:ext cx="498937" cy="806486"/>
            </a:xfrm>
            <a:prstGeom prst="rect">
              <a:avLst/>
            </a:prstGeom>
            <a:noFill/>
          </p:spPr>
          <p:txBody>
            <a:bodyPr vert="eaVert" wrap="square" rtlCol="0">
              <a:spAutoFit/>
            </a:bodyPr>
            <a:lstStyle/>
            <a:p>
              <a:pPr algn="ctr"/>
              <a:r>
                <a:rPr lang="zh-CN" altLang="en-US" sz="12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dur="5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26" presetClass="emph" presetSubtype="0" fill="hold" grpId="1" nodeType="withEffect">
                                  <p:stCondLst>
                                    <p:cond delay="0"/>
                                  </p:stCondLst>
                                  <p:iterate type="lt">
                                    <p:tmPct val="10000"/>
                                  </p:iterate>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3" presetClass="entr" presetSubtype="528" dur="1000" fill="hold" grpId="0"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to="" calcmode="lin" valueType="num">
                                      <p:cBhvr>
                                        <p:cTn id="20" dur="1000" fill="hold">
                                          <p:stCondLst>
                                            <p:cond delay="0"/>
                                          </p:stCondLst>
                                        </p:cTn>
                                        <p:tgtEl>
                                          <p:spTgt spid="8"/>
                                        </p:tgtEl>
                                        <p:attrNameLst>
                                          <p:attrName>ppt_x</p:attrName>
                                        </p:attrNameLst>
                                      </p:cBhvr>
                                      <p:tavLst>
                                        <p:tav tm="0" fmla="#ppt_x+(8/9)*(#ppt_x-(#ppt_x-#ppt_w/2))*((1.5-1.5*$)^2-(1.5-1.5*$)^3)">
                                          <p:val>
                                            <p:fltVal val="0"/>
                                          </p:val>
                                        </p:tav>
                                        <p:tav tm="100000">
                                          <p:val>
                                            <p:fltVal val="1"/>
                                          </p:val>
                                        </p:tav>
                                      </p:tavLst>
                                    </p:anim>
                                    <p:anim to="" calcmode="lin" valueType="num">
                                      <p:cBhvr>
                                        <p:cTn id="21" dur="1000" fill="hold">
                                          <p:stCondLst>
                                            <p:cond delay="0"/>
                                          </p:stCondLst>
                                        </p:cTn>
                                        <p:tgtEl>
                                          <p:spTgt spid="8"/>
                                        </p:tgtEl>
                                        <p:attrNameLst>
                                          <p:attrName>ppt_y</p:attrName>
                                        </p:attrNameLst>
                                      </p:cBhvr>
                                      <p:tavLst>
                                        <p:tav tm="0" fmla="#ppt_y+(8/9)*(#ppt_y-(#ppt_y+#ppt_h/2))*((1.5-1.5*$)^2-(1.5-1.5*$)^3)">
                                          <p:val>
                                            <p:fltVal val="0"/>
                                          </p:val>
                                        </p:tav>
                                        <p:tav tm="100000">
                                          <p:val>
                                            <p:fltVal val="1"/>
                                          </p:val>
                                        </p:tav>
                                      </p:tavLst>
                                    </p:anim>
                                    <p:anim to="" calcmode="lin" valueType="num">
                                      <p:cBhvr>
                                        <p:cTn id="22" dur="1000" fill="hold">
                                          <p:stCondLst>
                                            <p:cond delay="0"/>
                                          </p:stCondLst>
                                        </p:cTn>
                                        <p:tgtEl>
                                          <p:spTgt spid="8"/>
                                        </p:tgtEl>
                                        <p:attrNameLst>
                                          <p:attrName>ppt_w</p:attrName>
                                        </p:attrNameLst>
                                      </p:cBhvr>
                                      <p:tavLst>
                                        <p:tav tm="0" fmla="#ppt_w+(8/9)*(#ppt_w-0)*((1.5-1.5*$)^2-(1.5-1.5*$)^3)">
                                          <p:val>
                                            <p:fltVal val="0"/>
                                          </p:val>
                                        </p:tav>
                                        <p:tav tm="100000">
                                          <p:val>
                                            <p:fltVal val="1"/>
                                          </p:val>
                                        </p:tav>
                                      </p:tavLst>
                                    </p:anim>
                                    <p:anim to="" calcmode="lin" valueType="num">
                                      <p:cBhvr>
                                        <p:cTn id="23" dur="1000" fill="hold">
                                          <p:stCondLst>
                                            <p:cond delay="0"/>
                                          </p:stCondLst>
                                        </p:cTn>
                                        <p:tgtEl>
                                          <p:spTgt spid="8"/>
                                        </p:tgtEl>
                                        <p:attrNameLst>
                                          <p:attrName>ppt_h</p:attrName>
                                        </p:attrNameLst>
                                      </p:cBhvr>
                                      <p:tavLst>
                                        <p:tav tm="0" fmla="#ppt_h+(8/9)*(#ppt_h-0)*((1.5-1.5*$)^2-(1.5-1.5*$)^3)">
                                          <p:val>
                                            <p:fltVal val="0"/>
                                          </p:val>
                                        </p:tav>
                                        <p:tav tm="100000">
                                          <p:val>
                                            <p:fltVal val="1"/>
                                          </p:val>
                                        </p:tav>
                                      </p:tavLst>
                                    </p:anim>
                                  </p:childTnLst>
                                </p:cTn>
                              </p:par>
                              <p:par>
                                <p:cTn id="24" presetID="10" presetClass="entr" presetSubtype="0" dur="500" fill="hold" nodeType="withEffect">
                                  <p:stCondLst>
                                    <p:cond delay="10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dur="5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0" name="椭圆 39"/>
          <p:cNvSpPr/>
          <p:nvPr/>
        </p:nvSpPr>
        <p:spPr>
          <a:xfrm>
            <a:off x="1889018" y="171768"/>
            <a:ext cx="10422982" cy="6486249"/>
          </a:xfrm>
          <a:prstGeom prst="ellipse">
            <a:avLst/>
          </a:prstGeom>
          <a:gradFill>
            <a:gsLst>
              <a:gs pos="18000">
                <a:srgbClr val="FAEBB5">
                  <a:alpha val="93000"/>
                </a:srgbClr>
              </a:gs>
              <a:gs pos="65000">
                <a:srgbClr val="FAEBB5">
                  <a:alpha val="90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8688598" y="1766018"/>
            <a:ext cx="834450" cy="878431"/>
            <a:chOff x="5134259" y="2174556"/>
            <a:chExt cx="1319637" cy="1389189"/>
          </a:xfrm>
          <a:gradFill>
            <a:gsLst>
              <a:gs pos="0">
                <a:srgbClr val="2186A4"/>
              </a:gs>
              <a:gs pos="100000">
                <a:srgbClr val="6EBA7D"/>
              </a:gs>
            </a:gsLst>
            <a:lin ang="5400000" scaled="1"/>
          </a:gradFill>
        </p:grpSpPr>
        <p:sp>
          <p:nvSpPr>
            <p:cNvPr id="5" name="图形 9"/>
            <p:cNvSpPr/>
            <p:nvPr/>
          </p:nvSpPr>
          <p:spPr>
            <a:xfrm>
              <a:off x="5134259"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6" name="椭圆 5"/>
            <p:cNvSpPr/>
            <p:nvPr/>
          </p:nvSpPr>
          <p:spPr>
            <a:xfrm>
              <a:off x="5462671" y="2500665"/>
              <a:ext cx="736970" cy="736970"/>
            </a:xfrm>
            <a:prstGeom prst="ellipse">
              <a:avLst/>
            </a:prstGeom>
            <a:grpFill/>
            <a:ln w="4472" cap="flat">
              <a:noFill/>
              <a:prstDash val="solid"/>
              <a:miter/>
            </a:ln>
          </p:spPr>
          <p:txBody>
            <a:bodyPr rtlCol="0" anchor="ctr"/>
            <a:lstStyle/>
            <a:p>
              <a:pPr algn="ctr"/>
              <a:r>
                <a:rPr lang="zh-CN" altLang="en-US"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35" name="矩形 30"/>
          <p:cNvSpPr>
            <a:spLocks noChangeArrowheads="1"/>
          </p:cNvSpPr>
          <p:nvPr/>
        </p:nvSpPr>
        <p:spPr bwMode="auto">
          <a:xfrm>
            <a:off x="8779458" y="2751773"/>
            <a:ext cx="738658" cy="196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917" tIns="60959" rIns="121917" bIns="60959">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只此青绿</a:t>
            </a:r>
          </a:p>
        </p:txBody>
      </p:sp>
      <p:grpSp>
        <p:nvGrpSpPr>
          <p:cNvPr id="7" name="组合 6"/>
          <p:cNvGrpSpPr/>
          <p:nvPr/>
        </p:nvGrpSpPr>
        <p:grpSpPr>
          <a:xfrm>
            <a:off x="7457172" y="1766018"/>
            <a:ext cx="834450" cy="878431"/>
            <a:chOff x="5134259" y="2174556"/>
            <a:chExt cx="1319637" cy="1389189"/>
          </a:xfrm>
          <a:gradFill>
            <a:gsLst>
              <a:gs pos="0">
                <a:srgbClr val="2186A4"/>
              </a:gs>
              <a:gs pos="100000">
                <a:srgbClr val="6EBA7D"/>
              </a:gs>
            </a:gsLst>
            <a:lin ang="5400000" scaled="1"/>
          </a:gradFill>
        </p:grpSpPr>
        <p:sp>
          <p:nvSpPr>
            <p:cNvPr id="8" name="图形 9"/>
            <p:cNvSpPr/>
            <p:nvPr/>
          </p:nvSpPr>
          <p:spPr>
            <a:xfrm>
              <a:off x="5134259"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9" name="椭圆 8"/>
            <p:cNvSpPr/>
            <p:nvPr/>
          </p:nvSpPr>
          <p:spPr>
            <a:xfrm>
              <a:off x="5462671" y="2500665"/>
              <a:ext cx="736970" cy="736970"/>
            </a:xfrm>
            <a:prstGeom prst="ellipse">
              <a:avLst/>
            </a:prstGeom>
            <a:grpFill/>
            <a:ln w="4472" cap="flat">
              <a:noFill/>
              <a:prstDash val="solid"/>
              <a:miter/>
            </a:ln>
          </p:spPr>
          <p:txBody>
            <a:bodyPr rtlCol="0" anchor="ctr"/>
            <a:lstStyle/>
            <a:p>
              <a:pPr algn="ctr"/>
              <a:r>
                <a:rPr lang="zh-CN" altLang="en-US"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36" name="矩形 30"/>
          <p:cNvSpPr>
            <a:spLocks noChangeArrowheads="1"/>
          </p:cNvSpPr>
          <p:nvPr/>
        </p:nvSpPr>
        <p:spPr bwMode="auto">
          <a:xfrm>
            <a:off x="7548032" y="2751773"/>
            <a:ext cx="738658" cy="196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917" tIns="60959" rIns="121917" bIns="60959">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锦绣中国</a:t>
            </a:r>
          </a:p>
        </p:txBody>
      </p:sp>
      <p:grpSp>
        <p:nvGrpSpPr>
          <p:cNvPr id="10" name="组合 9"/>
          <p:cNvGrpSpPr/>
          <p:nvPr/>
        </p:nvGrpSpPr>
        <p:grpSpPr>
          <a:xfrm>
            <a:off x="6225745" y="1766018"/>
            <a:ext cx="834450" cy="878431"/>
            <a:chOff x="5134259" y="2174556"/>
            <a:chExt cx="1319637" cy="1389189"/>
          </a:xfrm>
          <a:gradFill>
            <a:gsLst>
              <a:gs pos="0">
                <a:srgbClr val="2186A4"/>
              </a:gs>
              <a:gs pos="100000">
                <a:srgbClr val="6EBA7D"/>
              </a:gs>
            </a:gsLst>
            <a:lin ang="5400000" scaled="1"/>
          </a:gradFill>
        </p:grpSpPr>
        <p:sp>
          <p:nvSpPr>
            <p:cNvPr id="11" name="图形 9"/>
            <p:cNvSpPr/>
            <p:nvPr/>
          </p:nvSpPr>
          <p:spPr>
            <a:xfrm>
              <a:off x="5134259"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30" name="椭圆 29"/>
            <p:cNvSpPr/>
            <p:nvPr/>
          </p:nvSpPr>
          <p:spPr>
            <a:xfrm>
              <a:off x="5462671" y="2500665"/>
              <a:ext cx="736970" cy="736970"/>
            </a:xfrm>
            <a:prstGeom prst="ellipse">
              <a:avLst/>
            </a:prstGeom>
            <a:grpFill/>
            <a:ln w="4472" cap="flat">
              <a:noFill/>
              <a:prstDash val="solid"/>
              <a:miter/>
            </a:ln>
          </p:spPr>
          <p:txBody>
            <a:bodyPr rtlCol="0" anchor="ctr"/>
            <a:lstStyle/>
            <a:p>
              <a:pPr algn="ctr"/>
              <a:r>
                <a:rPr lang="zh-CN" altLang="en-US"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37" name="矩形 30"/>
          <p:cNvSpPr>
            <a:spLocks noChangeArrowheads="1"/>
          </p:cNvSpPr>
          <p:nvPr/>
        </p:nvSpPr>
        <p:spPr bwMode="auto">
          <a:xfrm>
            <a:off x="6280605" y="2751773"/>
            <a:ext cx="738658" cy="196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917" tIns="60959" rIns="121917" bIns="60959">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万里江山</a:t>
            </a:r>
          </a:p>
        </p:txBody>
      </p:sp>
      <p:grpSp>
        <p:nvGrpSpPr>
          <p:cNvPr id="32" name="组合 31"/>
          <p:cNvGrpSpPr/>
          <p:nvPr/>
        </p:nvGrpSpPr>
        <p:grpSpPr>
          <a:xfrm>
            <a:off x="4994318" y="1766018"/>
            <a:ext cx="834450" cy="878431"/>
            <a:chOff x="5134259" y="2174556"/>
            <a:chExt cx="1319637" cy="1389189"/>
          </a:xfrm>
          <a:gradFill>
            <a:gsLst>
              <a:gs pos="0">
                <a:srgbClr val="2186A4"/>
              </a:gs>
              <a:gs pos="100000">
                <a:srgbClr val="6EBA7D"/>
              </a:gs>
            </a:gsLst>
            <a:lin ang="5400000" scaled="1"/>
          </a:gradFill>
        </p:grpSpPr>
        <p:sp>
          <p:nvSpPr>
            <p:cNvPr id="33" name="图形 9"/>
            <p:cNvSpPr/>
            <p:nvPr/>
          </p:nvSpPr>
          <p:spPr>
            <a:xfrm>
              <a:off x="5134259"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34" name="椭圆 33"/>
            <p:cNvSpPr/>
            <p:nvPr/>
          </p:nvSpPr>
          <p:spPr>
            <a:xfrm>
              <a:off x="5462671" y="2500665"/>
              <a:ext cx="736970" cy="736970"/>
            </a:xfrm>
            <a:prstGeom prst="ellipse">
              <a:avLst/>
            </a:prstGeom>
            <a:grpFill/>
            <a:ln w="4472" cap="flat">
              <a:noFill/>
              <a:prstDash val="solid"/>
              <a:miter/>
            </a:ln>
          </p:spPr>
          <p:txBody>
            <a:bodyPr rtlCol="0" anchor="ctr"/>
            <a:lstStyle/>
            <a:p>
              <a:pPr algn="ctr"/>
              <a:r>
                <a:rPr lang="zh-CN" altLang="en-US"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24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38" name="矩形 30"/>
          <p:cNvSpPr>
            <a:spLocks noChangeArrowheads="1"/>
          </p:cNvSpPr>
          <p:nvPr/>
        </p:nvSpPr>
        <p:spPr bwMode="auto">
          <a:xfrm>
            <a:off x="5034778" y="2751773"/>
            <a:ext cx="738658" cy="196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917" tIns="60959" rIns="121917" bIns="60959">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古风山水</a:t>
            </a:r>
          </a:p>
        </p:txBody>
      </p:sp>
      <p:grpSp>
        <p:nvGrpSpPr>
          <p:cNvPr id="44" name="组合 43"/>
          <p:cNvGrpSpPr/>
          <p:nvPr/>
        </p:nvGrpSpPr>
        <p:grpSpPr>
          <a:xfrm>
            <a:off x="2894863" y="1505776"/>
            <a:ext cx="1451227" cy="3381655"/>
            <a:chOff x="2231709" y="2091213"/>
            <a:chExt cx="1451227" cy="3381655"/>
          </a:xfrm>
        </p:grpSpPr>
        <p:sp>
          <p:nvSpPr>
            <p:cNvPr id="41" name="文本框 40"/>
            <p:cNvSpPr txBox="1"/>
            <p:nvPr/>
          </p:nvSpPr>
          <p:spPr>
            <a:xfrm>
              <a:off x="2251704" y="2091213"/>
              <a:ext cx="1431232" cy="1862048"/>
            </a:xfrm>
            <a:prstGeom prst="rect">
              <a:avLst/>
            </a:prstGeom>
            <a:noFill/>
          </p:spPr>
          <p:txBody>
            <a:bodyPr wrap="square" rtlCol="0">
              <a:spAutoFit/>
            </a:bodyPr>
            <a:lstStyle/>
            <a:p>
              <a:pPr algn="ctr"/>
              <a:r>
                <a:rPr lang="zh-CN" altLang="en-US" sz="115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目</a:t>
              </a:r>
            </a:p>
          </p:txBody>
        </p:sp>
        <p:sp>
          <p:nvSpPr>
            <p:cNvPr id="43" name="文本框 42"/>
            <p:cNvSpPr txBox="1"/>
            <p:nvPr/>
          </p:nvSpPr>
          <p:spPr>
            <a:xfrm>
              <a:off x="2231709" y="3610820"/>
              <a:ext cx="1431232" cy="1862048"/>
            </a:xfrm>
            <a:prstGeom prst="rect">
              <a:avLst/>
            </a:prstGeom>
            <a:noFill/>
          </p:spPr>
          <p:txBody>
            <a:bodyPr wrap="square" rtlCol="0">
              <a:spAutoFit/>
            </a:bodyPr>
            <a:lstStyle/>
            <a:p>
              <a:pPr algn="ctr"/>
              <a:r>
                <a:rPr lang="zh-CN" altLang="en-US" sz="115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录</a:t>
              </a:r>
            </a:p>
          </p:txBody>
        </p:sp>
      </p:grpSp>
      <p:grpSp>
        <p:nvGrpSpPr>
          <p:cNvPr id="45" name="组合 44"/>
          <p:cNvGrpSpPr/>
          <p:nvPr/>
        </p:nvGrpSpPr>
        <p:grpSpPr>
          <a:xfrm>
            <a:off x="10702558" y="5204509"/>
            <a:ext cx="868105" cy="868105"/>
            <a:chOff x="3314106" y="4442699"/>
            <a:chExt cx="1264200" cy="1264200"/>
          </a:xfrm>
        </p:grpSpPr>
        <p:pic>
          <p:nvPicPr>
            <p:cNvPr id="46" name="图片 45"/>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14106" y="4442699"/>
              <a:ext cx="1264200" cy="1264200"/>
            </a:xfrm>
            <a:prstGeom prst="rect">
              <a:avLst/>
            </a:prstGeom>
          </p:spPr>
        </p:pic>
        <p:sp>
          <p:nvSpPr>
            <p:cNvPr id="47" name="文本框 46"/>
            <p:cNvSpPr txBox="1"/>
            <p:nvPr/>
          </p:nvSpPr>
          <p:spPr>
            <a:xfrm>
              <a:off x="3688423" y="4630263"/>
              <a:ext cx="515439" cy="806485"/>
            </a:xfrm>
            <a:prstGeom prst="rect">
              <a:avLst/>
            </a:prstGeom>
            <a:noFill/>
          </p:spPr>
          <p:txBody>
            <a:bodyPr vert="eaVert" wrap="square" rtlCol="0">
              <a:spAutoFit/>
            </a:bodyPr>
            <a:lstStyle/>
            <a:p>
              <a:pPr algn="ctr"/>
              <a:r>
                <a:rPr lang="zh-CN" altLang="en-US" sz="11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pic>
        <p:nvPicPr>
          <p:cNvPr id="48" name="图片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1300" y="4360475"/>
            <a:ext cx="4134679" cy="2325757"/>
          </a:xfrm>
          <a:prstGeom prst="rect">
            <a:avLst/>
          </a:prstGeom>
        </p:spPr>
      </p:pic>
      <p:pic>
        <p:nvPicPr>
          <p:cNvPr id="49" name="图片 48"/>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2638030" y="595338"/>
            <a:ext cx="1431233" cy="595699"/>
          </a:xfrm>
          <a:prstGeom prst="rect">
            <a:avLst/>
          </a:prstGeom>
        </p:spPr>
      </p:pic>
      <p:pic>
        <p:nvPicPr>
          <p:cNvPr id="50" name="图片 49"/>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9887177" y="3914120"/>
            <a:ext cx="1072418" cy="446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dur="5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dur="50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dur="200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000"/>
                                        <p:tgtEl>
                                          <p:spTgt spid="48"/>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0" presetClass="entr" presetSubtype="0" dur="50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dur="50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dur="50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42" presetClass="entr" presetSubtype="0" dur="100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e7d195523061f1c03666317325b3a25331a3ff6575ad3de35D20CE66331BF391ABBBA49479D671FC33A993E8B561D9C243CED51B425F3A925E375E702C5724D403CD75A21B6DB2D04DA790B885734541EFFD57CDD81682DAA942A22A28732ADF88E80732E18F9CC49D6E1CF704406C363D7A25B4CE22A06E39C14B8904EEF999313861E94FFF726948C7802ED2726AE2"/>
          <p:cNvSpPr txBox="1"/>
          <p:nvPr/>
        </p:nvSpPr>
        <p:spPr>
          <a:xfrm>
            <a:off x="2904123" y="1425600"/>
            <a:ext cx="6540252" cy="1907651"/>
          </a:xfrm>
          <a:prstGeom prst="rect">
            <a:avLst/>
          </a:prstGeom>
          <a:noFill/>
        </p:spPr>
        <p:txBody>
          <a:bodyPr vert="eaVert" wrap="square" rtlCol="0">
            <a:spAutoFit/>
          </a:bodyPr>
          <a:lstStyle/>
          <a:p>
            <a:pPr marL="71755">
              <a:lnSpc>
                <a:spcPct val="3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此地有崇山峻岭，茂林修竹，又有清流激湍，映带左右，引以为流觞曲水，列坐其次。虽无丝竹管弦之盛，一觞一咏，亦足以畅叙幽情。是日也，天朗气清，惠风和畅。仰观宇宙之大，俯察品类之盛</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4" name="文本框 3" descr="e7d195523061f1c03666317325b3a25331a3ff6575ad3de35D20CE66331BF391ABBBA49479D671FC33A993E8B561D9C243CED51B425F3A925E375E702C5724D403CD75A21B6DB2D04DA790B885734541EFFD57CDD81682DAA942A22A28732ADF88E80732E18F9CC49D6E1CF704406C363D7A25B4CE22A06E39C14B8904EEF999313861E94FFF726948C7802ED2726AE2"/>
          <p:cNvSpPr txBox="1"/>
          <p:nvPr/>
        </p:nvSpPr>
        <p:spPr>
          <a:xfrm>
            <a:off x="9270451" y="666247"/>
            <a:ext cx="738664" cy="2746014"/>
          </a:xfrm>
          <a:prstGeom prst="rect">
            <a:avLst/>
          </a:prstGeom>
          <a:noFill/>
        </p:spPr>
        <p:txBody>
          <a:bodyPr vert="eaVert" wrap="square" rtlCol="0">
            <a:spAutoFit/>
          </a:bodyPr>
          <a:lstStyle/>
          <a:p>
            <a:r>
              <a:rPr lang="en-US" altLang="zh-CN" sz="3600" spc="600" dirty="0">
                <a:solidFill>
                  <a:srgbClr val="56ABA7"/>
                </a:solidFill>
                <a:latin typeface="华文行楷" panose="02010800040101010101" pitchFamily="2" charset="-122"/>
                <a:ea typeface="华文行楷" panose="02010800040101010101" pitchFamily="2" charset="-122"/>
              </a:rPr>
              <a:t>【 </a:t>
            </a:r>
            <a:r>
              <a:rPr lang="zh-CN" altLang="en-US" sz="3600" spc="600" dirty="0">
                <a:solidFill>
                  <a:srgbClr val="56ABA7"/>
                </a:solidFill>
                <a:latin typeface="华文行楷" panose="02010800040101010101" pitchFamily="2" charset="-122"/>
                <a:ea typeface="华文行楷" panose="02010800040101010101" pitchFamily="2" charset="-122"/>
              </a:rPr>
              <a:t>阁</a:t>
            </a:r>
            <a:r>
              <a:rPr lang="en-US" altLang="zh-CN" sz="3600" spc="600" dirty="0">
                <a:solidFill>
                  <a:srgbClr val="56ABA7"/>
                </a:solidFill>
                <a:latin typeface="华文行楷" panose="02010800040101010101" pitchFamily="2" charset="-122"/>
                <a:ea typeface="华文行楷" panose="02010800040101010101" pitchFamily="2" charset="-122"/>
              </a:rPr>
              <a:t>·</a:t>
            </a:r>
            <a:r>
              <a:rPr lang="zh-CN" altLang="en-US" sz="3600" spc="600" dirty="0">
                <a:solidFill>
                  <a:srgbClr val="56ABA7"/>
                </a:solidFill>
                <a:latin typeface="华文行楷" panose="02010800040101010101" pitchFamily="2" charset="-122"/>
                <a:ea typeface="华文行楷" panose="02010800040101010101" pitchFamily="2" charset="-122"/>
              </a:rPr>
              <a:t>序 </a:t>
            </a:r>
            <a:r>
              <a:rPr lang="en-US" altLang="zh-CN" sz="3600" spc="600" dirty="0">
                <a:solidFill>
                  <a:srgbClr val="56ABA7"/>
                </a:solidFill>
                <a:latin typeface="华文行楷" panose="02010800040101010101" pitchFamily="2" charset="-122"/>
                <a:ea typeface="华文行楷" panose="02010800040101010101" pitchFamily="2" charset="-122"/>
              </a:rPr>
              <a:t>】</a:t>
            </a:r>
            <a:endParaRPr lang="zh-CN" altLang="en-US" sz="3600" spc="600" dirty="0">
              <a:solidFill>
                <a:srgbClr val="56ABA7"/>
              </a:solidFill>
              <a:latin typeface="华文行楷" panose="02010800040101010101" pitchFamily="2" charset="-122"/>
              <a:ea typeface="华文行楷" panose="02010800040101010101" pitchFamily="2"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91762" y="2866908"/>
            <a:ext cx="382699" cy="572153"/>
          </a:xfrm>
          <a:prstGeom prst="rect">
            <a:avLst/>
          </a:prstGeom>
        </p:spPr>
      </p:pic>
      <p:grpSp>
        <p:nvGrpSpPr>
          <p:cNvPr id="13" name="组合 12"/>
          <p:cNvGrpSpPr/>
          <p:nvPr/>
        </p:nvGrpSpPr>
        <p:grpSpPr>
          <a:xfrm>
            <a:off x="0" y="2717688"/>
            <a:ext cx="12192001" cy="4210581"/>
            <a:chOff x="0" y="2717688"/>
            <a:chExt cx="12192001" cy="4210581"/>
          </a:xfrm>
        </p:grpSpPr>
        <p:pic>
          <p:nvPicPr>
            <p:cNvPr id="12" name="图片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970401" y="3333250"/>
              <a:ext cx="4221600" cy="3595019"/>
            </a:xfrm>
            <a:custGeom>
              <a:avLst/>
              <a:gdLst>
                <a:gd name="connsiteX0" fmla="*/ 1620000 w 2794055"/>
                <a:gd name="connsiteY0" fmla="*/ 0 h 2379354"/>
                <a:gd name="connsiteX1" fmla="*/ 2765513 w 2794055"/>
                <a:gd name="connsiteY1" fmla="*/ 348449 h 2379354"/>
                <a:gd name="connsiteX2" fmla="*/ 2794055 w 2794055"/>
                <a:gd name="connsiteY2" fmla="*/ 371511 h 2379354"/>
                <a:gd name="connsiteX3" fmla="*/ 2794055 w 2794055"/>
                <a:gd name="connsiteY3" fmla="*/ 2007844 h 2379354"/>
                <a:gd name="connsiteX4" fmla="*/ 2765513 w 2794055"/>
                <a:gd name="connsiteY4" fmla="*/ 2030906 h 2379354"/>
                <a:gd name="connsiteX5" fmla="*/ 1620000 w 2794055"/>
                <a:gd name="connsiteY5" fmla="*/ 2379354 h 2379354"/>
                <a:gd name="connsiteX6" fmla="*/ 0 w 2794055"/>
                <a:gd name="connsiteY6" fmla="*/ 1189677 h 2379354"/>
                <a:gd name="connsiteX7" fmla="*/ 1620000 w 2794055"/>
                <a:gd name="connsiteY7" fmla="*/ 0 h 237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55" h="2379354">
                  <a:moveTo>
                    <a:pt x="1620000" y="0"/>
                  </a:moveTo>
                  <a:cubicBezTo>
                    <a:pt x="2067351" y="0"/>
                    <a:pt x="2472351" y="133159"/>
                    <a:pt x="2765513" y="348449"/>
                  </a:cubicBezTo>
                  <a:lnTo>
                    <a:pt x="2794055" y="371511"/>
                  </a:lnTo>
                  <a:lnTo>
                    <a:pt x="2794055" y="2007844"/>
                  </a:lnTo>
                  <a:lnTo>
                    <a:pt x="2765513" y="2030906"/>
                  </a:lnTo>
                  <a:cubicBezTo>
                    <a:pt x="2472351" y="2246195"/>
                    <a:pt x="2067351" y="2379354"/>
                    <a:pt x="1620000" y="2379354"/>
                  </a:cubicBezTo>
                  <a:cubicBezTo>
                    <a:pt x="725299" y="2379354"/>
                    <a:pt x="0" y="1846717"/>
                    <a:pt x="0" y="1189677"/>
                  </a:cubicBezTo>
                  <a:cubicBezTo>
                    <a:pt x="0" y="532637"/>
                    <a:pt x="725299" y="0"/>
                    <a:pt x="1620000" y="0"/>
                  </a:cubicBezTo>
                  <a:close/>
                </a:path>
              </a:pathLst>
            </a:custGeom>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717688"/>
              <a:ext cx="7660800" cy="4140312"/>
            </a:xfrm>
            <a:custGeom>
              <a:avLst/>
              <a:gdLst>
                <a:gd name="connsiteX0" fmla="*/ 0 w 7660800"/>
                <a:gd name="connsiteY0" fmla="*/ 0 h 4140312"/>
                <a:gd name="connsiteX1" fmla="*/ 7660800 w 7660800"/>
                <a:gd name="connsiteY1" fmla="*/ 0 h 4140312"/>
                <a:gd name="connsiteX2" fmla="*/ 7660800 w 7660800"/>
                <a:gd name="connsiteY2" fmla="*/ 987073 h 4140312"/>
                <a:gd name="connsiteX3" fmla="*/ 7632258 w 7660800"/>
                <a:gd name="connsiteY3" fmla="*/ 964011 h 4140312"/>
                <a:gd name="connsiteX4" fmla="*/ 6486745 w 7660800"/>
                <a:gd name="connsiteY4" fmla="*/ 615562 h 4140312"/>
                <a:gd name="connsiteX5" fmla="*/ 4866745 w 7660800"/>
                <a:gd name="connsiteY5" fmla="*/ 1805239 h 4140312"/>
                <a:gd name="connsiteX6" fmla="*/ 6486745 w 7660800"/>
                <a:gd name="connsiteY6" fmla="*/ 2994916 h 4140312"/>
                <a:gd name="connsiteX7" fmla="*/ 7632258 w 7660800"/>
                <a:gd name="connsiteY7" fmla="*/ 2646468 h 4140312"/>
                <a:gd name="connsiteX8" fmla="*/ 7660800 w 7660800"/>
                <a:gd name="connsiteY8" fmla="*/ 2623406 h 4140312"/>
                <a:gd name="connsiteX9" fmla="*/ 7660800 w 7660800"/>
                <a:gd name="connsiteY9" fmla="*/ 4140312 h 4140312"/>
                <a:gd name="connsiteX10" fmla="*/ 0 w 7660800"/>
                <a:gd name="connsiteY10" fmla="*/ 4140312 h 4140312"/>
                <a:gd name="connsiteX11" fmla="*/ 0 w 7660800"/>
                <a:gd name="connsiteY11" fmla="*/ 0 h 41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0799" h="4140312">
                  <a:moveTo>
                    <a:pt x="0" y="0"/>
                  </a:moveTo>
                  <a:lnTo>
                    <a:pt x="7660800" y="0"/>
                  </a:lnTo>
                  <a:lnTo>
                    <a:pt x="7660800" y="987073"/>
                  </a:lnTo>
                  <a:lnTo>
                    <a:pt x="7632258" y="964011"/>
                  </a:lnTo>
                  <a:cubicBezTo>
                    <a:pt x="7339096" y="748721"/>
                    <a:pt x="6934096" y="615562"/>
                    <a:pt x="6486745" y="615562"/>
                  </a:cubicBezTo>
                  <a:cubicBezTo>
                    <a:pt x="5592044" y="615562"/>
                    <a:pt x="4866745" y="1148199"/>
                    <a:pt x="4866745" y="1805239"/>
                  </a:cubicBezTo>
                  <a:cubicBezTo>
                    <a:pt x="4866745" y="2462279"/>
                    <a:pt x="5592044" y="2994916"/>
                    <a:pt x="6486745" y="2994916"/>
                  </a:cubicBezTo>
                  <a:cubicBezTo>
                    <a:pt x="6934096" y="2994916"/>
                    <a:pt x="7339096" y="2861757"/>
                    <a:pt x="7632258" y="2646468"/>
                  </a:cubicBezTo>
                  <a:lnTo>
                    <a:pt x="7660800" y="2623406"/>
                  </a:lnTo>
                  <a:lnTo>
                    <a:pt x="7660800" y="4140312"/>
                  </a:lnTo>
                  <a:lnTo>
                    <a:pt x="0" y="4140312"/>
                  </a:lnTo>
                  <a:lnTo>
                    <a:pt x="0" y="0"/>
                  </a:lnTo>
                  <a:close/>
                </a:path>
              </a:pathLst>
            </a:custGeom>
          </p:spPr>
        </p:pic>
      </p:grpSp>
      <p:pic>
        <p:nvPicPr>
          <p:cNvPr id="10" name="图片 9"/>
          <p:cNvPicPr>
            <a:picLocks noChangeAspect="1"/>
          </p:cNvPicPr>
          <p:nvPr/>
        </p:nvPicPr>
        <p:blipFill>
          <a:blip r:embed="rId5"/>
          <a:srcRect/>
          <a:stretch/>
        </p:blipFill>
        <p:spPr>
          <a:xfrm>
            <a:off x="7660801" y="3704762"/>
            <a:ext cx="445945" cy="1636333"/>
          </a:xfrm>
          <a:custGeom>
            <a:avLst/>
            <a:gdLst>
              <a:gd name="connsiteX0" fmla="*/ 0 w 445945"/>
              <a:gd name="connsiteY0" fmla="*/ 0 h 1636333"/>
              <a:gd name="connsiteX1" fmla="*/ 76016 w 445945"/>
              <a:gd name="connsiteY1" fmla="*/ 61421 h 1636333"/>
              <a:gd name="connsiteX2" fmla="*/ 445945 w 445945"/>
              <a:gd name="connsiteY2" fmla="*/ 818166 h 1636333"/>
              <a:gd name="connsiteX3" fmla="*/ 76016 w 445945"/>
              <a:gd name="connsiteY3" fmla="*/ 1574911 h 1636333"/>
              <a:gd name="connsiteX4" fmla="*/ 0 w 445945"/>
              <a:gd name="connsiteY4" fmla="*/ 1636333 h 1636333"/>
              <a:gd name="connsiteX5" fmla="*/ 0 w 445945"/>
              <a:gd name="connsiteY5" fmla="*/ 0 h 16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945" h="1636333">
                <a:moveTo>
                  <a:pt x="0" y="0"/>
                </a:moveTo>
                <a:lnTo>
                  <a:pt x="76016" y="61421"/>
                </a:lnTo>
                <a:cubicBezTo>
                  <a:pt x="307118" y="267068"/>
                  <a:pt x="445945" y="530711"/>
                  <a:pt x="445945" y="818166"/>
                </a:cubicBezTo>
                <a:cubicBezTo>
                  <a:pt x="445945" y="1105621"/>
                  <a:pt x="307118" y="1369265"/>
                  <a:pt x="76016" y="1574911"/>
                </a:cubicBezTo>
                <a:lnTo>
                  <a:pt x="0" y="1636333"/>
                </a:lnTo>
                <a:lnTo>
                  <a:pt x="0" y="0"/>
                </a:lnTo>
                <a:close/>
              </a:path>
            </a:pathLst>
          </a:custGeom>
        </p:spPr>
      </p:pic>
      <p:grpSp>
        <p:nvGrpSpPr>
          <p:cNvPr id="14" name="组合 13"/>
          <p:cNvGrpSpPr/>
          <p:nvPr/>
        </p:nvGrpSpPr>
        <p:grpSpPr>
          <a:xfrm>
            <a:off x="716072" y="393308"/>
            <a:ext cx="3179128" cy="800102"/>
            <a:chOff x="608072" y="298750"/>
            <a:chExt cx="3179128" cy="800102"/>
          </a:xfrm>
        </p:grpSpPr>
        <p:grpSp>
          <p:nvGrpSpPr>
            <p:cNvPr id="15" name="组合 14"/>
            <p:cNvGrpSpPr/>
            <p:nvPr/>
          </p:nvGrpSpPr>
          <p:grpSpPr>
            <a:xfrm>
              <a:off x="608072" y="355657"/>
              <a:ext cx="651928" cy="686289"/>
              <a:chOff x="4837568" y="1766018"/>
              <a:chExt cx="834450" cy="878431"/>
            </a:xfrm>
          </p:grpSpPr>
          <p:sp>
            <p:nvSpPr>
              <p:cNvPr id="17"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8" name="椭圆 17"/>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6"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只此青绿</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53" presetClass="entr" presetSubtype="16" dur="500"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nodeType="afterGroup">
                            <p:stCondLst>
                              <p:cond delay="1500"/>
                            </p:stCondLst>
                            <p:childTnLst>
                              <p:par>
                                <p:cTn id="21" presetID="23" presetClass="entr" presetSubtype="528" dur="1000" fill="hold" grpId="0" nodeType="afterEffect">
                                  <p:stCondLst>
                                    <p:cond delay="0"/>
                                  </p:stCondLst>
                                  <p:iterate type="lt">
                                    <p:tmPct val="5000"/>
                                  </p:iterate>
                                  <p:childTnLst>
                                    <p:set>
                                      <p:cBhvr>
                                        <p:cTn id="22" dur="1" fill="hold">
                                          <p:stCondLst>
                                            <p:cond delay="0"/>
                                          </p:stCondLst>
                                        </p:cTn>
                                        <p:tgtEl>
                                          <p:spTgt spid="3"/>
                                        </p:tgtEl>
                                        <p:attrNameLst>
                                          <p:attrName>style.visibility</p:attrName>
                                        </p:attrNameLst>
                                      </p:cBhvr>
                                      <p:to>
                                        <p:strVal val="visible"/>
                                      </p:to>
                                    </p:set>
                                    <p:anim to="" calcmode="lin" valueType="num">
                                      <p:cBhvr>
                                        <p:cTn id="23" dur="1000" fill="hold">
                                          <p:stCondLst>
                                            <p:cond delay="0"/>
                                          </p:stCondLst>
                                        </p:cTn>
                                        <p:tgtEl>
                                          <p:spTgt spid="3"/>
                                        </p:tgtEl>
                                        <p:attrNameLst>
                                          <p:attrName>ppt_x</p:attrName>
                                        </p:attrNameLst>
                                      </p:cBhvr>
                                      <p:tavLst>
                                        <p:tav tm="0" fmla="#ppt_x+(8/9)*(#ppt_x-(#ppt_x-#ppt_w/2))*((1.5-1.5*$)^2-(1.5-1.5*$)^3)">
                                          <p:val>
                                            <p:fltVal val="0"/>
                                          </p:val>
                                        </p:tav>
                                        <p:tav tm="100000">
                                          <p:val>
                                            <p:fltVal val="1"/>
                                          </p:val>
                                        </p:tav>
                                      </p:tavLst>
                                    </p:anim>
                                    <p:anim to="" calcmode="lin" valueType="num">
                                      <p:cBhvr>
                                        <p:cTn id="24" dur="1000" fill="hold">
                                          <p:stCondLst>
                                            <p:cond delay="0"/>
                                          </p:stCondLst>
                                        </p:cTn>
                                        <p:tgtEl>
                                          <p:spTgt spid="3"/>
                                        </p:tgtEl>
                                        <p:attrNameLst>
                                          <p:attrName>ppt_y</p:attrName>
                                        </p:attrNameLst>
                                      </p:cBhvr>
                                      <p:tavLst>
                                        <p:tav tm="0" fmla="#ppt_y+(8/9)*(#ppt_y-(#ppt_y+#ppt_h/2))*((1.5-1.5*$)^2-(1.5-1.5*$)^3)">
                                          <p:val>
                                            <p:fltVal val="0"/>
                                          </p:val>
                                        </p:tav>
                                        <p:tav tm="100000">
                                          <p:val>
                                            <p:fltVal val="1"/>
                                          </p:val>
                                        </p:tav>
                                      </p:tavLst>
                                    </p:anim>
                                    <p:anim to="" calcmode="lin" valueType="num">
                                      <p:cBhvr>
                                        <p:cTn id="25" dur="1000" fill="hold">
                                          <p:stCondLst>
                                            <p:cond delay="0"/>
                                          </p:stCondLst>
                                        </p:cTn>
                                        <p:tgtEl>
                                          <p:spTgt spid="3"/>
                                        </p:tgtEl>
                                        <p:attrNameLst>
                                          <p:attrName>ppt_w</p:attrName>
                                        </p:attrNameLst>
                                      </p:cBhvr>
                                      <p:tavLst>
                                        <p:tav tm="0" fmla="#ppt_w+(8/9)*(#ppt_w-0)*((1.5-1.5*$)^2-(1.5-1.5*$)^3)">
                                          <p:val>
                                            <p:fltVal val="0"/>
                                          </p:val>
                                        </p:tav>
                                        <p:tav tm="100000">
                                          <p:val>
                                            <p:fltVal val="1"/>
                                          </p:val>
                                        </p:tav>
                                      </p:tavLst>
                                    </p:anim>
                                    <p:anim to="" calcmode="lin" valueType="num">
                                      <p:cBhvr>
                                        <p:cTn id="26" dur="1000" fill="hold">
                                          <p:stCondLst>
                                            <p:cond delay="0"/>
                                          </p:stCondLst>
                                        </p:cTn>
                                        <p:tgtEl>
                                          <p:spTgt spid="3"/>
                                        </p:tgtEl>
                                        <p:attrNameLst>
                                          <p:attrName>ppt_h</p:attrName>
                                        </p:attrNameLst>
                                      </p:cBhvr>
                                      <p:tavLst>
                                        <p:tav tm="0" fmla="#ppt_h+(8/9)*(#ppt_h-0)*((1.5-1.5*$)^2-(1.5-1.5*$)^3)">
                                          <p:val>
                                            <p:fltVal val="0"/>
                                          </p:val>
                                        </p:tav>
                                        <p:tav tm="100000">
                                          <p:val>
                                            <p:fltVal val="1"/>
                                          </p:val>
                                        </p:tav>
                                      </p:tavLst>
                                    </p:anim>
                                  </p:childTnLst>
                                </p:cTn>
                              </p:par>
                            </p:childTnLst>
                          </p:cTn>
                        </p:par>
                        <p:par>
                          <p:cTn id="27" fill="hold" nodeType="afterGroup">
                            <p:stCondLst>
                              <p:cond delay="2500"/>
                            </p:stCondLst>
                            <p:childTnLst>
                              <p:par>
                                <p:cTn id="28" presetID="14" presetClass="entr" presetSubtype="10" dur="50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571751" y="1447738"/>
            <a:ext cx="3453143" cy="1364517"/>
            <a:chOff x="1017351" y="1529569"/>
            <a:chExt cx="3746411" cy="1480402"/>
          </a:xfrm>
        </p:grpSpPr>
        <p:grpSp>
          <p:nvGrpSpPr>
            <p:cNvPr id="2" name="组合 1"/>
            <p:cNvGrpSpPr/>
            <p:nvPr/>
          </p:nvGrpSpPr>
          <p:grpSpPr>
            <a:xfrm>
              <a:off x="1017351" y="1529569"/>
              <a:ext cx="3746411" cy="830629"/>
              <a:chOff x="2470489" y="1617865"/>
              <a:chExt cx="1361641" cy="298504"/>
            </a:xfrm>
            <a:gradFill>
              <a:gsLst>
                <a:gs pos="0">
                  <a:srgbClr val="2186A4"/>
                </a:gs>
                <a:gs pos="100000">
                  <a:srgbClr val="6EBA7D"/>
                </a:gs>
              </a:gsLst>
              <a:lin ang="5400000" scaled="1"/>
            </a:gradFill>
            <a:effectLst/>
          </p:grpSpPr>
          <p:grpSp>
            <p:nvGrpSpPr>
              <p:cNvPr id="3" name="组合 2"/>
              <p:cNvGrpSpPr/>
              <p:nvPr/>
            </p:nvGrpSpPr>
            <p:grpSpPr>
              <a:xfrm>
                <a:off x="2470489" y="1617865"/>
                <a:ext cx="1361641" cy="298504"/>
                <a:chOff x="3071813" y="1292226"/>
                <a:chExt cx="2824163" cy="619124"/>
              </a:xfrm>
              <a:grpFill/>
            </p:grpSpPr>
            <p:sp>
              <p:nvSpPr>
                <p:cNvPr id="5"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9"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0"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1"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2"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3"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4"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5"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6"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7"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8"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19"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0"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1"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2"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3"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4"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5"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6"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7"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28"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grpSp>
          <p:sp>
            <p:nvSpPr>
              <p:cNvPr id="4" name="文本框 3"/>
              <p:cNvSpPr txBox="1"/>
              <p:nvPr/>
            </p:nvSpPr>
            <p:spPr>
              <a:xfrm>
                <a:off x="2691191" y="1670242"/>
                <a:ext cx="876843" cy="203999"/>
              </a:xfrm>
              <a:prstGeom prst="rect">
                <a:avLst/>
              </a:prstGeom>
              <a:noFill/>
            </p:spPr>
            <p:txBody>
              <a:bodyPr wrap="non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algn="ctr"/>
                <a:r>
                  <a:rPr lang="zh-CN" altLang="en-US" sz="2800" b="0" spc="-150" dirty="0">
                    <a:latin typeface="华文行楷" panose="02010800040101010101" pitchFamily="2" charset="-122"/>
                    <a:ea typeface="华文行楷" panose="02010800040101010101" pitchFamily="2" charset="-122"/>
                  </a:rPr>
                  <a:t>输入你的标题</a:t>
                </a:r>
              </a:p>
            </p:txBody>
          </p:sp>
        </p:grpSp>
        <p:sp>
          <p:nvSpPr>
            <p:cNvPr id="56" name="Title 20"/>
            <p:cNvSpPr txBox="1"/>
            <p:nvPr/>
          </p:nvSpPr>
          <p:spPr>
            <a:xfrm>
              <a:off x="1579624" y="2468819"/>
              <a:ext cx="3184138" cy="541152"/>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panose="020B0303030403090204"/>
                  <a:ea typeface="+mj-ea"/>
                  <a:cs typeface="Source Sans Pro ExtraLight" panose="020B0303030403090204"/>
                </a:defRPr>
              </a:lvl1pPr>
            </a:lstStyle>
            <a:p>
              <a:pPr algn="l">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sz="1400" dirty="0">
                <a:solidFill>
                  <a:schemeClr val="tx1">
                    <a:lumMod val="65000"/>
                    <a:lumOff val="35000"/>
                  </a:schemeClr>
                </a:solidFill>
                <a:latin typeface="微软雅黑" panose="020B0503020204020204" pitchFamily="34" charset="-122"/>
                <a:ea typeface="微软雅黑" panose="020B0503020204020204" pitchFamily="34" charset="-122"/>
                <a:cs typeface="Lato Light"/>
              </a:endParaRPr>
            </a:p>
          </p:txBody>
        </p:sp>
      </p:grpSp>
      <p:grpSp>
        <p:nvGrpSpPr>
          <p:cNvPr id="93" name="组合 92"/>
          <p:cNvGrpSpPr/>
          <p:nvPr/>
        </p:nvGrpSpPr>
        <p:grpSpPr>
          <a:xfrm>
            <a:off x="1571751" y="3130427"/>
            <a:ext cx="3453143" cy="1414789"/>
            <a:chOff x="1017351" y="3207988"/>
            <a:chExt cx="3746411" cy="1534944"/>
          </a:xfrm>
        </p:grpSpPr>
        <p:grpSp>
          <p:nvGrpSpPr>
            <p:cNvPr id="29" name="组合 28"/>
            <p:cNvGrpSpPr/>
            <p:nvPr/>
          </p:nvGrpSpPr>
          <p:grpSpPr>
            <a:xfrm>
              <a:off x="1017351" y="3207988"/>
              <a:ext cx="3746411" cy="830629"/>
              <a:chOff x="2470489" y="1617865"/>
              <a:chExt cx="1361641" cy="298504"/>
            </a:xfrm>
            <a:gradFill>
              <a:gsLst>
                <a:gs pos="0">
                  <a:srgbClr val="2186A4"/>
                </a:gs>
                <a:gs pos="100000">
                  <a:srgbClr val="6EBA7D"/>
                </a:gs>
              </a:gsLst>
              <a:lin ang="5400000" scaled="1"/>
            </a:gradFill>
            <a:effectLst/>
          </p:grpSpPr>
          <p:grpSp>
            <p:nvGrpSpPr>
              <p:cNvPr id="30" name="组合 29"/>
              <p:cNvGrpSpPr/>
              <p:nvPr/>
            </p:nvGrpSpPr>
            <p:grpSpPr>
              <a:xfrm>
                <a:off x="2470489" y="1617865"/>
                <a:ext cx="1361641" cy="298504"/>
                <a:chOff x="3071813" y="1292226"/>
                <a:chExt cx="2824163" cy="619124"/>
              </a:xfrm>
              <a:grpFill/>
            </p:grpSpPr>
            <p:sp>
              <p:nvSpPr>
                <p:cNvPr id="32"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3"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4"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5"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6"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7"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8"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39"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0"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1"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2"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3"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4"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5"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6"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7"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8"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49"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0"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1"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2"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3"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4"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55"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grpSp>
          <p:sp>
            <p:nvSpPr>
              <p:cNvPr id="31" name="文本框 30"/>
              <p:cNvSpPr txBox="1"/>
              <p:nvPr/>
            </p:nvSpPr>
            <p:spPr>
              <a:xfrm>
                <a:off x="2691191" y="1670242"/>
                <a:ext cx="876843" cy="203999"/>
              </a:xfrm>
              <a:prstGeom prst="rect">
                <a:avLst/>
              </a:prstGeom>
              <a:noFill/>
            </p:spPr>
            <p:txBody>
              <a:bodyPr wrap="non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algn="ctr"/>
                <a:r>
                  <a:rPr lang="zh-CN" altLang="en-US" sz="2800" b="0" spc="-150" dirty="0">
                    <a:latin typeface="华文行楷" panose="02010800040101010101" pitchFamily="2" charset="-122"/>
                    <a:ea typeface="华文行楷" panose="02010800040101010101" pitchFamily="2" charset="-122"/>
                  </a:rPr>
                  <a:t>输入你的标题</a:t>
                </a:r>
              </a:p>
            </p:txBody>
          </p:sp>
        </p:grpSp>
        <p:sp>
          <p:nvSpPr>
            <p:cNvPr id="57" name="Title 20"/>
            <p:cNvSpPr txBox="1"/>
            <p:nvPr/>
          </p:nvSpPr>
          <p:spPr>
            <a:xfrm>
              <a:off x="1579624" y="4201780"/>
              <a:ext cx="3184138" cy="541152"/>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panose="020B0303030403090204"/>
                  <a:ea typeface="+mj-ea"/>
                  <a:cs typeface="Source Sans Pro ExtraLight" panose="020B0303030403090204"/>
                </a:defRPr>
              </a:lvl1pPr>
            </a:lstStyle>
            <a:p>
              <a:pPr algn="l">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sz="1400" dirty="0">
                <a:solidFill>
                  <a:schemeClr val="tx1">
                    <a:lumMod val="65000"/>
                    <a:lumOff val="35000"/>
                  </a:schemeClr>
                </a:solidFill>
                <a:latin typeface="微软雅黑" panose="020B0503020204020204" pitchFamily="34" charset="-122"/>
                <a:ea typeface="微软雅黑" panose="020B0503020204020204" pitchFamily="34" charset="-122"/>
                <a:cs typeface="Lato Light"/>
              </a:endParaRPr>
            </a:p>
          </p:txBody>
        </p:sp>
      </p:grpSp>
      <p:grpSp>
        <p:nvGrpSpPr>
          <p:cNvPr id="94" name="组合 93"/>
          <p:cNvGrpSpPr/>
          <p:nvPr/>
        </p:nvGrpSpPr>
        <p:grpSpPr>
          <a:xfrm>
            <a:off x="1571751" y="4813115"/>
            <a:ext cx="3453143" cy="1465061"/>
            <a:chOff x="1017351" y="4886407"/>
            <a:chExt cx="3746411" cy="1589485"/>
          </a:xfrm>
        </p:grpSpPr>
        <p:grpSp>
          <p:nvGrpSpPr>
            <p:cNvPr id="58" name="组合 57"/>
            <p:cNvGrpSpPr/>
            <p:nvPr/>
          </p:nvGrpSpPr>
          <p:grpSpPr>
            <a:xfrm>
              <a:off x="1017351" y="4886407"/>
              <a:ext cx="3746411" cy="830629"/>
              <a:chOff x="2470489" y="1617865"/>
              <a:chExt cx="1361641" cy="298504"/>
            </a:xfrm>
            <a:gradFill>
              <a:gsLst>
                <a:gs pos="0">
                  <a:srgbClr val="2186A4"/>
                </a:gs>
                <a:gs pos="100000">
                  <a:srgbClr val="6EBA7D"/>
                </a:gs>
              </a:gsLst>
              <a:lin ang="5400000" scaled="1"/>
            </a:gradFill>
            <a:effectLst/>
          </p:grpSpPr>
          <p:grpSp>
            <p:nvGrpSpPr>
              <p:cNvPr id="59" name="组合 58"/>
              <p:cNvGrpSpPr/>
              <p:nvPr/>
            </p:nvGrpSpPr>
            <p:grpSpPr>
              <a:xfrm>
                <a:off x="2470489" y="1617865"/>
                <a:ext cx="1361641" cy="298504"/>
                <a:chOff x="3071813" y="1292226"/>
                <a:chExt cx="2824163" cy="619124"/>
              </a:xfrm>
              <a:grpFill/>
            </p:grpSpPr>
            <p:sp>
              <p:nvSpPr>
                <p:cNvPr id="61"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2"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3"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4"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5"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6"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7"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8"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69"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0"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1"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2"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3"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4"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5"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6"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7"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8"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79"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0"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1"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2"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3"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sp>
              <p:nvSpPr>
                <p:cNvPr id="84"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800" spc="-150" dirty="0">
                    <a:latin typeface="华文行楷" panose="02010800040101010101" pitchFamily="2" charset="-122"/>
                    <a:ea typeface="华文行楷" panose="02010800040101010101" pitchFamily="2" charset="-122"/>
                  </a:endParaRPr>
                </a:p>
              </p:txBody>
            </p:sp>
          </p:grpSp>
          <p:sp>
            <p:nvSpPr>
              <p:cNvPr id="60" name="文本框 59"/>
              <p:cNvSpPr txBox="1"/>
              <p:nvPr/>
            </p:nvSpPr>
            <p:spPr>
              <a:xfrm>
                <a:off x="2691191" y="1670242"/>
                <a:ext cx="876843" cy="203999"/>
              </a:xfrm>
              <a:prstGeom prst="rect">
                <a:avLst/>
              </a:prstGeom>
              <a:noFill/>
            </p:spPr>
            <p:txBody>
              <a:bodyPr wrap="non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algn="ctr"/>
                <a:r>
                  <a:rPr lang="zh-CN" altLang="en-US" sz="2800" b="0" spc="-150" dirty="0">
                    <a:latin typeface="华文行楷" panose="02010800040101010101" pitchFamily="2" charset="-122"/>
                    <a:ea typeface="华文行楷" panose="02010800040101010101" pitchFamily="2" charset="-122"/>
                  </a:rPr>
                  <a:t>输入你的标题</a:t>
                </a:r>
              </a:p>
            </p:txBody>
          </p:sp>
        </p:grpSp>
        <p:sp>
          <p:nvSpPr>
            <p:cNvPr id="85" name="Title 20"/>
            <p:cNvSpPr txBox="1"/>
            <p:nvPr/>
          </p:nvSpPr>
          <p:spPr>
            <a:xfrm>
              <a:off x="1579624" y="5934740"/>
              <a:ext cx="3184138" cy="541152"/>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panose="020B0303030403090204"/>
                  <a:ea typeface="+mj-ea"/>
                  <a:cs typeface="Source Sans Pro ExtraLight" panose="020B0303030403090204"/>
                </a:defRPr>
              </a:lvl1pPr>
            </a:lstStyle>
            <a:p>
              <a:pPr algn="l">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sz="1400" dirty="0">
                <a:solidFill>
                  <a:schemeClr val="tx1">
                    <a:lumMod val="65000"/>
                    <a:lumOff val="35000"/>
                  </a:schemeClr>
                </a:solidFill>
                <a:latin typeface="微软雅黑" panose="020B0503020204020204" pitchFamily="34" charset="-122"/>
                <a:ea typeface="微软雅黑" panose="020B0503020204020204" pitchFamily="34" charset="-122"/>
                <a:cs typeface="Lato Light"/>
              </a:endParaRPr>
            </a:p>
          </p:txBody>
        </p:sp>
      </p:grpSp>
      <p:pic>
        <p:nvPicPr>
          <p:cNvPr id="86" name="图片 8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35537" y="5269296"/>
            <a:ext cx="382699" cy="572153"/>
          </a:xfrm>
          <a:prstGeom prst="rect">
            <a:avLst/>
          </a:prstGeom>
        </p:spPr>
      </p:pic>
      <p:pic>
        <p:nvPicPr>
          <p:cNvPr id="91" name="图片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4894" y="-191196"/>
            <a:ext cx="6858000" cy="6858000"/>
          </a:xfrm>
          <a:prstGeom prst="rect">
            <a:avLst/>
          </a:prstGeom>
        </p:spPr>
      </p:pic>
      <p:grpSp>
        <p:nvGrpSpPr>
          <p:cNvPr id="95" name="组合 94"/>
          <p:cNvGrpSpPr/>
          <p:nvPr/>
        </p:nvGrpSpPr>
        <p:grpSpPr>
          <a:xfrm>
            <a:off x="716072" y="393308"/>
            <a:ext cx="3179128" cy="800102"/>
            <a:chOff x="608072" y="298750"/>
            <a:chExt cx="3179128" cy="800102"/>
          </a:xfrm>
        </p:grpSpPr>
        <p:grpSp>
          <p:nvGrpSpPr>
            <p:cNvPr id="96" name="组合 95"/>
            <p:cNvGrpSpPr/>
            <p:nvPr/>
          </p:nvGrpSpPr>
          <p:grpSpPr>
            <a:xfrm>
              <a:off x="608072" y="355657"/>
              <a:ext cx="651928" cy="686289"/>
              <a:chOff x="4837568" y="1766018"/>
              <a:chExt cx="834450" cy="878431"/>
            </a:xfrm>
          </p:grpSpPr>
          <p:sp>
            <p:nvSpPr>
              <p:cNvPr id="98"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99" name="椭圆 98"/>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97"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只此青绿</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dur="50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randombar(horizontal)">
                                      <p:cBhvr>
                                        <p:cTn id="7" dur="500"/>
                                        <p:tgtEl>
                                          <p:spTgt spid="86"/>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dur="1"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nodeType="afterGroup">
                            <p:stCondLst>
                              <p:cond delay="1"/>
                            </p:stCondLst>
                            <p:childTnLst>
                              <p:par>
                                <p:cTn id="13" presetID="42" presetClass="entr" presetSubtype="0" dur="100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1000"/>
                                        <p:tgtEl>
                                          <p:spTgt spid="92"/>
                                        </p:tgtEl>
                                      </p:cBhvr>
                                    </p:animEffect>
                                    <p:anim calcmode="lin" valueType="num">
                                      <p:cBhvr>
                                        <p:cTn id="16" dur="1000" fill="hold"/>
                                        <p:tgtEl>
                                          <p:spTgt spid="92"/>
                                        </p:tgtEl>
                                        <p:attrNameLst>
                                          <p:attrName>ppt_x</p:attrName>
                                        </p:attrNameLst>
                                      </p:cBhvr>
                                      <p:tavLst>
                                        <p:tav tm="0">
                                          <p:val>
                                            <p:strVal val="#ppt_x"/>
                                          </p:val>
                                        </p:tav>
                                        <p:tav tm="100000">
                                          <p:val>
                                            <p:strVal val="#ppt_x"/>
                                          </p:val>
                                        </p:tav>
                                      </p:tavLst>
                                    </p:anim>
                                    <p:anim calcmode="lin" valueType="num">
                                      <p:cBhvr>
                                        <p:cTn id="17" dur="1000" fill="hold"/>
                                        <p:tgtEl>
                                          <p:spTgt spid="9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1001"/>
                            </p:stCondLst>
                            <p:childTnLst>
                              <p:par>
                                <p:cTn id="19" presetID="42" presetClass="entr" presetSubtype="0" dur="1000" fill="hold" nodeType="after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1000"/>
                                        <p:tgtEl>
                                          <p:spTgt spid="93"/>
                                        </p:tgtEl>
                                      </p:cBhvr>
                                    </p:animEffect>
                                    <p:anim calcmode="lin" valueType="num">
                                      <p:cBhvr>
                                        <p:cTn id="22" dur="1000" fill="hold"/>
                                        <p:tgtEl>
                                          <p:spTgt spid="93"/>
                                        </p:tgtEl>
                                        <p:attrNameLst>
                                          <p:attrName>ppt_x</p:attrName>
                                        </p:attrNameLst>
                                      </p:cBhvr>
                                      <p:tavLst>
                                        <p:tav tm="0">
                                          <p:val>
                                            <p:strVal val="#ppt_x"/>
                                          </p:val>
                                        </p:tav>
                                        <p:tav tm="100000">
                                          <p:val>
                                            <p:strVal val="#ppt_x"/>
                                          </p:val>
                                        </p:tav>
                                      </p:tavLst>
                                    </p:anim>
                                    <p:anim calcmode="lin" valueType="num">
                                      <p:cBhvr>
                                        <p:cTn id="23" dur="1000" fill="hold"/>
                                        <p:tgtEl>
                                          <p:spTgt spid="9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2001"/>
                            </p:stCondLst>
                            <p:childTnLst>
                              <p:par>
                                <p:cTn id="25" presetID="42" presetClass="entr" presetSubtype="0" dur="1000"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1000"/>
                                        <p:tgtEl>
                                          <p:spTgt spid="94"/>
                                        </p:tgtEl>
                                      </p:cBhvr>
                                    </p:animEffect>
                                    <p:anim calcmode="lin" valueType="num">
                                      <p:cBhvr>
                                        <p:cTn id="28" dur="1000" fill="hold"/>
                                        <p:tgtEl>
                                          <p:spTgt spid="94"/>
                                        </p:tgtEl>
                                        <p:attrNameLst>
                                          <p:attrName>ppt_x</p:attrName>
                                        </p:attrNameLst>
                                      </p:cBhvr>
                                      <p:tavLst>
                                        <p:tav tm="0">
                                          <p:val>
                                            <p:strVal val="#ppt_x"/>
                                          </p:val>
                                        </p:tav>
                                        <p:tav tm="100000">
                                          <p:val>
                                            <p:strVal val="#ppt_x"/>
                                          </p:val>
                                        </p:tav>
                                      </p:tavLst>
                                    </p:anim>
                                    <p:anim calcmode="lin" valueType="num">
                                      <p:cBhvr>
                                        <p:cTn id="29"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4" dur="500"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down)">
                                      <p:cBhvr>
                                        <p:cTn id="3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913265" y="1786328"/>
            <a:ext cx="2349372" cy="3288092"/>
            <a:chOff x="8913265" y="1786328"/>
            <a:chExt cx="2349372" cy="3288092"/>
          </a:xfrm>
        </p:grpSpPr>
        <p:sp>
          <p:nvSpPr>
            <p:cNvPr id="3" name="矩形 2"/>
            <p:cNvSpPr/>
            <p:nvPr/>
          </p:nvSpPr>
          <p:spPr>
            <a:xfrm>
              <a:off x="10483229" y="1786328"/>
              <a:ext cx="779408" cy="3288092"/>
            </a:xfrm>
            <a:prstGeom prst="rect">
              <a:avLst/>
            </a:prstGeom>
            <a:gradFill>
              <a:gsLst>
                <a:gs pos="0">
                  <a:srgbClr val="2186A4"/>
                </a:gs>
                <a:gs pos="100000">
                  <a:srgbClr val="6EBA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a:solidFill>
                    <a:schemeClr val="bg1"/>
                  </a:solidFill>
                  <a:latin typeface="华文行楷" panose="02010800040101010101" pitchFamily="2" charset="-122"/>
                  <a:ea typeface="华文行楷" panose="02010800040101010101" pitchFamily="2" charset="-122"/>
                  <a:sym typeface="Arial"/>
                </a:rPr>
                <a:t>添加标题</a:t>
              </a:r>
            </a:p>
          </p:txBody>
        </p:sp>
        <p:sp>
          <p:nvSpPr>
            <p:cNvPr id="4" name="文本框 3"/>
            <p:cNvSpPr txBox="1"/>
            <p:nvPr/>
          </p:nvSpPr>
          <p:spPr>
            <a:xfrm>
              <a:off x="8913265" y="2363384"/>
              <a:ext cx="1477328" cy="2711036"/>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Hiragino Sans GB W3" charset="-122"/>
                  <a:sym typeface="+mn-lt"/>
                </a:rPr>
                <a:t>单击此处输入文本内容，单击此处输入文本内容，单击此处输入文本内容，单击此处输入文本内容，单击此处输入文本内容</a:t>
              </a:r>
            </a:p>
          </p:txBody>
        </p:sp>
      </p:grpSp>
      <p:grpSp>
        <p:nvGrpSpPr>
          <p:cNvPr id="7" name="组合 6"/>
          <p:cNvGrpSpPr/>
          <p:nvPr/>
        </p:nvGrpSpPr>
        <p:grpSpPr>
          <a:xfrm>
            <a:off x="1099428" y="1894328"/>
            <a:ext cx="2349372" cy="3288092"/>
            <a:chOff x="1495428" y="1786328"/>
            <a:chExt cx="2349372" cy="3288092"/>
          </a:xfrm>
        </p:grpSpPr>
        <p:sp>
          <p:nvSpPr>
            <p:cNvPr id="5" name="矩形 4"/>
            <p:cNvSpPr/>
            <p:nvPr/>
          </p:nvSpPr>
          <p:spPr>
            <a:xfrm>
              <a:off x="3065392" y="1786328"/>
              <a:ext cx="779408" cy="3288092"/>
            </a:xfrm>
            <a:prstGeom prst="rect">
              <a:avLst/>
            </a:prstGeom>
            <a:gradFill>
              <a:gsLst>
                <a:gs pos="0">
                  <a:srgbClr val="2186A4"/>
                </a:gs>
                <a:gs pos="100000">
                  <a:srgbClr val="6EBA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a:solidFill>
                    <a:schemeClr val="bg1"/>
                  </a:solidFill>
                  <a:latin typeface="华文行楷" panose="02010800040101010101" pitchFamily="2" charset="-122"/>
                  <a:ea typeface="华文行楷" panose="02010800040101010101" pitchFamily="2" charset="-122"/>
                  <a:sym typeface="Arial"/>
                </a:rPr>
                <a:t>添加标题</a:t>
              </a:r>
            </a:p>
          </p:txBody>
        </p:sp>
        <p:sp>
          <p:nvSpPr>
            <p:cNvPr id="6" name="文本框 5"/>
            <p:cNvSpPr txBox="1"/>
            <p:nvPr/>
          </p:nvSpPr>
          <p:spPr>
            <a:xfrm>
              <a:off x="1495428" y="2363384"/>
              <a:ext cx="1477328" cy="2711036"/>
            </a:xfrm>
            <a:prstGeom prst="rect">
              <a:avLst/>
            </a:prstGeom>
            <a:noFill/>
          </p:spPr>
          <p:txBody>
            <a:bodyPr vert="eaVert"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Hiragino Sans GB W3" charset="-122"/>
                  <a:sym typeface="+mn-lt"/>
                </a:rPr>
                <a:t>单击此处输入文本内容，单击此处输入文本内容，单击此处输入文本内容，单击此处输入文本内容，单击此处输入文本内容</a:t>
              </a:r>
            </a:p>
          </p:txBody>
        </p:sp>
      </p:grpSp>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9800" y="1171074"/>
            <a:ext cx="4734600" cy="4734600"/>
          </a:xfrm>
          <a:prstGeom prst="rect">
            <a:avLst/>
          </a:prstGeom>
        </p:spPr>
      </p:pic>
      <p:grpSp>
        <p:nvGrpSpPr>
          <p:cNvPr id="11" name="组合 10"/>
          <p:cNvGrpSpPr/>
          <p:nvPr/>
        </p:nvGrpSpPr>
        <p:grpSpPr>
          <a:xfrm>
            <a:off x="716072" y="393308"/>
            <a:ext cx="3179128" cy="800102"/>
            <a:chOff x="608072" y="298750"/>
            <a:chExt cx="3179128" cy="800102"/>
          </a:xfrm>
        </p:grpSpPr>
        <p:grpSp>
          <p:nvGrpSpPr>
            <p:cNvPr id="12" name="组合 11"/>
            <p:cNvGrpSpPr/>
            <p:nvPr/>
          </p:nvGrpSpPr>
          <p:grpSpPr>
            <a:xfrm>
              <a:off x="608072" y="355657"/>
              <a:ext cx="651928" cy="686289"/>
              <a:chOff x="4837568" y="1766018"/>
              <a:chExt cx="834450" cy="878431"/>
            </a:xfrm>
          </p:grpSpPr>
          <p:sp>
            <p:nvSpPr>
              <p:cNvPr id="1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5" name="椭圆 1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3"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只此青绿</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4" presetClass="entr" presetSubtype="10" dur="50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nodeType="afterGroup">
                            <p:stCondLst>
                              <p:cond delay="500"/>
                            </p:stCondLst>
                            <p:childTnLst>
                              <p:par>
                                <p:cTn id="13" presetID="42" presetClass="entr" presetSubtype="0" dur="100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1500"/>
                            </p:stCondLst>
                            <p:childTnLst>
                              <p:par>
                                <p:cTn id="19" presetID="42" presetClass="entr" presetSubtype="0" dur="100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6418" y="5751128"/>
            <a:ext cx="382699" cy="572153"/>
          </a:xfrm>
          <a:prstGeom prst="rect">
            <a:avLst/>
          </a:prstGeom>
        </p:spPr>
      </p:pic>
      <p:sp>
        <p:nvSpPr>
          <p:cNvPr id="4" name="文本框 3" descr="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
          <p:cNvSpPr txBox="1"/>
          <p:nvPr/>
        </p:nvSpPr>
        <p:spPr>
          <a:xfrm>
            <a:off x="4295507" y="2800800"/>
            <a:ext cx="1800493" cy="2795599"/>
          </a:xfrm>
          <a:prstGeom prst="rect">
            <a:avLst/>
          </a:prstGeom>
        </p:spPr>
        <p:txBody>
          <a:bodyPr vert="eaVert" wrap="square">
            <a:spAutoFit/>
          </a:bodyPr>
          <a:lstStyle>
            <a:defPPr>
              <a:defRPr lang="zh-CN"/>
            </a:defPPr>
            <a:lvl1pPr>
              <a:lnSpc>
                <a:spcPct val="150000"/>
              </a:lnSpc>
              <a:defRPr sz="1400">
                <a:solidFill>
                  <a:schemeClr val="bg1"/>
                </a:solidFill>
                <a:latin typeface="方正清刻本悦宋简体" panose="02000000000000000000" charset="-122"/>
                <a:ea typeface="方正清刻本悦宋简体" panose="02000000000000000000" charset="-122"/>
              </a:defRPr>
            </a:lvl1pPr>
          </a:lstStyle>
          <a:p>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这里输入简单的文字概述里输入简单文字概述输入简单的文字概述里输入输入里这里输入简单这里输入简单的文字概述里输入简单文字概述输入简单的文字概述里</a:t>
            </a:r>
          </a:p>
        </p:txBody>
      </p:sp>
      <p:sp>
        <p:nvSpPr>
          <p:cNvPr id="5" name="文本框 4"/>
          <p:cNvSpPr txBox="1"/>
          <p:nvPr/>
        </p:nvSpPr>
        <p:spPr>
          <a:xfrm>
            <a:off x="4094464" y="2101352"/>
            <a:ext cx="2072978" cy="584775"/>
          </a:xfrm>
          <a:prstGeom prst="rect">
            <a:avLst/>
          </a:prstGeom>
          <a:noFill/>
        </p:spPr>
        <p:txBody>
          <a:bodyPr wrap="square" rtlCol="0">
            <a:spAutoFit/>
          </a:bodyPr>
          <a:lstStyle/>
          <a:p>
            <a:pPr algn="ctr" defTabSz="1218565" fontAlgn="base">
              <a:spcBef>
                <a:spcPct val="0"/>
              </a:spcBef>
              <a:spcAft>
                <a:spcPct val="0"/>
              </a:spcAft>
            </a:pPr>
            <a:r>
              <a:rPr lang="zh-CN" altLang="en-US" sz="32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只此青绿</a:t>
            </a:r>
          </a:p>
        </p:txBody>
      </p:sp>
      <p:sp>
        <p:nvSpPr>
          <p:cNvPr id="6" name="文本框 5" descr="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
          <p:cNvSpPr txBox="1"/>
          <p:nvPr/>
        </p:nvSpPr>
        <p:spPr>
          <a:xfrm>
            <a:off x="1688119" y="2800800"/>
            <a:ext cx="1800493" cy="2795599"/>
          </a:xfrm>
          <a:prstGeom prst="rect">
            <a:avLst/>
          </a:prstGeom>
        </p:spPr>
        <p:txBody>
          <a:bodyPr vert="eaVert" wrap="square">
            <a:spAutoFit/>
          </a:bodyPr>
          <a:lstStyle>
            <a:defPPr>
              <a:defRPr lang="zh-CN"/>
            </a:defPPr>
            <a:lvl1pPr>
              <a:lnSpc>
                <a:spcPct val="150000"/>
              </a:lnSpc>
              <a:defRPr sz="1400">
                <a:solidFill>
                  <a:schemeClr val="bg1"/>
                </a:solidFill>
                <a:latin typeface="方正清刻本悦宋简体" panose="02000000000000000000" charset="-122"/>
                <a:ea typeface="方正清刻本悦宋简体" panose="02000000000000000000" charset="-122"/>
              </a:defRPr>
            </a:lvl1pPr>
          </a:lstStyle>
          <a:p>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这里输入简单的文字概述里输入简单文字概述输入简单的文字概述里输入输入里这里输入简单这里输入简单的文字概述里输入简单文字概述输入简单的文字概述里</a:t>
            </a:r>
          </a:p>
        </p:txBody>
      </p:sp>
      <p:sp>
        <p:nvSpPr>
          <p:cNvPr id="7" name="文本框 6"/>
          <p:cNvSpPr txBox="1"/>
          <p:nvPr/>
        </p:nvSpPr>
        <p:spPr>
          <a:xfrm>
            <a:off x="1542233" y="2101352"/>
            <a:ext cx="2072978" cy="584775"/>
          </a:xfrm>
          <a:prstGeom prst="rect">
            <a:avLst/>
          </a:prstGeom>
          <a:noFill/>
        </p:spPr>
        <p:txBody>
          <a:bodyPr wrap="square" rtlCol="0">
            <a:spAutoFit/>
          </a:bodyPr>
          <a:lstStyle/>
          <a:p>
            <a:pPr algn="ctr"/>
            <a:r>
              <a:rPr lang="zh-CN" altLang="en-US" sz="32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Lato Regular"/>
              </a:rPr>
              <a:t>只此青绿</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9800" y="0"/>
            <a:ext cx="6858000" cy="6858000"/>
          </a:xfrm>
          <a:prstGeom prst="rect">
            <a:avLst/>
          </a:prstGeom>
        </p:spPr>
      </p:pic>
      <p:grpSp>
        <p:nvGrpSpPr>
          <p:cNvPr id="10" name="组合 9"/>
          <p:cNvGrpSpPr/>
          <p:nvPr/>
        </p:nvGrpSpPr>
        <p:grpSpPr>
          <a:xfrm>
            <a:off x="716072" y="393308"/>
            <a:ext cx="3179128" cy="800102"/>
            <a:chOff x="608072" y="298750"/>
            <a:chExt cx="3179128" cy="800102"/>
          </a:xfrm>
        </p:grpSpPr>
        <p:grpSp>
          <p:nvGrpSpPr>
            <p:cNvPr id="11" name="组合 10"/>
            <p:cNvGrpSpPr/>
            <p:nvPr/>
          </p:nvGrpSpPr>
          <p:grpSpPr>
            <a:xfrm>
              <a:off x="608072" y="355657"/>
              <a:ext cx="651928" cy="686289"/>
              <a:chOff x="4837568" y="1766018"/>
              <a:chExt cx="834450" cy="878431"/>
            </a:xfrm>
          </p:grpSpPr>
          <p:sp>
            <p:nvSpPr>
              <p:cNvPr id="13"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4" name="椭圆 13"/>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肆</a:t>
                </a:r>
                <a:endParaRPr lang="en-US" altLang="zh-CN"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12"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只此青绿</a:t>
              </a:r>
            </a:p>
          </p:txBody>
        </p:sp>
      </p:grpSp>
      <p:sp>
        <p:nvSpPr>
          <p:cNvPr id="8" name="TextBox 4"/>
          <p:cNvSpPr txBox="1"/>
          <p:nvPr/>
        </p:nvSpPr>
        <p:spPr>
          <a:xfrm>
            <a:off x="0" y="5"/>
            <a:ext cx="604867" cy="133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35">
                <a:solidFill>
                  <a:schemeClr val="tx1">
                    <a:alpha val="0"/>
                  </a:schemeClr>
                </a:solidFill>
                <a:latin typeface="微软雅黑" panose="020B0503020204020204" pitchFamily="34" charset="-122"/>
                <a:ea typeface="微软雅黑" panose="020B0503020204020204" pitchFamily="34" charset="-122"/>
              </a:rPr>
              <a:t>行业</a:t>
            </a:r>
            <a:r>
              <a:rPr lang="en-US" altLang="zh-CN" sz="135">
                <a:solidFill>
                  <a:schemeClr val="tx1">
                    <a:alpha val="0"/>
                  </a:schemeClr>
                </a:solidFill>
                <a:latin typeface="微软雅黑" panose="020B0503020204020204" pitchFamily="34" charset="-122"/>
                <a:ea typeface="微软雅黑" panose="020B0503020204020204" pitchFamily="34" charset="-122"/>
              </a:rPr>
              <a:t>PPT</a:t>
            </a:r>
            <a:r>
              <a:rPr lang="zh-CN" altLang="en-US" sz="135">
                <a:solidFill>
                  <a:schemeClr val="tx1">
                    <a:alpha val="0"/>
                  </a:schemeClr>
                </a:solidFill>
                <a:latin typeface="微软雅黑" panose="020B0503020204020204" pitchFamily="34" charset="-122"/>
                <a:ea typeface="微软雅黑" panose="020B0503020204020204" pitchFamily="34" charset="-122"/>
              </a:rPr>
              <a:t>模板</a:t>
            </a:r>
            <a:r>
              <a:rPr lang="en-US" altLang="zh-CN" sz="135">
                <a:solidFill>
                  <a:schemeClr val="tx1">
                    <a:alpha val="0"/>
                  </a:schemeClr>
                </a:solidFill>
                <a:latin typeface="微软雅黑" panose="020B0503020204020204" pitchFamily="34" charset="-122"/>
                <a:ea typeface="微软雅黑" panose="020B0503020204020204" pitchFamily="34" charset="-122"/>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14" presetClass="entr" presetSubtype="10" dur="5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nodeType="afterGroup">
                            <p:stCondLst>
                              <p:cond delay="1500"/>
                            </p:stCondLst>
                            <p:childTnLst>
                              <p:par>
                                <p:cTn id="19" presetID="23" presetClass="entr" presetSubtype="528" dur="1000" fill="hold" grpId="0" nodeType="afterEffect">
                                  <p:stCondLst>
                                    <p:cond delay="0"/>
                                  </p:stCondLst>
                                  <p:iterate type="lt">
                                    <p:tmPct val="5000"/>
                                  </p:iterate>
                                  <p:childTnLst>
                                    <p:set>
                                      <p:cBhvr>
                                        <p:cTn id="20" dur="1" fill="hold">
                                          <p:stCondLst>
                                            <p:cond delay="0"/>
                                          </p:stCondLst>
                                        </p:cTn>
                                        <p:tgtEl>
                                          <p:spTgt spid="5"/>
                                        </p:tgtEl>
                                        <p:attrNameLst>
                                          <p:attrName>style.visibility</p:attrName>
                                        </p:attrNameLst>
                                      </p:cBhvr>
                                      <p:to>
                                        <p:strVal val="visible"/>
                                      </p:to>
                                    </p:set>
                                    <p:anim to="" calcmode="lin" valueType="num">
                                      <p:cBhvr>
                                        <p:cTn id="21" dur="1000" fill="hold">
                                          <p:stCondLst>
                                            <p:cond delay="0"/>
                                          </p:stCondLst>
                                        </p:cTn>
                                        <p:tgtEl>
                                          <p:spTgt spid="5"/>
                                        </p:tgtEl>
                                        <p:attrNameLst>
                                          <p:attrName>ppt_x</p:attrName>
                                        </p:attrNameLst>
                                      </p:cBhvr>
                                      <p:tavLst>
                                        <p:tav tm="0" fmla="#ppt_x+(8/9)*(#ppt_x-(#ppt_x-#ppt_w/2))*((1.5-1.5*$)^2-(1.5-1.5*$)^3)">
                                          <p:val>
                                            <p:fltVal val="0"/>
                                          </p:val>
                                        </p:tav>
                                        <p:tav tm="100000">
                                          <p:val>
                                            <p:fltVal val="1"/>
                                          </p:val>
                                        </p:tav>
                                      </p:tavLst>
                                    </p:anim>
                                    <p:anim to="" calcmode="lin" valueType="num">
                                      <p:cBhvr>
                                        <p:cTn id="22" dur="1000" fill="hold">
                                          <p:stCondLst>
                                            <p:cond delay="0"/>
                                          </p:stCondLst>
                                        </p:cTn>
                                        <p:tgtEl>
                                          <p:spTgt spid="5"/>
                                        </p:tgtEl>
                                        <p:attrNameLst>
                                          <p:attrName>ppt_y</p:attrName>
                                        </p:attrNameLst>
                                      </p:cBhvr>
                                      <p:tavLst>
                                        <p:tav tm="0" fmla="#ppt_y+(8/9)*(#ppt_y-(#ppt_y+#ppt_h/2))*((1.5-1.5*$)^2-(1.5-1.5*$)^3)">
                                          <p:val>
                                            <p:fltVal val="0"/>
                                          </p:val>
                                        </p:tav>
                                        <p:tav tm="100000">
                                          <p:val>
                                            <p:fltVal val="1"/>
                                          </p:val>
                                        </p:tav>
                                      </p:tavLst>
                                    </p:anim>
                                    <p:anim to="" calcmode="lin" valueType="num">
                                      <p:cBhvr>
                                        <p:cTn id="23" dur="1000" fill="hold">
                                          <p:stCondLst>
                                            <p:cond delay="0"/>
                                          </p:stCondLst>
                                        </p:cTn>
                                        <p:tgtEl>
                                          <p:spTgt spid="5"/>
                                        </p:tgtEl>
                                        <p:attrNameLst>
                                          <p:attrName>ppt_w</p:attrName>
                                        </p:attrNameLst>
                                      </p:cBhvr>
                                      <p:tavLst>
                                        <p:tav tm="0" fmla="#ppt_w+(8/9)*(#ppt_w-0)*((1.5-1.5*$)^2-(1.5-1.5*$)^3)">
                                          <p:val>
                                            <p:fltVal val="0"/>
                                          </p:val>
                                        </p:tav>
                                        <p:tav tm="100000">
                                          <p:val>
                                            <p:fltVal val="1"/>
                                          </p:val>
                                        </p:tav>
                                      </p:tavLst>
                                    </p:anim>
                                    <p:anim to="" calcmode="lin" valueType="num">
                                      <p:cBhvr>
                                        <p:cTn id="24" dur="1000" fill="hold">
                                          <p:stCondLst>
                                            <p:cond delay="0"/>
                                          </p:stCondLst>
                                        </p:cTn>
                                        <p:tgtEl>
                                          <p:spTgt spid="5"/>
                                        </p:tgtEl>
                                        <p:attrNameLst>
                                          <p:attrName>ppt_h</p:attrName>
                                        </p:attrNameLst>
                                      </p:cBhvr>
                                      <p:tavLst>
                                        <p:tav tm="0" fmla="#ppt_h+(8/9)*(#ppt_h-0)*((1.5-1.5*$)^2-(1.5-1.5*$)^3)">
                                          <p:val>
                                            <p:fltVal val="0"/>
                                          </p:val>
                                        </p:tav>
                                        <p:tav tm="100000">
                                          <p:val>
                                            <p:fltVal val="1"/>
                                          </p:val>
                                        </p:tav>
                                      </p:tavLst>
                                    </p:anim>
                                  </p:childTnLst>
                                </p:cTn>
                              </p:par>
                              <p:par>
                                <p:cTn id="25" presetID="53" presetClass="entr" presetSubtype="16" dur="500" fill="hold" grpId="0" nodeType="withEffect">
                                  <p:stCondLst>
                                    <p:cond delay="1000"/>
                                  </p:stCondLst>
                                  <p:iterate type="lt">
                                    <p:tmPct val="10000"/>
                                  </p:iterate>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nodeType="afterGroup">
                            <p:stCondLst>
                              <p:cond delay="3000"/>
                            </p:stCondLst>
                            <p:childTnLst>
                              <p:par>
                                <p:cTn id="31" presetID="23" presetClass="entr" presetSubtype="528" dur="1000" fill="hold" grpId="0" nodeType="afterEffect">
                                  <p:stCondLst>
                                    <p:cond delay="0"/>
                                  </p:stCondLst>
                                  <p:iterate type="lt">
                                    <p:tmPct val="5000"/>
                                  </p:iterate>
                                  <p:childTnLst>
                                    <p:set>
                                      <p:cBhvr>
                                        <p:cTn id="32" dur="1" fill="hold">
                                          <p:stCondLst>
                                            <p:cond delay="0"/>
                                          </p:stCondLst>
                                        </p:cTn>
                                        <p:tgtEl>
                                          <p:spTgt spid="7"/>
                                        </p:tgtEl>
                                        <p:attrNameLst>
                                          <p:attrName>style.visibility</p:attrName>
                                        </p:attrNameLst>
                                      </p:cBhvr>
                                      <p:to>
                                        <p:strVal val="visible"/>
                                      </p:to>
                                    </p:set>
                                    <p:anim to="" calcmode="lin" valueType="num">
                                      <p:cBhvr>
                                        <p:cTn id="33" dur="1000" fill="hold">
                                          <p:stCondLst>
                                            <p:cond delay="0"/>
                                          </p:stCondLst>
                                        </p:cTn>
                                        <p:tgtEl>
                                          <p:spTgt spid="7"/>
                                        </p:tgtEl>
                                        <p:attrNameLst>
                                          <p:attrName>ppt_x</p:attrName>
                                        </p:attrNameLst>
                                      </p:cBhvr>
                                      <p:tavLst>
                                        <p:tav tm="0" fmla="#ppt_x+(8/9)*(#ppt_x-(#ppt_x-#ppt_w/2))*((1.5-1.5*$)^2-(1.5-1.5*$)^3)">
                                          <p:val>
                                            <p:fltVal val="0"/>
                                          </p:val>
                                        </p:tav>
                                        <p:tav tm="100000">
                                          <p:val>
                                            <p:fltVal val="1"/>
                                          </p:val>
                                        </p:tav>
                                      </p:tavLst>
                                    </p:anim>
                                    <p:anim to="" calcmode="lin" valueType="num">
                                      <p:cBhvr>
                                        <p:cTn id="34" dur="1000" fill="hold">
                                          <p:stCondLst>
                                            <p:cond delay="0"/>
                                          </p:stCondLst>
                                        </p:cTn>
                                        <p:tgtEl>
                                          <p:spTgt spid="7"/>
                                        </p:tgtEl>
                                        <p:attrNameLst>
                                          <p:attrName>ppt_y</p:attrName>
                                        </p:attrNameLst>
                                      </p:cBhvr>
                                      <p:tavLst>
                                        <p:tav tm="0" fmla="#ppt_y+(8/9)*(#ppt_y-(#ppt_y+#ppt_h/2))*((1.5-1.5*$)^2-(1.5-1.5*$)^3)">
                                          <p:val>
                                            <p:fltVal val="0"/>
                                          </p:val>
                                        </p:tav>
                                        <p:tav tm="100000">
                                          <p:val>
                                            <p:fltVal val="1"/>
                                          </p:val>
                                        </p:tav>
                                      </p:tavLst>
                                    </p:anim>
                                    <p:anim to="" calcmode="lin" valueType="num">
                                      <p:cBhvr>
                                        <p:cTn id="35" dur="1000" fill="hold">
                                          <p:stCondLst>
                                            <p:cond delay="0"/>
                                          </p:stCondLst>
                                        </p:cTn>
                                        <p:tgtEl>
                                          <p:spTgt spid="7"/>
                                        </p:tgtEl>
                                        <p:attrNameLst>
                                          <p:attrName>ppt_w</p:attrName>
                                        </p:attrNameLst>
                                      </p:cBhvr>
                                      <p:tavLst>
                                        <p:tav tm="0" fmla="#ppt_w+(8/9)*(#ppt_w-0)*((1.5-1.5*$)^2-(1.5-1.5*$)^3)">
                                          <p:val>
                                            <p:fltVal val="0"/>
                                          </p:val>
                                        </p:tav>
                                        <p:tav tm="100000">
                                          <p:val>
                                            <p:fltVal val="1"/>
                                          </p:val>
                                        </p:tav>
                                      </p:tavLst>
                                    </p:anim>
                                    <p:anim to="" calcmode="lin" valueType="num">
                                      <p:cBhvr>
                                        <p:cTn id="36" dur="1000" fill="hold">
                                          <p:stCondLst>
                                            <p:cond delay="0"/>
                                          </p:stCondLst>
                                        </p:cTn>
                                        <p:tgtEl>
                                          <p:spTgt spid="7"/>
                                        </p:tgtEl>
                                        <p:attrNameLst>
                                          <p:attrName>ppt_h</p:attrName>
                                        </p:attrNameLst>
                                      </p:cBhvr>
                                      <p:tavLst>
                                        <p:tav tm="0" fmla="#ppt_h+(8/9)*(#ppt_h-0)*((1.5-1.5*$)^2-(1.5-1.5*$)^3)">
                                          <p:val>
                                            <p:fltVal val="0"/>
                                          </p:val>
                                        </p:tav>
                                        <p:tav tm="100000">
                                          <p:val>
                                            <p:fltVal val="1"/>
                                          </p:val>
                                        </p:tav>
                                      </p:tavLst>
                                    </p:anim>
                                  </p:childTnLst>
                                </p:cTn>
                              </p:par>
                              <p:par>
                                <p:cTn id="37" presetID="53" presetClass="entr" presetSubtype="16" dur="500" fill="hold" grpId="0" nodeType="withEffect">
                                  <p:stCondLst>
                                    <p:cond delay="1000"/>
                                  </p:stCondLst>
                                  <p:iterate type="lt">
                                    <p:tmPct val="10000"/>
                                  </p:iterate>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11" name="PA_库_矩形 6"/>
          <p:cNvSpPr/>
          <p:nvPr>
            <p:custDataLst>
              <p:tags r:id="rId1"/>
            </p:custDataLst>
          </p:nvPr>
        </p:nvSpPr>
        <p:spPr>
          <a:xfrm>
            <a:off x="4320298" y="2648419"/>
            <a:ext cx="2123658" cy="2112908"/>
          </a:xfrm>
          <a:prstGeom prst="rect">
            <a:avLst/>
          </a:prstGeom>
        </p:spPr>
        <p:txBody>
          <a:bodyPr vert="eaVert"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2073" y="4242135"/>
            <a:ext cx="4134679" cy="2325757"/>
          </a:xfrm>
          <a:prstGeom prst="rect">
            <a:avLst/>
          </a:prstGeom>
        </p:spPr>
      </p:pic>
      <p:pic>
        <p:nvPicPr>
          <p:cNvPr id="19" name="图片 18"/>
          <p:cNvPicPr>
            <a:picLocks noChangeAspect="1"/>
          </p:cNvPicPr>
          <p:nvPr/>
        </p:nvPicPr>
        <p:blipFill>
          <a:blip r:embed="rId5"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366030" y="1079431"/>
            <a:ext cx="1431233" cy="595699"/>
          </a:xfrm>
          <a:prstGeom prst="rect">
            <a:avLst/>
          </a:prstGeom>
        </p:spPr>
      </p:pic>
      <p:pic>
        <p:nvPicPr>
          <p:cNvPr id="20" name="图片 19"/>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8719638" y="4242135"/>
            <a:ext cx="1072418" cy="446355"/>
          </a:xfrm>
          <a:prstGeom prst="rect">
            <a:avLst/>
          </a:prstGeom>
        </p:spPr>
      </p:pic>
      <p:sp>
        <p:nvSpPr>
          <p:cNvPr id="21" name="文本框 20"/>
          <p:cNvSpPr txBox="1"/>
          <p:nvPr/>
        </p:nvSpPr>
        <p:spPr>
          <a:xfrm>
            <a:off x="6648291" y="436585"/>
            <a:ext cx="1431232"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39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charset="-122"/>
                <a:ea typeface="华文行楷" panose="02010800040101010101" charset="-122"/>
                <a:cs typeface="+mn-ea"/>
                <a:sym typeface="+mn-lt"/>
              </a:rPr>
              <a:t>中</a:t>
            </a:r>
          </a:p>
        </p:txBody>
      </p:sp>
      <p:sp>
        <p:nvSpPr>
          <p:cNvPr id="22" name="文本框 21"/>
          <p:cNvSpPr txBox="1"/>
          <p:nvPr/>
        </p:nvSpPr>
        <p:spPr>
          <a:xfrm>
            <a:off x="6792905" y="4056933"/>
            <a:ext cx="1431232"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6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charset="-122"/>
                <a:ea typeface="华文行楷" panose="02010800040101010101" charset="-122"/>
                <a:cs typeface="+mn-ea"/>
                <a:sym typeface="+mn-lt"/>
              </a:rPr>
              <a:t>风</a:t>
            </a:r>
          </a:p>
        </p:txBody>
      </p:sp>
      <p:sp>
        <p:nvSpPr>
          <p:cNvPr id="23" name="文本框 22"/>
          <p:cNvSpPr txBox="1"/>
          <p:nvPr/>
        </p:nvSpPr>
        <p:spPr>
          <a:xfrm>
            <a:off x="7824615" y="3040658"/>
            <a:ext cx="143123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a:noFill/>
                </a:ln>
                <a:gradFill>
                  <a:gsLst>
                    <a:gs pos="0">
                      <a:srgbClr val="2186A4"/>
                    </a:gs>
                    <a:gs pos="100000">
                      <a:srgbClr val="6EBA7D"/>
                    </a:gs>
                  </a:gsLst>
                  <a:lin ang="5400000" scaled="1"/>
                </a:gradFill>
                <a:effectLst/>
                <a:uLnTx/>
                <a:uFillTx/>
                <a:latin typeface="华文行楷" panose="02010800040101010101" charset="-122"/>
                <a:ea typeface="华文行楷" panose="02010800040101010101" charset="-122"/>
                <a:cs typeface="+mn-ea"/>
                <a:sym typeface="+mn-lt"/>
              </a:rPr>
              <a:t>国</a:t>
            </a:r>
          </a:p>
        </p:txBody>
      </p:sp>
      <p:grpSp>
        <p:nvGrpSpPr>
          <p:cNvPr id="28" name="组合 27"/>
          <p:cNvGrpSpPr/>
          <p:nvPr/>
        </p:nvGrpSpPr>
        <p:grpSpPr>
          <a:xfrm>
            <a:off x="3756645" y="4156263"/>
            <a:ext cx="935808" cy="935808"/>
            <a:chOff x="3387095" y="4429154"/>
            <a:chExt cx="1264200" cy="1264200"/>
          </a:xfrm>
        </p:grpSpPr>
        <p:pic>
          <p:nvPicPr>
            <p:cNvPr id="26" name="图片 25"/>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27" name="文本框 26"/>
            <p:cNvSpPr txBox="1"/>
            <p:nvPr/>
          </p:nvSpPr>
          <p:spPr>
            <a:xfrm>
              <a:off x="3745829" y="4630262"/>
              <a:ext cx="498937" cy="806486"/>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FAEBB5"/>
                  </a:solidFill>
                  <a:effectLst/>
                  <a:uLnTx/>
                  <a:uFillTx/>
                  <a:latin typeface="华文行楷" panose="02010800040101010101" pitchFamily="2" charset="-122"/>
                  <a:ea typeface="华文行楷" panose="02010800040101010101" pitchFamily="2" charset="-122"/>
                  <a:cs typeface="+mn-ea"/>
                  <a:sym typeface="+mn-lt"/>
                </a:rPr>
                <a:t>中国风</a:t>
              </a:r>
            </a:p>
          </p:txBody>
        </p:sp>
      </p:grpSp>
    </p:spTree>
    <p:extLst>
      <p:ext uri="{BB962C8B-B14F-4D97-AF65-F5344CB8AC3E}">
        <p14:creationId xmlns:p14="http://schemas.microsoft.com/office/powerpoint/2010/main" val="226711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2" presetClass="entr" presetSubtype="4" dur="1500" decel="10000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500" fill="hold"/>
                                        <p:tgtEl>
                                          <p:spTgt spid="21"/>
                                        </p:tgtEl>
                                        <p:attrNameLst>
                                          <p:attrName>ppt_x</p:attrName>
                                        </p:attrNameLst>
                                      </p:cBhvr>
                                      <p:tavLst>
                                        <p:tav tm="0">
                                          <p:val>
                                            <p:strVal val="#ppt_x"/>
                                          </p:val>
                                        </p:tav>
                                        <p:tav tm="100000">
                                          <p:val>
                                            <p:strVal val="#ppt_x"/>
                                          </p:val>
                                        </p:tav>
                                      </p:tavLst>
                                    </p:anim>
                                    <p:anim calcmode="lin" valueType="num">
                                      <p:cBhvr additive="base">
                                        <p:cTn id="11" dur="1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dur="1500" decel="10000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1500" fill="hold"/>
                                        <p:tgtEl>
                                          <p:spTgt spid="23"/>
                                        </p:tgtEl>
                                        <p:attrNameLst>
                                          <p:attrName>ppt_x</p:attrName>
                                        </p:attrNameLst>
                                      </p:cBhvr>
                                      <p:tavLst>
                                        <p:tav tm="0">
                                          <p:val>
                                            <p:strVal val="#ppt_x"/>
                                          </p:val>
                                        </p:tav>
                                        <p:tav tm="100000">
                                          <p:val>
                                            <p:strVal val="#ppt_x"/>
                                          </p:val>
                                        </p:tav>
                                      </p:tavLst>
                                    </p:anim>
                                    <p:anim calcmode="lin" valueType="num">
                                      <p:cBhvr additive="base">
                                        <p:cTn id="15" dur="1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dur="1500" decel="10000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500" fill="hold"/>
                                        <p:tgtEl>
                                          <p:spTgt spid="22"/>
                                        </p:tgtEl>
                                        <p:attrNameLst>
                                          <p:attrName>ppt_x</p:attrName>
                                        </p:attrNameLst>
                                      </p:cBhvr>
                                      <p:tavLst>
                                        <p:tav tm="0">
                                          <p:val>
                                            <p:strVal val="#ppt_x"/>
                                          </p:val>
                                        </p:tav>
                                        <p:tav tm="100000">
                                          <p:val>
                                            <p:strVal val="#ppt_x"/>
                                          </p:val>
                                        </p:tav>
                                      </p:tavLst>
                                    </p:anim>
                                    <p:anim calcmode="lin" valueType="num">
                                      <p:cBhvr additive="base">
                                        <p:cTn id="19" dur="1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8" dur="1500" decel="100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500" fill="hold"/>
                                        <p:tgtEl>
                                          <p:spTgt spid="20"/>
                                        </p:tgtEl>
                                        <p:attrNameLst>
                                          <p:attrName>ppt_x</p:attrName>
                                        </p:attrNameLst>
                                      </p:cBhvr>
                                      <p:tavLst>
                                        <p:tav tm="0">
                                          <p:val>
                                            <p:strVal val="0-#ppt_w/2"/>
                                          </p:val>
                                        </p:tav>
                                        <p:tav tm="100000">
                                          <p:val>
                                            <p:strVal val="#ppt_x"/>
                                          </p:val>
                                        </p:tav>
                                      </p:tavLst>
                                    </p:anim>
                                    <p:anim calcmode="lin" valueType="num">
                                      <p:cBhvr additive="base">
                                        <p:cTn id="23" dur="1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dur="1500" decel="10000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500" fill="hold"/>
                                        <p:tgtEl>
                                          <p:spTgt spid="19"/>
                                        </p:tgtEl>
                                        <p:attrNameLst>
                                          <p:attrName>ppt_x</p:attrName>
                                        </p:attrNameLst>
                                      </p:cBhvr>
                                      <p:tavLst>
                                        <p:tav tm="0">
                                          <p:val>
                                            <p:strVal val="0-#ppt_w/2"/>
                                          </p:val>
                                        </p:tav>
                                        <p:tav tm="100000">
                                          <p:val>
                                            <p:strVal val="#ppt_x"/>
                                          </p:val>
                                        </p:tav>
                                      </p:tavLst>
                                    </p:anim>
                                    <p:anim calcmode="lin" valueType="num">
                                      <p:cBhvr additive="base">
                                        <p:cTn id="27" dur="1500" fill="hold"/>
                                        <p:tgtEl>
                                          <p:spTgt spid="19"/>
                                        </p:tgtEl>
                                        <p:attrNameLst>
                                          <p:attrName>ppt_y</p:attrName>
                                        </p:attrNameLst>
                                      </p:cBhvr>
                                      <p:tavLst>
                                        <p:tav tm="0">
                                          <p:val>
                                            <p:strVal val="#ppt_y"/>
                                          </p:val>
                                        </p:tav>
                                        <p:tav tm="100000">
                                          <p:val>
                                            <p:strVal val="#ppt_y"/>
                                          </p:val>
                                        </p:tav>
                                      </p:tavLst>
                                    </p:anim>
                                  </p:childTnLst>
                                </p:cTn>
                              </p:par>
                              <p:par>
                                <p:cTn id="28" presetID="23" presetClass="entr" presetSubtype="528" dur="1000" fill="hold" grpId="0" nodeType="withEffect">
                                  <p:stCondLst>
                                    <p:cond delay="0"/>
                                  </p:stCondLst>
                                  <p:iterate type="lt">
                                    <p:tmPct val="5000"/>
                                  </p:iterate>
                                  <p:childTnLst>
                                    <p:set>
                                      <p:cBhvr>
                                        <p:cTn id="29" dur="1" fill="hold">
                                          <p:stCondLst>
                                            <p:cond delay="0"/>
                                          </p:stCondLst>
                                        </p:cTn>
                                        <p:tgtEl>
                                          <p:spTgt spid="11"/>
                                        </p:tgtEl>
                                        <p:attrNameLst>
                                          <p:attrName>style.visibility</p:attrName>
                                        </p:attrNameLst>
                                      </p:cBhvr>
                                      <p:to>
                                        <p:strVal val="visible"/>
                                      </p:to>
                                    </p:set>
                                    <p:anim to="" calcmode="lin" valueType="num">
                                      <p:cBhvr>
                                        <p:cTn id="30" dur="1000" fill="hold">
                                          <p:stCondLst>
                                            <p:cond delay="0"/>
                                          </p:stCondLst>
                                        </p:cTn>
                                        <p:tgtEl>
                                          <p:spTgt spid="11"/>
                                        </p:tgtEl>
                                        <p:attrNameLst>
                                          <p:attrName>ppt_x</p:attrName>
                                        </p:attrNameLst>
                                      </p:cBhvr>
                                      <p:tavLst>
                                        <p:tav tm="0" fmla="#ppt_x+(8/9)*(#ppt_x-(#ppt_x-#ppt_w/2))*((1.5-1.5*$)^2-(1.5-1.5*$)^3)">
                                          <p:val>
                                            <p:fltVal val="0"/>
                                          </p:val>
                                        </p:tav>
                                        <p:tav tm="100000">
                                          <p:val>
                                            <p:fltVal val="1"/>
                                          </p:val>
                                        </p:tav>
                                      </p:tavLst>
                                    </p:anim>
                                    <p:anim to="" calcmode="lin" valueType="num">
                                      <p:cBhvr>
                                        <p:cTn id="31" dur="1000" fill="hold">
                                          <p:stCondLst>
                                            <p:cond delay="0"/>
                                          </p:stCondLst>
                                        </p:cTn>
                                        <p:tgtEl>
                                          <p:spTgt spid="11"/>
                                        </p:tgtEl>
                                        <p:attrNameLst>
                                          <p:attrName>ppt_y</p:attrName>
                                        </p:attrNameLst>
                                      </p:cBhvr>
                                      <p:tavLst>
                                        <p:tav tm="0" fmla="#ppt_y+(8/9)*(#ppt_y-(#ppt_y+#ppt_h/2))*((1.5-1.5*$)^2-(1.5-1.5*$)^3)">
                                          <p:val>
                                            <p:fltVal val="0"/>
                                          </p:val>
                                        </p:tav>
                                        <p:tav tm="100000">
                                          <p:val>
                                            <p:fltVal val="1"/>
                                          </p:val>
                                        </p:tav>
                                      </p:tavLst>
                                    </p:anim>
                                    <p:anim to="" calcmode="lin" valueType="num">
                                      <p:cBhvr>
                                        <p:cTn id="32" dur="1000" fill="hold">
                                          <p:stCondLst>
                                            <p:cond delay="0"/>
                                          </p:stCondLst>
                                        </p:cTn>
                                        <p:tgtEl>
                                          <p:spTgt spid="11"/>
                                        </p:tgtEl>
                                        <p:attrNameLst>
                                          <p:attrName>ppt_w</p:attrName>
                                        </p:attrNameLst>
                                      </p:cBhvr>
                                      <p:tavLst>
                                        <p:tav tm="0" fmla="#ppt_w+(8/9)*(#ppt_w-0)*((1.5-1.5*$)^2-(1.5-1.5*$)^3)">
                                          <p:val>
                                            <p:fltVal val="0"/>
                                          </p:val>
                                        </p:tav>
                                        <p:tav tm="100000">
                                          <p:val>
                                            <p:fltVal val="1"/>
                                          </p:val>
                                        </p:tav>
                                      </p:tavLst>
                                    </p:anim>
                                    <p:anim to="" calcmode="lin" valueType="num">
                                      <p:cBhvr>
                                        <p:cTn id="33" dur="1000" fill="hold">
                                          <p:stCondLst>
                                            <p:cond delay="0"/>
                                          </p:stCondLst>
                                        </p:cTn>
                                        <p:tgtEl>
                                          <p:spTgt spid="11"/>
                                        </p:tgtEl>
                                        <p:attrNameLst>
                                          <p:attrName>ppt_h</p:attrName>
                                        </p:attrNameLst>
                                      </p:cBhvr>
                                      <p:tavLst>
                                        <p:tav tm="0" fmla="#ppt_h+(8/9)*(#ppt_h-0)*((1.5-1.5*$)^2-(1.5-1.5*$)^3)">
                                          <p:val>
                                            <p:fltVal val="0"/>
                                          </p:val>
                                        </p:tav>
                                        <p:tav tm="100000">
                                          <p:val>
                                            <p:fltVal val="1"/>
                                          </p:val>
                                        </p:tav>
                                      </p:tavLst>
                                    </p:anim>
                                  </p:childTnLst>
                                </p:cTn>
                              </p:par>
                              <p:par>
                                <p:cTn id="34" presetID="10" presetClass="entr" presetSubtype="0" dur="50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nodeType="afterGroup">
                            <p:stCondLst>
                              <p:cond delay="3650"/>
                            </p:stCondLst>
                            <p:childTnLst>
                              <p:par>
                                <p:cTn id="38" presetID="10" presetClass="entr" presetSubtype="0" dur="500" fill="hold" nodeType="afterEffect">
                                  <p:stCondLst>
                                    <p:cond delay="240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63552" y="4437112"/>
            <a:ext cx="9025003"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2"/>
              </a:rPr>
              <a:t>www.1ppt.com/moban/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行业</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3"/>
              </a:rPr>
              <a:t>www.1ppt.com/hangye/</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节日</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4"/>
              </a:rPr>
              <a:t>www.1ppt.com/jieri/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素材：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5"/>
              </a:rPr>
              <a:t>www.1ppt.com/sucai/</a:t>
            </a:r>
            <a:endParaRPr lang="en-US" altLang="zh-CN" sz="1465">
              <a:solidFill>
                <a:srgbClr val="EEECE1">
                  <a:lumMod val="25000"/>
                </a:srgbClr>
              </a:solidFill>
              <a:latin typeface="微软雅黑" panose="020B0503020204020204" pitchFamily="34" charset="-122"/>
              <a:ea typeface="微软雅黑" panose="020B0503020204020204" pitchFamily="34" charset="-122"/>
            </a:endParaRPr>
          </a:p>
          <a:p>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背景图片：</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6"/>
              </a:rPr>
              <a:t>www.1ppt.com/beijing/</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图表：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7"/>
              </a:rPr>
              <a:t>www.1ppt.com/tubiao/</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优秀</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下载：</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8"/>
              </a:rPr>
              <a:t>www.1ppt.com/xiazai/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教程：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9"/>
              </a:rPr>
              <a:t>www.1ppt.com/powerpoint/</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en-US" altLang="zh-CN" sz="1465">
                <a:solidFill>
                  <a:srgbClr val="EEECE1">
                    <a:lumMod val="25000"/>
                  </a:srgbClr>
                </a:solidFill>
                <a:latin typeface="微软雅黑" panose="020B0503020204020204" pitchFamily="34" charset="-122"/>
                <a:ea typeface="微软雅黑" panose="020B0503020204020204" pitchFamily="34" charset="-122"/>
              </a:rPr>
              <a:t>Word</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0"/>
              </a:rPr>
              <a:t>www.1ppt.com/word/</a:t>
            </a:r>
            <a:r>
              <a:rPr lang="en-US" altLang="zh-CN" sz="1465">
                <a:solidFill>
                  <a:srgbClr val="EEECE1">
                    <a:lumMod val="25000"/>
                  </a:srgbClr>
                </a:solidFill>
                <a:latin typeface="微软雅黑" panose="020B0503020204020204" pitchFamily="34" charset="-122"/>
                <a:ea typeface="微软雅黑" panose="020B0503020204020204" pitchFamily="34" charset="-122"/>
              </a:rPr>
              <a:t>                        Excel</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1"/>
              </a:rPr>
              <a:t>www.1ppt.com/excel/</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个人简历：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2"/>
              </a:rPr>
              <a:t>www.1ppt.com/jianli/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课件：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3"/>
              </a:rPr>
              <a:t>www.1ppt.com/kejian/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手抄报：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4"/>
              </a:rPr>
              <a:t>www.1ppt.com/shouchaobao/</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试题下载：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5"/>
              </a:rPr>
              <a:t>www.1ppt.com/shiti/</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教案下载：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6"/>
              </a:rPr>
              <a:t>www.1ppt.com/jiaoan/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字体下载：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7"/>
              </a:rPr>
              <a:t>www.1ppt.com/ziti/</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endParaRPr lang="zh-CN" altLang="en-US" sz="1465">
              <a:solidFill>
                <a:srgbClr val="EEECE1">
                  <a:lumMod val="25000"/>
                </a:srgbClr>
              </a:solidFill>
              <a:latin typeface="微软雅黑" panose="020B0503020204020204" pitchFamily="34" charset="-122"/>
              <a:ea typeface="微软雅黑" panose="020B0503020204020204" pitchFamily="34" charset="-122"/>
            </a:endParaRPr>
          </a:p>
        </p:txBody>
      </p:sp>
      <p:sp>
        <p:nvSpPr>
          <p:cNvPr id="3" name="Rectangle 17"/>
          <p:cNvSpPr>
            <a:spLocks noChangeArrowheads="1"/>
          </p:cNvSpPr>
          <p:nvPr/>
        </p:nvSpPr>
        <p:spPr bwMode="gray">
          <a:xfrm>
            <a:off x="0" y="2998276"/>
            <a:ext cx="12192000" cy="1366829"/>
          </a:xfrm>
          <a:prstGeom prst="rect">
            <a:avLst/>
          </a:prstGeom>
          <a:solidFill>
            <a:schemeClr val="tx2">
              <a:lumMod val="75000"/>
            </a:schemeClr>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5397"/>
              </a:solidFill>
              <a:latin typeface="Arial"/>
              <a:ea typeface="微软雅黑" panose="020B0503020204020204" pitchFamily="34" charset="-122"/>
            </a:endParaRPr>
          </a:p>
        </p:txBody>
      </p:sp>
      <p:sp>
        <p:nvSpPr>
          <p:cNvPr id="15" name="Rectangle 3"/>
          <p:cNvSpPr>
            <a:spLocks noChangeArrowheads="1"/>
          </p:cNvSpPr>
          <p:nvPr/>
        </p:nvSpPr>
        <p:spPr bwMode="auto">
          <a:xfrm>
            <a:off x="540251" y="3097353"/>
            <a:ext cx="5471583" cy="119575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5B8CC1"/>
              </a:buClr>
              <a:buFont typeface="Wingdings" panose="05000000000000000000" pitchFamily="2" charset="2"/>
              <a:buNone/>
              <a:defRPr/>
            </a:pPr>
            <a:r>
              <a:rPr lang="zh-CN" altLang="en-US" sz="2400" b="1" kern="0">
                <a:solidFill>
                  <a:prstClr val="white"/>
                </a:solidFill>
                <a:latin typeface="微软雅黑" panose="020B0503020204020204" pitchFamily="34" charset="-122"/>
                <a:ea typeface="微软雅黑" panose="020B0503020204020204" pitchFamily="34" charset="-122"/>
              </a:rPr>
              <a:t>可以在下列情况使用</a:t>
            </a:r>
            <a:endParaRPr lang="zh-CN" altLang="en-US" sz="1465" kern="0">
              <a:solidFill>
                <a:prstClr val="white"/>
              </a:solidFill>
              <a:latin typeface="微软雅黑" panose="020B0503020204020204" pitchFamily="34" charset="-122"/>
              <a:ea typeface="微软雅黑" panose="020B0503020204020204" pitchFamily="34" charset="-122"/>
            </a:endParaRP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个人学习、研究。</a:t>
            </a: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拷贝模板中的内容用于其它幻灯片母版中使用。</a:t>
            </a:r>
          </a:p>
        </p:txBody>
      </p:sp>
      <p:sp>
        <p:nvSpPr>
          <p:cNvPr id="16" name="Rectangle 4"/>
          <p:cNvSpPr>
            <a:spLocks noChangeArrowheads="1"/>
          </p:cNvSpPr>
          <p:nvPr/>
        </p:nvSpPr>
        <p:spPr bwMode="auto">
          <a:xfrm>
            <a:off x="6107840" y="3097353"/>
            <a:ext cx="5471584" cy="119575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5B8CC1"/>
              </a:buClr>
              <a:buFont typeface="Wingdings" panose="05000000000000000000" pitchFamily="2" charset="2"/>
              <a:buNone/>
              <a:defRPr/>
            </a:pPr>
            <a:r>
              <a:rPr lang="zh-CN" altLang="en-US" sz="2400" b="1" kern="0">
                <a:solidFill>
                  <a:prstClr val="white"/>
                </a:solidFill>
                <a:latin typeface="微软雅黑" panose="020B0503020204020204" pitchFamily="34" charset="-122"/>
                <a:ea typeface="微软雅黑" panose="020B0503020204020204" pitchFamily="34" charset="-122"/>
              </a:rPr>
              <a:t>不可以在以下情况使用</a:t>
            </a:r>
            <a:endParaRPr lang="zh-CN" altLang="en-US" sz="1335" b="1" kern="0">
              <a:solidFill>
                <a:prstClr val="white"/>
              </a:solidFill>
              <a:latin typeface="微软雅黑" panose="020B0503020204020204" pitchFamily="34" charset="-122"/>
              <a:ea typeface="微软雅黑" panose="020B0503020204020204" pitchFamily="34" charset="-122"/>
            </a:endParaRP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任何形式的在线付费下载。</a:t>
            </a: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网络转载、线上线下传播。</a:t>
            </a:r>
            <a:endParaRPr lang="zh-CN" altLang="en-GB" sz="1465" kern="0">
              <a:solidFill>
                <a:prstClr val="white"/>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1947382" y="-404505"/>
            <a:ext cx="7893049" cy="340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墨迹 6"/>
          <p:cNvPicPr/>
          <p:nvPr/>
        </p:nvPicPr>
        <p:blipFill>
          <a:blip r:embed="rId19" cstate="email">
            <a:extLst>
              <a:ext uri="{28A0092B-C50C-407E-A947-70E740481C1C}">
                <a14:useLocalDpi xmlns:a14="http://schemas.microsoft.com/office/drawing/2010/main"/>
              </a:ext>
            </a:extLst>
          </a:blip>
          <a:stretch>
            <a:fillRect/>
          </a:stretch>
        </p:blipFill>
        <p:spPr>
          <a:xfrm>
            <a:off x="-1715569" y="629060"/>
            <a:ext cx="48000" cy="216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TextBox 7"/>
          <p:cNvSpPr txBox="1">
            <a:spLocks noChangeArrowheads="1"/>
          </p:cNvSpPr>
          <p:nvPr/>
        </p:nvSpPr>
        <p:spPr bwMode="auto">
          <a:xfrm>
            <a:off x="6219110" y="891057"/>
            <a:ext cx="1600212" cy="50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8565" eaLnBrk="1" fontAlgn="base" hangingPunct="1">
              <a:spcBef>
                <a:spcPct val="0"/>
              </a:spcBef>
              <a:spcAft>
                <a:spcPct val="0"/>
              </a:spcAft>
            </a:pPr>
            <a:r>
              <a:rPr lang="zh-CN" altLang="en-US" sz="88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nvGrpSpPr>
          <p:cNvPr id="7" name="组合 6"/>
          <p:cNvGrpSpPr/>
          <p:nvPr/>
        </p:nvGrpSpPr>
        <p:grpSpPr>
          <a:xfrm>
            <a:off x="8052872" y="2415399"/>
            <a:ext cx="1520032" cy="1600148"/>
            <a:chOff x="4837568" y="1766018"/>
            <a:chExt cx="834450" cy="878431"/>
          </a:xfrm>
        </p:grpSpPr>
        <p:sp>
          <p:nvSpPr>
            <p:cNvPr id="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54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5" name="椭圆 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8" name="PA_库_矩形 6"/>
          <p:cNvSpPr/>
          <p:nvPr>
            <p:custDataLst>
              <p:tags r:id="rId1"/>
            </p:custDataLst>
          </p:nvPr>
        </p:nvSpPr>
        <p:spPr>
          <a:xfrm>
            <a:off x="4420397" y="2149432"/>
            <a:ext cx="1800493" cy="2651729"/>
          </a:xfrm>
          <a:prstGeom prst="rect">
            <a:avLst/>
          </a:prstGeom>
        </p:spPr>
        <p:txBody>
          <a:bodyPr vert="eaVert" wrap="square">
            <a:spAutoFit/>
          </a:bodyPr>
          <a:lstStyle/>
          <a:p>
            <a:pPr>
              <a:lnSpc>
                <a:spcPct val="150000"/>
              </a:lnSpc>
            </a:pPr>
            <a:r>
              <a:rPr lang="zh-CN" altLang="en-US" sz="1400"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6436" y="4081993"/>
            <a:ext cx="4134679" cy="2325757"/>
          </a:xfrm>
          <a:prstGeom prst="rect">
            <a:avLst/>
          </a:prstGeom>
        </p:spPr>
      </p:pic>
      <p:grpSp>
        <p:nvGrpSpPr>
          <p:cNvPr id="2" name="组合 1"/>
          <p:cNvGrpSpPr/>
          <p:nvPr/>
        </p:nvGrpSpPr>
        <p:grpSpPr>
          <a:xfrm>
            <a:off x="3503946" y="4220586"/>
            <a:ext cx="935808" cy="935808"/>
            <a:chOff x="3387095" y="4429154"/>
            <a:chExt cx="1264200" cy="1264200"/>
          </a:xfrm>
        </p:grpSpPr>
        <p:pic>
          <p:nvPicPr>
            <p:cNvPr id="11" name="图片 10"/>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14" name="文本框 13"/>
            <p:cNvSpPr txBox="1"/>
            <p:nvPr/>
          </p:nvSpPr>
          <p:spPr>
            <a:xfrm>
              <a:off x="3745829" y="4630262"/>
              <a:ext cx="498937" cy="806486"/>
            </a:xfrm>
            <a:prstGeom prst="rect">
              <a:avLst/>
            </a:prstGeom>
            <a:noFill/>
          </p:spPr>
          <p:txBody>
            <a:bodyPr vert="eaVert" wrap="square" rtlCol="0">
              <a:spAutoFit/>
            </a:bodyPr>
            <a:lstStyle/>
            <a:p>
              <a:pPr algn="ctr"/>
              <a:r>
                <a:rPr lang="zh-CN" altLang="en-US" sz="12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dur="5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dur="1000" fill="hold" grpId="0" nodeType="with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26" presetClass="emph" presetSubtype="0" dur="500" fill="hold" grpId="1" nodeType="withEffect">
                                  <p:stCondLst>
                                    <p:cond delay="0"/>
                                  </p:stCondLst>
                                  <p:iterate type="lt">
                                    <p:tmPct val="10000"/>
                                  </p:iterate>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3" presetClass="entr" presetSubtype="528" dur="1000" fill="hold" grpId="0"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to="" calcmode="lin" valueType="num">
                                      <p:cBhvr>
                                        <p:cTn id="20" dur="1000" fill="hold">
                                          <p:stCondLst>
                                            <p:cond delay="0"/>
                                          </p:stCondLst>
                                        </p:cTn>
                                        <p:tgtEl>
                                          <p:spTgt spid="8"/>
                                        </p:tgtEl>
                                        <p:attrNameLst>
                                          <p:attrName>ppt_x</p:attrName>
                                        </p:attrNameLst>
                                      </p:cBhvr>
                                      <p:tavLst>
                                        <p:tav tm="0" fmla="#ppt_x+(8/9)*(#ppt_x-(#ppt_x-#ppt_w/2))*((1.5-1.5*$)^2-(1.5-1.5*$)^3)">
                                          <p:val>
                                            <p:fltVal val="0"/>
                                          </p:val>
                                        </p:tav>
                                        <p:tav tm="100000">
                                          <p:val>
                                            <p:fltVal val="1"/>
                                          </p:val>
                                        </p:tav>
                                      </p:tavLst>
                                    </p:anim>
                                    <p:anim to="" calcmode="lin" valueType="num">
                                      <p:cBhvr>
                                        <p:cTn id="21" dur="1000" fill="hold">
                                          <p:stCondLst>
                                            <p:cond delay="0"/>
                                          </p:stCondLst>
                                        </p:cTn>
                                        <p:tgtEl>
                                          <p:spTgt spid="8"/>
                                        </p:tgtEl>
                                        <p:attrNameLst>
                                          <p:attrName>ppt_y</p:attrName>
                                        </p:attrNameLst>
                                      </p:cBhvr>
                                      <p:tavLst>
                                        <p:tav tm="0" fmla="#ppt_y+(8/9)*(#ppt_y-(#ppt_y+#ppt_h/2))*((1.5-1.5*$)^2-(1.5-1.5*$)^3)">
                                          <p:val>
                                            <p:fltVal val="0"/>
                                          </p:val>
                                        </p:tav>
                                        <p:tav tm="100000">
                                          <p:val>
                                            <p:fltVal val="1"/>
                                          </p:val>
                                        </p:tav>
                                      </p:tavLst>
                                    </p:anim>
                                    <p:anim to="" calcmode="lin" valueType="num">
                                      <p:cBhvr>
                                        <p:cTn id="22" dur="1000" fill="hold">
                                          <p:stCondLst>
                                            <p:cond delay="0"/>
                                          </p:stCondLst>
                                        </p:cTn>
                                        <p:tgtEl>
                                          <p:spTgt spid="8"/>
                                        </p:tgtEl>
                                        <p:attrNameLst>
                                          <p:attrName>ppt_w</p:attrName>
                                        </p:attrNameLst>
                                      </p:cBhvr>
                                      <p:tavLst>
                                        <p:tav tm="0" fmla="#ppt_w+(8/9)*(#ppt_w-0)*((1.5-1.5*$)^2-(1.5-1.5*$)^3)">
                                          <p:val>
                                            <p:fltVal val="0"/>
                                          </p:val>
                                        </p:tav>
                                        <p:tav tm="100000">
                                          <p:val>
                                            <p:fltVal val="1"/>
                                          </p:val>
                                        </p:tav>
                                      </p:tavLst>
                                    </p:anim>
                                    <p:anim to="" calcmode="lin" valueType="num">
                                      <p:cBhvr>
                                        <p:cTn id="23" dur="1000" fill="hold">
                                          <p:stCondLst>
                                            <p:cond delay="0"/>
                                          </p:stCondLst>
                                        </p:cTn>
                                        <p:tgtEl>
                                          <p:spTgt spid="8"/>
                                        </p:tgtEl>
                                        <p:attrNameLst>
                                          <p:attrName>ppt_h</p:attrName>
                                        </p:attrNameLst>
                                      </p:cBhvr>
                                      <p:tavLst>
                                        <p:tav tm="0" fmla="#ppt_h+(8/9)*(#ppt_h-0)*((1.5-1.5*$)^2-(1.5-1.5*$)^3)">
                                          <p:val>
                                            <p:fltVal val="0"/>
                                          </p:val>
                                        </p:tav>
                                        <p:tav tm="100000">
                                          <p:val>
                                            <p:fltVal val="1"/>
                                          </p:val>
                                        </p:tav>
                                      </p:tavLst>
                                    </p:anim>
                                  </p:childTnLst>
                                </p:cTn>
                              </p:par>
                              <p:par>
                                <p:cTn id="24" presetID="10" presetClass="entr" presetSubtype="0" dur="500" fill="hold" nodeType="withEffect">
                                  <p:stCondLst>
                                    <p:cond delay="1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dur="5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86" y="1893600"/>
            <a:ext cx="5928312" cy="4964400"/>
          </a:xfrm>
          <a:prstGeom prst="rect">
            <a:avLst/>
          </a:prstGeom>
        </p:spPr>
      </p:pic>
      <p:sp>
        <p:nvSpPr>
          <p:cNvPr id="4" name="文本框 3" descr="e7d195523061f1c0600ade85ab8d19863d296bbd6d3c8047FB0A4867354E4F1E3A7DEAE3C4C4B5C9777EC9E9D7F78045DB0296A4194571101A21F67FC7D6C39966CE50B69116E2EE84E571E25F3C0CCE6EB6564C7B067AA01A8D28ADDD828ED65E4C8B9DDF7483D91BA134AC0CB6248B8001497F53D52ABFB94F210FB0A3E8440A7C2883AC62A64A"/>
          <p:cNvSpPr txBox="1"/>
          <p:nvPr/>
        </p:nvSpPr>
        <p:spPr>
          <a:xfrm>
            <a:off x="6503590" y="2498979"/>
            <a:ext cx="3631763" cy="2529212"/>
          </a:xfrm>
          <a:prstGeom prst="rect">
            <a:avLst/>
          </a:prstGeom>
          <a:noFill/>
        </p:spPr>
        <p:txBody>
          <a:bodyPr vert="eaVert" wrap="square" rtlCol="0">
            <a:spAutoFit/>
          </a:bodyPr>
          <a:lstStyle/>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此地有崇山峻岭，茂林修竹，又有清流激湍，</a:t>
            </a:r>
          </a:p>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映带左右，引以为流觞曲水，列坐其次。</a:t>
            </a:r>
          </a:p>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虽无丝竹管弦之盛，一觞一咏，亦足以畅叙幽情。</a:t>
            </a:r>
          </a:p>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是日也，天朗气清，惠风和畅。</a:t>
            </a:r>
          </a:p>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仰观宇宙之大，俯察品类之盛</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grpSp>
        <p:nvGrpSpPr>
          <p:cNvPr id="17" name="组合 16"/>
          <p:cNvGrpSpPr/>
          <p:nvPr/>
        </p:nvGrpSpPr>
        <p:grpSpPr>
          <a:xfrm>
            <a:off x="7383510" y="882883"/>
            <a:ext cx="1826467" cy="591522"/>
            <a:chOff x="9219510" y="2506813"/>
            <a:chExt cx="1826467" cy="591522"/>
          </a:xfrm>
        </p:grpSpPr>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5674" y="2506813"/>
              <a:ext cx="529126" cy="532234"/>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9510" y="2817340"/>
              <a:ext cx="1826467" cy="280995"/>
            </a:xfrm>
            <a:prstGeom prst="rect">
              <a:avLst/>
            </a:prstGeom>
          </p:spPr>
        </p:pic>
      </p:grpSp>
      <p:grpSp>
        <p:nvGrpSpPr>
          <p:cNvPr id="22" name="组合 21"/>
          <p:cNvGrpSpPr/>
          <p:nvPr/>
        </p:nvGrpSpPr>
        <p:grpSpPr>
          <a:xfrm>
            <a:off x="716072" y="393308"/>
            <a:ext cx="3179128" cy="800102"/>
            <a:chOff x="608072" y="298750"/>
            <a:chExt cx="3179128" cy="800102"/>
          </a:xfrm>
        </p:grpSpPr>
        <p:grpSp>
          <p:nvGrpSpPr>
            <p:cNvPr id="18" name="组合 17"/>
            <p:cNvGrpSpPr/>
            <p:nvPr/>
          </p:nvGrpSpPr>
          <p:grpSpPr>
            <a:xfrm>
              <a:off x="608072" y="355657"/>
              <a:ext cx="651928" cy="686289"/>
              <a:chOff x="4837568" y="1766018"/>
              <a:chExt cx="834450" cy="878431"/>
            </a:xfrm>
          </p:grpSpPr>
          <p:sp>
            <p:nvSpPr>
              <p:cNvPr id="19"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0" name="椭圆 19"/>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21"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pic>
        <p:nvPicPr>
          <p:cNvPr id="24" name="图片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190" y="1119385"/>
            <a:ext cx="5288400" cy="5288400"/>
          </a:xfrm>
          <a:prstGeom prst="rect">
            <a:avLst/>
          </a:prstGeom>
        </p:spPr>
      </p:pic>
      <p:sp>
        <p:nvSpPr>
          <p:cNvPr id="25" name="TextBox 7"/>
          <p:cNvSpPr txBox="1">
            <a:spLocks noChangeArrowheads="1"/>
          </p:cNvSpPr>
          <p:nvPr/>
        </p:nvSpPr>
        <p:spPr bwMode="auto">
          <a:xfrm>
            <a:off x="10249967" y="2498979"/>
            <a:ext cx="923104" cy="2529212"/>
          </a:xfrm>
          <a:prstGeom prst="rect">
            <a:avLst/>
          </a:prstGeom>
          <a:noFill/>
          <a:ln>
            <a:noFill/>
          </a:ln>
        </p:spPr>
        <p:txBody>
          <a:bodyPr vert="eaVert"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10" presetClass="entr" presetSubtype="0" dur="50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42" presetClass="entr" presetSubtype="0" dur="100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2" dur="50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45100" y="3628801"/>
            <a:ext cx="969496" cy="2606628"/>
          </a:xfrm>
          <a:prstGeom prst="rect">
            <a:avLst/>
          </a:prstGeom>
          <a:noFill/>
        </p:spPr>
        <p:txBody>
          <a:bodyPr vert="eaVert" wrap="square" lIns="0" tIns="0" rIns="0" bIns="0" rtlCol="0">
            <a:spAutoFit/>
          </a:bodyPr>
          <a:lstStyle/>
          <a:p>
            <a:pPr hangingPunct="0">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a楷体" panose="02000500000000000000" pitchFamily="2" charset="-122"/>
                <a:sym typeface="+mn-lt"/>
              </a:rPr>
              <a:t>点击这里，输入您的文本文字，更改文字的颜色或者大小属性。点击这里，输入您的文本文字，</a:t>
            </a:r>
          </a:p>
        </p:txBody>
      </p:sp>
      <p:sp>
        <p:nvSpPr>
          <p:cNvPr id="8" name="矩形 7"/>
          <p:cNvSpPr/>
          <p:nvPr/>
        </p:nvSpPr>
        <p:spPr>
          <a:xfrm>
            <a:off x="3338976" y="3628801"/>
            <a:ext cx="969496" cy="2606628"/>
          </a:xfrm>
          <a:prstGeom prst="rect">
            <a:avLst/>
          </a:prstGeom>
          <a:noFill/>
        </p:spPr>
        <p:txBody>
          <a:bodyPr vert="eaVert" wrap="square" lIns="0" tIns="0" rIns="0" bIns="0" rtlCol="0">
            <a:spAutoFit/>
          </a:bodyPr>
          <a:lstStyle/>
          <a:p>
            <a:pPr hangingPunct="0">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a楷体" panose="02000500000000000000" pitchFamily="2" charset="-122"/>
                <a:sym typeface="+mn-lt"/>
              </a:rPr>
              <a:t>点击这里，输入您的文本文字，更改文字的颜色或者大小属性。点击这里，输入您的文本文字，</a:t>
            </a:r>
          </a:p>
        </p:txBody>
      </p:sp>
      <p:sp>
        <p:nvSpPr>
          <p:cNvPr id="9" name="矩形 8"/>
          <p:cNvSpPr/>
          <p:nvPr/>
        </p:nvSpPr>
        <p:spPr>
          <a:xfrm>
            <a:off x="5232853" y="3646233"/>
            <a:ext cx="969496" cy="2606628"/>
          </a:xfrm>
          <a:prstGeom prst="rect">
            <a:avLst/>
          </a:prstGeom>
          <a:noFill/>
        </p:spPr>
        <p:txBody>
          <a:bodyPr vert="eaVert" wrap="square" lIns="0" tIns="0" rIns="0" bIns="0" rtlCol="0">
            <a:spAutoFit/>
          </a:bodyPr>
          <a:lstStyle/>
          <a:p>
            <a:pPr hangingPunct="0">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Aa楷体" panose="02000500000000000000" pitchFamily="2" charset="-122"/>
                <a:sym typeface="+mn-lt"/>
              </a:rPr>
              <a:t>点击这里，输入您的文本文字，更改文字的颜色或者大小属性。点击这里，输入您的文本文字，</a:t>
            </a:r>
          </a:p>
        </p:txBody>
      </p:sp>
      <p:grpSp>
        <p:nvGrpSpPr>
          <p:cNvPr id="10" name="组合 9"/>
          <p:cNvGrpSpPr/>
          <p:nvPr/>
        </p:nvGrpSpPr>
        <p:grpSpPr>
          <a:xfrm>
            <a:off x="1215667" y="1966054"/>
            <a:ext cx="1319637" cy="1389189"/>
            <a:chOff x="1827105" y="2174556"/>
            <a:chExt cx="1319637" cy="1389189"/>
          </a:xfrm>
          <a:solidFill>
            <a:srgbClr val="7097A8"/>
          </a:solidFill>
        </p:grpSpPr>
        <p:sp>
          <p:nvSpPr>
            <p:cNvPr id="11" name="图形 9"/>
            <p:cNvSpPr/>
            <p:nvPr/>
          </p:nvSpPr>
          <p:spPr>
            <a:xfrm>
              <a:off x="1827105"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4800"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5" name="椭圆 14"/>
            <p:cNvSpPr/>
            <p:nvPr/>
          </p:nvSpPr>
          <p:spPr>
            <a:xfrm>
              <a:off x="2155517" y="2500665"/>
              <a:ext cx="736970" cy="736970"/>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grpSp>
        <p:nvGrpSpPr>
          <p:cNvPr id="16" name="组合 15"/>
          <p:cNvGrpSpPr/>
          <p:nvPr/>
        </p:nvGrpSpPr>
        <p:grpSpPr>
          <a:xfrm>
            <a:off x="3123707" y="1966054"/>
            <a:ext cx="1319637" cy="1389189"/>
            <a:chOff x="3540561" y="2174556"/>
            <a:chExt cx="1319637" cy="1389189"/>
          </a:xfrm>
          <a:gradFill>
            <a:gsLst>
              <a:gs pos="0">
                <a:srgbClr val="2186A4"/>
              </a:gs>
              <a:gs pos="100000">
                <a:srgbClr val="6EBA7D"/>
              </a:gs>
            </a:gsLst>
            <a:lin ang="5400000" scaled="1"/>
          </a:gradFill>
        </p:grpSpPr>
        <p:sp>
          <p:nvSpPr>
            <p:cNvPr id="17" name="图形 9"/>
            <p:cNvSpPr/>
            <p:nvPr/>
          </p:nvSpPr>
          <p:spPr>
            <a:xfrm>
              <a:off x="3540561"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4800"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8" name="椭圆 17"/>
            <p:cNvSpPr/>
            <p:nvPr/>
          </p:nvSpPr>
          <p:spPr>
            <a:xfrm>
              <a:off x="3868973" y="2500665"/>
              <a:ext cx="736970" cy="736970"/>
            </a:xfrm>
            <a:prstGeom prst="ellipse">
              <a:avLst/>
            </a:prstGeom>
            <a:grpFill/>
            <a:ln w="4472" cap="flat">
              <a:noFill/>
              <a:prstDash val="solid"/>
              <a:miter/>
            </a:ln>
          </p:spPr>
          <p:txBody>
            <a:bodyPr rtlCol="0" anchor="ctr"/>
            <a:lstStyle/>
            <a:p>
              <a:pPr algn="ctr"/>
              <a:r>
                <a:rPr lang="zh-CN" altLang="en-US"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grpSp>
        <p:nvGrpSpPr>
          <p:cNvPr id="19" name="组合 18"/>
          <p:cNvGrpSpPr/>
          <p:nvPr/>
        </p:nvGrpSpPr>
        <p:grpSpPr>
          <a:xfrm>
            <a:off x="5031747" y="1966053"/>
            <a:ext cx="1319637" cy="1389189"/>
            <a:chOff x="5134259" y="2174556"/>
            <a:chExt cx="1319637" cy="1389189"/>
          </a:xfrm>
          <a:gradFill>
            <a:gsLst>
              <a:gs pos="0">
                <a:srgbClr val="2186A4"/>
              </a:gs>
              <a:gs pos="100000">
                <a:srgbClr val="6EBA7D"/>
              </a:gs>
            </a:gsLst>
            <a:lin ang="5400000" scaled="1"/>
          </a:gradFill>
        </p:grpSpPr>
        <p:sp>
          <p:nvSpPr>
            <p:cNvPr id="20" name="图形 9"/>
            <p:cNvSpPr/>
            <p:nvPr/>
          </p:nvSpPr>
          <p:spPr>
            <a:xfrm>
              <a:off x="5134259" y="2174556"/>
              <a:ext cx="1319637" cy="1389189"/>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pFill/>
            <a:ln w="4472" cap="flat">
              <a:noFill/>
              <a:prstDash val="solid"/>
              <a:miter/>
            </a:ln>
          </p:spPr>
          <p:txBody>
            <a:bodyPr rtlCol="0" anchor="ctr"/>
            <a:lstStyle/>
            <a:p>
              <a:pPr algn="ctr"/>
              <a:endParaRPr lang="zh-CN" altLang="en-US" sz="4800"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1" name="椭圆 20"/>
            <p:cNvSpPr/>
            <p:nvPr/>
          </p:nvSpPr>
          <p:spPr>
            <a:xfrm>
              <a:off x="5462671" y="2500665"/>
              <a:ext cx="736970" cy="736970"/>
            </a:xfrm>
            <a:prstGeom prst="ellipse">
              <a:avLst/>
            </a:prstGeom>
            <a:grpFill/>
            <a:ln w="4472" cap="flat">
              <a:noFill/>
              <a:prstDash val="solid"/>
              <a:miter/>
            </a:ln>
          </p:spPr>
          <p:txBody>
            <a:bodyPr rtlCol="0" anchor="ctr"/>
            <a:lstStyle/>
            <a:p>
              <a:pPr algn="ctr"/>
              <a:r>
                <a:rPr lang="zh-CN" altLang="en-US"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叁</a:t>
              </a:r>
              <a:endParaRPr lang="en-US" altLang="zh-CN" sz="36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grpSp>
        <p:nvGrpSpPr>
          <p:cNvPr id="2" name="组合 1"/>
          <p:cNvGrpSpPr/>
          <p:nvPr/>
        </p:nvGrpSpPr>
        <p:grpSpPr>
          <a:xfrm>
            <a:off x="691485" y="393308"/>
            <a:ext cx="3179128" cy="800102"/>
            <a:chOff x="608072" y="298750"/>
            <a:chExt cx="3179128" cy="800102"/>
          </a:xfrm>
        </p:grpSpPr>
        <p:grpSp>
          <p:nvGrpSpPr>
            <p:cNvPr id="4" name="组合 3"/>
            <p:cNvGrpSpPr/>
            <p:nvPr/>
          </p:nvGrpSpPr>
          <p:grpSpPr>
            <a:xfrm>
              <a:off x="608072" y="355657"/>
              <a:ext cx="651928" cy="686289"/>
              <a:chOff x="4837568" y="1766018"/>
              <a:chExt cx="834450" cy="878431"/>
            </a:xfrm>
          </p:grpSpPr>
          <p:sp>
            <p:nvSpPr>
              <p:cNvPr id="6"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23" name="椭圆 22"/>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5"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pic>
        <p:nvPicPr>
          <p:cNvPr id="25" name="图片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9405" y="1573046"/>
            <a:ext cx="5629802" cy="5629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 presetClass="entr" presetSubtype="4" dur="1500" decel="10000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500" fill="hold"/>
                                        <p:tgtEl>
                                          <p:spTgt spid="10"/>
                                        </p:tgtEl>
                                        <p:attrNameLst>
                                          <p:attrName>ppt_x</p:attrName>
                                        </p:attrNameLst>
                                      </p:cBhvr>
                                      <p:tavLst>
                                        <p:tav tm="0">
                                          <p:val>
                                            <p:strVal val="#ppt_x"/>
                                          </p:val>
                                        </p:tav>
                                        <p:tav tm="100000">
                                          <p:val>
                                            <p:strVal val="#ppt_x"/>
                                          </p:val>
                                        </p:tav>
                                      </p:tavLst>
                                    </p:anim>
                                    <p:anim calcmode="lin" valueType="num">
                                      <p:cBhvr additive="base">
                                        <p:cTn id="10" dur="1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dur="1500" decel="10000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500" fill="hold"/>
                                        <p:tgtEl>
                                          <p:spTgt spid="16"/>
                                        </p:tgtEl>
                                        <p:attrNameLst>
                                          <p:attrName>ppt_x</p:attrName>
                                        </p:attrNameLst>
                                      </p:cBhvr>
                                      <p:tavLst>
                                        <p:tav tm="0">
                                          <p:val>
                                            <p:strVal val="#ppt_x"/>
                                          </p:val>
                                        </p:tav>
                                        <p:tav tm="100000">
                                          <p:val>
                                            <p:strVal val="#ppt_x"/>
                                          </p:val>
                                        </p:tav>
                                      </p:tavLst>
                                    </p:anim>
                                    <p:anim calcmode="lin" valueType="num">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dur="1500" decel="100000"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500" fill="hold"/>
                                        <p:tgtEl>
                                          <p:spTgt spid="19"/>
                                        </p:tgtEl>
                                        <p:attrNameLst>
                                          <p:attrName>ppt_x</p:attrName>
                                        </p:attrNameLst>
                                      </p:cBhvr>
                                      <p:tavLst>
                                        <p:tav tm="0">
                                          <p:val>
                                            <p:strVal val="#ppt_x"/>
                                          </p:val>
                                        </p:tav>
                                        <p:tav tm="100000">
                                          <p:val>
                                            <p:strVal val="#ppt_x"/>
                                          </p:val>
                                        </p:tav>
                                      </p:tavLst>
                                    </p:anim>
                                    <p:anim calcmode="lin" valueType="num">
                                      <p:cBhvr additive="base">
                                        <p:cTn id="18" dur="1500" fill="hold"/>
                                        <p:tgtEl>
                                          <p:spTgt spid="1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500"/>
                            </p:stCondLst>
                            <p:childTnLst>
                              <p:par>
                                <p:cTn id="20" presetID="22" presetClass="entr" presetSubtype="4" dur="5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nodeType="afterGroup">
                            <p:stCondLst>
                              <p:cond delay="3000"/>
                            </p:stCondLst>
                            <p:childTnLst>
                              <p:par>
                                <p:cTn id="24" presetID="22" presetClass="entr" presetSubtype="4" dur="5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nodeType="afterGroup">
                            <p:stCondLst>
                              <p:cond delay="3500"/>
                            </p:stCondLst>
                            <p:childTnLst>
                              <p:par>
                                <p:cTn id="28" presetID="22" presetClass="entr" presetSubtype="4" dur="50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42" presetClass="entr" presetSubtype="0" dur="100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矩形 225"/>
          <p:cNvSpPr/>
          <p:nvPr/>
        </p:nvSpPr>
        <p:spPr>
          <a:xfrm>
            <a:off x="1344208" y="3995998"/>
            <a:ext cx="1384993" cy="2138047"/>
          </a:xfrm>
          <a:prstGeom prst="rect">
            <a:avLst/>
          </a:prstGeom>
          <a:ln w="12700">
            <a:miter lim="400000"/>
          </a:ln>
        </p:spPr>
        <p:txBody>
          <a:bodyPr vert="eaVert" wrap="square" lIns="45719" rIns="45719" anchor="ctr">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请在此处添加详细描述文本，尽量与标题文本语言风格相符合，语言描述尽量简洁生动。</a:t>
            </a:r>
          </a:p>
        </p:txBody>
      </p:sp>
      <p:sp>
        <p:nvSpPr>
          <p:cNvPr id="227" name="矩形 226"/>
          <p:cNvSpPr/>
          <p:nvPr/>
        </p:nvSpPr>
        <p:spPr>
          <a:xfrm>
            <a:off x="2627691" y="3959999"/>
            <a:ext cx="677108" cy="1974043"/>
          </a:xfrm>
          <a:prstGeom prst="rect">
            <a:avLst/>
          </a:prstGeom>
        </p:spPr>
        <p:txBody>
          <a:bodyPr vert="eaVert" wrap="square">
            <a:spAutoFit/>
          </a:bodyPr>
          <a:lstStyle/>
          <a:p>
            <a:pPr algn="ctr">
              <a:spcBef>
                <a:spcPts val="500"/>
              </a:spcBef>
              <a:spcAft>
                <a:spcPct val="0"/>
              </a:spcAft>
              <a:defRPr/>
            </a:pPr>
            <a:r>
              <a:rPr lang="zh-CN" altLang="en-US"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rPr>
              <a:t>古风山水</a:t>
            </a:r>
            <a:endParaRPr lang="en-US" altLang="zh-CN"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endParaRPr>
          </a:p>
        </p:txBody>
      </p:sp>
      <p:sp>
        <p:nvSpPr>
          <p:cNvPr id="228" name="矩形 227"/>
          <p:cNvSpPr/>
          <p:nvPr/>
        </p:nvSpPr>
        <p:spPr>
          <a:xfrm>
            <a:off x="4876747" y="3995998"/>
            <a:ext cx="1384993" cy="2138047"/>
          </a:xfrm>
          <a:prstGeom prst="rect">
            <a:avLst/>
          </a:prstGeom>
          <a:ln w="12700">
            <a:miter lim="400000"/>
          </a:ln>
        </p:spPr>
        <p:txBody>
          <a:bodyPr vert="eaVert" wrap="square" lIns="45719" rIns="45719" anchor="ctr">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请在此处添加详细描述文本，尽量与标题文本语言风格相符合，语言描述尽量简洁生动。</a:t>
            </a:r>
          </a:p>
        </p:txBody>
      </p:sp>
      <p:sp>
        <p:nvSpPr>
          <p:cNvPr id="229" name="矩形 228"/>
          <p:cNvSpPr/>
          <p:nvPr/>
        </p:nvSpPr>
        <p:spPr>
          <a:xfrm>
            <a:off x="6160230" y="3959999"/>
            <a:ext cx="677108" cy="1974043"/>
          </a:xfrm>
          <a:prstGeom prst="rect">
            <a:avLst/>
          </a:prstGeom>
        </p:spPr>
        <p:txBody>
          <a:bodyPr vert="eaVert" wrap="square">
            <a:spAutoFit/>
          </a:bodyPr>
          <a:lstStyle/>
          <a:p>
            <a:pPr algn="ctr">
              <a:spcBef>
                <a:spcPts val="500"/>
              </a:spcBef>
              <a:spcAft>
                <a:spcPct val="0"/>
              </a:spcAft>
              <a:defRPr/>
            </a:pPr>
            <a:r>
              <a:rPr lang="zh-CN" altLang="en-US"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rPr>
              <a:t>古风山水</a:t>
            </a:r>
            <a:endParaRPr lang="en-US" altLang="zh-CN"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endParaRPr>
          </a:p>
        </p:txBody>
      </p:sp>
      <p:sp>
        <p:nvSpPr>
          <p:cNvPr id="230" name="矩形 229"/>
          <p:cNvSpPr/>
          <p:nvPr/>
        </p:nvSpPr>
        <p:spPr>
          <a:xfrm>
            <a:off x="8409286" y="3995998"/>
            <a:ext cx="1384993" cy="2138047"/>
          </a:xfrm>
          <a:prstGeom prst="rect">
            <a:avLst/>
          </a:prstGeom>
          <a:ln w="12700">
            <a:miter lim="400000"/>
          </a:ln>
        </p:spPr>
        <p:txBody>
          <a:bodyPr vert="eaVert" wrap="square" lIns="45719" rIns="45719" anchor="ctr">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请在此处添加详细描述文本，尽量与标题文本语言风格相符合，语言描述尽量简洁生动。</a:t>
            </a:r>
          </a:p>
        </p:txBody>
      </p:sp>
      <p:sp>
        <p:nvSpPr>
          <p:cNvPr id="231" name="矩形 230"/>
          <p:cNvSpPr/>
          <p:nvPr/>
        </p:nvSpPr>
        <p:spPr>
          <a:xfrm>
            <a:off x="9692769" y="3959999"/>
            <a:ext cx="677108" cy="1974043"/>
          </a:xfrm>
          <a:prstGeom prst="rect">
            <a:avLst/>
          </a:prstGeom>
        </p:spPr>
        <p:txBody>
          <a:bodyPr vert="eaVert" wrap="square">
            <a:spAutoFit/>
          </a:bodyPr>
          <a:lstStyle/>
          <a:p>
            <a:pPr algn="ctr">
              <a:spcBef>
                <a:spcPts val="500"/>
              </a:spcBef>
              <a:spcAft>
                <a:spcPct val="0"/>
              </a:spcAft>
              <a:defRPr/>
            </a:pPr>
            <a:r>
              <a:rPr lang="zh-CN" altLang="en-US"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rPr>
              <a:t>古风山水</a:t>
            </a:r>
            <a:endParaRPr lang="en-US" altLang="zh-CN" sz="3200" b="1"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sym typeface="+mn-ea"/>
            </a:endParaRPr>
          </a:p>
        </p:txBody>
      </p:sp>
      <p:grpSp>
        <p:nvGrpSpPr>
          <p:cNvPr id="2" name="组合 1"/>
          <p:cNvGrpSpPr/>
          <p:nvPr/>
        </p:nvGrpSpPr>
        <p:grpSpPr>
          <a:xfrm>
            <a:off x="716072" y="393308"/>
            <a:ext cx="3179128" cy="800102"/>
            <a:chOff x="608072" y="298750"/>
            <a:chExt cx="3179128" cy="800102"/>
          </a:xfrm>
        </p:grpSpPr>
        <p:grpSp>
          <p:nvGrpSpPr>
            <p:cNvPr id="3" name="组合 2"/>
            <p:cNvGrpSpPr/>
            <p:nvPr/>
          </p:nvGrpSpPr>
          <p:grpSpPr>
            <a:xfrm>
              <a:off x="608072" y="355657"/>
              <a:ext cx="651928" cy="686289"/>
              <a:chOff x="4837568" y="1766018"/>
              <a:chExt cx="834450" cy="878431"/>
            </a:xfrm>
          </p:grpSpPr>
          <p:sp>
            <p:nvSpPr>
              <p:cNvPr id="5"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6" name="椭圆 5"/>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4"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4801" y="1418077"/>
            <a:ext cx="3919200" cy="2449500"/>
          </a:xfrm>
          <a:prstGeom prst="rect">
            <a:avLst/>
          </a:prstGeom>
        </p:spPr>
      </p:pic>
      <p:pic>
        <p:nvPicPr>
          <p:cNvPr id="15" name="图片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977" y="1545173"/>
            <a:ext cx="2798749" cy="2099062"/>
          </a:xfrm>
          <a:prstGeom prst="rect">
            <a:avLst/>
          </a:prstGeom>
        </p:spPr>
      </p:pic>
      <p:pic>
        <p:nvPicPr>
          <p:cNvPr id="16" name="图片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826401" y="1547359"/>
            <a:ext cx="2798749" cy="20990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dur="50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dur="50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dur="50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1" dur="500" fill="hold" grpId="0" nodeType="withEffect">
                                  <p:stCondLst>
                                    <p:cond delay="0"/>
                                  </p:stCondLst>
                                  <p:childTnLst>
                                    <p:set>
                                      <p:cBhvr>
                                        <p:cTn id="19" dur="1" fill="hold">
                                          <p:stCondLst>
                                            <p:cond delay="0"/>
                                          </p:stCondLst>
                                        </p:cTn>
                                        <p:tgtEl>
                                          <p:spTgt spid="227"/>
                                        </p:tgtEl>
                                        <p:attrNameLst>
                                          <p:attrName>style.visibility</p:attrName>
                                        </p:attrNameLst>
                                      </p:cBhvr>
                                      <p:to>
                                        <p:strVal val="visible"/>
                                      </p:to>
                                    </p:set>
                                    <p:animEffect transition="in" filter="wipe(up)">
                                      <p:cBhvr>
                                        <p:cTn id="20" dur="500"/>
                                        <p:tgtEl>
                                          <p:spTgt spid="227"/>
                                        </p:tgtEl>
                                      </p:cBhvr>
                                    </p:animEffect>
                                  </p:childTnLst>
                                </p:cTn>
                              </p:par>
                              <p:par>
                                <p:cTn id="21" presetID="50" presetClass="entr" presetSubtype="0" dur="1000" decel="100000" fill="hold" grpId="0" nodeType="withEffect">
                                  <p:stCondLst>
                                    <p:cond delay="250"/>
                                  </p:stCondLst>
                                  <p:childTnLst>
                                    <p:set>
                                      <p:cBhvr>
                                        <p:cTn id="22" dur="1" fill="hold">
                                          <p:stCondLst>
                                            <p:cond delay="0"/>
                                          </p:stCondLst>
                                        </p:cTn>
                                        <p:tgtEl>
                                          <p:spTgt spid="226"/>
                                        </p:tgtEl>
                                        <p:attrNameLst>
                                          <p:attrName>style.visibility</p:attrName>
                                        </p:attrNameLst>
                                      </p:cBhvr>
                                      <p:to>
                                        <p:strVal val="visible"/>
                                      </p:to>
                                    </p:set>
                                    <p:anim calcmode="lin" valueType="num">
                                      <p:cBhvr>
                                        <p:cTn id="23" dur="1000" fill="hold"/>
                                        <p:tgtEl>
                                          <p:spTgt spid="226"/>
                                        </p:tgtEl>
                                        <p:attrNameLst>
                                          <p:attrName>ppt_w</p:attrName>
                                        </p:attrNameLst>
                                      </p:cBhvr>
                                      <p:tavLst>
                                        <p:tav tm="0">
                                          <p:val>
                                            <p:strVal val="#ppt_w+.3"/>
                                          </p:val>
                                        </p:tav>
                                        <p:tav tm="100000">
                                          <p:val>
                                            <p:strVal val="#ppt_w"/>
                                          </p:val>
                                        </p:tav>
                                      </p:tavLst>
                                    </p:anim>
                                    <p:anim calcmode="lin" valueType="num">
                                      <p:cBhvr>
                                        <p:cTn id="24" dur="1000" fill="hold"/>
                                        <p:tgtEl>
                                          <p:spTgt spid="226"/>
                                        </p:tgtEl>
                                        <p:attrNameLst>
                                          <p:attrName>ppt_h</p:attrName>
                                        </p:attrNameLst>
                                      </p:cBhvr>
                                      <p:tavLst>
                                        <p:tav tm="0">
                                          <p:val>
                                            <p:strVal val="#ppt_h"/>
                                          </p:val>
                                        </p:tav>
                                        <p:tav tm="100000">
                                          <p:val>
                                            <p:strVal val="#ppt_h"/>
                                          </p:val>
                                        </p:tav>
                                      </p:tavLst>
                                    </p:anim>
                                    <p:animEffect transition="in" filter="fade">
                                      <p:cBhvr>
                                        <p:cTn id="25" dur="1000"/>
                                        <p:tgtEl>
                                          <p:spTgt spid="226"/>
                                        </p:tgtEl>
                                      </p:cBhvr>
                                    </p:animEffect>
                                  </p:childTnLst>
                                </p:cTn>
                              </p:par>
                              <p:par>
                                <p:cTn id="26" presetID="22" presetClass="entr" presetSubtype="1" dur="500" fill="hold" grpId="0"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wipe(up)">
                                      <p:cBhvr>
                                        <p:cTn id="28" dur="500"/>
                                        <p:tgtEl>
                                          <p:spTgt spid="229"/>
                                        </p:tgtEl>
                                      </p:cBhvr>
                                    </p:animEffect>
                                  </p:childTnLst>
                                </p:cTn>
                              </p:par>
                              <p:par>
                                <p:cTn id="29" presetID="50" presetClass="entr" presetSubtype="0" dur="1000" decel="100000" fill="hold" grpId="0" nodeType="withEffect">
                                  <p:stCondLst>
                                    <p:cond delay="250"/>
                                  </p:stCondLst>
                                  <p:childTnLst>
                                    <p:set>
                                      <p:cBhvr>
                                        <p:cTn id="30" dur="1" fill="hold">
                                          <p:stCondLst>
                                            <p:cond delay="0"/>
                                          </p:stCondLst>
                                        </p:cTn>
                                        <p:tgtEl>
                                          <p:spTgt spid="228"/>
                                        </p:tgtEl>
                                        <p:attrNameLst>
                                          <p:attrName>style.visibility</p:attrName>
                                        </p:attrNameLst>
                                      </p:cBhvr>
                                      <p:to>
                                        <p:strVal val="visible"/>
                                      </p:to>
                                    </p:set>
                                    <p:anim calcmode="lin" valueType="num">
                                      <p:cBhvr>
                                        <p:cTn id="31" dur="1000" fill="hold"/>
                                        <p:tgtEl>
                                          <p:spTgt spid="228"/>
                                        </p:tgtEl>
                                        <p:attrNameLst>
                                          <p:attrName>ppt_w</p:attrName>
                                        </p:attrNameLst>
                                      </p:cBhvr>
                                      <p:tavLst>
                                        <p:tav tm="0">
                                          <p:val>
                                            <p:strVal val="#ppt_w+.3"/>
                                          </p:val>
                                        </p:tav>
                                        <p:tav tm="100000">
                                          <p:val>
                                            <p:strVal val="#ppt_w"/>
                                          </p:val>
                                        </p:tav>
                                      </p:tavLst>
                                    </p:anim>
                                    <p:anim calcmode="lin" valueType="num">
                                      <p:cBhvr>
                                        <p:cTn id="32" dur="1000" fill="hold"/>
                                        <p:tgtEl>
                                          <p:spTgt spid="228"/>
                                        </p:tgtEl>
                                        <p:attrNameLst>
                                          <p:attrName>ppt_h</p:attrName>
                                        </p:attrNameLst>
                                      </p:cBhvr>
                                      <p:tavLst>
                                        <p:tav tm="0">
                                          <p:val>
                                            <p:strVal val="#ppt_h"/>
                                          </p:val>
                                        </p:tav>
                                        <p:tav tm="100000">
                                          <p:val>
                                            <p:strVal val="#ppt_h"/>
                                          </p:val>
                                        </p:tav>
                                      </p:tavLst>
                                    </p:anim>
                                    <p:animEffect transition="in" filter="fade">
                                      <p:cBhvr>
                                        <p:cTn id="33" dur="1000"/>
                                        <p:tgtEl>
                                          <p:spTgt spid="228"/>
                                        </p:tgtEl>
                                      </p:cBhvr>
                                    </p:animEffect>
                                  </p:childTnLst>
                                </p:cTn>
                              </p:par>
                              <p:par>
                                <p:cTn id="34" presetID="22" presetClass="entr" presetSubtype="1" dur="500" fill="hold" grpId="0" nodeType="withEffect">
                                  <p:stCondLst>
                                    <p:cond delay="0"/>
                                  </p:stCondLst>
                                  <p:childTnLst>
                                    <p:set>
                                      <p:cBhvr>
                                        <p:cTn id="35" dur="1" fill="hold">
                                          <p:stCondLst>
                                            <p:cond delay="0"/>
                                          </p:stCondLst>
                                        </p:cTn>
                                        <p:tgtEl>
                                          <p:spTgt spid="231"/>
                                        </p:tgtEl>
                                        <p:attrNameLst>
                                          <p:attrName>style.visibility</p:attrName>
                                        </p:attrNameLst>
                                      </p:cBhvr>
                                      <p:to>
                                        <p:strVal val="visible"/>
                                      </p:to>
                                    </p:set>
                                    <p:animEffect transition="in" filter="wipe(up)">
                                      <p:cBhvr>
                                        <p:cTn id="36" dur="500"/>
                                        <p:tgtEl>
                                          <p:spTgt spid="231"/>
                                        </p:tgtEl>
                                      </p:cBhvr>
                                    </p:animEffect>
                                  </p:childTnLst>
                                </p:cTn>
                              </p:par>
                              <p:par>
                                <p:cTn id="37" presetID="50" presetClass="entr" presetSubtype="0" dur="1000" decel="100000" fill="hold" grpId="0" nodeType="withEffect">
                                  <p:stCondLst>
                                    <p:cond delay="250"/>
                                  </p:stCondLst>
                                  <p:childTnLst>
                                    <p:set>
                                      <p:cBhvr>
                                        <p:cTn id="38" dur="1" fill="hold">
                                          <p:stCondLst>
                                            <p:cond delay="0"/>
                                          </p:stCondLst>
                                        </p:cTn>
                                        <p:tgtEl>
                                          <p:spTgt spid="230"/>
                                        </p:tgtEl>
                                        <p:attrNameLst>
                                          <p:attrName>style.visibility</p:attrName>
                                        </p:attrNameLst>
                                      </p:cBhvr>
                                      <p:to>
                                        <p:strVal val="visible"/>
                                      </p:to>
                                    </p:set>
                                    <p:anim calcmode="lin" valueType="num">
                                      <p:cBhvr>
                                        <p:cTn id="39" dur="1000" fill="hold"/>
                                        <p:tgtEl>
                                          <p:spTgt spid="230"/>
                                        </p:tgtEl>
                                        <p:attrNameLst>
                                          <p:attrName>ppt_w</p:attrName>
                                        </p:attrNameLst>
                                      </p:cBhvr>
                                      <p:tavLst>
                                        <p:tav tm="0">
                                          <p:val>
                                            <p:strVal val="#ppt_w+.3"/>
                                          </p:val>
                                        </p:tav>
                                        <p:tav tm="100000">
                                          <p:val>
                                            <p:strVal val="#ppt_w"/>
                                          </p:val>
                                        </p:tav>
                                      </p:tavLst>
                                    </p:anim>
                                    <p:anim calcmode="lin" valueType="num">
                                      <p:cBhvr>
                                        <p:cTn id="40" dur="1000" fill="hold"/>
                                        <p:tgtEl>
                                          <p:spTgt spid="230"/>
                                        </p:tgtEl>
                                        <p:attrNameLst>
                                          <p:attrName>ppt_h</p:attrName>
                                        </p:attrNameLst>
                                      </p:cBhvr>
                                      <p:tavLst>
                                        <p:tav tm="0">
                                          <p:val>
                                            <p:strVal val="#ppt_h"/>
                                          </p:val>
                                        </p:tav>
                                        <p:tav tm="100000">
                                          <p:val>
                                            <p:strVal val="#ppt_h"/>
                                          </p:val>
                                        </p:tav>
                                      </p:tavLst>
                                    </p:anim>
                                    <p:animEffect transition="in" filter="fade">
                                      <p:cBhvr>
                                        <p:cTn id="41"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7" grpId="0"/>
      <p:bldP spid="228" grpId="0" animBg="1"/>
      <p:bldP spid="229" grpId="0"/>
      <p:bldP spid="230" grpId="0" animBg="1"/>
      <p:bldP spid="2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组合 152"/>
          <p:cNvGrpSpPr/>
          <p:nvPr/>
        </p:nvGrpSpPr>
        <p:grpSpPr>
          <a:xfrm>
            <a:off x="970985" y="1953710"/>
            <a:ext cx="1295971" cy="645687"/>
            <a:chOff x="5085218" y="1424532"/>
            <a:chExt cx="478713" cy="269744"/>
          </a:xfrm>
          <a:solidFill>
            <a:srgbClr val="8BABB9"/>
          </a:solidFill>
        </p:grpSpPr>
        <p:sp>
          <p:nvSpPr>
            <p:cNvPr id="154" name="Freeform 6"/>
            <p:cNvSpPr>
              <a:spLocks noEditPoints="1"/>
            </p:cNvSpPr>
            <p:nvPr/>
          </p:nvSpPr>
          <p:spPr bwMode="auto">
            <a:xfrm rot="816186">
              <a:off x="5085218" y="1424532"/>
              <a:ext cx="478713" cy="269049"/>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0">
                  <a:srgbClr val="2186A4"/>
                </a:gs>
                <a:gs pos="100000">
                  <a:srgbClr val="6EBA7D"/>
                </a:gs>
              </a:gsLst>
              <a:lin ang="5400000" scaled="1"/>
            </a:gradFill>
            <a:ln>
              <a:noFill/>
            </a:ln>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cs typeface="Aa楷体" panose="02000500000000000000" pitchFamily="2" charset="-122"/>
              </a:endParaRPr>
            </a:p>
          </p:txBody>
        </p:sp>
        <p:sp>
          <p:nvSpPr>
            <p:cNvPr id="155" name="TextBox 2"/>
            <p:cNvSpPr txBox="1"/>
            <p:nvPr/>
          </p:nvSpPr>
          <p:spPr>
            <a:xfrm>
              <a:off x="5140803" y="1449979"/>
              <a:ext cx="367542" cy="244297"/>
            </a:xfrm>
            <a:prstGeom prst="rect">
              <a:avLst/>
            </a:prstGeom>
            <a:noFill/>
          </p:spPr>
          <p:txBody>
            <a:bodyPr wrap="square" rtlCol="0">
              <a:spAutoFit/>
            </a:bodyPr>
            <a:lstStyle/>
            <a:p>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p>
          </p:txBody>
        </p:sp>
      </p:grpSp>
      <p:sp>
        <p:nvSpPr>
          <p:cNvPr id="156" name="矩形 155"/>
          <p:cNvSpPr/>
          <p:nvPr/>
        </p:nvSpPr>
        <p:spPr>
          <a:xfrm>
            <a:off x="970986" y="2661982"/>
            <a:ext cx="4292214" cy="704232"/>
          </a:xfrm>
          <a:prstGeom prst="rect">
            <a:avLst/>
          </a:prstGeom>
        </p:spPr>
        <p:txBody>
          <a:bodyPr wrap="square">
            <a:spAutoFit/>
          </a:bodyPr>
          <a:lstStyle/>
          <a:p>
            <a:pPr fontAlgn="auto">
              <a:lnSpc>
                <a:spcPct val="150000"/>
              </a:lnSpc>
              <a:spcBef>
                <a:spcPct val="0"/>
              </a:spcBef>
              <a:spcAft>
                <a:spcPct val="0"/>
              </a:spcAft>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a:t>
            </a:r>
          </a:p>
        </p:txBody>
      </p:sp>
      <p:grpSp>
        <p:nvGrpSpPr>
          <p:cNvPr id="157" name="组合 156"/>
          <p:cNvGrpSpPr/>
          <p:nvPr/>
        </p:nvGrpSpPr>
        <p:grpSpPr>
          <a:xfrm>
            <a:off x="895042" y="3925468"/>
            <a:ext cx="1295971" cy="653637"/>
            <a:chOff x="5057166" y="1421491"/>
            <a:chExt cx="478713" cy="273065"/>
          </a:xfrm>
          <a:solidFill>
            <a:srgbClr val="8BABB9"/>
          </a:solidFill>
        </p:grpSpPr>
        <p:sp>
          <p:nvSpPr>
            <p:cNvPr id="158" name="Freeform 6"/>
            <p:cNvSpPr>
              <a:spLocks noEditPoints="1"/>
            </p:cNvSpPr>
            <p:nvPr/>
          </p:nvSpPr>
          <p:spPr bwMode="auto">
            <a:xfrm rot="816186">
              <a:off x="5057166" y="1425507"/>
              <a:ext cx="478713" cy="269049"/>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0">
                  <a:srgbClr val="2186A4"/>
                </a:gs>
                <a:gs pos="100000">
                  <a:srgbClr val="6EBA7D"/>
                </a:gs>
              </a:gsLst>
              <a:lin ang="5400000" scaled="1"/>
            </a:gradFill>
            <a:ln>
              <a:noFill/>
            </a:ln>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cs typeface="Aa楷体" panose="02000500000000000000" pitchFamily="2" charset="-122"/>
              </a:endParaRPr>
            </a:p>
          </p:txBody>
        </p:sp>
        <p:sp>
          <p:nvSpPr>
            <p:cNvPr id="159" name="TextBox 2"/>
            <p:cNvSpPr txBox="1"/>
            <p:nvPr/>
          </p:nvSpPr>
          <p:spPr>
            <a:xfrm>
              <a:off x="5117721" y="1421491"/>
              <a:ext cx="367542" cy="244297"/>
            </a:xfrm>
            <a:prstGeom prst="rect">
              <a:avLst/>
            </a:prstGeom>
            <a:noFill/>
          </p:spPr>
          <p:txBody>
            <a:bodyPr wrap="square" rtlCol="0">
              <a:spAutoFit/>
            </a:bodyPr>
            <a:lstStyle/>
            <a:p>
              <a:r>
                <a:rPr lang="zh-CN" altLang="en-US" sz="32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p>
          </p:txBody>
        </p:sp>
      </p:grpSp>
      <p:sp>
        <p:nvSpPr>
          <p:cNvPr id="160" name="矩形 159"/>
          <p:cNvSpPr/>
          <p:nvPr/>
        </p:nvSpPr>
        <p:spPr>
          <a:xfrm>
            <a:off x="970986" y="4641018"/>
            <a:ext cx="4292214" cy="704232"/>
          </a:xfrm>
          <a:prstGeom prst="rect">
            <a:avLst/>
          </a:prstGeom>
        </p:spPr>
        <p:txBody>
          <a:bodyPr wrap="square">
            <a:spAutoFit/>
          </a:bodyPr>
          <a:lstStyle/>
          <a:p>
            <a:pPr fontAlgn="auto">
              <a:lnSpc>
                <a:spcPct val="150000"/>
              </a:lnSpc>
              <a:spcBef>
                <a:spcPct val="0"/>
              </a:spcBef>
              <a:spcAft>
                <a:spcPct val="0"/>
              </a:spcAft>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a:t>
            </a:r>
          </a:p>
        </p:txBody>
      </p:sp>
      <p:grpSp>
        <p:nvGrpSpPr>
          <p:cNvPr id="2" name="组合 1"/>
          <p:cNvGrpSpPr/>
          <p:nvPr/>
        </p:nvGrpSpPr>
        <p:grpSpPr>
          <a:xfrm>
            <a:off x="716072" y="393308"/>
            <a:ext cx="3179128" cy="800102"/>
            <a:chOff x="608072" y="298750"/>
            <a:chExt cx="3179128" cy="800102"/>
          </a:xfrm>
        </p:grpSpPr>
        <p:grpSp>
          <p:nvGrpSpPr>
            <p:cNvPr id="3" name="组合 2"/>
            <p:cNvGrpSpPr/>
            <p:nvPr/>
          </p:nvGrpSpPr>
          <p:grpSpPr>
            <a:xfrm>
              <a:off x="608072" y="355657"/>
              <a:ext cx="651928" cy="686289"/>
              <a:chOff x="4837568" y="1766018"/>
              <a:chExt cx="834450" cy="878431"/>
            </a:xfrm>
          </p:grpSpPr>
          <p:sp>
            <p:nvSpPr>
              <p:cNvPr id="5"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6" name="椭圆 5"/>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4"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pic>
        <p:nvPicPr>
          <p:cNvPr id="8"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613" y="1529715"/>
            <a:ext cx="7238387" cy="4523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1"/>
                            </p:stCondLst>
                            <p:childTnLst>
                              <p:par>
                                <p:cTn id="8" presetID="22" presetClass="entr" presetSubtype="8" dur="500" fill="hold" nodeType="after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wipe(left)">
                                      <p:cBhvr>
                                        <p:cTn id="10" dur="500"/>
                                        <p:tgtEl>
                                          <p:spTgt spid="153"/>
                                        </p:tgtEl>
                                      </p:cBhvr>
                                    </p:animEffect>
                                  </p:childTnLst>
                                </p:cTn>
                              </p:par>
                            </p:childTnLst>
                          </p:cTn>
                        </p:par>
                        <p:par>
                          <p:cTn id="11" fill="hold" nodeType="afterGroup">
                            <p:stCondLst>
                              <p:cond delay="501"/>
                            </p:stCondLst>
                            <p:childTnLst>
                              <p:par>
                                <p:cTn id="12" presetID="23" presetClass="entr" presetSubtype="528" dur="1000" fill="hold" grpId="0" nodeType="afterEffect">
                                  <p:stCondLst>
                                    <p:cond delay="0"/>
                                  </p:stCondLst>
                                  <p:iterate type="lt">
                                    <p:tmPct val="5000"/>
                                  </p:iterate>
                                  <p:childTnLst>
                                    <p:set>
                                      <p:cBhvr>
                                        <p:cTn id="13" dur="1" fill="hold">
                                          <p:stCondLst>
                                            <p:cond delay="0"/>
                                          </p:stCondLst>
                                        </p:cTn>
                                        <p:tgtEl>
                                          <p:spTgt spid="156"/>
                                        </p:tgtEl>
                                        <p:attrNameLst>
                                          <p:attrName>style.visibility</p:attrName>
                                        </p:attrNameLst>
                                      </p:cBhvr>
                                      <p:to>
                                        <p:strVal val="visible"/>
                                      </p:to>
                                    </p:set>
                                    <p:anim to="" calcmode="lin" valueType="num">
                                      <p:cBhvr>
                                        <p:cTn id="14" dur="1000" fill="hold">
                                          <p:stCondLst>
                                            <p:cond delay="0"/>
                                          </p:stCondLst>
                                        </p:cTn>
                                        <p:tgtEl>
                                          <p:spTgt spid="156"/>
                                        </p:tgtEl>
                                        <p:attrNameLst>
                                          <p:attrName>ppt_x</p:attrName>
                                        </p:attrNameLst>
                                      </p:cBhvr>
                                      <p:tavLst>
                                        <p:tav tm="0" fmla="#ppt_x+(8/9)*(#ppt_x-(#ppt_x-#ppt_w/2))*((1.5-1.5*$)^2-(1.5-1.5*$)^3)">
                                          <p:val>
                                            <p:fltVal val="0"/>
                                          </p:val>
                                        </p:tav>
                                        <p:tav tm="100000">
                                          <p:val>
                                            <p:fltVal val="1"/>
                                          </p:val>
                                        </p:tav>
                                      </p:tavLst>
                                    </p:anim>
                                    <p:anim to="" calcmode="lin" valueType="num">
                                      <p:cBhvr>
                                        <p:cTn id="15" dur="1000" fill="hold">
                                          <p:stCondLst>
                                            <p:cond delay="0"/>
                                          </p:stCondLst>
                                        </p:cTn>
                                        <p:tgtEl>
                                          <p:spTgt spid="156"/>
                                        </p:tgtEl>
                                        <p:attrNameLst>
                                          <p:attrName>ppt_y</p:attrName>
                                        </p:attrNameLst>
                                      </p:cBhvr>
                                      <p:tavLst>
                                        <p:tav tm="0" fmla="#ppt_y+(8/9)*(#ppt_y-(#ppt_y+#ppt_h/2))*((1.5-1.5*$)^2-(1.5-1.5*$)^3)">
                                          <p:val>
                                            <p:fltVal val="0"/>
                                          </p:val>
                                        </p:tav>
                                        <p:tav tm="100000">
                                          <p:val>
                                            <p:fltVal val="1"/>
                                          </p:val>
                                        </p:tav>
                                      </p:tavLst>
                                    </p:anim>
                                    <p:anim to="" calcmode="lin" valueType="num">
                                      <p:cBhvr>
                                        <p:cTn id="16" dur="1000" fill="hold">
                                          <p:stCondLst>
                                            <p:cond delay="0"/>
                                          </p:stCondLst>
                                        </p:cTn>
                                        <p:tgtEl>
                                          <p:spTgt spid="156"/>
                                        </p:tgtEl>
                                        <p:attrNameLst>
                                          <p:attrName>ppt_w</p:attrName>
                                        </p:attrNameLst>
                                      </p:cBhvr>
                                      <p:tavLst>
                                        <p:tav tm="0" fmla="#ppt_w+(8/9)*(#ppt_w-0)*((1.5-1.5*$)^2-(1.5-1.5*$)^3)">
                                          <p:val>
                                            <p:fltVal val="0"/>
                                          </p:val>
                                        </p:tav>
                                        <p:tav tm="100000">
                                          <p:val>
                                            <p:fltVal val="1"/>
                                          </p:val>
                                        </p:tav>
                                      </p:tavLst>
                                    </p:anim>
                                    <p:anim to="" calcmode="lin" valueType="num">
                                      <p:cBhvr>
                                        <p:cTn id="17" dur="1000" fill="hold">
                                          <p:stCondLst>
                                            <p:cond delay="0"/>
                                          </p:stCondLst>
                                        </p:cTn>
                                        <p:tgtEl>
                                          <p:spTgt spid="156"/>
                                        </p:tgtEl>
                                        <p:attrNameLst>
                                          <p:attrName>ppt_h</p:attrName>
                                        </p:attrNameLst>
                                      </p:cBhvr>
                                      <p:tavLst>
                                        <p:tav tm="0" fmla="#ppt_h+(8/9)*(#ppt_h-0)*((1.5-1.5*$)^2-(1.5-1.5*$)^3)">
                                          <p:val>
                                            <p:fltVal val="0"/>
                                          </p:val>
                                        </p:tav>
                                        <p:tav tm="100000">
                                          <p:val>
                                            <p:fltVal val="1"/>
                                          </p:val>
                                        </p:tav>
                                      </p:tavLst>
                                    </p:anim>
                                  </p:childTnLst>
                                </p:cTn>
                              </p:par>
                            </p:childTnLst>
                          </p:cTn>
                        </p:par>
                        <p:par>
                          <p:cTn id="18" fill="hold" nodeType="afterGroup">
                            <p:stCondLst>
                              <p:cond delay="1501"/>
                            </p:stCondLst>
                            <p:childTnLst>
                              <p:par>
                                <p:cTn id="19" presetID="22" presetClass="entr" presetSubtype="8" dur="500" fill="hold" nodeType="after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wipe(left)">
                                      <p:cBhvr>
                                        <p:cTn id="21" dur="500"/>
                                        <p:tgtEl>
                                          <p:spTgt spid="157"/>
                                        </p:tgtEl>
                                      </p:cBhvr>
                                    </p:animEffect>
                                  </p:childTnLst>
                                </p:cTn>
                              </p:par>
                            </p:childTnLst>
                          </p:cTn>
                        </p:par>
                        <p:par>
                          <p:cTn id="22" fill="hold" nodeType="afterGroup">
                            <p:stCondLst>
                              <p:cond delay="2001"/>
                            </p:stCondLst>
                            <p:childTnLst>
                              <p:par>
                                <p:cTn id="23" presetID="23" presetClass="entr" presetSubtype="528" dur="1000" fill="hold" grpId="0" nodeType="afterEffect">
                                  <p:stCondLst>
                                    <p:cond delay="0"/>
                                  </p:stCondLst>
                                  <p:iterate type="lt">
                                    <p:tmPct val="5000"/>
                                  </p:iterate>
                                  <p:childTnLst>
                                    <p:set>
                                      <p:cBhvr>
                                        <p:cTn id="24" dur="1" fill="hold">
                                          <p:stCondLst>
                                            <p:cond delay="0"/>
                                          </p:stCondLst>
                                        </p:cTn>
                                        <p:tgtEl>
                                          <p:spTgt spid="160"/>
                                        </p:tgtEl>
                                        <p:attrNameLst>
                                          <p:attrName>style.visibility</p:attrName>
                                        </p:attrNameLst>
                                      </p:cBhvr>
                                      <p:to>
                                        <p:strVal val="visible"/>
                                      </p:to>
                                    </p:set>
                                    <p:anim to="" calcmode="lin" valueType="num">
                                      <p:cBhvr>
                                        <p:cTn id="25" dur="1000" fill="hold">
                                          <p:stCondLst>
                                            <p:cond delay="0"/>
                                          </p:stCondLst>
                                        </p:cTn>
                                        <p:tgtEl>
                                          <p:spTgt spid="160"/>
                                        </p:tgtEl>
                                        <p:attrNameLst>
                                          <p:attrName>ppt_x</p:attrName>
                                        </p:attrNameLst>
                                      </p:cBhvr>
                                      <p:tavLst>
                                        <p:tav tm="0" fmla="#ppt_x+(8/9)*(#ppt_x-(#ppt_x-#ppt_w/2))*((1.5-1.5*$)^2-(1.5-1.5*$)^3)">
                                          <p:val>
                                            <p:fltVal val="0"/>
                                          </p:val>
                                        </p:tav>
                                        <p:tav tm="100000">
                                          <p:val>
                                            <p:fltVal val="1"/>
                                          </p:val>
                                        </p:tav>
                                      </p:tavLst>
                                    </p:anim>
                                    <p:anim to="" calcmode="lin" valueType="num">
                                      <p:cBhvr>
                                        <p:cTn id="26" dur="1000" fill="hold">
                                          <p:stCondLst>
                                            <p:cond delay="0"/>
                                          </p:stCondLst>
                                        </p:cTn>
                                        <p:tgtEl>
                                          <p:spTgt spid="160"/>
                                        </p:tgtEl>
                                        <p:attrNameLst>
                                          <p:attrName>ppt_y</p:attrName>
                                        </p:attrNameLst>
                                      </p:cBhvr>
                                      <p:tavLst>
                                        <p:tav tm="0" fmla="#ppt_y+(8/9)*(#ppt_y-(#ppt_y+#ppt_h/2))*((1.5-1.5*$)^2-(1.5-1.5*$)^3)">
                                          <p:val>
                                            <p:fltVal val="0"/>
                                          </p:val>
                                        </p:tav>
                                        <p:tav tm="100000">
                                          <p:val>
                                            <p:fltVal val="1"/>
                                          </p:val>
                                        </p:tav>
                                      </p:tavLst>
                                    </p:anim>
                                    <p:anim to="" calcmode="lin" valueType="num">
                                      <p:cBhvr>
                                        <p:cTn id="27" dur="1000" fill="hold">
                                          <p:stCondLst>
                                            <p:cond delay="0"/>
                                          </p:stCondLst>
                                        </p:cTn>
                                        <p:tgtEl>
                                          <p:spTgt spid="160"/>
                                        </p:tgtEl>
                                        <p:attrNameLst>
                                          <p:attrName>ppt_w</p:attrName>
                                        </p:attrNameLst>
                                      </p:cBhvr>
                                      <p:tavLst>
                                        <p:tav tm="0" fmla="#ppt_w+(8/9)*(#ppt_w-0)*((1.5-1.5*$)^2-(1.5-1.5*$)^3)">
                                          <p:val>
                                            <p:fltVal val="0"/>
                                          </p:val>
                                        </p:tav>
                                        <p:tav tm="100000">
                                          <p:val>
                                            <p:fltVal val="1"/>
                                          </p:val>
                                        </p:tav>
                                      </p:tavLst>
                                    </p:anim>
                                    <p:anim to="" calcmode="lin" valueType="num">
                                      <p:cBhvr>
                                        <p:cTn id="28" dur="1000" fill="hold">
                                          <p:stCondLst>
                                            <p:cond delay="0"/>
                                          </p:stCondLst>
                                        </p:cTn>
                                        <p:tgtEl>
                                          <p:spTgt spid="160"/>
                                        </p:tgtEl>
                                        <p:attrNameLst>
                                          <p:attrName>ppt_h</p:attrName>
                                        </p:attrNameLst>
                                      </p:cBhvr>
                                      <p:tavLst>
                                        <p:tav tm="0" fmla="#ppt_h+(8/9)*(#ppt_h-0)*((1.5-1.5*$)^2-(1.5-1.5*$)^3)">
                                          <p:val>
                                            <p:fltVal val="0"/>
                                          </p:val>
                                        </p:tav>
                                        <p:tav tm="100000">
                                          <p:val>
                                            <p:fltVal val="1"/>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42" presetClass="entr" presetSubtype="0" dur="1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3162523" y="1418689"/>
            <a:ext cx="687567" cy="705753"/>
            <a:chOff x="11175884" y="552138"/>
            <a:chExt cx="575334" cy="590550"/>
          </a:xfrm>
          <a:gradFill>
            <a:gsLst>
              <a:gs pos="0">
                <a:srgbClr val="2186A4"/>
              </a:gs>
              <a:gs pos="100000">
                <a:srgbClr val="6EBA7D"/>
              </a:gs>
            </a:gsLst>
            <a:lin ang="5400000" scaled="1"/>
          </a:gradFill>
        </p:grpSpPr>
        <p:sp>
          <p:nvSpPr>
            <p:cNvPr id="8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84" name="文本框 83"/>
            <p:cNvSpPr txBox="1"/>
            <p:nvPr/>
          </p:nvSpPr>
          <p:spPr>
            <a:xfrm>
              <a:off x="11184636" y="602938"/>
              <a:ext cx="566582"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壹</a:t>
              </a:r>
            </a:p>
          </p:txBody>
        </p:sp>
      </p:grpSp>
      <p:grpSp>
        <p:nvGrpSpPr>
          <p:cNvPr id="85" name="组合 84"/>
          <p:cNvGrpSpPr/>
          <p:nvPr/>
        </p:nvGrpSpPr>
        <p:grpSpPr>
          <a:xfrm>
            <a:off x="3018765" y="2440912"/>
            <a:ext cx="1924110" cy="2283864"/>
            <a:chOff x="1904940" y="1066800"/>
            <a:chExt cx="1924110" cy="1683968"/>
          </a:xfrm>
        </p:grpSpPr>
        <p:sp>
          <p:nvSpPr>
            <p:cNvPr id="86" name="文本框 85"/>
            <p:cNvSpPr txBox="1"/>
            <p:nvPr/>
          </p:nvSpPr>
          <p:spPr>
            <a:xfrm>
              <a:off x="1904940"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晴岚萦转双溪畔</a:t>
              </a:r>
            </a:p>
          </p:txBody>
        </p:sp>
        <p:sp>
          <p:nvSpPr>
            <p:cNvPr id="87" name="文本框 86"/>
            <p:cNvSpPr txBox="1"/>
            <p:nvPr/>
          </p:nvSpPr>
          <p:spPr>
            <a:xfrm>
              <a:off x="2412940"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慧水潺潺</a:t>
              </a:r>
            </a:p>
          </p:txBody>
        </p:sp>
        <p:sp>
          <p:nvSpPr>
            <p:cNvPr id="88" name="文本框 87"/>
            <p:cNvSpPr txBox="1"/>
            <p:nvPr/>
          </p:nvSpPr>
          <p:spPr>
            <a:xfrm>
              <a:off x="2920940"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霜林醉染峰峦间</a:t>
              </a:r>
            </a:p>
          </p:txBody>
        </p:sp>
        <p:sp>
          <p:nvSpPr>
            <p:cNvPr id="89" name="文本框 88"/>
            <p:cNvSpPr txBox="1"/>
            <p:nvPr/>
          </p:nvSpPr>
          <p:spPr>
            <a:xfrm>
              <a:off x="3428940" y="1066800"/>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祥云淡淡</a:t>
              </a:r>
            </a:p>
          </p:txBody>
        </p:sp>
        <p:cxnSp>
          <p:nvCxnSpPr>
            <p:cNvPr id="90" name="直接连接符 89"/>
            <p:cNvCxnSpPr/>
            <p:nvPr/>
          </p:nvCxnSpPr>
          <p:spPr>
            <a:xfrm flipH="1">
              <a:off x="2343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2851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3359607" y="1099243"/>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6028677" y="2202864"/>
            <a:ext cx="687567" cy="705753"/>
            <a:chOff x="11175884" y="552138"/>
            <a:chExt cx="575334" cy="590550"/>
          </a:xfrm>
          <a:gradFill>
            <a:gsLst>
              <a:gs pos="0">
                <a:srgbClr val="2186A4"/>
              </a:gs>
              <a:gs pos="100000">
                <a:srgbClr val="6EBA7D"/>
              </a:gs>
            </a:gsLst>
            <a:lin ang="5400000" scaled="1"/>
          </a:gradFill>
        </p:grpSpPr>
        <p:sp>
          <p:nvSpPr>
            <p:cNvPr id="94"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95" name="文本框 94"/>
            <p:cNvSpPr txBox="1"/>
            <p:nvPr/>
          </p:nvSpPr>
          <p:spPr>
            <a:xfrm>
              <a:off x="11184636" y="602938"/>
              <a:ext cx="566582"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贰</a:t>
              </a:r>
            </a:p>
          </p:txBody>
        </p:sp>
      </p:grpSp>
      <p:grpSp>
        <p:nvGrpSpPr>
          <p:cNvPr id="96" name="组合 95"/>
          <p:cNvGrpSpPr/>
          <p:nvPr/>
        </p:nvGrpSpPr>
        <p:grpSpPr>
          <a:xfrm>
            <a:off x="5884919" y="3225087"/>
            <a:ext cx="1924110" cy="2283864"/>
            <a:chOff x="4610040" y="1833932"/>
            <a:chExt cx="1924110" cy="1683968"/>
          </a:xfrm>
        </p:grpSpPr>
        <p:sp>
          <p:nvSpPr>
            <p:cNvPr id="97" name="文本框 96"/>
            <p:cNvSpPr txBox="1"/>
            <p:nvPr/>
          </p:nvSpPr>
          <p:spPr>
            <a:xfrm>
              <a:off x="4610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飞歌倚天心未远</a:t>
              </a:r>
            </a:p>
          </p:txBody>
        </p:sp>
        <p:sp>
          <p:nvSpPr>
            <p:cNvPr id="98" name="文本框 97"/>
            <p:cNvSpPr txBox="1"/>
            <p:nvPr/>
          </p:nvSpPr>
          <p:spPr>
            <a:xfrm>
              <a:off x="5118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莫问前缘</a:t>
              </a:r>
            </a:p>
          </p:txBody>
        </p:sp>
        <p:sp>
          <p:nvSpPr>
            <p:cNvPr id="99" name="文本框 98"/>
            <p:cNvSpPr txBox="1"/>
            <p:nvPr/>
          </p:nvSpPr>
          <p:spPr>
            <a:xfrm>
              <a:off x="5626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绿水青山相对看</a:t>
              </a:r>
            </a:p>
          </p:txBody>
        </p:sp>
        <p:sp>
          <p:nvSpPr>
            <p:cNvPr id="100" name="文本框 99"/>
            <p:cNvSpPr txBox="1"/>
            <p:nvPr/>
          </p:nvSpPr>
          <p:spPr>
            <a:xfrm>
              <a:off x="6134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不羡神仙</a:t>
              </a:r>
            </a:p>
          </p:txBody>
        </p:sp>
        <p:cxnSp>
          <p:nvCxnSpPr>
            <p:cNvPr id="101" name="直接连接符 100"/>
            <p:cNvCxnSpPr/>
            <p:nvPr/>
          </p:nvCxnSpPr>
          <p:spPr>
            <a:xfrm flipH="1">
              <a:off x="5048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5556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6064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组合 103"/>
          <p:cNvGrpSpPr/>
          <p:nvPr/>
        </p:nvGrpSpPr>
        <p:grpSpPr>
          <a:xfrm>
            <a:off x="8746057" y="3060275"/>
            <a:ext cx="687567" cy="705753"/>
            <a:chOff x="11175884" y="552138"/>
            <a:chExt cx="575334" cy="590550"/>
          </a:xfrm>
          <a:gradFill>
            <a:gsLst>
              <a:gs pos="0">
                <a:srgbClr val="2186A4"/>
              </a:gs>
              <a:gs pos="100000">
                <a:srgbClr val="6EBA7D"/>
              </a:gs>
            </a:gsLst>
            <a:lin ang="5400000" scaled="1"/>
          </a:gradFill>
        </p:grpSpPr>
        <p:sp>
          <p:nvSpPr>
            <p:cNvPr id="105"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dirty="0">
                <a:latin typeface="华文行楷" panose="02010800040101010101" pitchFamily="2" charset="-122"/>
                <a:ea typeface="华文行楷" panose="02010800040101010101" pitchFamily="2" charset="-122"/>
              </a:endParaRPr>
            </a:p>
          </p:txBody>
        </p:sp>
        <p:sp>
          <p:nvSpPr>
            <p:cNvPr id="106" name="文本框 105"/>
            <p:cNvSpPr txBox="1"/>
            <p:nvPr/>
          </p:nvSpPr>
          <p:spPr>
            <a:xfrm>
              <a:off x="11184636" y="602938"/>
              <a:ext cx="566582" cy="457200"/>
            </a:xfrm>
            <a:prstGeom prst="rect">
              <a:avLst/>
            </a:prstGeom>
            <a:noFill/>
          </p:spPr>
          <p:txBody>
            <a:bodyPr vert="eaVert" wrap="square" rtlCol="0">
              <a:spAutoFit/>
            </a:bodyPr>
            <a:lstStyle/>
            <a:p>
              <a:pPr algn="ctr"/>
              <a:r>
                <a:rPr lang="zh-CN" altLang="en-US" sz="3200" dirty="0">
                  <a:solidFill>
                    <a:schemeClr val="bg1"/>
                  </a:solidFill>
                  <a:latin typeface="华文行楷" panose="02010800040101010101" pitchFamily="2" charset="-122"/>
                  <a:ea typeface="华文行楷" panose="02010800040101010101" pitchFamily="2" charset="-122"/>
                </a:rPr>
                <a:t>叁</a:t>
              </a:r>
            </a:p>
          </p:txBody>
        </p:sp>
      </p:grpSp>
      <p:grpSp>
        <p:nvGrpSpPr>
          <p:cNvPr id="107" name="组合 106"/>
          <p:cNvGrpSpPr/>
          <p:nvPr/>
        </p:nvGrpSpPr>
        <p:grpSpPr>
          <a:xfrm>
            <a:off x="8602299" y="4082498"/>
            <a:ext cx="1924110" cy="2283864"/>
            <a:chOff x="4610040" y="1833932"/>
            <a:chExt cx="1924110" cy="1683968"/>
          </a:xfrm>
        </p:grpSpPr>
        <p:sp>
          <p:nvSpPr>
            <p:cNvPr id="108" name="文本框 107"/>
            <p:cNvSpPr txBox="1"/>
            <p:nvPr/>
          </p:nvSpPr>
          <p:spPr>
            <a:xfrm>
              <a:off x="4610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粗茶香漫旧书卷</a:t>
              </a:r>
            </a:p>
          </p:txBody>
        </p:sp>
        <p:sp>
          <p:nvSpPr>
            <p:cNvPr id="109" name="文本框 108"/>
            <p:cNvSpPr txBox="1"/>
            <p:nvPr/>
          </p:nvSpPr>
          <p:spPr>
            <a:xfrm>
              <a:off x="5118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粉翼蹁跹桃木剑</a:t>
              </a:r>
            </a:p>
          </p:txBody>
        </p:sp>
        <p:sp>
          <p:nvSpPr>
            <p:cNvPr id="110" name="文本框 109"/>
            <p:cNvSpPr txBox="1"/>
            <p:nvPr/>
          </p:nvSpPr>
          <p:spPr>
            <a:xfrm>
              <a:off x="5626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翠柳扶炊烟</a:t>
              </a:r>
            </a:p>
          </p:txBody>
        </p:sp>
        <p:sp>
          <p:nvSpPr>
            <p:cNvPr id="111" name="文本框 110"/>
            <p:cNvSpPr txBox="1"/>
            <p:nvPr/>
          </p:nvSpPr>
          <p:spPr>
            <a:xfrm>
              <a:off x="6134040" y="1833932"/>
              <a:ext cx="400110" cy="1683968"/>
            </a:xfrm>
            <a:prstGeom prst="rect">
              <a:avLst/>
            </a:prstGeom>
            <a:noFill/>
          </p:spPr>
          <p:txBody>
            <a:bodyPr vert="eaVert" wrap="square" rtlCol="0">
              <a:spAutoFit/>
            </a:bodyPr>
            <a:lstStyle/>
            <a:p>
              <a:r>
                <a:rPr lang="zh-CN" altLang="en-US" sz="1400" spc="300" dirty="0">
                  <a:solidFill>
                    <a:schemeClr val="tx1">
                      <a:lumMod val="65000"/>
                      <a:lumOff val="35000"/>
                    </a:schemeClr>
                  </a:solidFill>
                  <a:latin typeface="微软雅黑" panose="020B0503020204020204" pitchFamily="34" charset="-122"/>
                  <a:ea typeface="微软雅黑" panose="020B0503020204020204" pitchFamily="34" charset="-122"/>
                </a:rPr>
                <a:t>莠草缀疏栏</a:t>
              </a:r>
            </a:p>
          </p:txBody>
        </p:sp>
        <p:cxnSp>
          <p:nvCxnSpPr>
            <p:cNvPr id="112" name="直接连接符 111"/>
            <p:cNvCxnSpPr/>
            <p:nvPr/>
          </p:nvCxnSpPr>
          <p:spPr>
            <a:xfrm flipH="1">
              <a:off x="5048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flipH="1">
              <a:off x="5556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a:off x="6064707" y="1879075"/>
              <a:ext cx="0" cy="1466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2482" y="500613"/>
            <a:ext cx="2531020" cy="1898265"/>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579" y="2980374"/>
            <a:ext cx="4796454" cy="4796454"/>
          </a:xfrm>
          <a:prstGeom prst="rect">
            <a:avLst/>
          </a:prstGeom>
        </p:spPr>
      </p:pic>
      <p:grpSp>
        <p:nvGrpSpPr>
          <p:cNvPr id="6" name="组合 5"/>
          <p:cNvGrpSpPr/>
          <p:nvPr/>
        </p:nvGrpSpPr>
        <p:grpSpPr>
          <a:xfrm>
            <a:off x="716072" y="393308"/>
            <a:ext cx="3179128" cy="800102"/>
            <a:chOff x="608072" y="298750"/>
            <a:chExt cx="3179128" cy="800102"/>
          </a:xfrm>
        </p:grpSpPr>
        <p:grpSp>
          <p:nvGrpSpPr>
            <p:cNvPr id="7" name="组合 6"/>
            <p:cNvGrpSpPr/>
            <p:nvPr/>
          </p:nvGrpSpPr>
          <p:grpSpPr>
            <a:xfrm>
              <a:off x="608072" y="355657"/>
              <a:ext cx="651928" cy="686289"/>
              <a:chOff x="4837568" y="1766018"/>
              <a:chExt cx="834450" cy="878431"/>
            </a:xfrm>
          </p:grpSpPr>
          <p:sp>
            <p:nvSpPr>
              <p:cNvPr id="9"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28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10" name="椭圆 9"/>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壹</a:t>
                </a:r>
                <a:endParaRPr lang="en-US" altLang="zh-CN" sz="3200" b="1"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8" name="TextBox 7"/>
            <p:cNvSpPr txBox="1">
              <a:spLocks noChangeArrowheads="1"/>
            </p:cNvSpPr>
            <p:nvPr/>
          </p:nvSpPr>
          <p:spPr bwMode="auto">
            <a:xfrm>
              <a:off x="1318755" y="298750"/>
              <a:ext cx="2468445" cy="800102"/>
            </a:xfrm>
            <a:prstGeom prst="rect">
              <a:avLst/>
            </a:prstGeom>
            <a:noFill/>
            <a:ln>
              <a:noFill/>
            </a:ln>
          </p:spPr>
          <p:txBody>
            <a:bodyPr vert="horz" wrap="square" lIns="121808" tIns="60902" rIns="121808" bIns="60902">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base" hangingPunct="1">
                <a:spcBef>
                  <a:spcPct val="0"/>
                </a:spcBef>
                <a:spcAft>
                  <a:spcPct val="0"/>
                </a:spcAft>
              </a:pPr>
              <a:r>
                <a:rPr lang="zh-CN" altLang="en-US" sz="4400" b="1" spc="-300" dirty="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sym typeface="+mn-lt"/>
                </a:rPr>
                <a:t>古风山水</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dur="1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6" presetClass="entr" presetSubtype="32" dur="100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circle(out)">
                                      <p:cBhvr>
                                        <p:cTn id="17" dur="1000"/>
                                        <p:tgtEl>
                                          <p:spTgt spid="82"/>
                                        </p:tgtEl>
                                      </p:cBhvr>
                                    </p:animEffect>
                                  </p:childTnLst>
                                </p:cTn>
                              </p:par>
                            </p:childTnLst>
                          </p:cTn>
                        </p:par>
                        <p:par>
                          <p:cTn id="18" fill="hold" nodeType="afterGroup">
                            <p:stCondLst>
                              <p:cond delay="2000"/>
                            </p:stCondLst>
                            <p:childTnLst>
                              <p:par>
                                <p:cTn id="19" presetID="22" presetClass="entr" presetSubtype="8" dur="1000" fill="hold"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1000"/>
                                        <p:tgtEl>
                                          <p:spTgt spid="85"/>
                                        </p:tgtEl>
                                      </p:cBhvr>
                                    </p:animEffect>
                                  </p:childTnLst>
                                </p:cTn>
                              </p:par>
                            </p:childTnLst>
                          </p:cTn>
                        </p:par>
                        <p:par>
                          <p:cTn id="22" fill="hold" nodeType="afterGroup">
                            <p:stCondLst>
                              <p:cond delay="3000"/>
                            </p:stCondLst>
                            <p:childTnLst>
                              <p:par>
                                <p:cTn id="23" presetID="6" presetClass="entr" presetSubtype="32" dur="1000" fill="hold"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circle(out)">
                                      <p:cBhvr>
                                        <p:cTn id="25" dur="1000"/>
                                        <p:tgtEl>
                                          <p:spTgt spid="93"/>
                                        </p:tgtEl>
                                      </p:cBhvr>
                                    </p:animEffect>
                                  </p:childTnLst>
                                </p:cTn>
                              </p:par>
                            </p:childTnLst>
                          </p:cTn>
                        </p:par>
                        <p:par>
                          <p:cTn id="26" fill="hold" nodeType="afterGroup">
                            <p:stCondLst>
                              <p:cond delay="4000"/>
                            </p:stCondLst>
                            <p:childTnLst>
                              <p:par>
                                <p:cTn id="27" presetID="22" presetClass="entr" presetSubtype="8" dur="1000"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left)">
                                      <p:cBhvr>
                                        <p:cTn id="29" dur="1000"/>
                                        <p:tgtEl>
                                          <p:spTgt spid="96"/>
                                        </p:tgtEl>
                                      </p:cBhvr>
                                    </p:animEffect>
                                  </p:childTnLst>
                                </p:cTn>
                              </p:par>
                            </p:childTnLst>
                          </p:cTn>
                        </p:par>
                        <p:par>
                          <p:cTn id="30" fill="hold" nodeType="afterGroup">
                            <p:stCondLst>
                              <p:cond delay="5000"/>
                            </p:stCondLst>
                            <p:childTnLst>
                              <p:par>
                                <p:cTn id="31" presetID="6" presetClass="entr" presetSubtype="32" dur="1000" fill="hold" nodeType="after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circle(out)">
                                      <p:cBhvr>
                                        <p:cTn id="33" dur="1000"/>
                                        <p:tgtEl>
                                          <p:spTgt spid="104"/>
                                        </p:tgtEl>
                                      </p:cBhvr>
                                    </p:animEffect>
                                  </p:childTnLst>
                                </p:cTn>
                              </p:par>
                            </p:childTnLst>
                          </p:cTn>
                        </p:par>
                        <p:par>
                          <p:cTn id="34" fill="hold" nodeType="afterGroup">
                            <p:stCondLst>
                              <p:cond delay="6000"/>
                            </p:stCondLst>
                            <p:childTnLst>
                              <p:par>
                                <p:cTn id="35" presetID="22" presetClass="entr" presetSubtype="8" dur="1000" fill="hold"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left)">
                                      <p:cBhvr>
                                        <p:cTn id="37"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73378"/>
            <a:ext cx="12191999" cy="6931378"/>
          </a:xfrm>
          <a:prstGeom prst="rect">
            <a:avLst/>
          </a:prstGeom>
        </p:spPr>
      </p:pic>
      <p:sp>
        <p:nvSpPr>
          <p:cNvPr id="18" name="椭圆 17"/>
          <p:cNvSpPr/>
          <p:nvPr/>
        </p:nvSpPr>
        <p:spPr>
          <a:xfrm>
            <a:off x="2592000" y="-1288485"/>
            <a:ext cx="9235398" cy="9140166"/>
          </a:xfrm>
          <a:prstGeom prst="ellipse">
            <a:avLst/>
          </a:prstGeom>
          <a:gradFill>
            <a:gsLst>
              <a:gs pos="40000">
                <a:srgbClr val="FAEBB5">
                  <a:alpha val="78000"/>
                </a:srgbClr>
              </a:gs>
              <a:gs pos="81000">
                <a:srgbClr val="FAEBB5">
                  <a:alpha val="78000"/>
                </a:srgbClr>
              </a:gs>
              <a:gs pos="100000">
                <a:srgbClr val="FAEBB5">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TextBox 7"/>
          <p:cNvSpPr txBox="1">
            <a:spLocks noChangeArrowheads="1"/>
          </p:cNvSpPr>
          <p:nvPr/>
        </p:nvSpPr>
        <p:spPr bwMode="auto">
          <a:xfrm>
            <a:off x="6371150" y="714219"/>
            <a:ext cx="1600212" cy="500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21808" tIns="60902" rIns="121808" bIns="60902">
            <a:spAutoFit/>
          </a:bodyPr>
          <a:lstStyle>
            <a:defPPr>
              <a:defRPr lang="zh-CN"/>
            </a:defPPr>
            <a:lvl1pPr algn="ctr" defTabSz="1218565" fontAlgn="base">
              <a:spcBef>
                <a:spcPct val="0"/>
              </a:spcBef>
              <a:spcAft>
                <a:spcPct val="0"/>
              </a:spcAft>
              <a:buFont typeface="Arial" panose="020B0604020202020204" pitchFamily="34" charset="0"/>
              <a:defRPr sz="8800" spc="-300">
                <a:gradFill>
                  <a:gsLst>
                    <a:gs pos="0">
                      <a:srgbClr val="2186A4"/>
                    </a:gs>
                    <a:gs pos="100000">
                      <a:srgbClr val="6EBA7D"/>
                    </a:gs>
                  </a:gsLst>
                  <a:lin ang="5400000" scaled="1"/>
                </a:gradFill>
                <a:latin typeface="华文行楷" panose="02010800040101010101" pitchFamily="2" charset="-122"/>
                <a:ea typeface="华文行楷" panose="02010800040101010101" pitchFamily="2" charset="-122"/>
                <a:cs typeface="+mn-ea"/>
              </a:defRPr>
            </a:lvl1pPr>
            <a:lvl2pPr marL="742950" indent="-285750" eaLnBrk="0" hangingPunct="0">
              <a:buFont typeface="Arial" panose="020B0604020202020204" pitchFamily="34" charset="0"/>
              <a:defRPr>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mn-lt"/>
              </a:rPr>
              <a:t>万里江山</a:t>
            </a:r>
          </a:p>
        </p:txBody>
      </p:sp>
      <p:grpSp>
        <p:nvGrpSpPr>
          <p:cNvPr id="7" name="组合 6"/>
          <p:cNvGrpSpPr/>
          <p:nvPr/>
        </p:nvGrpSpPr>
        <p:grpSpPr>
          <a:xfrm>
            <a:off x="8052872" y="2415399"/>
            <a:ext cx="1520032" cy="1600148"/>
            <a:chOff x="4837568" y="1766018"/>
            <a:chExt cx="834450" cy="878431"/>
          </a:xfrm>
        </p:grpSpPr>
        <p:sp>
          <p:nvSpPr>
            <p:cNvPr id="4" name="图形 9"/>
            <p:cNvSpPr/>
            <p:nvPr/>
          </p:nvSpPr>
          <p:spPr>
            <a:xfrm>
              <a:off x="4837568" y="1766018"/>
              <a:ext cx="834450" cy="878431"/>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gradFill>
              <a:gsLst>
                <a:gs pos="0">
                  <a:srgbClr val="2186A4"/>
                </a:gs>
                <a:gs pos="100000">
                  <a:srgbClr val="6EBA7D"/>
                </a:gs>
              </a:gsLst>
              <a:lin ang="5400000" scaled="1"/>
            </a:gradFill>
            <a:ln w="4472" cap="flat">
              <a:noFill/>
              <a:prstDash val="solid"/>
              <a:miter/>
            </a:ln>
          </p:spPr>
          <p:txBody>
            <a:bodyPr rtlCol="0" anchor="ctr"/>
            <a:lstStyle/>
            <a:p>
              <a:pPr algn="ctr"/>
              <a:endParaRPr lang="zh-CN" altLang="en-US" sz="5400" b="1" dirty="0">
                <a:solidFill>
                  <a:schemeClr val="tx1">
                    <a:lumMod val="75000"/>
                    <a:lumOff val="25000"/>
                  </a:schemeClr>
                </a:solidFill>
                <a:latin typeface="华文行楷" panose="02010800040101010101" pitchFamily="2" charset="-122"/>
                <a:ea typeface="华文行楷" panose="02010800040101010101" pitchFamily="2" charset="-122"/>
                <a:cs typeface="Aa楷体" panose="02000500000000000000" pitchFamily="2" charset="-122"/>
              </a:endParaRPr>
            </a:p>
          </p:txBody>
        </p:sp>
        <p:sp>
          <p:nvSpPr>
            <p:cNvPr id="5" name="椭圆 4"/>
            <p:cNvSpPr/>
            <p:nvPr/>
          </p:nvSpPr>
          <p:spPr>
            <a:xfrm>
              <a:off x="4992976" y="1931860"/>
              <a:ext cx="567002" cy="567003"/>
            </a:xfrm>
            <a:prstGeom prst="ellipse">
              <a:avLst/>
            </a:prstGeom>
            <a:gradFill>
              <a:gsLst>
                <a:gs pos="0">
                  <a:srgbClr val="2186A4"/>
                </a:gs>
                <a:gs pos="100000">
                  <a:srgbClr val="6EBA7D"/>
                </a:gs>
              </a:gsLst>
              <a:lin ang="5400000" scaled="1"/>
            </a:gradFill>
            <a:ln w="4472" cap="flat">
              <a:noFill/>
              <a:prstDash val="solid"/>
              <a:miter/>
            </a:ln>
          </p:spPr>
          <p:txBody>
            <a:bodyPr rtlCol="0" anchor="ctr"/>
            <a:lstStyle/>
            <a:p>
              <a:pPr algn="ctr"/>
              <a:r>
                <a:rPr lang="zh-CN" altLang="en-US"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rPr>
                <a:t>贰</a:t>
              </a:r>
              <a:endParaRPr lang="en-US" altLang="zh-CN" sz="6000" dirty="0">
                <a:solidFill>
                  <a:schemeClr val="bg1"/>
                </a:solidFill>
                <a:latin typeface="华文行楷" panose="02010800040101010101" pitchFamily="2" charset="-122"/>
                <a:ea typeface="华文行楷" panose="02010800040101010101" pitchFamily="2" charset="-122"/>
                <a:cs typeface="Aa楷体" panose="02000500000000000000" pitchFamily="2" charset="-122"/>
              </a:endParaRPr>
            </a:p>
          </p:txBody>
        </p:sp>
      </p:grpSp>
      <p:sp>
        <p:nvSpPr>
          <p:cNvPr id="8" name="PA_库_矩形 6"/>
          <p:cNvSpPr/>
          <p:nvPr>
            <p:custDataLst>
              <p:tags r:id="rId1"/>
            </p:custDataLst>
          </p:nvPr>
        </p:nvSpPr>
        <p:spPr>
          <a:xfrm>
            <a:off x="4420398" y="2149432"/>
            <a:ext cx="1800493" cy="2651729"/>
          </a:xfrm>
          <a:prstGeom prst="rect">
            <a:avLst/>
          </a:prstGeom>
        </p:spPr>
        <p:txBody>
          <a:bodyPr vert="eaVert" wrap="square">
            <a:spAutoFit/>
          </a:bodyPr>
          <a:lstStyle/>
          <a:p>
            <a:pPr>
              <a:lnSpc>
                <a:spcPct val="150000"/>
              </a:lnSpc>
            </a:pPr>
            <a:r>
              <a:rPr lang="zh-CN" altLang="en-US" sz="1400" dirty="0">
                <a:solidFill>
                  <a:schemeClr val="tx1">
                    <a:lumMod val="65000"/>
                    <a:lumOff val="35000"/>
                  </a:schemeClr>
                </a:solidFill>
                <a:latin typeface="华文行楷" panose="02010800040101010101" pitchFamily="2" charset="-122"/>
                <a:ea typeface="华文行楷" panose="02010800040101010101" pitchFamily="2" charset="-122"/>
                <a:cs typeface="+mn-ea"/>
                <a:sym typeface="+mn-lt"/>
              </a:rPr>
              <a:t>芊芊淑女，天青色等烟雨，而我在等你，炊烟袅袅升起，隔江千万里，在瓶底书汉隶仿前朝的飘逸，就当我为遇见你伏笔。</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6436" y="4081993"/>
            <a:ext cx="4134679" cy="2325757"/>
          </a:xfrm>
          <a:prstGeom prst="rect">
            <a:avLst/>
          </a:prstGeom>
        </p:spPr>
      </p:pic>
      <p:grpSp>
        <p:nvGrpSpPr>
          <p:cNvPr id="2" name="组合 1"/>
          <p:cNvGrpSpPr/>
          <p:nvPr/>
        </p:nvGrpSpPr>
        <p:grpSpPr>
          <a:xfrm>
            <a:off x="3503946" y="4220586"/>
            <a:ext cx="935808" cy="935808"/>
            <a:chOff x="3387095" y="4429154"/>
            <a:chExt cx="1264200" cy="1264200"/>
          </a:xfrm>
        </p:grpSpPr>
        <p:pic>
          <p:nvPicPr>
            <p:cNvPr id="11" name="图片 10"/>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3387095" y="4429154"/>
              <a:ext cx="1264200" cy="1264200"/>
            </a:xfrm>
            <a:prstGeom prst="rect">
              <a:avLst/>
            </a:prstGeom>
          </p:spPr>
        </p:pic>
        <p:sp>
          <p:nvSpPr>
            <p:cNvPr id="14" name="文本框 13"/>
            <p:cNvSpPr txBox="1"/>
            <p:nvPr/>
          </p:nvSpPr>
          <p:spPr>
            <a:xfrm>
              <a:off x="3745829" y="4630262"/>
              <a:ext cx="498937" cy="806486"/>
            </a:xfrm>
            <a:prstGeom prst="rect">
              <a:avLst/>
            </a:prstGeom>
            <a:noFill/>
          </p:spPr>
          <p:txBody>
            <a:bodyPr vert="eaVert" wrap="square" rtlCol="0">
              <a:spAutoFit/>
            </a:bodyPr>
            <a:lstStyle/>
            <a:p>
              <a:pPr algn="ctr"/>
              <a:r>
                <a:rPr lang="zh-CN" altLang="en-US" sz="1200" dirty="0">
                  <a:solidFill>
                    <a:srgbClr val="FAEBB5"/>
                  </a:solidFill>
                  <a:latin typeface="华文行楷" panose="02010800040101010101" pitchFamily="2" charset="-122"/>
                  <a:ea typeface="华文行楷" panose="02010800040101010101" pitchFamily="2" charset="-122"/>
                  <a:cs typeface="+mn-ea"/>
                  <a:sym typeface="+mn-lt"/>
                </a:rPr>
                <a:t>中国风</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2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dur="5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26" presetClass="emph" presetSubtype="0" fill="hold" grpId="1" nodeType="withEffect">
                                  <p:stCondLst>
                                    <p:cond delay="0"/>
                                  </p:stCondLst>
                                  <p:iterate type="lt">
                                    <p:tmPct val="10000"/>
                                  </p:iterate>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3" presetClass="entr" presetSubtype="528" dur="1000" fill="hold" grpId="0"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to="" calcmode="lin" valueType="num">
                                      <p:cBhvr>
                                        <p:cTn id="20" dur="1000" fill="hold">
                                          <p:stCondLst>
                                            <p:cond delay="0"/>
                                          </p:stCondLst>
                                        </p:cTn>
                                        <p:tgtEl>
                                          <p:spTgt spid="8"/>
                                        </p:tgtEl>
                                        <p:attrNameLst>
                                          <p:attrName>ppt_x</p:attrName>
                                        </p:attrNameLst>
                                      </p:cBhvr>
                                      <p:tavLst>
                                        <p:tav tm="0" fmla="#ppt_x+(8/9)*(#ppt_x-(#ppt_x-#ppt_w/2))*((1.5-1.5*$)^2-(1.5-1.5*$)^3)">
                                          <p:val>
                                            <p:fltVal val="0"/>
                                          </p:val>
                                        </p:tav>
                                        <p:tav tm="100000">
                                          <p:val>
                                            <p:fltVal val="1"/>
                                          </p:val>
                                        </p:tav>
                                      </p:tavLst>
                                    </p:anim>
                                    <p:anim to="" calcmode="lin" valueType="num">
                                      <p:cBhvr>
                                        <p:cTn id="21" dur="1000" fill="hold">
                                          <p:stCondLst>
                                            <p:cond delay="0"/>
                                          </p:stCondLst>
                                        </p:cTn>
                                        <p:tgtEl>
                                          <p:spTgt spid="8"/>
                                        </p:tgtEl>
                                        <p:attrNameLst>
                                          <p:attrName>ppt_y</p:attrName>
                                        </p:attrNameLst>
                                      </p:cBhvr>
                                      <p:tavLst>
                                        <p:tav tm="0" fmla="#ppt_y+(8/9)*(#ppt_y-(#ppt_y+#ppt_h/2))*((1.5-1.5*$)^2-(1.5-1.5*$)^3)">
                                          <p:val>
                                            <p:fltVal val="0"/>
                                          </p:val>
                                        </p:tav>
                                        <p:tav tm="100000">
                                          <p:val>
                                            <p:fltVal val="1"/>
                                          </p:val>
                                        </p:tav>
                                      </p:tavLst>
                                    </p:anim>
                                    <p:anim to="" calcmode="lin" valueType="num">
                                      <p:cBhvr>
                                        <p:cTn id="22" dur="1000" fill="hold">
                                          <p:stCondLst>
                                            <p:cond delay="0"/>
                                          </p:stCondLst>
                                        </p:cTn>
                                        <p:tgtEl>
                                          <p:spTgt spid="8"/>
                                        </p:tgtEl>
                                        <p:attrNameLst>
                                          <p:attrName>ppt_w</p:attrName>
                                        </p:attrNameLst>
                                      </p:cBhvr>
                                      <p:tavLst>
                                        <p:tav tm="0" fmla="#ppt_w+(8/9)*(#ppt_w-0)*((1.5-1.5*$)^2-(1.5-1.5*$)^3)">
                                          <p:val>
                                            <p:fltVal val="0"/>
                                          </p:val>
                                        </p:tav>
                                        <p:tav tm="100000">
                                          <p:val>
                                            <p:fltVal val="1"/>
                                          </p:val>
                                        </p:tav>
                                      </p:tavLst>
                                    </p:anim>
                                    <p:anim to="" calcmode="lin" valueType="num">
                                      <p:cBhvr>
                                        <p:cTn id="23" dur="1000" fill="hold">
                                          <p:stCondLst>
                                            <p:cond delay="0"/>
                                          </p:stCondLst>
                                        </p:cTn>
                                        <p:tgtEl>
                                          <p:spTgt spid="8"/>
                                        </p:tgtEl>
                                        <p:attrNameLst>
                                          <p:attrName>ppt_h</p:attrName>
                                        </p:attrNameLst>
                                      </p:cBhvr>
                                      <p:tavLst>
                                        <p:tav tm="0" fmla="#ppt_h+(8/9)*(#ppt_h-0)*((1.5-1.5*$)^2-(1.5-1.5*$)^3)">
                                          <p:val>
                                            <p:fltVal val="0"/>
                                          </p:val>
                                        </p:tav>
                                        <p:tav tm="100000">
                                          <p:val>
                                            <p:fltVal val="1"/>
                                          </p:val>
                                        </p:tav>
                                      </p:tavLst>
                                    </p:anim>
                                  </p:childTnLst>
                                </p:cTn>
                              </p:par>
                              <p:par>
                                <p:cTn id="24" presetID="10" presetClass="entr" presetSubtype="0" dur="500" fill="hold" nodeType="withEffect">
                                  <p:stCondLst>
                                    <p:cond delay="10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dur="5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MmMxNzY4NzliODJmOGYzMWEyZDdkODA0MWI0NTdiOD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qjvcj42">
      <a:majorFont>
        <a:latin typeface="思源黑体"/>
        <a:ea typeface="思源黑体"/>
        <a:cs typeface="Arial"/>
      </a:majorFont>
      <a:minorFont>
        <a:latin typeface="思源黑体"/>
        <a:ea typeface="思源黑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22</TotalTime>
  <Words>2319</Words>
  <Application>Microsoft Office PowerPoint</Application>
  <PresentationFormat>自定义</PresentationFormat>
  <Paragraphs>203</Paragraphs>
  <Slides>25</Slides>
  <Notes>3</Notes>
  <HiddenSlides>0</HiddenSlides>
  <MMClips>0</MMClips>
  <ScaleCrop>false</ScaleCrop>
  <HeadingPairs>
    <vt:vector size="4" baseType="variant">
      <vt:variant>
        <vt:lpstr>主题</vt:lpstr>
      </vt:variant>
      <vt:variant>
        <vt:i4>2</vt:i4>
      </vt:variant>
      <vt:variant>
        <vt:lpstr>幻灯片标题</vt:lpstr>
      </vt:variant>
      <vt:variant>
        <vt:i4>25</vt:i4>
      </vt:variant>
    </vt:vector>
  </HeadingPairs>
  <TitlesOfParts>
    <vt:vector size="27" baseType="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123</cp:lastModifiedBy>
  <cp:revision>69</cp:revision>
  <dcterms:created xsi:type="dcterms:W3CDTF">2022-03-02T14:14:00Z</dcterms:created>
  <dcterms:modified xsi:type="dcterms:W3CDTF">2025-01-21T01:58:12Z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F22ECC87D0AE422E87A44A516BB2BFE2_12</vt:lpwstr>
  </property>
  <property fmtid="{D5CDD505-2E9C-101B-9397-08002B2CF9AE}" pid="3" name="KSOProductBuildVer">
    <vt:lpwstr>2052-12.1.0.18608</vt:lpwstr>
  </property>
</Properties>
</file>