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86" r:id="rId11"/>
    <p:sldId id="265" r:id="rId12"/>
    <p:sldId id="266" r:id="rId13"/>
    <p:sldId id="267" r:id="rId14"/>
    <p:sldId id="268" r:id="rId15"/>
    <p:sldId id="269" r:id="rId16"/>
    <p:sldId id="287" r:id="rId17"/>
    <p:sldId id="271" r:id="rId18"/>
    <p:sldId id="272" r:id="rId19"/>
    <p:sldId id="273" r:id="rId20"/>
    <p:sldId id="274" r:id="rId21"/>
    <p:sldId id="288" r:id="rId22"/>
    <p:sldId id="275" r:id="rId23"/>
    <p:sldId id="277" r:id="rId24"/>
    <p:sldId id="278" r:id="rId25"/>
    <p:sldId id="279" r:id="rId26"/>
    <p:sldId id="289" r:id="rId27"/>
    <p:sldId id="280" r:id="rId28"/>
    <p:sldId id="281" r:id="rId29"/>
    <p:sldId id="282" r:id="rId30"/>
    <p:sldId id="283" r:id="rId31"/>
    <p:sldId id="332" r:id="rId32"/>
    <p:sldId id="331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54" autoAdjust="0"/>
  </p:normalViewPr>
  <p:slideViewPr>
    <p:cSldViewPr snapToGrid="0" showGuides="1">
      <p:cViewPr>
        <p:scale>
          <a:sx n="90" d="100"/>
          <a:sy n="90" d="100"/>
        </p:scale>
        <p:origin x="-1356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878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268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4D9E2-F9FF-44EF-AA75-21514405053F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9B9AF-AEEF-4752-8B41-6DC961AB9E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740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模板来自于： 第一PPT https://www.1ppt.com/</a:t>
            </a:r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模板来自于： 第一PPT https://www.1ppt.com/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ym typeface="+mn-ea"/>
              </a:rPr>
              <a:t>模板来自于： 第一PPT https://www.1ppt.com/</a:t>
            </a:r>
          </a:p>
          <a:p>
            <a:pPr eaLnBrk="1" hangingPunct="1">
              <a:spcBef>
                <a:spcPct val="0"/>
              </a:spcBef>
            </a:pPr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模板来自于： 第一PPT https://www.1ppt.com/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模板来自于： 第一PPT https://www.1ppt.com/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模板来自于： 第一PPT https://www.1ppt.com/</a:t>
            </a:r>
          </a:p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2025/3/13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2025/3/13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71219"/>
          </a:xfrm>
          <a:prstGeom prst="rect">
            <a:avLst/>
          </a:prstGeom>
          <a:solidFill>
            <a:srgbClr val="F6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4.jpeg"/><Relationship Id="rId5" Type="http://schemas.openxmlformats.org/officeDocument/2006/relationships/tags" Target="../tags/tag36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4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47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jianli/" TargetMode="External"/><Relationship Id="rId17" Type="http://schemas.openxmlformats.org/officeDocument/2006/relationships/hyperlink" Target="http://www.1ppt.com/ziti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48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shouchaoba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6"/>
          <a:stretch>
            <a:fillRect/>
          </a:stretch>
        </p:blipFill>
        <p:spPr>
          <a:xfrm>
            <a:off x="0" y="1057835"/>
            <a:ext cx="12191999" cy="5800165"/>
          </a:xfrm>
          <a:prstGeom prst="rect">
            <a:avLst/>
          </a:prstGeom>
          <a:noFill/>
        </p:spPr>
      </p:pic>
      <p:grpSp>
        <p:nvGrpSpPr>
          <p:cNvPr id="25" name="组合 24"/>
          <p:cNvGrpSpPr/>
          <p:nvPr/>
        </p:nvGrpSpPr>
        <p:grpSpPr>
          <a:xfrm>
            <a:off x="6243773" y="4141841"/>
            <a:ext cx="5885385" cy="3260531"/>
            <a:chOff x="6075258" y="3987753"/>
            <a:chExt cx="5885385" cy="3260531"/>
          </a:xfrm>
        </p:grpSpPr>
        <p:sp>
          <p:nvSpPr>
            <p:cNvPr id="14" name="文本框 13"/>
            <p:cNvSpPr txBox="1"/>
            <p:nvPr/>
          </p:nvSpPr>
          <p:spPr>
            <a:xfrm>
              <a:off x="6075258" y="4070422"/>
              <a:ext cx="1497578" cy="221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3800" dirty="0">
                  <a:ln w="6350">
                    <a:noFill/>
                  </a:ln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5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山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99455" y="3987753"/>
              <a:ext cx="1497578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9600" dirty="0">
                  <a:ln w="6350">
                    <a:noFill/>
                  </a:ln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5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巅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726928" y="4339795"/>
              <a:ext cx="1497578" cy="290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300" dirty="0">
                  <a:ln w="6350">
                    <a:noFill/>
                  </a:ln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5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相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463065" y="4070422"/>
              <a:ext cx="1497578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9600" dirty="0">
                  <a:ln w="6350">
                    <a:noFill/>
                  </a:ln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5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逢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644232" y="358570"/>
            <a:ext cx="2165623" cy="246221"/>
            <a:chOff x="9577732" y="358570"/>
            <a:chExt cx="2165623" cy="246221"/>
          </a:xfrm>
        </p:grpSpPr>
        <p:sp>
          <p:nvSpPr>
            <p:cNvPr id="41" name="矩形 40"/>
            <p:cNvSpPr/>
            <p:nvPr/>
          </p:nvSpPr>
          <p:spPr>
            <a:xfrm>
              <a:off x="11242447" y="358570"/>
              <a:ext cx="50090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 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9577732" y="358570"/>
              <a:ext cx="93969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水墨文化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0391562" y="389347"/>
              <a:ext cx="856166" cy="184666"/>
              <a:chOff x="10248448" y="377777"/>
              <a:chExt cx="856166" cy="184666"/>
            </a:xfrm>
          </p:grpSpPr>
          <p:sp>
            <p:nvSpPr>
              <p:cNvPr id="44" name="平行四边形 43"/>
              <p:cNvSpPr/>
              <p:nvPr/>
            </p:nvSpPr>
            <p:spPr>
              <a:xfrm>
                <a:off x="10333359" y="406046"/>
                <a:ext cx="692738" cy="121230"/>
              </a:xfrm>
              <a:prstGeom prst="parallelogram">
                <a:avLst>
                  <a:gd name="adj" fmla="val 15845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0248448" y="377777"/>
                <a:ext cx="856166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CHINESE STYLE</a:t>
                </a:r>
                <a:endParaRPr lang="zh-CN" altLang="en-US" sz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-453994" y="-65084"/>
            <a:ext cx="7550173" cy="5171986"/>
            <a:chOff x="-311802" y="-297594"/>
            <a:chExt cx="7550173" cy="5171986"/>
          </a:xfrm>
        </p:grpSpPr>
        <p:grpSp>
          <p:nvGrpSpPr>
            <p:cNvPr id="29" name="组合 28"/>
            <p:cNvGrpSpPr/>
            <p:nvPr/>
          </p:nvGrpSpPr>
          <p:grpSpPr>
            <a:xfrm>
              <a:off x="310525" y="-297594"/>
              <a:ext cx="6927846" cy="5171986"/>
              <a:chOff x="250303" y="217064"/>
              <a:chExt cx="6927846" cy="517198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50303" y="1618787"/>
                <a:ext cx="1497578" cy="377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3900">
                    <a:ln w="6350">
                      <a:noFill/>
                    </a:ln>
                    <a:solidFill>
                      <a:srgbClr val="E64D27"/>
                    </a:solidFill>
                    <a:effectLst>
                      <a:outerShdw blurRad="25400" dist="25400" dir="2700000" algn="tl">
                        <a:srgbClr val="000000">
                          <a:alpha val="50000"/>
                        </a:srgbClr>
                      </a:outerShdw>
                    </a:effectLst>
                    <a:latin typeface="华文行楷" panose="02010800040101010101" charset="-122"/>
                    <a:ea typeface="华文行楷" panose="02010800040101010101" charset="-122"/>
                  </a:rPr>
                  <a:t>故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286447" y="1692848"/>
                <a:ext cx="1497578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3800">
                    <a:ln w="6350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50000"/>
                        </a:srgbClr>
                      </a:outerShdw>
                    </a:effectLst>
                    <a:latin typeface="华文行楷" panose="02010800040101010101" charset="-122"/>
                    <a:ea typeface="华文行楷" panose="02010800040101010101" charset="-122"/>
                  </a:rPr>
                  <a:t>里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652721" y="217064"/>
                <a:ext cx="1497578" cy="3153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9900" dirty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50000"/>
                        </a:srgbClr>
                      </a:outerShdw>
                    </a:effectLst>
                    <a:latin typeface="华文行楷" panose="02010800040101010101" charset="-122"/>
                    <a:ea typeface="华文行楷" panose="02010800040101010101" charset="-122"/>
                  </a:rPr>
                  <a:t>逢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680571" y="437337"/>
                <a:ext cx="1497578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3800" dirty="0">
                    <a:ln w="6350">
                      <a:noFill/>
                    </a:ln>
                    <a:solidFill>
                      <a:srgbClr val="E64D27"/>
                    </a:solidFill>
                    <a:effectLst>
                      <a:outerShdw blurRad="25400" dist="25400" dir="2700000" algn="tl">
                        <a:srgbClr val="000000">
                          <a:alpha val="50000"/>
                        </a:srgbClr>
                      </a:outerShdw>
                    </a:effectLst>
                    <a:latin typeface="华文行楷" panose="02010800040101010101" charset="-122"/>
                    <a:ea typeface="华文行楷" panose="02010800040101010101" charset="-122"/>
                  </a:rPr>
                  <a:t>春</a:t>
                </a: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4172461" y="2771885"/>
              <a:ext cx="2962293" cy="425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古者天子巡守，至於四岳，则封泰山而祭天，禅小山而祭山川</a:t>
              </a:r>
              <a:endParaRPr lang="en-US" altLang="zh-CN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舜典，岁二月东巡守至于岱宗，柴望秩于山川是也。齐桓公欲封泰山，管仲设辞拒之，谓非有符瑞，不可封禅古者天子巡守，至於四岳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2643662" y="800414"/>
              <a:ext cx="356199" cy="739213"/>
              <a:chOff x="4770682" y="3457223"/>
              <a:chExt cx="307002" cy="637115"/>
            </a:xfrm>
            <a:effectLst/>
          </p:grpSpPr>
          <p:pic>
            <p:nvPicPr>
              <p:cNvPr id="48" name="Picture 4" descr="印章 源底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770682" y="3522630"/>
                <a:ext cx="307002" cy="51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文本框 48"/>
              <p:cNvSpPr txBox="1">
                <a:spLocks noChangeArrowheads="1"/>
              </p:cNvSpPr>
              <p:nvPr/>
            </p:nvSpPr>
            <p:spPr bwMode="auto">
              <a:xfrm>
                <a:off x="4795590" y="3457223"/>
                <a:ext cx="262788" cy="397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F6F0DE"/>
                    </a:solidFill>
                    <a:latin typeface="华文行楷" panose="02010800040101010101" charset="-122"/>
                    <a:ea typeface="华文行楷" panose="02010800040101010101" charset="-122"/>
                  </a:rPr>
                  <a:t>古</a:t>
                </a:r>
              </a:p>
            </p:txBody>
          </p:sp>
          <p:sp>
            <p:nvSpPr>
              <p:cNvPr id="51" name="文本框 50"/>
              <p:cNvSpPr txBox="1">
                <a:spLocks noChangeArrowheads="1"/>
              </p:cNvSpPr>
              <p:nvPr/>
            </p:nvSpPr>
            <p:spPr bwMode="auto">
              <a:xfrm>
                <a:off x="4799350" y="3696437"/>
                <a:ext cx="262788" cy="397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F6F0DE"/>
                    </a:solidFill>
                    <a:latin typeface="华文行楷" panose="02010800040101010101" charset="-122"/>
                    <a:ea typeface="华文行楷" panose="02010800040101010101" charset="-122"/>
                  </a:rPr>
                  <a:t>风</a:t>
                </a: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4041308" y="2429822"/>
              <a:ext cx="28549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</a:rPr>
                <a:t>【 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</a:rPr>
                <a:t>新中式文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</a:rPr>
                <a:t>艺培训课件 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itchFamily="18" charset="-122"/>
                  <a:ea typeface="思源宋体 CN Heavy" pitchFamily="18" charset="-122"/>
                </a:rPr>
                <a:t>】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itchFamily="18" charset="-122"/>
                <a:ea typeface="思源宋体 CN Heavy" pitchFamily="18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-311802" y="911900"/>
              <a:ext cx="2813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思源宋体 CN Heavy" pitchFamily="18" charset="-122"/>
                  <a:ea typeface="思源宋体 CN Heavy" pitchFamily="18" charset="-122"/>
                </a:rPr>
                <a:t>NEO-CHINESE </a:t>
              </a:r>
            </a:p>
            <a:p>
              <a:pPr algn="r"/>
              <a:r>
                <a:rPr lang="en-US" altLang="zh-CN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思源宋体 CN Heavy" pitchFamily="18" charset="-122"/>
                  <a:ea typeface="思源宋体 CN Heavy" pitchFamily="18" charset="-122"/>
                </a:rPr>
                <a:t>STYLE</a:t>
              </a:r>
              <a:endParaRPr lang="zh-CN" alt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思源宋体 CN Heavy" pitchFamily="18" charset="-122"/>
                <a:ea typeface="思源宋体 CN Heavy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6787"/>
            <a:ext cx="12191999" cy="2840155"/>
          </a:xfrm>
          <a:prstGeom prst="rect">
            <a:avLst/>
          </a:prstGeom>
        </p:spPr>
      </p:pic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7530086" y="1102189"/>
            <a:ext cx="553885" cy="1142247"/>
          </a:xfrm>
          <a:prstGeom prst="rect">
            <a:avLst/>
          </a:prstGeom>
        </p:spPr>
        <p:txBody>
          <a:bodyPr vert="eaVert" wrap="square" lIns="91384" tIns="45693" rIns="91384" bIns="45693">
            <a:spAutoFit/>
          </a:bodyPr>
          <a:lstStyle/>
          <a:p>
            <a:pPr algn="dist"/>
            <a:r>
              <a:rPr lang="zh-CN" altLang="en-US" sz="2400" spc="-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素雅风</a:t>
            </a:r>
            <a:endParaRPr lang="en-US" altLang="zh-CN" sz="2400" spc="-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>
            <p:custDataLst>
              <p:tags r:id="rId2"/>
            </p:custDataLst>
          </p:nvPr>
        </p:nvSpPr>
        <p:spPr>
          <a:xfrm>
            <a:off x="6225293" y="1102190"/>
            <a:ext cx="1338715" cy="2169825"/>
          </a:xfrm>
          <a:prstGeom prst="rect">
            <a:avLst/>
          </a:prstGeom>
        </p:spPr>
        <p:txBody>
          <a:bodyPr vert="eaVert" wrap="square" lIns="91384" tIns="45693" rIns="91384" bIns="4569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一个人要想在事业上有所建树，一定得坚持这样做卡片摘记，一发现有价值的资料，就要如获至宝，准确地摘记的多了，进行归纳分类，创造出自己的作品来。 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>
            <p:custDataLst>
              <p:tags r:id="rId3"/>
            </p:custDataLst>
          </p:nvPr>
        </p:nvSpPr>
        <p:spPr>
          <a:xfrm>
            <a:off x="5220764" y="1102189"/>
            <a:ext cx="553885" cy="1142247"/>
          </a:xfrm>
          <a:prstGeom prst="rect">
            <a:avLst/>
          </a:prstGeom>
        </p:spPr>
        <p:txBody>
          <a:bodyPr vert="eaVert" wrap="square" lIns="91384" tIns="45693" rIns="91384" bIns="45693">
            <a:spAutoFit/>
          </a:bodyPr>
          <a:lstStyle/>
          <a:p>
            <a:pPr algn="dist"/>
            <a:r>
              <a:rPr lang="zh-CN" altLang="en-US" sz="2400" spc="-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中国风</a:t>
            </a:r>
            <a:endParaRPr lang="en-US" altLang="zh-CN" sz="2400" spc="-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>
            <p:custDataLst>
              <p:tags r:id="rId4"/>
            </p:custDataLst>
          </p:nvPr>
        </p:nvSpPr>
        <p:spPr>
          <a:xfrm>
            <a:off x="3915971" y="1102190"/>
            <a:ext cx="1338715" cy="2169825"/>
          </a:xfrm>
          <a:prstGeom prst="rect">
            <a:avLst/>
          </a:prstGeom>
        </p:spPr>
        <p:txBody>
          <a:bodyPr vert="eaVert" wrap="square" lIns="91384" tIns="45693" rIns="91384" bIns="4569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一个人要想在事业上有所建树，一定得坚持这样做卡片摘记，一发现有价值的资料，就要如获至宝，准确地摘记的多了，进行归纳分类，创造出自己的作品来。 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1"/>
          <p:cNvGrpSpPr/>
          <p:nvPr>
            <p:custDataLst>
              <p:tags r:id="rId5"/>
            </p:custDataLst>
          </p:nvPr>
        </p:nvGrpSpPr>
        <p:grpSpPr>
          <a:xfrm>
            <a:off x="9258207" y="1102190"/>
            <a:ext cx="1645611" cy="2187400"/>
            <a:chOff x="5172658" y="1483360"/>
            <a:chExt cx="1646632" cy="2188075"/>
          </a:xfrm>
        </p:grpSpPr>
        <p:sp>
          <p:nvSpPr>
            <p:cNvPr id="13" name="文本框 12"/>
            <p:cNvSpPr txBox="1"/>
            <p:nvPr>
              <p:custDataLst>
                <p:tags r:id="rId6"/>
              </p:custDataLst>
            </p:nvPr>
          </p:nvSpPr>
          <p:spPr>
            <a:xfrm>
              <a:off x="5172658" y="1483360"/>
              <a:ext cx="554342" cy="147778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AC2B0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山巅相逢</a:t>
              </a:r>
            </a:p>
          </p:txBody>
        </p:sp>
        <p:sp>
          <p:nvSpPr>
            <p:cNvPr id="14" name="文本框 13"/>
            <p:cNvSpPr txBox="1"/>
            <p:nvPr>
              <p:custDataLst>
                <p:tags r:id="rId7"/>
              </p:custDataLst>
            </p:nvPr>
          </p:nvSpPr>
          <p:spPr>
            <a:xfrm>
              <a:off x="5710607" y="1500940"/>
              <a:ext cx="1108683" cy="2170495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一个人要想在事业上有所建树，一定得坚持这样做卡片摘记，一发现有价值的资料，就要如获至宝创造出自己的作品来。 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>
              <p:custDataLst>
                <p:tags r:id="rId8"/>
              </p:custDataLst>
            </p:nvPr>
          </p:nvCxnSpPr>
          <p:spPr>
            <a:xfrm flipH="1">
              <a:off x="5710607" y="1500940"/>
              <a:ext cx="0" cy="2170495"/>
            </a:xfrm>
            <a:prstGeom prst="line">
              <a:avLst/>
            </a:prstGeom>
            <a:ln>
              <a:solidFill>
                <a:srgbClr val="64402A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981887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贰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38"/>
          <p:cNvSpPr txBox="1"/>
          <p:nvPr/>
        </p:nvSpPr>
        <p:spPr>
          <a:xfrm>
            <a:off x="4869376" y="5117421"/>
            <a:ext cx="320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伏龙凤雏  矫若惊龙</a:t>
            </a:r>
          </a:p>
        </p:txBody>
      </p:sp>
      <p:sp>
        <p:nvSpPr>
          <p:cNvPr id="73" name="TextBox 39"/>
          <p:cNvSpPr txBox="1"/>
          <p:nvPr/>
        </p:nvSpPr>
        <p:spPr>
          <a:xfrm>
            <a:off x="2250112" y="5596519"/>
            <a:ext cx="8446352" cy="66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击鼓其镗，踊跃用兵。土国城漕，我独南行。 从孙子仲，平陈与宋。不我以归，忧心有忡。 爰居击鼓其镗，踊跃用兵。土国城漕，我独南行。 从孙子仲，平陈与宋。不我以归，忧心有忡。 爰居爰处？爰丧其马？于以求之？于林之下。</a:t>
            </a:r>
            <a:endParaRPr kumimoji="1"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700337" y="1322045"/>
            <a:ext cx="3289870" cy="3291784"/>
          </a:xfrm>
          <a:prstGeom prst="ellipse">
            <a:avLst/>
          </a:prstGeom>
          <a:blipFill dpi="0" rotWithShape="1">
            <a:blip r:embed="rId3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7" name="文本框 26"/>
          <p:cNvSpPr txBox="1"/>
          <p:nvPr/>
        </p:nvSpPr>
        <p:spPr>
          <a:xfrm>
            <a:off x="8374807" y="2590431"/>
            <a:ext cx="430831" cy="1208127"/>
          </a:xfrm>
          <a:prstGeom prst="rect">
            <a:avLst/>
          </a:prstGeom>
          <a:solidFill>
            <a:srgbClr val="E64D27"/>
          </a:solidFill>
        </p:spPr>
        <p:txBody>
          <a:bodyPr vert="eaVert" wrap="square" lIns="91412" tIns="45706" rIns="91412" bIns="45706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山巅相逢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273435" y="1962024"/>
            <a:ext cx="646274" cy="2818658"/>
          </a:xfrm>
          <a:prstGeom prst="rect">
            <a:avLst/>
          </a:prstGeom>
          <a:noFill/>
        </p:spPr>
        <p:txBody>
          <a:bodyPr vert="eaVert" wrap="square" lIns="91412" tIns="45706" rIns="91412" bIns="45706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点一滴墨，倾一世魂。用一辈子的桃花运，换一场不分手的恋情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085985" y="1995881"/>
            <a:ext cx="646274" cy="2818658"/>
          </a:xfrm>
          <a:prstGeom prst="rect">
            <a:avLst/>
          </a:prstGeom>
          <a:noFill/>
        </p:spPr>
        <p:txBody>
          <a:bodyPr vert="eaVert" wrap="square" lIns="91412" tIns="45706" rIns="91412" bIns="45706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点一滴墨，倾一世魂。用一辈子的桃花运，换一场不分手的恋情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93955" y="2581987"/>
            <a:ext cx="430831" cy="1208127"/>
          </a:xfrm>
          <a:prstGeom prst="rect">
            <a:avLst/>
          </a:prstGeom>
          <a:solidFill>
            <a:srgbClr val="E64D27"/>
          </a:solidFill>
        </p:spPr>
        <p:txBody>
          <a:bodyPr vert="eaVert" wrap="square" lIns="91412" tIns="45706" rIns="91412" bIns="45706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故里逢春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031923" y="1953580"/>
            <a:ext cx="646274" cy="2818658"/>
          </a:xfrm>
          <a:prstGeom prst="rect">
            <a:avLst/>
          </a:prstGeom>
          <a:noFill/>
        </p:spPr>
        <p:txBody>
          <a:bodyPr vert="eaVert" wrap="square" lIns="91412" tIns="45706" rIns="91412" bIns="45706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点一滴墨，倾一世魂。用一辈子的桃花运，换一场不分手的恋情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844472" y="1987437"/>
            <a:ext cx="646274" cy="2818658"/>
          </a:xfrm>
          <a:prstGeom prst="rect">
            <a:avLst/>
          </a:prstGeom>
          <a:noFill/>
        </p:spPr>
        <p:txBody>
          <a:bodyPr vert="eaVert" wrap="square" lIns="91412" tIns="45706" rIns="91412" bIns="45706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点一滴墨，倾一世魂。用一辈子的桃花运，换一场不分手的恋情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81887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8" name="矩形 17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贰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26" grpId="0" animBg="1"/>
      <p:bldP spid="27" grpId="0" animBg="1"/>
      <p:bldP spid="28" grpId="0"/>
      <p:bldP spid="29" grpId="0"/>
      <p:bldP spid="30" grpId="0" animBg="1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52567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2567" y="1598160"/>
            <a:ext cx="8239433" cy="3661679"/>
          </a:xfrm>
          <a:prstGeom prst="rect">
            <a:avLst/>
          </a:prstGeom>
          <a:solidFill>
            <a:srgbClr val="E64D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059" y="1624263"/>
            <a:ext cx="4592666" cy="363353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99142" y="2345117"/>
            <a:ext cx="1415772" cy="2732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  <a:sym typeface="+mn-lt"/>
              </a:rPr>
              <a:t>单击此处输入文本内容，单击此处输入文本内容，单击此处输入文本内容，单击此处输入文本内容，单击此处输入文本内容，单击此处输入文本内容，单击此处输入文本内容，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22" y="3537284"/>
            <a:ext cx="1191613" cy="119161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14984" y="3823315"/>
            <a:ext cx="387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古风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222869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贰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9913" y="1183796"/>
            <a:ext cx="3371664" cy="5674204"/>
          </a:xfrm>
          <a:prstGeom prst="rect">
            <a:avLst/>
          </a:prstGeom>
          <a:solidFill>
            <a:srgbClr val="E64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31613" y="2541135"/>
            <a:ext cx="861774" cy="28867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</a:rPr>
              <a:t>故里逢春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833038" y="4997149"/>
            <a:ext cx="362420" cy="792808"/>
            <a:chOff x="1492249" y="1657350"/>
            <a:chExt cx="595314" cy="1377950"/>
          </a:xfrm>
          <a:solidFill>
            <a:srgbClr val="F3CC69"/>
          </a:solidFill>
        </p:grpSpPr>
        <p:grpSp>
          <p:nvGrpSpPr>
            <p:cNvPr id="16" name="组合 15"/>
            <p:cNvGrpSpPr/>
            <p:nvPr/>
          </p:nvGrpSpPr>
          <p:grpSpPr>
            <a:xfrm>
              <a:off x="1492249" y="1657350"/>
              <a:ext cx="595314" cy="1377950"/>
              <a:chOff x="1492249" y="1657350"/>
              <a:chExt cx="595314" cy="1377950"/>
            </a:xfrm>
            <a:grpFill/>
          </p:grpSpPr>
          <p:sp>
            <p:nvSpPr>
              <p:cNvPr id="5" name="Freeform 5"/>
              <p:cNvSpPr/>
              <p:nvPr/>
            </p:nvSpPr>
            <p:spPr bwMode="auto">
              <a:xfrm>
                <a:off x="1492249" y="1709739"/>
                <a:ext cx="595314" cy="1295401"/>
              </a:xfrm>
              <a:custGeom>
                <a:avLst/>
                <a:gdLst>
                  <a:gd name="T0" fmla="*/ 525 w 774"/>
                  <a:gd name="T1" fmla="*/ 2 h 2073"/>
                  <a:gd name="T2" fmla="*/ 617 w 774"/>
                  <a:gd name="T3" fmla="*/ 13 h 2073"/>
                  <a:gd name="T4" fmla="*/ 675 w 774"/>
                  <a:gd name="T5" fmla="*/ 407 h 2073"/>
                  <a:gd name="T6" fmla="*/ 674 w 774"/>
                  <a:gd name="T7" fmla="*/ 471 h 2073"/>
                  <a:gd name="T8" fmla="*/ 681 w 774"/>
                  <a:gd name="T9" fmla="*/ 772 h 2073"/>
                  <a:gd name="T10" fmla="*/ 681 w 774"/>
                  <a:gd name="T11" fmla="*/ 1015 h 2073"/>
                  <a:gd name="T12" fmla="*/ 683 w 774"/>
                  <a:gd name="T13" fmla="*/ 1274 h 2073"/>
                  <a:gd name="T14" fmla="*/ 681 w 774"/>
                  <a:gd name="T15" fmla="*/ 1729 h 2073"/>
                  <a:gd name="T16" fmla="*/ 699 w 774"/>
                  <a:gd name="T17" fmla="*/ 1963 h 2073"/>
                  <a:gd name="T18" fmla="*/ 735 w 774"/>
                  <a:gd name="T19" fmla="*/ 1902 h 2073"/>
                  <a:gd name="T20" fmla="*/ 767 w 774"/>
                  <a:gd name="T21" fmla="*/ 1770 h 2073"/>
                  <a:gd name="T22" fmla="*/ 754 w 774"/>
                  <a:gd name="T23" fmla="*/ 2047 h 2073"/>
                  <a:gd name="T24" fmla="*/ 613 w 774"/>
                  <a:gd name="T25" fmla="*/ 2065 h 2073"/>
                  <a:gd name="T26" fmla="*/ 426 w 774"/>
                  <a:gd name="T27" fmla="*/ 2050 h 2073"/>
                  <a:gd name="T28" fmla="*/ 264 w 774"/>
                  <a:gd name="T29" fmla="*/ 2068 h 2073"/>
                  <a:gd name="T30" fmla="*/ 267 w 774"/>
                  <a:gd name="T31" fmla="*/ 2049 h 2073"/>
                  <a:gd name="T32" fmla="*/ 496 w 774"/>
                  <a:gd name="T33" fmla="*/ 2039 h 2073"/>
                  <a:gd name="T34" fmla="*/ 594 w 774"/>
                  <a:gd name="T35" fmla="*/ 2021 h 2073"/>
                  <a:gd name="T36" fmla="*/ 617 w 774"/>
                  <a:gd name="T37" fmla="*/ 2023 h 2073"/>
                  <a:gd name="T38" fmla="*/ 669 w 774"/>
                  <a:gd name="T39" fmla="*/ 1983 h 2073"/>
                  <a:gd name="T40" fmla="*/ 525 w 774"/>
                  <a:gd name="T41" fmla="*/ 1972 h 2073"/>
                  <a:gd name="T42" fmla="*/ 409 w 774"/>
                  <a:gd name="T43" fmla="*/ 1960 h 2073"/>
                  <a:gd name="T44" fmla="*/ 279 w 774"/>
                  <a:gd name="T45" fmla="*/ 1970 h 2073"/>
                  <a:gd name="T46" fmla="*/ 84 w 774"/>
                  <a:gd name="T47" fmla="*/ 1920 h 2073"/>
                  <a:gd name="T48" fmla="*/ 104 w 774"/>
                  <a:gd name="T49" fmla="*/ 1796 h 2073"/>
                  <a:gd name="T50" fmla="*/ 91 w 774"/>
                  <a:gd name="T51" fmla="*/ 1337 h 2073"/>
                  <a:gd name="T52" fmla="*/ 105 w 774"/>
                  <a:gd name="T53" fmla="*/ 1026 h 2073"/>
                  <a:gd name="T54" fmla="*/ 107 w 774"/>
                  <a:gd name="T55" fmla="*/ 722 h 2073"/>
                  <a:gd name="T56" fmla="*/ 102 w 774"/>
                  <a:gd name="T57" fmla="*/ 474 h 2073"/>
                  <a:gd name="T58" fmla="*/ 49 w 774"/>
                  <a:gd name="T59" fmla="*/ 468 h 2073"/>
                  <a:gd name="T60" fmla="*/ 42 w 774"/>
                  <a:gd name="T61" fmla="*/ 631 h 2073"/>
                  <a:gd name="T62" fmla="*/ 44 w 774"/>
                  <a:gd name="T63" fmla="*/ 797 h 2073"/>
                  <a:gd name="T64" fmla="*/ 48 w 774"/>
                  <a:gd name="T65" fmla="*/ 872 h 2073"/>
                  <a:gd name="T66" fmla="*/ 41 w 774"/>
                  <a:gd name="T67" fmla="*/ 1079 h 2073"/>
                  <a:gd name="T68" fmla="*/ 55 w 774"/>
                  <a:gd name="T69" fmla="*/ 1252 h 2073"/>
                  <a:gd name="T70" fmla="*/ 53 w 774"/>
                  <a:gd name="T71" fmla="*/ 1514 h 2073"/>
                  <a:gd name="T72" fmla="*/ 37 w 774"/>
                  <a:gd name="T73" fmla="*/ 1747 h 2073"/>
                  <a:gd name="T74" fmla="*/ 18 w 774"/>
                  <a:gd name="T75" fmla="*/ 1466 h 2073"/>
                  <a:gd name="T76" fmla="*/ 4 w 774"/>
                  <a:gd name="T77" fmla="*/ 1419 h 2073"/>
                  <a:gd name="T78" fmla="*/ 14 w 774"/>
                  <a:gd name="T79" fmla="*/ 1322 h 2073"/>
                  <a:gd name="T80" fmla="*/ 14 w 774"/>
                  <a:gd name="T81" fmla="*/ 1261 h 2073"/>
                  <a:gd name="T82" fmla="*/ 1 w 774"/>
                  <a:gd name="T83" fmla="*/ 1043 h 2073"/>
                  <a:gd name="T84" fmla="*/ 6 w 774"/>
                  <a:gd name="T85" fmla="*/ 924 h 2073"/>
                  <a:gd name="T86" fmla="*/ 10 w 774"/>
                  <a:gd name="T87" fmla="*/ 832 h 2073"/>
                  <a:gd name="T88" fmla="*/ 3 w 774"/>
                  <a:gd name="T89" fmla="*/ 719 h 2073"/>
                  <a:gd name="T90" fmla="*/ 7 w 774"/>
                  <a:gd name="T91" fmla="*/ 649 h 2073"/>
                  <a:gd name="T92" fmla="*/ 15 w 774"/>
                  <a:gd name="T93" fmla="*/ 598 h 2073"/>
                  <a:gd name="T94" fmla="*/ 1 w 774"/>
                  <a:gd name="T95" fmla="*/ 536 h 2073"/>
                  <a:gd name="T96" fmla="*/ 13 w 774"/>
                  <a:gd name="T97" fmla="*/ 424 h 2073"/>
                  <a:gd name="T98" fmla="*/ 6 w 774"/>
                  <a:gd name="T99" fmla="*/ 359 h 2073"/>
                  <a:gd name="T100" fmla="*/ 1 w 774"/>
                  <a:gd name="T101" fmla="*/ 235 h 2073"/>
                  <a:gd name="T102" fmla="*/ 15 w 774"/>
                  <a:gd name="T103" fmla="*/ 166 h 2073"/>
                  <a:gd name="T104" fmla="*/ 13 w 774"/>
                  <a:gd name="T105" fmla="*/ 116 h 2073"/>
                  <a:gd name="T106" fmla="*/ 35 w 774"/>
                  <a:gd name="T107" fmla="*/ 10 h 2073"/>
                  <a:gd name="T108" fmla="*/ 37 w 774"/>
                  <a:gd name="T109" fmla="*/ 106 h 2073"/>
                  <a:gd name="T110" fmla="*/ 52 w 774"/>
                  <a:gd name="T111" fmla="*/ 341 h 2073"/>
                  <a:gd name="T112" fmla="*/ 83 w 774"/>
                  <a:gd name="T113" fmla="*/ 392 h 2073"/>
                  <a:gd name="T114" fmla="*/ 107 w 774"/>
                  <a:gd name="T115" fmla="*/ 144 h 2073"/>
                  <a:gd name="T116" fmla="*/ 151 w 774"/>
                  <a:gd name="T117" fmla="*/ 9 h 2073"/>
                  <a:gd name="T118" fmla="*/ 237 w 774"/>
                  <a:gd name="T119" fmla="*/ 16 h 2073"/>
                  <a:gd name="T120" fmla="*/ 372 w 774"/>
                  <a:gd name="T121" fmla="*/ 5 h 2073"/>
                  <a:gd name="T122" fmla="*/ 440 w 774"/>
                  <a:gd name="T123" fmla="*/ 3 h 2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74" h="2073">
                    <a:moveTo>
                      <a:pt x="445" y="0"/>
                    </a:moveTo>
                    <a:cubicBezTo>
                      <a:pt x="446" y="0"/>
                      <a:pt x="449" y="3"/>
                      <a:pt x="451" y="2"/>
                    </a:cubicBezTo>
                    <a:cubicBezTo>
                      <a:pt x="451" y="5"/>
                      <a:pt x="454" y="6"/>
                      <a:pt x="454" y="8"/>
                    </a:cubicBezTo>
                    <a:cubicBezTo>
                      <a:pt x="455" y="12"/>
                      <a:pt x="456" y="15"/>
                      <a:pt x="456" y="19"/>
                    </a:cubicBezTo>
                    <a:cubicBezTo>
                      <a:pt x="467" y="19"/>
                      <a:pt x="467" y="19"/>
                      <a:pt x="467" y="19"/>
                    </a:cubicBezTo>
                    <a:cubicBezTo>
                      <a:pt x="469" y="16"/>
                      <a:pt x="471" y="13"/>
                      <a:pt x="474" y="11"/>
                    </a:cubicBezTo>
                    <a:cubicBezTo>
                      <a:pt x="477" y="10"/>
                      <a:pt x="481" y="9"/>
                      <a:pt x="484" y="10"/>
                    </a:cubicBezTo>
                    <a:cubicBezTo>
                      <a:pt x="511" y="10"/>
                      <a:pt x="511" y="10"/>
                      <a:pt x="511" y="10"/>
                    </a:cubicBezTo>
                    <a:cubicBezTo>
                      <a:pt x="510" y="8"/>
                      <a:pt x="512" y="7"/>
                      <a:pt x="513" y="6"/>
                    </a:cubicBezTo>
                    <a:cubicBezTo>
                      <a:pt x="514" y="5"/>
                      <a:pt x="513" y="2"/>
                      <a:pt x="515" y="2"/>
                    </a:cubicBezTo>
                    <a:cubicBezTo>
                      <a:pt x="519" y="2"/>
                      <a:pt x="522" y="1"/>
                      <a:pt x="525" y="2"/>
                    </a:cubicBezTo>
                    <a:cubicBezTo>
                      <a:pt x="527" y="5"/>
                      <a:pt x="530" y="6"/>
                      <a:pt x="533" y="5"/>
                    </a:cubicBezTo>
                    <a:cubicBezTo>
                      <a:pt x="534" y="5"/>
                      <a:pt x="535" y="7"/>
                      <a:pt x="536" y="8"/>
                    </a:cubicBezTo>
                    <a:cubicBezTo>
                      <a:pt x="539" y="7"/>
                      <a:pt x="543" y="8"/>
                      <a:pt x="543" y="11"/>
                    </a:cubicBezTo>
                    <a:cubicBezTo>
                      <a:pt x="545" y="11"/>
                      <a:pt x="545" y="11"/>
                      <a:pt x="545" y="11"/>
                    </a:cubicBezTo>
                    <a:cubicBezTo>
                      <a:pt x="545" y="14"/>
                      <a:pt x="546" y="16"/>
                      <a:pt x="547" y="19"/>
                    </a:cubicBezTo>
                    <a:cubicBezTo>
                      <a:pt x="559" y="19"/>
                      <a:pt x="559" y="19"/>
                      <a:pt x="559" y="19"/>
                    </a:cubicBezTo>
                    <a:cubicBezTo>
                      <a:pt x="559" y="16"/>
                      <a:pt x="562" y="14"/>
                      <a:pt x="563" y="12"/>
                    </a:cubicBezTo>
                    <a:cubicBezTo>
                      <a:pt x="570" y="7"/>
                      <a:pt x="585" y="9"/>
                      <a:pt x="588" y="16"/>
                    </a:cubicBezTo>
                    <a:cubicBezTo>
                      <a:pt x="588" y="17"/>
                      <a:pt x="590" y="19"/>
                      <a:pt x="592" y="19"/>
                    </a:cubicBezTo>
                    <a:cubicBezTo>
                      <a:pt x="617" y="19"/>
                      <a:pt x="617" y="19"/>
                      <a:pt x="617" y="19"/>
                    </a:cubicBezTo>
                    <a:cubicBezTo>
                      <a:pt x="617" y="13"/>
                      <a:pt x="617" y="13"/>
                      <a:pt x="617" y="13"/>
                    </a:cubicBezTo>
                    <a:cubicBezTo>
                      <a:pt x="619" y="13"/>
                      <a:pt x="621" y="13"/>
                      <a:pt x="621" y="12"/>
                    </a:cubicBezTo>
                    <a:cubicBezTo>
                      <a:pt x="623" y="8"/>
                      <a:pt x="632" y="11"/>
                      <a:pt x="636" y="10"/>
                    </a:cubicBezTo>
                    <a:cubicBezTo>
                      <a:pt x="638" y="10"/>
                      <a:pt x="640" y="9"/>
                      <a:pt x="642" y="7"/>
                    </a:cubicBezTo>
                    <a:cubicBezTo>
                      <a:pt x="641" y="5"/>
                      <a:pt x="642" y="5"/>
                      <a:pt x="644" y="5"/>
                    </a:cubicBezTo>
                    <a:cubicBezTo>
                      <a:pt x="645" y="4"/>
                      <a:pt x="647" y="3"/>
                      <a:pt x="649" y="5"/>
                    </a:cubicBezTo>
                    <a:cubicBezTo>
                      <a:pt x="651" y="7"/>
                      <a:pt x="650" y="9"/>
                      <a:pt x="652" y="11"/>
                    </a:cubicBezTo>
                    <a:cubicBezTo>
                      <a:pt x="652" y="12"/>
                      <a:pt x="652" y="15"/>
                      <a:pt x="652" y="16"/>
                    </a:cubicBezTo>
                    <a:cubicBezTo>
                      <a:pt x="652" y="16"/>
                      <a:pt x="654" y="17"/>
                      <a:pt x="654" y="18"/>
                    </a:cubicBezTo>
                    <a:cubicBezTo>
                      <a:pt x="658" y="19"/>
                      <a:pt x="668" y="19"/>
                      <a:pt x="673" y="19"/>
                    </a:cubicBezTo>
                    <a:cubicBezTo>
                      <a:pt x="674" y="404"/>
                      <a:pt x="674" y="404"/>
                      <a:pt x="674" y="404"/>
                    </a:cubicBezTo>
                    <a:cubicBezTo>
                      <a:pt x="675" y="404"/>
                      <a:pt x="675" y="406"/>
                      <a:pt x="675" y="407"/>
                    </a:cubicBezTo>
                    <a:cubicBezTo>
                      <a:pt x="677" y="408"/>
                      <a:pt x="678" y="411"/>
                      <a:pt x="679" y="412"/>
                    </a:cubicBezTo>
                    <a:cubicBezTo>
                      <a:pt x="679" y="413"/>
                      <a:pt x="681" y="415"/>
                      <a:pt x="681" y="416"/>
                    </a:cubicBezTo>
                    <a:cubicBezTo>
                      <a:pt x="681" y="419"/>
                      <a:pt x="681" y="421"/>
                      <a:pt x="683" y="423"/>
                    </a:cubicBezTo>
                    <a:cubicBezTo>
                      <a:pt x="683" y="436"/>
                      <a:pt x="683" y="436"/>
                      <a:pt x="683" y="436"/>
                    </a:cubicBezTo>
                    <a:cubicBezTo>
                      <a:pt x="683" y="437"/>
                      <a:pt x="681" y="438"/>
                      <a:pt x="681" y="439"/>
                    </a:cubicBezTo>
                    <a:cubicBezTo>
                      <a:pt x="681" y="440"/>
                      <a:pt x="683" y="441"/>
                      <a:pt x="683" y="442"/>
                    </a:cubicBezTo>
                    <a:cubicBezTo>
                      <a:pt x="683" y="456"/>
                      <a:pt x="683" y="456"/>
                      <a:pt x="683" y="456"/>
                    </a:cubicBezTo>
                    <a:cubicBezTo>
                      <a:pt x="683" y="457"/>
                      <a:pt x="681" y="459"/>
                      <a:pt x="681" y="459"/>
                    </a:cubicBezTo>
                    <a:cubicBezTo>
                      <a:pt x="680" y="461"/>
                      <a:pt x="680" y="464"/>
                      <a:pt x="678" y="466"/>
                    </a:cubicBezTo>
                    <a:cubicBezTo>
                      <a:pt x="677" y="466"/>
                      <a:pt x="678" y="467"/>
                      <a:pt x="678" y="468"/>
                    </a:cubicBezTo>
                    <a:cubicBezTo>
                      <a:pt x="676" y="468"/>
                      <a:pt x="675" y="469"/>
                      <a:pt x="674" y="471"/>
                    </a:cubicBezTo>
                    <a:cubicBezTo>
                      <a:pt x="672" y="474"/>
                      <a:pt x="673" y="482"/>
                      <a:pt x="676" y="484"/>
                    </a:cubicBezTo>
                    <a:cubicBezTo>
                      <a:pt x="677" y="484"/>
                      <a:pt x="678" y="485"/>
                      <a:pt x="678" y="486"/>
                    </a:cubicBezTo>
                    <a:cubicBezTo>
                      <a:pt x="679" y="488"/>
                      <a:pt x="681" y="489"/>
                      <a:pt x="681" y="491"/>
                    </a:cubicBezTo>
                    <a:cubicBezTo>
                      <a:pt x="680" y="494"/>
                      <a:pt x="681" y="496"/>
                      <a:pt x="683" y="497"/>
                    </a:cubicBezTo>
                    <a:cubicBezTo>
                      <a:pt x="683" y="511"/>
                      <a:pt x="683" y="511"/>
                      <a:pt x="683" y="511"/>
                    </a:cubicBezTo>
                    <a:cubicBezTo>
                      <a:pt x="683" y="512"/>
                      <a:pt x="681" y="513"/>
                      <a:pt x="681" y="514"/>
                    </a:cubicBezTo>
                    <a:cubicBezTo>
                      <a:pt x="681" y="516"/>
                      <a:pt x="681" y="517"/>
                      <a:pt x="680" y="519"/>
                    </a:cubicBezTo>
                    <a:cubicBezTo>
                      <a:pt x="678" y="520"/>
                      <a:pt x="678" y="523"/>
                      <a:pt x="678" y="525"/>
                    </a:cubicBezTo>
                    <a:cubicBezTo>
                      <a:pt x="677" y="525"/>
                      <a:pt x="675" y="525"/>
                      <a:pt x="675" y="527"/>
                    </a:cubicBezTo>
                    <a:cubicBezTo>
                      <a:pt x="674" y="756"/>
                      <a:pt x="674" y="756"/>
                      <a:pt x="674" y="756"/>
                    </a:cubicBezTo>
                    <a:cubicBezTo>
                      <a:pt x="678" y="759"/>
                      <a:pt x="681" y="765"/>
                      <a:pt x="681" y="772"/>
                    </a:cubicBezTo>
                    <a:cubicBezTo>
                      <a:pt x="681" y="773"/>
                      <a:pt x="683" y="773"/>
                      <a:pt x="683" y="774"/>
                    </a:cubicBezTo>
                    <a:cubicBezTo>
                      <a:pt x="683" y="785"/>
                      <a:pt x="683" y="785"/>
                      <a:pt x="683" y="785"/>
                    </a:cubicBezTo>
                    <a:cubicBezTo>
                      <a:pt x="683" y="785"/>
                      <a:pt x="681" y="786"/>
                      <a:pt x="681" y="786"/>
                    </a:cubicBezTo>
                    <a:cubicBezTo>
                      <a:pt x="681" y="848"/>
                      <a:pt x="681" y="848"/>
                      <a:pt x="681" y="848"/>
                    </a:cubicBezTo>
                    <a:cubicBezTo>
                      <a:pt x="681" y="848"/>
                      <a:pt x="683" y="849"/>
                      <a:pt x="683" y="849"/>
                    </a:cubicBezTo>
                    <a:cubicBezTo>
                      <a:pt x="683" y="865"/>
                      <a:pt x="683" y="879"/>
                      <a:pt x="683" y="895"/>
                    </a:cubicBezTo>
                    <a:cubicBezTo>
                      <a:pt x="683" y="896"/>
                      <a:pt x="681" y="898"/>
                      <a:pt x="681" y="898"/>
                    </a:cubicBezTo>
                    <a:cubicBezTo>
                      <a:pt x="681" y="911"/>
                      <a:pt x="685" y="924"/>
                      <a:pt x="682" y="936"/>
                    </a:cubicBezTo>
                    <a:cubicBezTo>
                      <a:pt x="684" y="944"/>
                      <a:pt x="683" y="952"/>
                      <a:pt x="682" y="958"/>
                    </a:cubicBezTo>
                    <a:cubicBezTo>
                      <a:pt x="679" y="971"/>
                      <a:pt x="681" y="985"/>
                      <a:pt x="683" y="996"/>
                    </a:cubicBezTo>
                    <a:cubicBezTo>
                      <a:pt x="684" y="1004"/>
                      <a:pt x="683" y="1010"/>
                      <a:pt x="681" y="1015"/>
                    </a:cubicBezTo>
                    <a:cubicBezTo>
                      <a:pt x="681" y="1068"/>
                      <a:pt x="681" y="1068"/>
                      <a:pt x="681" y="1068"/>
                    </a:cubicBezTo>
                    <a:cubicBezTo>
                      <a:pt x="681" y="1069"/>
                      <a:pt x="683" y="1070"/>
                      <a:pt x="683" y="1071"/>
                    </a:cubicBezTo>
                    <a:cubicBezTo>
                      <a:pt x="683" y="1084"/>
                      <a:pt x="683" y="1084"/>
                      <a:pt x="683" y="1084"/>
                    </a:cubicBezTo>
                    <a:cubicBezTo>
                      <a:pt x="683" y="1084"/>
                      <a:pt x="681" y="1085"/>
                      <a:pt x="681" y="1085"/>
                    </a:cubicBezTo>
                    <a:cubicBezTo>
                      <a:pt x="680" y="1092"/>
                      <a:pt x="678" y="1098"/>
                      <a:pt x="674" y="1102"/>
                    </a:cubicBezTo>
                    <a:cubicBezTo>
                      <a:pt x="674" y="1217"/>
                      <a:pt x="674" y="1217"/>
                      <a:pt x="674" y="1217"/>
                    </a:cubicBezTo>
                    <a:cubicBezTo>
                      <a:pt x="677" y="1220"/>
                      <a:pt x="679" y="1223"/>
                      <a:pt x="680" y="1227"/>
                    </a:cubicBezTo>
                    <a:cubicBezTo>
                      <a:pt x="681" y="1229"/>
                      <a:pt x="680" y="1232"/>
                      <a:pt x="681" y="1234"/>
                    </a:cubicBezTo>
                    <a:cubicBezTo>
                      <a:pt x="681" y="1234"/>
                      <a:pt x="683" y="1235"/>
                      <a:pt x="683" y="1235"/>
                    </a:cubicBezTo>
                    <a:cubicBezTo>
                      <a:pt x="683" y="1240"/>
                      <a:pt x="683" y="1246"/>
                      <a:pt x="681" y="1249"/>
                    </a:cubicBezTo>
                    <a:cubicBezTo>
                      <a:pt x="681" y="1258"/>
                      <a:pt x="683" y="1266"/>
                      <a:pt x="683" y="1274"/>
                    </a:cubicBezTo>
                    <a:cubicBezTo>
                      <a:pt x="681" y="1343"/>
                      <a:pt x="681" y="1343"/>
                      <a:pt x="681" y="1343"/>
                    </a:cubicBezTo>
                    <a:cubicBezTo>
                      <a:pt x="681" y="1344"/>
                      <a:pt x="683" y="1344"/>
                      <a:pt x="683" y="1345"/>
                    </a:cubicBezTo>
                    <a:cubicBezTo>
                      <a:pt x="683" y="1361"/>
                      <a:pt x="683" y="1374"/>
                      <a:pt x="683" y="1391"/>
                    </a:cubicBezTo>
                    <a:cubicBezTo>
                      <a:pt x="683" y="1391"/>
                      <a:pt x="681" y="1393"/>
                      <a:pt x="681" y="1393"/>
                    </a:cubicBezTo>
                    <a:cubicBezTo>
                      <a:pt x="681" y="1564"/>
                      <a:pt x="681" y="1564"/>
                      <a:pt x="681" y="1564"/>
                    </a:cubicBezTo>
                    <a:cubicBezTo>
                      <a:pt x="681" y="1564"/>
                      <a:pt x="683" y="1566"/>
                      <a:pt x="683" y="1566"/>
                    </a:cubicBezTo>
                    <a:cubicBezTo>
                      <a:pt x="683" y="1579"/>
                      <a:pt x="683" y="1579"/>
                      <a:pt x="683" y="1579"/>
                    </a:cubicBezTo>
                    <a:cubicBezTo>
                      <a:pt x="683" y="1580"/>
                      <a:pt x="681" y="1580"/>
                      <a:pt x="681" y="1581"/>
                    </a:cubicBezTo>
                    <a:cubicBezTo>
                      <a:pt x="680" y="1588"/>
                      <a:pt x="678" y="1593"/>
                      <a:pt x="673" y="1599"/>
                    </a:cubicBezTo>
                    <a:cubicBezTo>
                      <a:pt x="673" y="1712"/>
                      <a:pt x="673" y="1712"/>
                      <a:pt x="673" y="1712"/>
                    </a:cubicBezTo>
                    <a:cubicBezTo>
                      <a:pt x="678" y="1716"/>
                      <a:pt x="681" y="1721"/>
                      <a:pt x="681" y="1729"/>
                    </a:cubicBezTo>
                    <a:cubicBezTo>
                      <a:pt x="681" y="1729"/>
                      <a:pt x="683" y="1730"/>
                      <a:pt x="683" y="1730"/>
                    </a:cubicBezTo>
                    <a:cubicBezTo>
                      <a:pt x="684" y="1735"/>
                      <a:pt x="683" y="1741"/>
                      <a:pt x="681" y="1744"/>
                    </a:cubicBezTo>
                    <a:cubicBezTo>
                      <a:pt x="681" y="1895"/>
                      <a:pt x="681" y="1895"/>
                      <a:pt x="681" y="1895"/>
                    </a:cubicBezTo>
                    <a:cubicBezTo>
                      <a:pt x="681" y="1895"/>
                      <a:pt x="683" y="1897"/>
                      <a:pt x="683" y="1897"/>
                    </a:cubicBezTo>
                    <a:cubicBezTo>
                      <a:pt x="683" y="1928"/>
                      <a:pt x="683" y="1928"/>
                      <a:pt x="683" y="1928"/>
                    </a:cubicBezTo>
                    <a:cubicBezTo>
                      <a:pt x="683" y="1928"/>
                      <a:pt x="681" y="1929"/>
                      <a:pt x="681" y="1929"/>
                    </a:cubicBezTo>
                    <a:cubicBezTo>
                      <a:pt x="681" y="1941"/>
                      <a:pt x="681" y="1941"/>
                      <a:pt x="681" y="1941"/>
                    </a:cubicBezTo>
                    <a:cubicBezTo>
                      <a:pt x="681" y="1941"/>
                      <a:pt x="683" y="1943"/>
                      <a:pt x="683" y="1944"/>
                    </a:cubicBezTo>
                    <a:cubicBezTo>
                      <a:pt x="682" y="1949"/>
                      <a:pt x="683" y="1955"/>
                      <a:pt x="687" y="1958"/>
                    </a:cubicBezTo>
                    <a:cubicBezTo>
                      <a:pt x="688" y="1960"/>
                      <a:pt x="689" y="1963"/>
                      <a:pt x="690" y="1963"/>
                    </a:cubicBezTo>
                    <a:cubicBezTo>
                      <a:pt x="699" y="1963"/>
                      <a:pt x="699" y="1963"/>
                      <a:pt x="699" y="1963"/>
                    </a:cubicBezTo>
                    <a:cubicBezTo>
                      <a:pt x="699" y="1966"/>
                      <a:pt x="699" y="1966"/>
                      <a:pt x="699" y="1966"/>
                    </a:cubicBezTo>
                    <a:cubicBezTo>
                      <a:pt x="701" y="1966"/>
                      <a:pt x="704" y="1966"/>
                      <a:pt x="705" y="1964"/>
                    </a:cubicBezTo>
                    <a:cubicBezTo>
                      <a:pt x="709" y="1963"/>
                      <a:pt x="713" y="1963"/>
                      <a:pt x="716" y="1962"/>
                    </a:cubicBezTo>
                    <a:cubicBezTo>
                      <a:pt x="719" y="1961"/>
                      <a:pt x="721" y="1958"/>
                      <a:pt x="721" y="1957"/>
                    </a:cubicBezTo>
                    <a:cubicBezTo>
                      <a:pt x="723" y="1948"/>
                      <a:pt x="723" y="1948"/>
                      <a:pt x="723" y="1948"/>
                    </a:cubicBezTo>
                    <a:cubicBezTo>
                      <a:pt x="724" y="1941"/>
                      <a:pt x="723" y="1933"/>
                      <a:pt x="724" y="1927"/>
                    </a:cubicBezTo>
                    <a:cubicBezTo>
                      <a:pt x="726" y="1927"/>
                      <a:pt x="726" y="1927"/>
                      <a:pt x="726" y="1927"/>
                    </a:cubicBezTo>
                    <a:cubicBezTo>
                      <a:pt x="726" y="1923"/>
                      <a:pt x="727" y="1920"/>
                      <a:pt x="728" y="1917"/>
                    </a:cubicBezTo>
                    <a:cubicBezTo>
                      <a:pt x="729" y="1918"/>
                      <a:pt x="730" y="1917"/>
                      <a:pt x="730" y="1916"/>
                    </a:cubicBezTo>
                    <a:cubicBezTo>
                      <a:pt x="732" y="1914"/>
                      <a:pt x="734" y="1913"/>
                      <a:pt x="735" y="1911"/>
                    </a:cubicBezTo>
                    <a:cubicBezTo>
                      <a:pt x="735" y="1908"/>
                      <a:pt x="736" y="1905"/>
                      <a:pt x="735" y="1902"/>
                    </a:cubicBezTo>
                    <a:cubicBezTo>
                      <a:pt x="738" y="1902"/>
                      <a:pt x="738" y="1902"/>
                      <a:pt x="738" y="1902"/>
                    </a:cubicBezTo>
                    <a:cubicBezTo>
                      <a:pt x="738" y="1895"/>
                      <a:pt x="739" y="1887"/>
                      <a:pt x="738" y="1879"/>
                    </a:cubicBezTo>
                    <a:cubicBezTo>
                      <a:pt x="741" y="1867"/>
                      <a:pt x="741" y="1867"/>
                      <a:pt x="741" y="1867"/>
                    </a:cubicBezTo>
                    <a:cubicBezTo>
                      <a:pt x="744" y="1863"/>
                      <a:pt x="746" y="1859"/>
                      <a:pt x="750" y="1856"/>
                    </a:cubicBezTo>
                    <a:cubicBezTo>
                      <a:pt x="752" y="1847"/>
                      <a:pt x="752" y="1847"/>
                      <a:pt x="752" y="1847"/>
                    </a:cubicBezTo>
                    <a:cubicBezTo>
                      <a:pt x="753" y="1843"/>
                      <a:pt x="752" y="1840"/>
                      <a:pt x="753" y="1838"/>
                    </a:cubicBezTo>
                    <a:cubicBezTo>
                      <a:pt x="755" y="1822"/>
                      <a:pt x="755" y="1805"/>
                      <a:pt x="754" y="1788"/>
                    </a:cubicBezTo>
                    <a:cubicBezTo>
                      <a:pt x="756" y="1776"/>
                      <a:pt x="756" y="1776"/>
                      <a:pt x="756" y="1776"/>
                    </a:cubicBezTo>
                    <a:cubicBezTo>
                      <a:pt x="756" y="1775"/>
                      <a:pt x="758" y="1774"/>
                      <a:pt x="760" y="1772"/>
                    </a:cubicBezTo>
                    <a:cubicBezTo>
                      <a:pt x="760" y="1772"/>
                      <a:pt x="760" y="1770"/>
                      <a:pt x="760" y="1770"/>
                    </a:cubicBezTo>
                    <a:cubicBezTo>
                      <a:pt x="761" y="1770"/>
                      <a:pt x="766" y="1769"/>
                      <a:pt x="767" y="1770"/>
                    </a:cubicBezTo>
                    <a:cubicBezTo>
                      <a:pt x="769" y="1773"/>
                      <a:pt x="770" y="1775"/>
                      <a:pt x="773" y="1779"/>
                    </a:cubicBezTo>
                    <a:cubicBezTo>
                      <a:pt x="773" y="1959"/>
                      <a:pt x="773" y="1959"/>
                      <a:pt x="773" y="1959"/>
                    </a:cubicBezTo>
                    <a:cubicBezTo>
                      <a:pt x="773" y="1960"/>
                      <a:pt x="774" y="1962"/>
                      <a:pt x="774" y="1963"/>
                    </a:cubicBezTo>
                    <a:cubicBezTo>
                      <a:pt x="773" y="1971"/>
                      <a:pt x="771" y="1978"/>
                      <a:pt x="766" y="1982"/>
                    </a:cubicBezTo>
                    <a:cubicBezTo>
                      <a:pt x="766" y="1983"/>
                      <a:pt x="765" y="1984"/>
                      <a:pt x="764" y="1983"/>
                    </a:cubicBezTo>
                    <a:cubicBezTo>
                      <a:pt x="764" y="1986"/>
                      <a:pt x="762" y="1988"/>
                      <a:pt x="762" y="1989"/>
                    </a:cubicBezTo>
                    <a:cubicBezTo>
                      <a:pt x="762" y="1994"/>
                      <a:pt x="761" y="1998"/>
                      <a:pt x="764" y="2000"/>
                    </a:cubicBezTo>
                    <a:cubicBezTo>
                      <a:pt x="764" y="2003"/>
                      <a:pt x="764" y="2006"/>
                      <a:pt x="763" y="2009"/>
                    </a:cubicBezTo>
                    <a:cubicBezTo>
                      <a:pt x="763" y="2009"/>
                      <a:pt x="764" y="2009"/>
                      <a:pt x="764" y="2009"/>
                    </a:cubicBezTo>
                    <a:cubicBezTo>
                      <a:pt x="765" y="2017"/>
                      <a:pt x="764" y="2024"/>
                      <a:pt x="761" y="2029"/>
                    </a:cubicBezTo>
                    <a:cubicBezTo>
                      <a:pt x="763" y="2037"/>
                      <a:pt x="759" y="2043"/>
                      <a:pt x="754" y="2047"/>
                    </a:cubicBezTo>
                    <a:cubicBezTo>
                      <a:pt x="751" y="2051"/>
                      <a:pt x="747" y="2055"/>
                      <a:pt x="744" y="2060"/>
                    </a:cubicBezTo>
                    <a:cubicBezTo>
                      <a:pt x="741" y="2062"/>
                      <a:pt x="739" y="2064"/>
                      <a:pt x="735" y="2064"/>
                    </a:cubicBezTo>
                    <a:cubicBezTo>
                      <a:pt x="723" y="2063"/>
                      <a:pt x="723" y="2063"/>
                      <a:pt x="723" y="2063"/>
                    </a:cubicBezTo>
                    <a:cubicBezTo>
                      <a:pt x="707" y="2063"/>
                      <a:pt x="707" y="2063"/>
                      <a:pt x="707" y="2063"/>
                    </a:cubicBezTo>
                    <a:cubicBezTo>
                      <a:pt x="707" y="2063"/>
                      <a:pt x="706" y="2064"/>
                      <a:pt x="705" y="2064"/>
                    </a:cubicBezTo>
                    <a:cubicBezTo>
                      <a:pt x="701" y="2063"/>
                      <a:pt x="698" y="2064"/>
                      <a:pt x="695" y="2065"/>
                    </a:cubicBezTo>
                    <a:cubicBezTo>
                      <a:pt x="649" y="2065"/>
                      <a:pt x="649" y="2065"/>
                      <a:pt x="649" y="2065"/>
                    </a:cubicBezTo>
                    <a:cubicBezTo>
                      <a:pt x="649" y="2066"/>
                      <a:pt x="649" y="2067"/>
                      <a:pt x="648" y="2067"/>
                    </a:cubicBezTo>
                    <a:cubicBezTo>
                      <a:pt x="622" y="2067"/>
                      <a:pt x="622" y="2067"/>
                      <a:pt x="622" y="2067"/>
                    </a:cubicBezTo>
                    <a:cubicBezTo>
                      <a:pt x="621" y="2067"/>
                      <a:pt x="621" y="2066"/>
                      <a:pt x="620" y="2065"/>
                    </a:cubicBezTo>
                    <a:cubicBezTo>
                      <a:pt x="618" y="2065"/>
                      <a:pt x="614" y="2066"/>
                      <a:pt x="613" y="2065"/>
                    </a:cubicBezTo>
                    <a:cubicBezTo>
                      <a:pt x="610" y="2063"/>
                      <a:pt x="604" y="2064"/>
                      <a:pt x="601" y="2063"/>
                    </a:cubicBezTo>
                    <a:cubicBezTo>
                      <a:pt x="580" y="2061"/>
                      <a:pt x="555" y="2063"/>
                      <a:pt x="532" y="2063"/>
                    </a:cubicBezTo>
                    <a:cubicBezTo>
                      <a:pt x="515" y="2063"/>
                      <a:pt x="497" y="2063"/>
                      <a:pt x="480" y="2065"/>
                    </a:cubicBezTo>
                    <a:cubicBezTo>
                      <a:pt x="475" y="2064"/>
                      <a:pt x="467" y="2063"/>
                      <a:pt x="459" y="2064"/>
                    </a:cubicBezTo>
                    <a:cubicBezTo>
                      <a:pt x="458" y="2064"/>
                      <a:pt x="457" y="2064"/>
                      <a:pt x="457" y="2063"/>
                    </a:cubicBezTo>
                    <a:cubicBezTo>
                      <a:pt x="453" y="2062"/>
                      <a:pt x="450" y="2062"/>
                      <a:pt x="448" y="2064"/>
                    </a:cubicBezTo>
                    <a:cubicBezTo>
                      <a:pt x="439" y="2064"/>
                      <a:pt x="439" y="2064"/>
                      <a:pt x="439" y="2064"/>
                    </a:cubicBezTo>
                    <a:cubicBezTo>
                      <a:pt x="439" y="2064"/>
                      <a:pt x="438" y="2063"/>
                      <a:pt x="438" y="2062"/>
                    </a:cubicBezTo>
                    <a:cubicBezTo>
                      <a:pt x="437" y="2063"/>
                      <a:pt x="435" y="2062"/>
                      <a:pt x="436" y="2061"/>
                    </a:cubicBezTo>
                    <a:cubicBezTo>
                      <a:pt x="433" y="2059"/>
                      <a:pt x="433" y="2056"/>
                      <a:pt x="431" y="2053"/>
                    </a:cubicBezTo>
                    <a:cubicBezTo>
                      <a:pt x="430" y="2051"/>
                      <a:pt x="428" y="2050"/>
                      <a:pt x="426" y="2050"/>
                    </a:cubicBezTo>
                    <a:cubicBezTo>
                      <a:pt x="422" y="2049"/>
                      <a:pt x="419" y="2049"/>
                      <a:pt x="416" y="2050"/>
                    </a:cubicBezTo>
                    <a:cubicBezTo>
                      <a:pt x="409" y="2060"/>
                      <a:pt x="409" y="2060"/>
                      <a:pt x="409" y="2060"/>
                    </a:cubicBezTo>
                    <a:cubicBezTo>
                      <a:pt x="411" y="2063"/>
                      <a:pt x="408" y="2063"/>
                      <a:pt x="407" y="2062"/>
                    </a:cubicBezTo>
                    <a:cubicBezTo>
                      <a:pt x="407" y="2063"/>
                      <a:pt x="407" y="2064"/>
                      <a:pt x="406" y="2064"/>
                    </a:cubicBezTo>
                    <a:cubicBezTo>
                      <a:pt x="401" y="2064"/>
                      <a:pt x="395" y="2063"/>
                      <a:pt x="389" y="2063"/>
                    </a:cubicBezTo>
                    <a:cubicBezTo>
                      <a:pt x="345" y="2063"/>
                      <a:pt x="345" y="2063"/>
                      <a:pt x="345" y="2063"/>
                    </a:cubicBezTo>
                    <a:cubicBezTo>
                      <a:pt x="345" y="2063"/>
                      <a:pt x="345" y="2064"/>
                      <a:pt x="344" y="2064"/>
                    </a:cubicBezTo>
                    <a:cubicBezTo>
                      <a:pt x="340" y="2063"/>
                      <a:pt x="334" y="2064"/>
                      <a:pt x="331" y="2065"/>
                    </a:cubicBezTo>
                    <a:cubicBezTo>
                      <a:pt x="283" y="2065"/>
                      <a:pt x="283" y="2065"/>
                      <a:pt x="283" y="2065"/>
                    </a:cubicBezTo>
                    <a:cubicBezTo>
                      <a:pt x="285" y="2068"/>
                      <a:pt x="280" y="2066"/>
                      <a:pt x="279" y="2067"/>
                    </a:cubicBezTo>
                    <a:cubicBezTo>
                      <a:pt x="277" y="2071"/>
                      <a:pt x="269" y="2073"/>
                      <a:pt x="264" y="2068"/>
                    </a:cubicBezTo>
                    <a:cubicBezTo>
                      <a:pt x="262" y="2068"/>
                      <a:pt x="260" y="2067"/>
                      <a:pt x="258" y="2065"/>
                    </a:cubicBezTo>
                    <a:cubicBezTo>
                      <a:pt x="257" y="2065"/>
                      <a:pt x="253" y="2065"/>
                      <a:pt x="252" y="2065"/>
                    </a:cubicBezTo>
                    <a:cubicBezTo>
                      <a:pt x="252" y="2066"/>
                      <a:pt x="251" y="2067"/>
                      <a:pt x="251" y="2067"/>
                    </a:cubicBezTo>
                    <a:cubicBezTo>
                      <a:pt x="246" y="2067"/>
                      <a:pt x="241" y="2067"/>
                      <a:pt x="239" y="2065"/>
                    </a:cubicBezTo>
                    <a:cubicBezTo>
                      <a:pt x="237" y="2064"/>
                      <a:pt x="237" y="2061"/>
                      <a:pt x="238" y="2059"/>
                    </a:cubicBezTo>
                    <a:cubicBezTo>
                      <a:pt x="238" y="2058"/>
                      <a:pt x="239" y="2058"/>
                      <a:pt x="240" y="2057"/>
                    </a:cubicBezTo>
                    <a:cubicBezTo>
                      <a:pt x="239" y="2057"/>
                      <a:pt x="238" y="2056"/>
                      <a:pt x="239" y="2055"/>
                    </a:cubicBezTo>
                    <a:cubicBezTo>
                      <a:pt x="241" y="2054"/>
                      <a:pt x="243" y="2053"/>
                      <a:pt x="245" y="2051"/>
                    </a:cubicBezTo>
                    <a:cubicBezTo>
                      <a:pt x="245" y="2051"/>
                      <a:pt x="247" y="2051"/>
                      <a:pt x="248" y="2051"/>
                    </a:cubicBezTo>
                    <a:cubicBezTo>
                      <a:pt x="248" y="2050"/>
                      <a:pt x="249" y="2050"/>
                      <a:pt x="248" y="2050"/>
                    </a:cubicBezTo>
                    <a:cubicBezTo>
                      <a:pt x="256" y="2048"/>
                      <a:pt x="262" y="2048"/>
                      <a:pt x="267" y="2049"/>
                    </a:cubicBezTo>
                    <a:cubicBezTo>
                      <a:pt x="295" y="2049"/>
                      <a:pt x="295" y="2049"/>
                      <a:pt x="295" y="2049"/>
                    </a:cubicBezTo>
                    <a:cubicBezTo>
                      <a:pt x="294" y="2052"/>
                      <a:pt x="298" y="2051"/>
                      <a:pt x="299" y="2051"/>
                    </a:cubicBezTo>
                    <a:cubicBezTo>
                      <a:pt x="302" y="2049"/>
                      <a:pt x="305" y="2048"/>
                      <a:pt x="308" y="2045"/>
                    </a:cubicBezTo>
                    <a:cubicBezTo>
                      <a:pt x="309" y="2042"/>
                      <a:pt x="313" y="2040"/>
                      <a:pt x="317" y="2038"/>
                    </a:cubicBezTo>
                    <a:cubicBezTo>
                      <a:pt x="362" y="2038"/>
                      <a:pt x="408" y="2037"/>
                      <a:pt x="452" y="2038"/>
                    </a:cubicBezTo>
                    <a:cubicBezTo>
                      <a:pt x="453" y="2038"/>
                      <a:pt x="453" y="2040"/>
                      <a:pt x="454" y="2040"/>
                    </a:cubicBezTo>
                    <a:cubicBezTo>
                      <a:pt x="455" y="2041"/>
                      <a:pt x="458" y="2041"/>
                      <a:pt x="458" y="2041"/>
                    </a:cubicBezTo>
                    <a:cubicBezTo>
                      <a:pt x="461" y="2045"/>
                      <a:pt x="465" y="2047"/>
                      <a:pt x="469" y="2050"/>
                    </a:cubicBezTo>
                    <a:cubicBezTo>
                      <a:pt x="474" y="2049"/>
                      <a:pt x="479" y="2048"/>
                      <a:pt x="482" y="2048"/>
                    </a:cubicBezTo>
                    <a:cubicBezTo>
                      <a:pt x="489" y="2047"/>
                      <a:pt x="492" y="2044"/>
                      <a:pt x="494" y="2040"/>
                    </a:cubicBezTo>
                    <a:cubicBezTo>
                      <a:pt x="495" y="2041"/>
                      <a:pt x="496" y="2041"/>
                      <a:pt x="496" y="2039"/>
                    </a:cubicBezTo>
                    <a:cubicBezTo>
                      <a:pt x="496" y="2037"/>
                      <a:pt x="499" y="2038"/>
                      <a:pt x="500" y="2038"/>
                    </a:cubicBezTo>
                    <a:cubicBezTo>
                      <a:pt x="500" y="2038"/>
                      <a:pt x="502" y="2036"/>
                      <a:pt x="502" y="2035"/>
                    </a:cubicBezTo>
                    <a:cubicBezTo>
                      <a:pt x="503" y="2035"/>
                      <a:pt x="506" y="2035"/>
                      <a:pt x="506" y="2035"/>
                    </a:cubicBezTo>
                    <a:cubicBezTo>
                      <a:pt x="505" y="2033"/>
                      <a:pt x="509" y="2034"/>
                      <a:pt x="511" y="2033"/>
                    </a:cubicBezTo>
                    <a:cubicBezTo>
                      <a:pt x="513" y="2033"/>
                      <a:pt x="515" y="2031"/>
                      <a:pt x="516" y="2031"/>
                    </a:cubicBezTo>
                    <a:cubicBezTo>
                      <a:pt x="524" y="2031"/>
                      <a:pt x="524" y="2031"/>
                      <a:pt x="524" y="2031"/>
                    </a:cubicBezTo>
                    <a:cubicBezTo>
                      <a:pt x="537" y="2034"/>
                      <a:pt x="557" y="2032"/>
                      <a:pt x="574" y="2032"/>
                    </a:cubicBezTo>
                    <a:cubicBezTo>
                      <a:pt x="576" y="2032"/>
                      <a:pt x="577" y="2030"/>
                      <a:pt x="578" y="2029"/>
                    </a:cubicBezTo>
                    <a:cubicBezTo>
                      <a:pt x="577" y="2027"/>
                      <a:pt x="579" y="2027"/>
                      <a:pt x="580" y="2026"/>
                    </a:cubicBezTo>
                    <a:cubicBezTo>
                      <a:pt x="582" y="2023"/>
                      <a:pt x="585" y="2022"/>
                      <a:pt x="588" y="2021"/>
                    </a:cubicBezTo>
                    <a:cubicBezTo>
                      <a:pt x="589" y="2020"/>
                      <a:pt x="592" y="2021"/>
                      <a:pt x="594" y="2021"/>
                    </a:cubicBezTo>
                    <a:cubicBezTo>
                      <a:pt x="594" y="2023"/>
                      <a:pt x="594" y="2023"/>
                      <a:pt x="594" y="2023"/>
                    </a:cubicBezTo>
                    <a:cubicBezTo>
                      <a:pt x="596" y="2022"/>
                      <a:pt x="595" y="2025"/>
                      <a:pt x="595" y="2026"/>
                    </a:cubicBezTo>
                    <a:cubicBezTo>
                      <a:pt x="599" y="2026"/>
                      <a:pt x="599" y="2026"/>
                      <a:pt x="599" y="2026"/>
                    </a:cubicBezTo>
                    <a:cubicBezTo>
                      <a:pt x="599" y="2027"/>
                      <a:pt x="598" y="2029"/>
                      <a:pt x="600" y="2029"/>
                    </a:cubicBezTo>
                    <a:cubicBezTo>
                      <a:pt x="600" y="2032"/>
                      <a:pt x="603" y="2030"/>
                      <a:pt x="603" y="2032"/>
                    </a:cubicBezTo>
                    <a:cubicBezTo>
                      <a:pt x="605" y="2033"/>
                      <a:pt x="607" y="2033"/>
                      <a:pt x="608" y="2031"/>
                    </a:cubicBezTo>
                    <a:cubicBezTo>
                      <a:pt x="609" y="2031"/>
                      <a:pt x="609" y="2030"/>
                      <a:pt x="609" y="2029"/>
                    </a:cubicBezTo>
                    <a:cubicBezTo>
                      <a:pt x="611" y="2029"/>
                      <a:pt x="611" y="2029"/>
                      <a:pt x="611" y="2029"/>
                    </a:cubicBezTo>
                    <a:cubicBezTo>
                      <a:pt x="611" y="2028"/>
                      <a:pt x="611" y="2026"/>
                      <a:pt x="612" y="2026"/>
                    </a:cubicBezTo>
                    <a:cubicBezTo>
                      <a:pt x="614" y="2026"/>
                      <a:pt x="614" y="2026"/>
                      <a:pt x="614" y="2025"/>
                    </a:cubicBezTo>
                    <a:cubicBezTo>
                      <a:pt x="614" y="2023"/>
                      <a:pt x="616" y="2023"/>
                      <a:pt x="617" y="2023"/>
                    </a:cubicBezTo>
                    <a:cubicBezTo>
                      <a:pt x="617" y="2022"/>
                      <a:pt x="617" y="2021"/>
                      <a:pt x="618" y="2021"/>
                    </a:cubicBezTo>
                    <a:cubicBezTo>
                      <a:pt x="643" y="2020"/>
                      <a:pt x="669" y="2021"/>
                      <a:pt x="692" y="2019"/>
                    </a:cubicBezTo>
                    <a:cubicBezTo>
                      <a:pt x="696" y="2017"/>
                      <a:pt x="700" y="2016"/>
                      <a:pt x="702" y="2012"/>
                    </a:cubicBezTo>
                    <a:cubicBezTo>
                      <a:pt x="702" y="2011"/>
                      <a:pt x="703" y="2009"/>
                      <a:pt x="703" y="2008"/>
                    </a:cubicBezTo>
                    <a:cubicBezTo>
                      <a:pt x="706" y="2008"/>
                      <a:pt x="705" y="2004"/>
                      <a:pt x="705" y="2003"/>
                    </a:cubicBezTo>
                    <a:cubicBezTo>
                      <a:pt x="704" y="2002"/>
                      <a:pt x="704" y="2000"/>
                      <a:pt x="702" y="2000"/>
                    </a:cubicBezTo>
                    <a:cubicBezTo>
                      <a:pt x="703" y="1998"/>
                      <a:pt x="700" y="1997"/>
                      <a:pt x="700" y="1995"/>
                    </a:cubicBezTo>
                    <a:cubicBezTo>
                      <a:pt x="699" y="1995"/>
                      <a:pt x="698" y="1995"/>
                      <a:pt x="697" y="1994"/>
                    </a:cubicBezTo>
                    <a:cubicBezTo>
                      <a:pt x="696" y="1992"/>
                      <a:pt x="689" y="1992"/>
                      <a:pt x="687" y="1992"/>
                    </a:cubicBezTo>
                    <a:cubicBezTo>
                      <a:pt x="680" y="1990"/>
                      <a:pt x="676" y="1987"/>
                      <a:pt x="672" y="1984"/>
                    </a:cubicBezTo>
                    <a:cubicBezTo>
                      <a:pt x="671" y="1983"/>
                      <a:pt x="670" y="1983"/>
                      <a:pt x="669" y="1983"/>
                    </a:cubicBezTo>
                    <a:cubicBezTo>
                      <a:pt x="669" y="1980"/>
                      <a:pt x="669" y="1980"/>
                      <a:pt x="669" y="1980"/>
                    </a:cubicBezTo>
                    <a:cubicBezTo>
                      <a:pt x="667" y="1980"/>
                      <a:pt x="667" y="1980"/>
                      <a:pt x="667" y="1980"/>
                    </a:cubicBezTo>
                    <a:cubicBezTo>
                      <a:pt x="666" y="1978"/>
                      <a:pt x="664" y="1975"/>
                      <a:pt x="662" y="1975"/>
                    </a:cubicBezTo>
                    <a:cubicBezTo>
                      <a:pt x="659" y="1974"/>
                      <a:pt x="657" y="1974"/>
                      <a:pt x="654" y="1974"/>
                    </a:cubicBezTo>
                    <a:cubicBezTo>
                      <a:pt x="654" y="1972"/>
                      <a:pt x="654" y="1972"/>
                      <a:pt x="654" y="1972"/>
                    </a:cubicBezTo>
                    <a:cubicBezTo>
                      <a:pt x="635" y="1972"/>
                      <a:pt x="616" y="1972"/>
                      <a:pt x="597" y="1971"/>
                    </a:cubicBezTo>
                    <a:cubicBezTo>
                      <a:pt x="597" y="1971"/>
                      <a:pt x="595" y="1972"/>
                      <a:pt x="594" y="1972"/>
                    </a:cubicBezTo>
                    <a:cubicBezTo>
                      <a:pt x="585" y="1970"/>
                      <a:pt x="585" y="1970"/>
                      <a:pt x="585" y="1970"/>
                    </a:cubicBezTo>
                    <a:cubicBezTo>
                      <a:pt x="544" y="1970"/>
                      <a:pt x="544" y="1970"/>
                      <a:pt x="544" y="1970"/>
                    </a:cubicBezTo>
                    <a:cubicBezTo>
                      <a:pt x="543" y="1970"/>
                      <a:pt x="540" y="1973"/>
                      <a:pt x="539" y="1971"/>
                    </a:cubicBezTo>
                    <a:cubicBezTo>
                      <a:pt x="534" y="1968"/>
                      <a:pt x="528" y="1970"/>
                      <a:pt x="525" y="1972"/>
                    </a:cubicBezTo>
                    <a:cubicBezTo>
                      <a:pt x="518" y="1972"/>
                      <a:pt x="514" y="1970"/>
                      <a:pt x="509" y="1969"/>
                    </a:cubicBezTo>
                    <a:cubicBezTo>
                      <a:pt x="507" y="1971"/>
                      <a:pt x="504" y="1971"/>
                      <a:pt x="502" y="1970"/>
                    </a:cubicBezTo>
                    <a:cubicBezTo>
                      <a:pt x="501" y="1970"/>
                      <a:pt x="498" y="1969"/>
                      <a:pt x="498" y="1969"/>
                    </a:cubicBezTo>
                    <a:cubicBezTo>
                      <a:pt x="491" y="1961"/>
                      <a:pt x="491" y="1961"/>
                      <a:pt x="491" y="1961"/>
                    </a:cubicBezTo>
                    <a:cubicBezTo>
                      <a:pt x="487" y="1959"/>
                      <a:pt x="484" y="1961"/>
                      <a:pt x="481" y="1963"/>
                    </a:cubicBezTo>
                    <a:cubicBezTo>
                      <a:pt x="475" y="1967"/>
                      <a:pt x="467" y="1973"/>
                      <a:pt x="458" y="1972"/>
                    </a:cubicBezTo>
                    <a:cubicBezTo>
                      <a:pt x="456" y="1972"/>
                      <a:pt x="453" y="1972"/>
                      <a:pt x="452" y="1971"/>
                    </a:cubicBezTo>
                    <a:cubicBezTo>
                      <a:pt x="450" y="1967"/>
                      <a:pt x="449" y="1962"/>
                      <a:pt x="449" y="1958"/>
                    </a:cubicBezTo>
                    <a:cubicBezTo>
                      <a:pt x="402" y="1958"/>
                      <a:pt x="402" y="1958"/>
                      <a:pt x="402" y="1958"/>
                    </a:cubicBezTo>
                    <a:cubicBezTo>
                      <a:pt x="402" y="1960"/>
                      <a:pt x="405" y="1959"/>
                      <a:pt x="405" y="1959"/>
                    </a:cubicBezTo>
                    <a:cubicBezTo>
                      <a:pt x="404" y="1962"/>
                      <a:pt x="408" y="1960"/>
                      <a:pt x="409" y="1960"/>
                    </a:cubicBezTo>
                    <a:cubicBezTo>
                      <a:pt x="410" y="1961"/>
                      <a:pt x="410" y="1963"/>
                      <a:pt x="410" y="1963"/>
                    </a:cubicBezTo>
                    <a:cubicBezTo>
                      <a:pt x="411" y="1963"/>
                      <a:pt x="414" y="1963"/>
                      <a:pt x="415" y="1963"/>
                    </a:cubicBezTo>
                    <a:cubicBezTo>
                      <a:pt x="415" y="1962"/>
                      <a:pt x="416" y="1961"/>
                      <a:pt x="417" y="1961"/>
                    </a:cubicBezTo>
                    <a:cubicBezTo>
                      <a:pt x="417" y="1960"/>
                      <a:pt x="417" y="1962"/>
                      <a:pt x="417" y="1963"/>
                    </a:cubicBezTo>
                    <a:cubicBezTo>
                      <a:pt x="419" y="1963"/>
                      <a:pt x="422" y="1962"/>
                      <a:pt x="423" y="1965"/>
                    </a:cubicBezTo>
                    <a:cubicBezTo>
                      <a:pt x="424" y="1966"/>
                      <a:pt x="424" y="1969"/>
                      <a:pt x="424" y="1971"/>
                    </a:cubicBezTo>
                    <a:cubicBezTo>
                      <a:pt x="422" y="1973"/>
                      <a:pt x="422" y="1973"/>
                      <a:pt x="422" y="1973"/>
                    </a:cubicBezTo>
                    <a:cubicBezTo>
                      <a:pt x="422" y="1976"/>
                      <a:pt x="415" y="1974"/>
                      <a:pt x="412" y="1974"/>
                    </a:cubicBezTo>
                    <a:cubicBezTo>
                      <a:pt x="411" y="1974"/>
                      <a:pt x="410" y="1972"/>
                      <a:pt x="409" y="1972"/>
                    </a:cubicBezTo>
                    <a:cubicBezTo>
                      <a:pt x="406" y="1972"/>
                      <a:pt x="402" y="1973"/>
                      <a:pt x="400" y="1971"/>
                    </a:cubicBezTo>
                    <a:cubicBezTo>
                      <a:pt x="360" y="1970"/>
                      <a:pt x="319" y="1970"/>
                      <a:pt x="279" y="1970"/>
                    </a:cubicBezTo>
                    <a:cubicBezTo>
                      <a:pt x="279" y="1966"/>
                      <a:pt x="281" y="1962"/>
                      <a:pt x="282" y="1958"/>
                    </a:cubicBezTo>
                    <a:cubicBezTo>
                      <a:pt x="223" y="1958"/>
                      <a:pt x="161" y="1956"/>
                      <a:pt x="105" y="1959"/>
                    </a:cubicBezTo>
                    <a:cubicBezTo>
                      <a:pt x="106" y="1956"/>
                      <a:pt x="102" y="1958"/>
                      <a:pt x="102" y="1957"/>
                    </a:cubicBezTo>
                    <a:cubicBezTo>
                      <a:pt x="98" y="1954"/>
                      <a:pt x="96" y="1953"/>
                      <a:pt x="94" y="1951"/>
                    </a:cubicBezTo>
                    <a:cubicBezTo>
                      <a:pt x="91" y="1948"/>
                      <a:pt x="89" y="1944"/>
                      <a:pt x="88" y="1941"/>
                    </a:cubicBezTo>
                    <a:cubicBezTo>
                      <a:pt x="87" y="1940"/>
                      <a:pt x="84" y="1938"/>
                      <a:pt x="82" y="1939"/>
                    </a:cubicBezTo>
                    <a:cubicBezTo>
                      <a:pt x="82" y="1936"/>
                      <a:pt x="82" y="1936"/>
                      <a:pt x="82" y="1936"/>
                    </a:cubicBezTo>
                    <a:cubicBezTo>
                      <a:pt x="80" y="1936"/>
                      <a:pt x="80" y="1935"/>
                      <a:pt x="79" y="1934"/>
                    </a:cubicBezTo>
                    <a:cubicBezTo>
                      <a:pt x="80" y="1932"/>
                      <a:pt x="77" y="1931"/>
                      <a:pt x="77" y="1929"/>
                    </a:cubicBezTo>
                    <a:cubicBezTo>
                      <a:pt x="77" y="1926"/>
                      <a:pt x="79" y="1923"/>
                      <a:pt x="82" y="1922"/>
                    </a:cubicBezTo>
                    <a:cubicBezTo>
                      <a:pt x="81" y="1919"/>
                      <a:pt x="83" y="1919"/>
                      <a:pt x="84" y="1920"/>
                    </a:cubicBezTo>
                    <a:cubicBezTo>
                      <a:pt x="84" y="1917"/>
                      <a:pt x="84" y="1917"/>
                      <a:pt x="84" y="1917"/>
                    </a:cubicBezTo>
                    <a:cubicBezTo>
                      <a:pt x="86" y="1917"/>
                      <a:pt x="87" y="1916"/>
                      <a:pt x="88" y="1915"/>
                    </a:cubicBezTo>
                    <a:cubicBezTo>
                      <a:pt x="90" y="1911"/>
                      <a:pt x="90" y="1905"/>
                      <a:pt x="89" y="1900"/>
                    </a:cubicBezTo>
                    <a:cubicBezTo>
                      <a:pt x="87" y="1877"/>
                      <a:pt x="90" y="1849"/>
                      <a:pt x="88" y="1827"/>
                    </a:cubicBezTo>
                    <a:cubicBezTo>
                      <a:pt x="88" y="1823"/>
                      <a:pt x="89" y="1819"/>
                      <a:pt x="90" y="1816"/>
                    </a:cubicBezTo>
                    <a:cubicBezTo>
                      <a:pt x="90" y="1813"/>
                      <a:pt x="89" y="1810"/>
                      <a:pt x="90" y="1808"/>
                    </a:cubicBezTo>
                    <a:cubicBezTo>
                      <a:pt x="92" y="1807"/>
                      <a:pt x="91" y="1806"/>
                      <a:pt x="90" y="1806"/>
                    </a:cubicBezTo>
                    <a:cubicBezTo>
                      <a:pt x="91" y="1805"/>
                      <a:pt x="92" y="1805"/>
                      <a:pt x="93" y="1804"/>
                    </a:cubicBezTo>
                    <a:cubicBezTo>
                      <a:pt x="92" y="1802"/>
                      <a:pt x="94" y="1801"/>
                      <a:pt x="95" y="1799"/>
                    </a:cubicBezTo>
                    <a:cubicBezTo>
                      <a:pt x="97" y="1799"/>
                      <a:pt x="97" y="1796"/>
                      <a:pt x="99" y="1796"/>
                    </a:cubicBezTo>
                    <a:cubicBezTo>
                      <a:pt x="100" y="1796"/>
                      <a:pt x="104" y="1796"/>
                      <a:pt x="104" y="1796"/>
                    </a:cubicBezTo>
                    <a:cubicBezTo>
                      <a:pt x="104" y="1799"/>
                      <a:pt x="108" y="1797"/>
                      <a:pt x="110" y="1797"/>
                    </a:cubicBezTo>
                    <a:cubicBezTo>
                      <a:pt x="110" y="1329"/>
                      <a:pt x="110" y="1329"/>
                      <a:pt x="110" y="1329"/>
                    </a:cubicBezTo>
                    <a:cubicBezTo>
                      <a:pt x="109" y="1329"/>
                      <a:pt x="107" y="1330"/>
                      <a:pt x="106" y="1330"/>
                    </a:cubicBezTo>
                    <a:cubicBezTo>
                      <a:pt x="106" y="1331"/>
                      <a:pt x="106" y="1332"/>
                      <a:pt x="105" y="1332"/>
                    </a:cubicBezTo>
                    <a:cubicBezTo>
                      <a:pt x="104" y="1333"/>
                      <a:pt x="104" y="1334"/>
                      <a:pt x="104" y="1335"/>
                    </a:cubicBezTo>
                    <a:cubicBezTo>
                      <a:pt x="102" y="1335"/>
                      <a:pt x="102" y="1335"/>
                      <a:pt x="102" y="1335"/>
                    </a:cubicBezTo>
                    <a:cubicBezTo>
                      <a:pt x="101" y="1343"/>
                      <a:pt x="101" y="1353"/>
                      <a:pt x="101" y="1362"/>
                    </a:cubicBezTo>
                    <a:cubicBezTo>
                      <a:pt x="100" y="1363"/>
                      <a:pt x="98" y="1367"/>
                      <a:pt x="94" y="1367"/>
                    </a:cubicBezTo>
                    <a:cubicBezTo>
                      <a:pt x="92" y="1363"/>
                      <a:pt x="93" y="1358"/>
                      <a:pt x="91" y="1355"/>
                    </a:cubicBezTo>
                    <a:cubicBezTo>
                      <a:pt x="89" y="1353"/>
                      <a:pt x="90" y="1349"/>
                      <a:pt x="91" y="1347"/>
                    </a:cubicBezTo>
                    <a:cubicBezTo>
                      <a:pt x="92" y="1344"/>
                      <a:pt x="91" y="1340"/>
                      <a:pt x="91" y="1337"/>
                    </a:cubicBezTo>
                    <a:cubicBezTo>
                      <a:pt x="91" y="1335"/>
                      <a:pt x="92" y="1336"/>
                      <a:pt x="93" y="1336"/>
                    </a:cubicBezTo>
                    <a:cubicBezTo>
                      <a:pt x="94" y="1266"/>
                      <a:pt x="94" y="1266"/>
                      <a:pt x="94" y="1266"/>
                    </a:cubicBezTo>
                    <a:cubicBezTo>
                      <a:pt x="94" y="1265"/>
                      <a:pt x="94" y="1264"/>
                      <a:pt x="94" y="1264"/>
                    </a:cubicBezTo>
                    <a:cubicBezTo>
                      <a:pt x="97" y="1265"/>
                      <a:pt x="96" y="1261"/>
                      <a:pt x="97" y="1261"/>
                    </a:cubicBezTo>
                    <a:cubicBezTo>
                      <a:pt x="99" y="1258"/>
                      <a:pt x="102" y="1254"/>
                      <a:pt x="104" y="1251"/>
                    </a:cubicBezTo>
                    <a:cubicBezTo>
                      <a:pt x="105" y="1246"/>
                      <a:pt x="102" y="1244"/>
                      <a:pt x="101" y="1240"/>
                    </a:cubicBezTo>
                    <a:cubicBezTo>
                      <a:pt x="101" y="1240"/>
                      <a:pt x="99" y="1240"/>
                      <a:pt x="98" y="1240"/>
                    </a:cubicBezTo>
                    <a:cubicBezTo>
                      <a:pt x="99" y="1238"/>
                      <a:pt x="98" y="1237"/>
                      <a:pt x="96" y="1236"/>
                    </a:cubicBezTo>
                    <a:cubicBezTo>
                      <a:pt x="96" y="1234"/>
                      <a:pt x="96" y="1231"/>
                      <a:pt x="93" y="1231"/>
                    </a:cubicBezTo>
                    <a:cubicBezTo>
                      <a:pt x="93" y="1046"/>
                      <a:pt x="93" y="1046"/>
                      <a:pt x="93" y="1046"/>
                    </a:cubicBezTo>
                    <a:cubicBezTo>
                      <a:pt x="95" y="1039"/>
                      <a:pt x="99" y="1032"/>
                      <a:pt x="105" y="1026"/>
                    </a:cubicBezTo>
                    <a:cubicBezTo>
                      <a:pt x="106" y="1022"/>
                      <a:pt x="107" y="1016"/>
                      <a:pt x="107" y="1010"/>
                    </a:cubicBezTo>
                    <a:cubicBezTo>
                      <a:pt x="105" y="1009"/>
                      <a:pt x="106" y="1007"/>
                      <a:pt x="106" y="1005"/>
                    </a:cubicBezTo>
                    <a:cubicBezTo>
                      <a:pt x="104" y="1001"/>
                      <a:pt x="101" y="999"/>
                      <a:pt x="97" y="996"/>
                    </a:cubicBezTo>
                    <a:cubicBezTo>
                      <a:pt x="96" y="997"/>
                      <a:pt x="96" y="995"/>
                      <a:pt x="96" y="993"/>
                    </a:cubicBezTo>
                    <a:cubicBezTo>
                      <a:pt x="95" y="992"/>
                      <a:pt x="94" y="992"/>
                      <a:pt x="94" y="991"/>
                    </a:cubicBezTo>
                    <a:cubicBezTo>
                      <a:pt x="93" y="986"/>
                      <a:pt x="94" y="982"/>
                      <a:pt x="96" y="980"/>
                    </a:cubicBezTo>
                    <a:cubicBezTo>
                      <a:pt x="97" y="977"/>
                      <a:pt x="99" y="974"/>
                      <a:pt x="101" y="972"/>
                    </a:cubicBezTo>
                    <a:cubicBezTo>
                      <a:pt x="102" y="972"/>
                      <a:pt x="102" y="971"/>
                      <a:pt x="102" y="970"/>
                    </a:cubicBezTo>
                    <a:cubicBezTo>
                      <a:pt x="105" y="970"/>
                      <a:pt x="108" y="969"/>
                      <a:pt x="109" y="967"/>
                    </a:cubicBezTo>
                    <a:cubicBezTo>
                      <a:pt x="110" y="720"/>
                      <a:pt x="110" y="720"/>
                      <a:pt x="110" y="720"/>
                    </a:cubicBezTo>
                    <a:cubicBezTo>
                      <a:pt x="108" y="720"/>
                      <a:pt x="108" y="721"/>
                      <a:pt x="107" y="722"/>
                    </a:cubicBezTo>
                    <a:cubicBezTo>
                      <a:pt x="103" y="726"/>
                      <a:pt x="98" y="728"/>
                      <a:pt x="93" y="730"/>
                    </a:cubicBezTo>
                    <a:cubicBezTo>
                      <a:pt x="93" y="551"/>
                      <a:pt x="93" y="551"/>
                      <a:pt x="93" y="551"/>
                    </a:cubicBezTo>
                    <a:cubicBezTo>
                      <a:pt x="95" y="543"/>
                      <a:pt x="99" y="536"/>
                      <a:pt x="105" y="531"/>
                    </a:cubicBezTo>
                    <a:cubicBezTo>
                      <a:pt x="107" y="525"/>
                      <a:pt x="108" y="517"/>
                      <a:pt x="106" y="510"/>
                    </a:cubicBezTo>
                    <a:cubicBezTo>
                      <a:pt x="104" y="505"/>
                      <a:pt x="101" y="503"/>
                      <a:pt x="97" y="501"/>
                    </a:cubicBezTo>
                    <a:cubicBezTo>
                      <a:pt x="96" y="501"/>
                      <a:pt x="96" y="499"/>
                      <a:pt x="96" y="498"/>
                    </a:cubicBezTo>
                    <a:cubicBezTo>
                      <a:pt x="95" y="497"/>
                      <a:pt x="94" y="496"/>
                      <a:pt x="94" y="495"/>
                    </a:cubicBezTo>
                    <a:cubicBezTo>
                      <a:pt x="93" y="491"/>
                      <a:pt x="94" y="487"/>
                      <a:pt x="96" y="485"/>
                    </a:cubicBezTo>
                    <a:cubicBezTo>
                      <a:pt x="95" y="483"/>
                      <a:pt x="98" y="482"/>
                      <a:pt x="99" y="480"/>
                    </a:cubicBezTo>
                    <a:cubicBezTo>
                      <a:pt x="100" y="480"/>
                      <a:pt x="101" y="479"/>
                      <a:pt x="100" y="478"/>
                    </a:cubicBezTo>
                    <a:cubicBezTo>
                      <a:pt x="102" y="477"/>
                      <a:pt x="102" y="476"/>
                      <a:pt x="102" y="474"/>
                    </a:cubicBezTo>
                    <a:cubicBezTo>
                      <a:pt x="105" y="475"/>
                      <a:pt x="108" y="474"/>
                      <a:pt x="110" y="470"/>
                    </a:cubicBezTo>
                    <a:cubicBezTo>
                      <a:pt x="110" y="404"/>
                      <a:pt x="110" y="404"/>
                      <a:pt x="110" y="404"/>
                    </a:cubicBezTo>
                    <a:cubicBezTo>
                      <a:pt x="102" y="402"/>
                      <a:pt x="95" y="403"/>
                      <a:pt x="86" y="404"/>
                    </a:cubicBezTo>
                    <a:cubicBezTo>
                      <a:pt x="86" y="404"/>
                      <a:pt x="85" y="405"/>
                      <a:pt x="84" y="405"/>
                    </a:cubicBezTo>
                    <a:cubicBezTo>
                      <a:pt x="64" y="405"/>
                      <a:pt x="64" y="405"/>
                      <a:pt x="64" y="405"/>
                    </a:cubicBezTo>
                    <a:cubicBezTo>
                      <a:pt x="63" y="405"/>
                      <a:pt x="62" y="409"/>
                      <a:pt x="60" y="408"/>
                    </a:cubicBezTo>
                    <a:cubicBezTo>
                      <a:pt x="61" y="410"/>
                      <a:pt x="59" y="411"/>
                      <a:pt x="58" y="412"/>
                    </a:cubicBezTo>
                    <a:cubicBezTo>
                      <a:pt x="57" y="413"/>
                      <a:pt x="56" y="414"/>
                      <a:pt x="56" y="414"/>
                    </a:cubicBezTo>
                    <a:cubicBezTo>
                      <a:pt x="55" y="417"/>
                      <a:pt x="52" y="418"/>
                      <a:pt x="52" y="421"/>
                    </a:cubicBezTo>
                    <a:cubicBezTo>
                      <a:pt x="52" y="435"/>
                      <a:pt x="55" y="450"/>
                      <a:pt x="52" y="462"/>
                    </a:cubicBezTo>
                    <a:cubicBezTo>
                      <a:pt x="52" y="465"/>
                      <a:pt x="49" y="466"/>
                      <a:pt x="49" y="468"/>
                    </a:cubicBezTo>
                    <a:cubicBezTo>
                      <a:pt x="48" y="471"/>
                      <a:pt x="45" y="472"/>
                      <a:pt x="44" y="475"/>
                    </a:cubicBezTo>
                    <a:cubicBezTo>
                      <a:pt x="43" y="476"/>
                      <a:pt x="42" y="478"/>
                      <a:pt x="42" y="479"/>
                    </a:cubicBezTo>
                    <a:cubicBezTo>
                      <a:pt x="41" y="483"/>
                      <a:pt x="41" y="487"/>
                      <a:pt x="44" y="490"/>
                    </a:cubicBezTo>
                    <a:cubicBezTo>
                      <a:pt x="44" y="531"/>
                      <a:pt x="44" y="531"/>
                      <a:pt x="44" y="531"/>
                    </a:cubicBezTo>
                    <a:cubicBezTo>
                      <a:pt x="44" y="533"/>
                      <a:pt x="41" y="534"/>
                      <a:pt x="41" y="536"/>
                    </a:cubicBezTo>
                    <a:cubicBezTo>
                      <a:pt x="40" y="541"/>
                      <a:pt x="39" y="545"/>
                      <a:pt x="39" y="550"/>
                    </a:cubicBezTo>
                    <a:cubicBezTo>
                      <a:pt x="38" y="562"/>
                      <a:pt x="39" y="573"/>
                      <a:pt x="41" y="583"/>
                    </a:cubicBezTo>
                    <a:cubicBezTo>
                      <a:pt x="42" y="584"/>
                      <a:pt x="43" y="585"/>
                      <a:pt x="43" y="587"/>
                    </a:cubicBezTo>
                    <a:cubicBezTo>
                      <a:pt x="44" y="589"/>
                      <a:pt x="44" y="591"/>
                      <a:pt x="44" y="593"/>
                    </a:cubicBezTo>
                    <a:cubicBezTo>
                      <a:pt x="43" y="604"/>
                      <a:pt x="44" y="617"/>
                      <a:pt x="44" y="629"/>
                    </a:cubicBezTo>
                    <a:cubicBezTo>
                      <a:pt x="44" y="630"/>
                      <a:pt x="42" y="631"/>
                      <a:pt x="42" y="631"/>
                    </a:cubicBezTo>
                    <a:cubicBezTo>
                      <a:pt x="41" y="636"/>
                      <a:pt x="41" y="639"/>
                      <a:pt x="44" y="640"/>
                    </a:cubicBezTo>
                    <a:cubicBezTo>
                      <a:pt x="43" y="645"/>
                      <a:pt x="46" y="647"/>
                      <a:pt x="47" y="649"/>
                    </a:cubicBezTo>
                    <a:cubicBezTo>
                      <a:pt x="49" y="652"/>
                      <a:pt x="51" y="653"/>
                      <a:pt x="51" y="655"/>
                    </a:cubicBezTo>
                    <a:cubicBezTo>
                      <a:pt x="52" y="659"/>
                      <a:pt x="53" y="663"/>
                      <a:pt x="53" y="669"/>
                    </a:cubicBezTo>
                    <a:cubicBezTo>
                      <a:pt x="52" y="695"/>
                      <a:pt x="52" y="724"/>
                      <a:pt x="53" y="750"/>
                    </a:cubicBezTo>
                    <a:cubicBezTo>
                      <a:pt x="55" y="750"/>
                      <a:pt x="55" y="750"/>
                      <a:pt x="55" y="750"/>
                    </a:cubicBezTo>
                    <a:cubicBezTo>
                      <a:pt x="55" y="757"/>
                      <a:pt x="55" y="757"/>
                      <a:pt x="55" y="757"/>
                    </a:cubicBezTo>
                    <a:cubicBezTo>
                      <a:pt x="53" y="757"/>
                      <a:pt x="53" y="757"/>
                      <a:pt x="53" y="757"/>
                    </a:cubicBezTo>
                    <a:cubicBezTo>
                      <a:pt x="52" y="782"/>
                      <a:pt x="52" y="782"/>
                      <a:pt x="52" y="782"/>
                    </a:cubicBezTo>
                    <a:cubicBezTo>
                      <a:pt x="52" y="782"/>
                      <a:pt x="51" y="782"/>
                      <a:pt x="50" y="783"/>
                    </a:cubicBezTo>
                    <a:cubicBezTo>
                      <a:pt x="48" y="788"/>
                      <a:pt x="45" y="792"/>
                      <a:pt x="44" y="797"/>
                    </a:cubicBezTo>
                    <a:cubicBezTo>
                      <a:pt x="43" y="805"/>
                      <a:pt x="44" y="813"/>
                      <a:pt x="42" y="819"/>
                    </a:cubicBezTo>
                    <a:cubicBezTo>
                      <a:pt x="42" y="821"/>
                      <a:pt x="42" y="822"/>
                      <a:pt x="43" y="822"/>
                    </a:cubicBezTo>
                    <a:cubicBezTo>
                      <a:pt x="43" y="825"/>
                      <a:pt x="46" y="826"/>
                      <a:pt x="46" y="828"/>
                    </a:cubicBezTo>
                    <a:cubicBezTo>
                      <a:pt x="47" y="831"/>
                      <a:pt x="50" y="834"/>
                      <a:pt x="52" y="836"/>
                    </a:cubicBezTo>
                    <a:cubicBezTo>
                      <a:pt x="53" y="841"/>
                      <a:pt x="52" y="847"/>
                      <a:pt x="51" y="850"/>
                    </a:cubicBezTo>
                    <a:cubicBezTo>
                      <a:pt x="50" y="850"/>
                      <a:pt x="49" y="852"/>
                      <a:pt x="47" y="852"/>
                    </a:cubicBezTo>
                    <a:cubicBezTo>
                      <a:pt x="47" y="855"/>
                      <a:pt x="47" y="855"/>
                      <a:pt x="47" y="855"/>
                    </a:cubicBezTo>
                    <a:cubicBezTo>
                      <a:pt x="44" y="855"/>
                      <a:pt x="44" y="855"/>
                      <a:pt x="44" y="855"/>
                    </a:cubicBezTo>
                    <a:cubicBezTo>
                      <a:pt x="44" y="858"/>
                      <a:pt x="44" y="861"/>
                      <a:pt x="44" y="864"/>
                    </a:cubicBezTo>
                    <a:cubicBezTo>
                      <a:pt x="44" y="866"/>
                      <a:pt x="46" y="868"/>
                      <a:pt x="48" y="868"/>
                    </a:cubicBezTo>
                    <a:cubicBezTo>
                      <a:pt x="49" y="869"/>
                      <a:pt x="48" y="871"/>
                      <a:pt x="48" y="872"/>
                    </a:cubicBezTo>
                    <a:cubicBezTo>
                      <a:pt x="49" y="872"/>
                      <a:pt x="51" y="873"/>
                      <a:pt x="51" y="874"/>
                    </a:cubicBezTo>
                    <a:cubicBezTo>
                      <a:pt x="53" y="878"/>
                      <a:pt x="53" y="882"/>
                      <a:pt x="53" y="887"/>
                    </a:cubicBezTo>
                    <a:cubicBezTo>
                      <a:pt x="51" y="910"/>
                      <a:pt x="54" y="934"/>
                      <a:pt x="52" y="956"/>
                    </a:cubicBezTo>
                    <a:cubicBezTo>
                      <a:pt x="52" y="959"/>
                      <a:pt x="50" y="961"/>
                      <a:pt x="49" y="962"/>
                    </a:cubicBezTo>
                    <a:cubicBezTo>
                      <a:pt x="48" y="966"/>
                      <a:pt x="45" y="968"/>
                      <a:pt x="44" y="970"/>
                    </a:cubicBezTo>
                    <a:cubicBezTo>
                      <a:pt x="42" y="974"/>
                      <a:pt x="43" y="979"/>
                      <a:pt x="43" y="984"/>
                    </a:cubicBezTo>
                    <a:cubicBezTo>
                      <a:pt x="45" y="996"/>
                      <a:pt x="43" y="1011"/>
                      <a:pt x="44" y="1022"/>
                    </a:cubicBezTo>
                    <a:cubicBezTo>
                      <a:pt x="44" y="1024"/>
                      <a:pt x="42" y="1029"/>
                      <a:pt x="43" y="1031"/>
                    </a:cubicBezTo>
                    <a:cubicBezTo>
                      <a:pt x="45" y="1034"/>
                      <a:pt x="44" y="1041"/>
                      <a:pt x="40" y="1043"/>
                    </a:cubicBezTo>
                    <a:cubicBezTo>
                      <a:pt x="39" y="1044"/>
                      <a:pt x="39" y="1046"/>
                      <a:pt x="39" y="1048"/>
                    </a:cubicBezTo>
                    <a:cubicBezTo>
                      <a:pt x="38" y="1059"/>
                      <a:pt x="39" y="1069"/>
                      <a:pt x="41" y="1079"/>
                    </a:cubicBezTo>
                    <a:cubicBezTo>
                      <a:pt x="42" y="1079"/>
                      <a:pt x="43" y="1081"/>
                      <a:pt x="43" y="1082"/>
                    </a:cubicBezTo>
                    <a:cubicBezTo>
                      <a:pt x="44" y="1084"/>
                      <a:pt x="44" y="1086"/>
                      <a:pt x="44" y="1088"/>
                    </a:cubicBezTo>
                    <a:cubicBezTo>
                      <a:pt x="43" y="1100"/>
                      <a:pt x="44" y="1113"/>
                      <a:pt x="44" y="1125"/>
                    </a:cubicBezTo>
                    <a:cubicBezTo>
                      <a:pt x="44" y="1125"/>
                      <a:pt x="42" y="1127"/>
                      <a:pt x="42" y="1127"/>
                    </a:cubicBezTo>
                    <a:cubicBezTo>
                      <a:pt x="41" y="1131"/>
                      <a:pt x="41" y="1134"/>
                      <a:pt x="44" y="1136"/>
                    </a:cubicBezTo>
                    <a:cubicBezTo>
                      <a:pt x="43" y="1140"/>
                      <a:pt x="46" y="1143"/>
                      <a:pt x="47" y="1144"/>
                    </a:cubicBezTo>
                    <a:cubicBezTo>
                      <a:pt x="49" y="1147"/>
                      <a:pt x="51" y="1148"/>
                      <a:pt x="51" y="1150"/>
                    </a:cubicBezTo>
                    <a:cubicBezTo>
                      <a:pt x="52" y="1154"/>
                      <a:pt x="53" y="1159"/>
                      <a:pt x="53" y="1164"/>
                    </a:cubicBezTo>
                    <a:cubicBezTo>
                      <a:pt x="52" y="1190"/>
                      <a:pt x="52" y="1219"/>
                      <a:pt x="53" y="1246"/>
                    </a:cubicBezTo>
                    <a:cubicBezTo>
                      <a:pt x="55" y="1246"/>
                      <a:pt x="55" y="1246"/>
                      <a:pt x="55" y="1246"/>
                    </a:cubicBezTo>
                    <a:cubicBezTo>
                      <a:pt x="55" y="1252"/>
                      <a:pt x="55" y="1252"/>
                      <a:pt x="55" y="1252"/>
                    </a:cubicBezTo>
                    <a:cubicBezTo>
                      <a:pt x="53" y="1252"/>
                      <a:pt x="53" y="1252"/>
                      <a:pt x="53" y="1252"/>
                    </a:cubicBezTo>
                    <a:cubicBezTo>
                      <a:pt x="52" y="1399"/>
                      <a:pt x="52" y="1399"/>
                      <a:pt x="52" y="1399"/>
                    </a:cubicBezTo>
                    <a:cubicBezTo>
                      <a:pt x="51" y="1402"/>
                      <a:pt x="50" y="1404"/>
                      <a:pt x="47" y="1405"/>
                    </a:cubicBezTo>
                    <a:cubicBezTo>
                      <a:pt x="48" y="1407"/>
                      <a:pt x="45" y="1408"/>
                      <a:pt x="44" y="1410"/>
                    </a:cubicBezTo>
                    <a:cubicBezTo>
                      <a:pt x="42" y="1415"/>
                      <a:pt x="45" y="1421"/>
                      <a:pt x="48" y="1422"/>
                    </a:cubicBezTo>
                    <a:cubicBezTo>
                      <a:pt x="48" y="1426"/>
                      <a:pt x="51" y="1428"/>
                      <a:pt x="53" y="1430"/>
                    </a:cubicBezTo>
                    <a:cubicBezTo>
                      <a:pt x="53" y="1442"/>
                      <a:pt x="52" y="1455"/>
                      <a:pt x="53" y="1467"/>
                    </a:cubicBezTo>
                    <a:cubicBezTo>
                      <a:pt x="53" y="1468"/>
                      <a:pt x="55" y="1469"/>
                      <a:pt x="55" y="1470"/>
                    </a:cubicBezTo>
                    <a:cubicBezTo>
                      <a:pt x="55" y="1488"/>
                      <a:pt x="55" y="1488"/>
                      <a:pt x="55" y="1488"/>
                    </a:cubicBezTo>
                    <a:cubicBezTo>
                      <a:pt x="55" y="1488"/>
                      <a:pt x="53" y="1490"/>
                      <a:pt x="53" y="1490"/>
                    </a:cubicBezTo>
                    <a:cubicBezTo>
                      <a:pt x="53" y="1498"/>
                      <a:pt x="52" y="1506"/>
                      <a:pt x="53" y="1514"/>
                    </a:cubicBezTo>
                    <a:cubicBezTo>
                      <a:pt x="55" y="1514"/>
                      <a:pt x="55" y="1514"/>
                      <a:pt x="55" y="1514"/>
                    </a:cubicBezTo>
                    <a:cubicBezTo>
                      <a:pt x="55" y="1523"/>
                      <a:pt x="55" y="1523"/>
                      <a:pt x="55" y="1523"/>
                    </a:cubicBezTo>
                    <a:cubicBezTo>
                      <a:pt x="53" y="1526"/>
                      <a:pt x="52" y="1528"/>
                      <a:pt x="49" y="1530"/>
                    </a:cubicBezTo>
                    <a:cubicBezTo>
                      <a:pt x="44" y="1533"/>
                      <a:pt x="40" y="1538"/>
                      <a:pt x="39" y="1542"/>
                    </a:cubicBezTo>
                    <a:cubicBezTo>
                      <a:pt x="39" y="1614"/>
                      <a:pt x="39" y="1614"/>
                      <a:pt x="39" y="1614"/>
                    </a:cubicBezTo>
                    <a:cubicBezTo>
                      <a:pt x="39" y="1615"/>
                      <a:pt x="37" y="1615"/>
                      <a:pt x="37" y="1615"/>
                    </a:cubicBezTo>
                    <a:cubicBezTo>
                      <a:pt x="37" y="1638"/>
                      <a:pt x="37" y="1638"/>
                      <a:pt x="37" y="1638"/>
                    </a:cubicBezTo>
                    <a:cubicBezTo>
                      <a:pt x="37" y="1639"/>
                      <a:pt x="39" y="1640"/>
                      <a:pt x="39" y="1641"/>
                    </a:cubicBezTo>
                    <a:cubicBezTo>
                      <a:pt x="39" y="1703"/>
                      <a:pt x="39" y="1703"/>
                      <a:pt x="39" y="1703"/>
                    </a:cubicBezTo>
                    <a:cubicBezTo>
                      <a:pt x="39" y="1705"/>
                      <a:pt x="37" y="1705"/>
                      <a:pt x="37" y="1706"/>
                    </a:cubicBezTo>
                    <a:cubicBezTo>
                      <a:pt x="37" y="1747"/>
                      <a:pt x="37" y="1747"/>
                      <a:pt x="37" y="1747"/>
                    </a:cubicBezTo>
                    <a:cubicBezTo>
                      <a:pt x="37" y="1748"/>
                      <a:pt x="39" y="1748"/>
                      <a:pt x="39" y="1749"/>
                    </a:cubicBezTo>
                    <a:cubicBezTo>
                      <a:pt x="39" y="1764"/>
                      <a:pt x="39" y="1764"/>
                      <a:pt x="39" y="1764"/>
                    </a:cubicBezTo>
                    <a:cubicBezTo>
                      <a:pt x="39" y="1765"/>
                      <a:pt x="36" y="1767"/>
                      <a:pt x="35" y="1769"/>
                    </a:cubicBezTo>
                    <a:cubicBezTo>
                      <a:pt x="31" y="1769"/>
                      <a:pt x="31" y="1769"/>
                      <a:pt x="31" y="1769"/>
                    </a:cubicBezTo>
                    <a:cubicBezTo>
                      <a:pt x="32" y="1772"/>
                      <a:pt x="28" y="1770"/>
                      <a:pt x="27" y="1770"/>
                    </a:cubicBezTo>
                    <a:cubicBezTo>
                      <a:pt x="26" y="1770"/>
                      <a:pt x="25" y="1769"/>
                      <a:pt x="24" y="1769"/>
                    </a:cubicBezTo>
                    <a:cubicBezTo>
                      <a:pt x="23" y="1769"/>
                      <a:pt x="20" y="1768"/>
                      <a:pt x="20" y="1766"/>
                    </a:cubicBezTo>
                    <a:cubicBezTo>
                      <a:pt x="17" y="1766"/>
                      <a:pt x="17" y="1766"/>
                      <a:pt x="17" y="1766"/>
                    </a:cubicBezTo>
                    <a:cubicBezTo>
                      <a:pt x="14" y="1761"/>
                      <a:pt x="15" y="1754"/>
                      <a:pt x="17" y="1749"/>
                    </a:cubicBezTo>
                    <a:cubicBezTo>
                      <a:pt x="17" y="1739"/>
                      <a:pt x="17" y="1739"/>
                      <a:pt x="17" y="1739"/>
                    </a:cubicBezTo>
                    <a:cubicBezTo>
                      <a:pt x="20" y="1651"/>
                      <a:pt x="18" y="1556"/>
                      <a:pt x="18" y="1466"/>
                    </a:cubicBezTo>
                    <a:cubicBezTo>
                      <a:pt x="18" y="1465"/>
                      <a:pt x="17" y="1465"/>
                      <a:pt x="17" y="1464"/>
                    </a:cubicBezTo>
                    <a:cubicBezTo>
                      <a:pt x="17" y="1463"/>
                      <a:pt x="17" y="1458"/>
                      <a:pt x="17" y="1458"/>
                    </a:cubicBezTo>
                    <a:cubicBezTo>
                      <a:pt x="14" y="1453"/>
                      <a:pt x="12" y="1451"/>
                      <a:pt x="11" y="1447"/>
                    </a:cubicBezTo>
                    <a:cubicBezTo>
                      <a:pt x="11" y="1445"/>
                      <a:pt x="11" y="1442"/>
                      <a:pt x="14" y="1441"/>
                    </a:cubicBezTo>
                    <a:cubicBezTo>
                      <a:pt x="13" y="1440"/>
                      <a:pt x="12" y="1439"/>
                      <a:pt x="13" y="1438"/>
                    </a:cubicBezTo>
                    <a:cubicBezTo>
                      <a:pt x="13" y="1438"/>
                      <a:pt x="14" y="1437"/>
                      <a:pt x="13" y="1436"/>
                    </a:cubicBezTo>
                    <a:cubicBezTo>
                      <a:pt x="12" y="1435"/>
                      <a:pt x="13" y="1433"/>
                      <a:pt x="13" y="1431"/>
                    </a:cubicBezTo>
                    <a:cubicBezTo>
                      <a:pt x="11" y="1430"/>
                      <a:pt x="12" y="1428"/>
                      <a:pt x="10" y="1428"/>
                    </a:cubicBezTo>
                    <a:cubicBezTo>
                      <a:pt x="8" y="1428"/>
                      <a:pt x="8" y="1426"/>
                      <a:pt x="8" y="1425"/>
                    </a:cubicBezTo>
                    <a:cubicBezTo>
                      <a:pt x="7" y="1423"/>
                      <a:pt x="6" y="1421"/>
                      <a:pt x="6" y="1419"/>
                    </a:cubicBezTo>
                    <a:cubicBezTo>
                      <a:pt x="4" y="1419"/>
                      <a:pt x="4" y="1419"/>
                      <a:pt x="4" y="1419"/>
                    </a:cubicBezTo>
                    <a:cubicBezTo>
                      <a:pt x="3" y="1417"/>
                      <a:pt x="4" y="1415"/>
                      <a:pt x="3" y="1412"/>
                    </a:cubicBezTo>
                    <a:cubicBezTo>
                      <a:pt x="3" y="1412"/>
                      <a:pt x="1" y="1410"/>
                      <a:pt x="1" y="1410"/>
                    </a:cubicBezTo>
                    <a:cubicBezTo>
                      <a:pt x="1" y="1409"/>
                      <a:pt x="1" y="1406"/>
                      <a:pt x="1" y="1405"/>
                    </a:cubicBezTo>
                    <a:cubicBezTo>
                      <a:pt x="1" y="1405"/>
                      <a:pt x="3" y="1404"/>
                      <a:pt x="3" y="1404"/>
                    </a:cubicBezTo>
                    <a:cubicBezTo>
                      <a:pt x="3" y="1350"/>
                      <a:pt x="3" y="1350"/>
                      <a:pt x="3" y="1350"/>
                    </a:cubicBezTo>
                    <a:cubicBezTo>
                      <a:pt x="3" y="1349"/>
                      <a:pt x="0" y="1348"/>
                      <a:pt x="1" y="1346"/>
                    </a:cubicBezTo>
                    <a:cubicBezTo>
                      <a:pt x="1" y="1346"/>
                      <a:pt x="3" y="1344"/>
                      <a:pt x="3" y="1343"/>
                    </a:cubicBezTo>
                    <a:cubicBezTo>
                      <a:pt x="3" y="1341"/>
                      <a:pt x="3" y="1338"/>
                      <a:pt x="4" y="1336"/>
                    </a:cubicBezTo>
                    <a:cubicBezTo>
                      <a:pt x="4" y="1336"/>
                      <a:pt x="6" y="1335"/>
                      <a:pt x="7" y="1334"/>
                    </a:cubicBezTo>
                    <a:cubicBezTo>
                      <a:pt x="6" y="1331"/>
                      <a:pt x="8" y="1328"/>
                      <a:pt x="10" y="1326"/>
                    </a:cubicBezTo>
                    <a:cubicBezTo>
                      <a:pt x="11" y="1326"/>
                      <a:pt x="13" y="1324"/>
                      <a:pt x="14" y="1322"/>
                    </a:cubicBezTo>
                    <a:cubicBezTo>
                      <a:pt x="14" y="1321"/>
                      <a:pt x="12" y="1320"/>
                      <a:pt x="14" y="1319"/>
                    </a:cubicBezTo>
                    <a:cubicBezTo>
                      <a:pt x="13" y="1316"/>
                      <a:pt x="13" y="1312"/>
                      <a:pt x="13" y="1310"/>
                    </a:cubicBezTo>
                    <a:cubicBezTo>
                      <a:pt x="13" y="1310"/>
                      <a:pt x="12" y="1309"/>
                      <a:pt x="12" y="1307"/>
                    </a:cubicBezTo>
                    <a:cubicBezTo>
                      <a:pt x="12" y="1306"/>
                      <a:pt x="13" y="1303"/>
                      <a:pt x="13" y="1302"/>
                    </a:cubicBezTo>
                    <a:cubicBezTo>
                      <a:pt x="15" y="1302"/>
                      <a:pt x="15" y="1302"/>
                      <a:pt x="15" y="1302"/>
                    </a:cubicBezTo>
                    <a:cubicBezTo>
                      <a:pt x="15" y="1298"/>
                      <a:pt x="16" y="1295"/>
                      <a:pt x="17" y="1293"/>
                    </a:cubicBezTo>
                    <a:cubicBezTo>
                      <a:pt x="17" y="1280"/>
                      <a:pt x="17" y="1280"/>
                      <a:pt x="17" y="1280"/>
                    </a:cubicBezTo>
                    <a:cubicBezTo>
                      <a:pt x="16" y="1277"/>
                      <a:pt x="15" y="1274"/>
                      <a:pt x="15" y="1270"/>
                    </a:cubicBezTo>
                    <a:cubicBezTo>
                      <a:pt x="14" y="1270"/>
                      <a:pt x="12" y="1271"/>
                      <a:pt x="13" y="1270"/>
                    </a:cubicBezTo>
                    <a:cubicBezTo>
                      <a:pt x="13" y="1269"/>
                      <a:pt x="14" y="1268"/>
                      <a:pt x="13" y="1267"/>
                    </a:cubicBezTo>
                    <a:cubicBezTo>
                      <a:pt x="12" y="1266"/>
                      <a:pt x="14" y="1263"/>
                      <a:pt x="14" y="1261"/>
                    </a:cubicBezTo>
                    <a:cubicBezTo>
                      <a:pt x="17" y="1253"/>
                      <a:pt x="17" y="1253"/>
                      <a:pt x="17" y="1253"/>
                    </a:cubicBezTo>
                    <a:cubicBezTo>
                      <a:pt x="17" y="1059"/>
                      <a:pt x="17" y="1059"/>
                      <a:pt x="17" y="1059"/>
                    </a:cubicBezTo>
                    <a:cubicBezTo>
                      <a:pt x="17" y="1058"/>
                      <a:pt x="17" y="1056"/>
                      <a:pt x="17" y="1056"/>
                    </a:cubicBezTo>
                    <a:cubicBezTo>
                      <a:pt x="15" y="1056"/>
                      <a:pt x="15" y="1055"/>
                      <a:pt x="15" y="1053"/>
                    </a:cubicBezTo>
                    <a:cubicBezTo>
                      <a:pt x="14" y="1053"/>
                      <a:pt x="13" y="1053"/>
                      <a:pt x="12" y="1052"/>
                    </a:cubicBezTo>
                    <a:cubicBezTo>
                      <a:pt x="12" y="1051"/>
                      <a:pt x="11" y="1051"/>
                      <a:pt x="10" y="1051"/>
                    </a:cubicBezTo>
                    <a:cubicBezTo>
                      <a:pt x="9" y="1050"/>
                      <a:pt x="7" y="1051"/>
                      <a:pt x="7" y="1050"/>
                    </a:cubicBezTo>
                    <a:cubicBezTo>
                      <a:pt x="6" y="1049"/>
                      <a:pt x="6" y="1048"/>
                      <a:pt x="6" y="1048"/>
                    </a:cubicBezTo>
                    <a:cubicBezTo>
                      <a:pt x="4" y="1048"/>
                      <a:pt x="4" y="1048"/>
                      <a:pt x="4" y="1048"/>
                    </a:cubicBezTo>
                    <a:cubicBezTo>
                      <a:pt x="3" y="1043"/>
                      <a:pt x="3" y="1043"/>
                      <a:pt x="3" y="1043"/>
                    </a:cubicBezTo>
                    <a:cubicBezTo>
                      <a:pt x="1" y="1043"/>
                      <a:pt x="1" y="1043"/>
                      <a:pt x="1" y="1043"/>
                    </a:cubicBezTo>
                    <a:cubicBezTo>
                      <a:pt x="1" y="1031"/>
                      <a:pt x="1" y="1031"/>
                      <a:pt x="1" y="1031"/>
                    </a:cubicBezTo>
                    <a:cubicBezTo>
                      <a:pt x="3" y="1031"/>
                      <a:pt x="3" y="1031"/>
                      <a:pt x="3" y="1031"/>
                    </a:cubicBezTo>
                    <a:cubicBezTo>
                      <a:pt x="3" y="963"/>
                      <a:pt x="3" y="963"/>
                      <a:pt x="3" y="963"/>
                    </a:cubicBezTo>
                    <a:cubicBezTo>
                      <a:pt x="1" y="963"/>
                      <a:pt x="1" y="963"/>
                      <a:pt x="1" y="963"/>
                    </a:cubicBezTo>
                    <a:cubicBezTo>
                      <a:pt x="1" y="957"/>
                      <a:pt x="1" y="957"/>
                      <a:pt x="1" y="957"/>
                    </a:cubicBezTo>
                    <a:cubicBezTo>
                      <a:pt x="3" y="957"/>
                      <a:pt x="3" y="957"/>
                      <a:pt x="3" y="957"/>
                    </a:cubicBezTo>
                    <a:cubicBezTo>
                      <a:pt x="3" y="953"/>
                      <a:pt x="4" y="950"/>
                      <a:pt x="4" y="947"/>
                    </a:cubicBezTo>
                    <a:cubicBezTo>
                      <a:pt x="6" y="947"/>
                      <a:pt x="6" y="947"/>
                      <a:pt x="6" y="947"/>
                    </a:cubicBezTo>
                    <a:cubicBezTo>
                      <a:pt x="6" y="942"/>
                      <a:pt x="10" y="940"/>
                      <a:pt x="12" y="937"/>
                    </a:cubicBezTo>
                    <a:cubicBezTo>
                      <a:pt x="13" y="935"/>
                      <a:pt x="11" y="931"/>
                      <a:pt x="8" y="932"/>
                    </a:cubicBezTo>
                    <a:cubicBezTo>
                      <a:pt x="7" y="929"/>
                      <a:pt x="6" y="927"/>
                      <a:pt x="6" y="924"/>
                    </a:cubicBezTo>
                    <a:cubicBezTo>
                      <a:pt x="4" y="924"/>
                      <a:pt x="4" y="924"/>
                      <a:pt x="4" y="924"/>
                    </a:cubicBezTo>
                    <a:cubicBezTo>
                      <a:pt x="3" y="922"/>
                      <a:pt x="4" y="919"/>
                      <a:pt x="3" y="917"/>
                    </a:cubicBezTo>
                    <a:cubicBezTo>
                      <a:pt x="3" y="916"/>
                      <a:pt x="1" y="915"/>
                      <a:pt x="1" y="914"/>
                    </a:cubicBezTo>
                    <a:cubicBezTo>
                      <a:pt x="1" y="914"/>
                      <a:pt x="1" y="911"/>
                      <a:pt x="1" y="910"/>
                    </a:cubicBezTo>
                    <a:cubicBezTo>
                      <a:pt x="1" y="909"/>
                      <a:pt x="3" y="909"/>
                      <a:pt x="3" y="908"/>
                    </a:cubicBezTo>
                    <a:cubicBezTo>
                      <a:pt x="3" y="855"/>
                      <a:pt x="3" y="855"/>
                      <a:pt x="3" y="855"/>
                    </a:cubicBezTo>
                    <a:cubicBezTo>
                      <a:pt x="3" y="854"/>
                      <a:pt x="0" y="853"/>
                      <a:pt x="1" y="851"/>
                    </a:cubicBezTo>
                    <a:cubicBezTo>
                      <a:pt x="1" y="850"/>
                      <a:pt x="3" y="849"/>
                      <a:pt x="3" y="848"/>
                    </a:cubicBezTo>
                    <a:cubicBezTo>
                      <a:pt x="3" y="846"/>
                      <a:pt x="3" y="843"/>
                      <a:pt x="4" y="841"/>
                    </a:cubicBezTo>
                    <a:cubicBezTo>
                      <a:pt x="4" y="840"/>
                      <a:pt x="6" y="840"/>
                      <a:pt x="7" y="839"/>
                    </a:cubicBezTo>
                    <a:cubicBezTo>
                      <a:pt x="6" y="836"/>
                      <a:pt x="8" y="833"/>
                      <a:pt x="10" y="832"/>
                    </a:cubicBezTo>
                    <a:cubicBezTo>
                      <a:pt x="11" y="831"/>
                      <a:pt x="11" y="828"/>
                      <a:pt x="13" y="828"/>
                    </a:cubicBezTo>
                    <a:cubicBezTo>
                      <a:pt x="12" y="816"/>
                      <a:pt x="12" y="803"/>
                      <a:pt x="13" y="793"/>
                    </a:cubicBezTo>
                    <a:cubicBezTo>
                      <a:pt x="14" y="792"/>
                      <a:pt x="12" y="788"/>
                      <a:pt x="13" y="787"/>
                    </a:cubicBezTo>
                    <a:cubicBezTo>
                      <a:pt x="12" y="786"/>
                      <a:pt x="13" y="784"/>
                      <a:pt x="13" y="783"/>
                    </a:cubicBezTo>
                    <a:cubicBezTo>
                      <a:pt x="12" y="776"/>
                      <a:pt x="13" y="767"/>
                      <a:pt x="13" y="760"/>
                    </a:cubicBezTo>
                    <a:cubicBezTo>
                      <a:pt x="13" y="759"/>
                      <a:pt x="14" y="758"/>
                      <a:pt x="14" y="756"/>
                    </a:cubicBezTo>
                    <a:cubicBezTo>
                      <a:pt x="14" y="755"/>
                      <a:pt x="13" y="753"/>
                      <a:pt x="13" y="752"/>
                    </a:cubicBezTo>
                    <a:cubicBezTo>
                      <a:pt x="12" y="747"/>
                      <a:pt x="8" y="744"/>
                      <a:pt x="6" y="740"/>
                    </a:cubicBezTo>
                    <a:cubicBezTo>
                      <a:pt x="5" y="737"/>
                      <a:pt x="3" y="734"/>
                      <a:pt x="1" y="731"/>
                    </a:cubicBezTo>
                    <a:cubicBezTo>
                      <a:pt x="1" y="719"/>
                      <a:pt x="1" y="719"/>
                      <a:pt x="1" y="719"/>
                    </a:cubicBezTo>
                    <a:cubicBezTo>
                      <a:pt x="3" y="719"/>
                      <a:pt x="3" y="719"/>
                      <a:pt x="3" y="719"/>
                    </a:cubicBezTo>
                    <a:cubicBezTo>
                      <a:pt x="3" y="702"/>
                      <a:pt x="3" y="702"/>
                      <a:pt x="3" y="702"/>
                    </a:cubicBezTo>
                    <a:cubicBezTo>
                      <a:pt x="1" y="702"/>
                      <a:pt x="1" y="702"/>
                      <a:pt x="1" y="702"/>
                    </a:cubicBezTo>
                    <a:cubicBezTo>
                      <a:pt x="1" y="699"/>
                      <a:pt x="1" y="699"/>
                      <a:pt x="1" y="699"/>
                    </a:cubicBezTo>
                    <a:cubicBezTo>
                      <a:pt x="3" y="699"/>
                      <a:pt x="3" y="699"/>
                      <a:pt x="3" y="699"/>
                    </a:cubicBezTo>
                    <a:cubicBezTo>
                      <a:pt x="3" y="695"/>
                      <a:pt x="4" y="692"/>
                      <a:pt x="4" y="689"/>
                    </a:cubicBezTo>
                    <a:cubicBezTo>
                      <a:pt x="6" y="689"/>
                      <a:pt x="6" y="689"/>
                      <a:pt x="6" y="689"/>
                    </a:cubicBezTo>
                    <a:cubicBezTo>
                      <a:pt x="6" y="684"/>
                      <a:pt x="9" y="681"/>
                      <a:pt x="12" y="679"/>
                    </a:cubicBezTo>
                    <a:cubicBezTo>
                      <a:pt x="13" y="678"/>
                      <a:pt x="15" y="674"/>
                      <a:pt x="15" y="673"/>
                    </a:cubicBezTo>
                    <a:cubicBezTo>
                      <a:pt x="15" y="662"/>
                      <a:pt x="15" y="662"/>
                      <a:pt x="15" y="662"/>
                    </a:cubicBezTo>
                    <a:cubicBezTo>
                      <a:pt x="13" y="660"/>
                      <a:pt x="13" y="659"/>
                      <a:pt x="14" y="658"/>
                    </a:cubicBezTo>
                    <a:cubicBezTo>
                      <a:pt x="7" y="649"/>
                      <a:pt x="7" y="649"/>
                      <a:pt x="7" y="649"/>
                    </a:cubicBezTo>
                    <a:cubicBezTo>
                      <a:pt x="6" y="648"/>
                      <a:pt x="6" y="646"/>
                      <a:pt x="6" y="646"/>
                    </a:cubicBezTo>
                    <a:cubicBezTo>
                      <a:pt x="4" y="646"/>
                      <a:pt x="4" y="646"/>
                      <a:pt x="4" y="646"/>
                    </a:cubicBezTo>
                    <a:cubicBezTo>
                      <a:pt x="3" y="642"/>
                      <a:pt x="3" y="636"/>
                      <a:pt x="4" y="632"/>
                    </a:cubicBezTo>
                    <a:cubicBezTo>
                      <a:pt x="6" y="632"/>
                      <a:pt x="6" y="632"/>
                      <a:pt x="6" y="632"/>
                    </a:cubicBezTo>
                    <a:cubicBezTo>
                      <a:pt x="6" y="631"/>
                      <a:pt x="6" y="628"/>
                      <a:pt x="7" y="628"/>
                    </a:cubicBezTo>
                    <a:cubicBezTo>
                      <a:pt x="8" y="627"/>
                      <a:pt x="11" y="624"/>
                      <a:pt x="12" y="623"/>
                    </a:cubicBezTo>
                    <a:cubicBezTo>
                      <a:pt x="12" y="621"/>
                      <a:pt x="16" y="620"/>
                      <a:pt x="13" y="617"/>
                    </a:cubicBezTo>
                    <a:cubicBezTo>
                      <a:pt x="13" y="617"/>
                      <a:pt x="14" y="616"/>
                      <a:pt x="14" y="615"/>
                    </a:cubicBezTo>
                    <a:cubicBezTo>
                      <a:pt x="13" y="614"/>
                      <a:pt x="13" y="611"/>
                      <a:pt x="13" y="610"/>
                    </a:cubicBezTo>
                    <a:cubicBezTo>
                      <a:pt x="11" y="607"/>
                      <a:pt x="12" y="603"/>
                      <a:pt x="14" y="601"/>
                    </a:cubicBezTo>
                    <a:cubicBezTo>
                      <a:pt x="12" y="600"/>
                      <a:pt x="14" y="599"/>
                      <a:pt x="15" y="598"/>
                    </a:cubicBezTo>
                    <a:cubicBezTo>
                      <a:pt x="17" y="588"/>
                      <a:pt x="17" y="588"/>
                      <a:pt x="17" y="588"/>
                    </a:cubicBezTo>
                    <a:cubicBezTo>
                      <a:pt x="17" y="570"/>
                      <a:pt x="17" y="570"/>
                      <a:pt x="17" y="570"/>
                    </a:cubicBezTo>
                    <a:cubicBezTo>
                      <a:pt x="15" y="558"/>
                      <a:pt x="15" y="558"/>
                      <a:pt x="15" y="558"/>
                    </a:cubicBezTo>
                    <a:cubicBezTo>
                      <a:pt x="14" y="558"/>
                      <a:pt x="13" y="558"/>
                      <a:pt x="12" y="557"/>
                    </a:cubicBezTo>
                    <a:cubicBezTo>
                      <a:pt x="12" y="556"/>
                      <a:pt x="11" y="555"/>
                      <a:pt x="10" y="555"/>
                    </a:cubicBezTo>
                    <a:cubicBezTo>
                      <a:pt x="10" y="555"/>
                      <a:pt x="8" y="555"/>
                      <a:pt x="7" y="555"/>
                    </a:cubicBezTo>
                    <a:cubicBezTo>
                      <a:pt x="7" y="554"/>
                      <a:pt x="7" y="553"/>
                      <a:pt x="6" y="552"/>
                    </a:cubicBezTo>
                    <a:cubicBezTo>
                      <a:pt x="5" y="553"/>
                      <a:pt x="4" y="552"/>
                      <a:pt x="4" y="551"/>
                    </a:cubicBezTo>
                    <a:cubicBezTo>
                      <a:pt x="4" y="550"/>
                      <a:pt x="3" y="548"/>
                      <a:pt x="3" y="548"/>
                    </a:cubicBezTo>
                    <a:cubicBezTo>
                      <a:pt x="1" y="548"/>
                      <a:pt x="1" y="548"/>
                      <a:pt x="1" y="548"/>
                    </a:cubicBezTo>
                    <a:cubicBezTo>
                      <a:pt x="1" y="536"/>
                      <a:pt x="1" y="536"/>
                      <a:pt x="1" y="536"/>
                    </a:cubicBezTo>
                    <a:cubicBezTo>
                      <a:pt x="3" y="536"/>
                      <a:pt x="3" y="536"/>
                      <a:pt x="3" y="536"/>
                    </a:cubicBezTo>
                    <a:cubicBezTo>
                      <a:pt x="3" y="468"/>
                      <a:pt x="3" y="468"/>
                      <a:pt x="3" y="468"/>
                    </a:cubicBezTo>
                    <a:cubicBezTo>
                      <a:pt x="1" y="468"/>
                      <a:pt x="1" y="468"/>
                      <a:pt x="1" y="468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3" y="461"/>
                      <a:pt x="3" y="461"/>
                      <a:pt x="3" y="461"/>
                    </a:cubicBezTo>
                    <a:cubicBezTo>
                      <a:pt x="3" y="458"/>
                      <a:pt x="4" y="454"/>
                      <a:pt x="4" y="451"/>
                    </a:cubicBezTo>
                    <a:cubicBezTo>
                      <a:pt x="6" y="451"/>
                      <a:pt x="6" y="451"/>
                      <a:pt x="6" y="451"/>
                    </a:cubicBezTo>
                    <a:cubicBezTo>
                      <a:pt x="6" y="447"/>
                      <a:pt x="10" y="444"/>
                      <a:pt x="12" y="442"/>
                    </a:cubicBezTo>
                    <a:cubicBezTo>
                      <a:pt x="13" y="441"/>
                      <a:pt x="14" y="438"/>
                      <a:pt x="14" y="438"/>
                    </a:cubicBezTo>
                    <a:cubicBezTo>
                      <a:pt x="12" y="435"/>
                      <a:pt x="13" y="432"/>
                      <a:pt x="13" y="431"/>
                    </a:cubicBezTo>
                    <a:cubicBezTo>
                      <a:pt x="13" y="429"/>
                      <a:pt x="14" y="427"/>
                      <a:pt x="13" y="424"/>
                    </a:cubicBezTo>
                    <a:cubicBezTo>
                      <a:pt x="12" y="423"/>
                      <a:pt x="14" y="420"/>
                      <a:pt x="14" y="418"/>
                    </a:cubicBezTo>
                    <a:cubicBezTo>
                      <a:pt x="14" y="417"/>
                      <a:pt x="12" y="415"/>
                      <a:pt x="13" y="414"/>
                    </a:cubicBezTo>
                    <a:cubicBezTo>
                      <a:pt x="14" y="412"/>
                      <a:pt x="14" y="408"/>
                      <a:pt x="12" y="405"/>
                    </a:cubicBezTo>
                    <a:cubicBezTo>
                      <a:pt x="13" y="402"/>
                      <a:pt x="15" y="397"/>
                      <a:pt x="13" y="395"/>
                    </a:cubicBezTo>
                    <a:cubicBezTo>
                      <a:pt x="13" y="394"/>
                      <a:pt x="15" y="391"/>
                      <a:pt x="15" y="388"/>
                    </a:cubicBezTo>
                    <a:cubicBezTo>
                      <a:pt x="13" y="387"/>
                      <a:pt x="14" y="385"/>
                      <a:pt x="13" y="384"/>
                    </a:cubicBezTo>
                    <a:cubicBezTo>
                      <a:pt x="11" y="380"/>
                      <a:pt x="8" y="378"/>
                      <a:pt x="7" y="375"/>
                    </a:cubicBezTo>
                    <a:cubicBezTo>
                      <a:pt x="6" y="375"/>
                      <a:pt x="6" y="373"/>
                      <a:pt x="6" y="372"/>
                    </a:cubicBezTo>
                    <a:cubicBezTo>
                      <a:pt x="4" y="372"/>
                      <a:pt x="4" y="372"/>
                      <a:pt x="4" y="372"/>
                    </a:cubicBezTo>
                    <a:cubicBezTo>
                      <a:pt x="3" y="368"/>
                      <a:pt x="3" y="363"/>
                      <a:pt x="4" y="359"/>
                    </a:cubicBezTo>
                    <a:cubicBezTo>
                      <a:pt x="6" y="359"/>
                      <a:pt x="6" y="359"/>
                      <a:pt x="6" y="359"/>
                    </a:cubicBezTo>
                    <a:cubicBezTo>
                      <a:pt x="6" y="358"/>
                      <a:pt x="6" y="355"/>
                      <a:pt x="7" y="354"/>
                    </a:cubicBezTo>
                    <a:cubicBezTo>
                      <a:pt x="8" y="353"/>
                      <a:pt x="11" y="350"/>
                      <a:pt x="12" y="349"/>
                    </a:cubicBezTo>
                    <a:cubicBezTo>
                      <a:pt x="14" y="347"/>
                      <a:pt x="15" y="343"/>
                      <a:pt x="15" y="339"/>
                    </a:cubicBezTo>
                    <a:cubicBezTo>
                      <a:pt x="15" y="339"/>
                      <a:pt x="13" y="337"/>
                      <a:pt x="13" y="337"/>
                    </a:cubicBezTo>
                    <a:cubicBezTo>
                      <a:pt x="13" y="323"/>
                      <a:pt x="13" y="323"/>
                      <a:pt x="13" y="323"/>
                    </a:cubicBezTo>
                    <a:cubicBezTo>
                      <a:pt x="13" y="323"/>
                      <a:pt x="13" y="321"/>
                      <a:pt x="13" y="320"/>
                    </a:cubicBezTo>
                    <a:cubicBezTo>
                      <a:pt x="15" y="304"/>
                      <a:pt x="12" y="290"/>
                      <a:pt x="13" y="276"/>
                    </a:cubicBezTo>
                    <a:cubicBezTo>
                      <a:pt x="13" y="275"/>
                      <a:pt x="15" y="275"/>
                      <a:pt x="13" y="274"/>
                    </a:cubicBezTo>
                    <a:cubicBezTo>
                      <a:pt x="14" y="268"/>
                      <a:pt x="12" y="262"/>
                      <a:pt x="14" y="256"/>
                    </a:cubicBezTo>
                    <a:cubicBezTo>
                      <a:pt x="12" y="251"/>
                      <a:pt x="8" y="249"/>
                      <a:pt x="6" y="244"/>
                    </a:cubicBezTo>
                    <a:cubicBezTo>
                      <a:pt x="5" y="241"/>
                      <a:pt x="3" y="239"/>
                      <a:pt x="1" y="235"/>
                    </a:cubicBezTo>
                    <a:cubicBezTo>
                      <a:pt x="1" y="224"/>
                      <a:pt x="1" y="224"/>
                      <a:pt x="1" y="224"/>
                    </a:cubicBezTo>
                    <a:cubicBezTo>
                      <a:pt x="3" y="224"/>
                      <a:pt x="3" y="224"/>
                      <a:pt x="3" y="224"/>
                    </a:cubicBezTo>
                    <a:cubicBezTo>
                      <a:pt x="3" y="207"/>
                      <a:pt x="3" y="207"/>
                      <a:pt x="3" y="207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1" y="203"/>
                      <a:pt x="1" y="203"/>
                      <a:pt x="1" y="203"/>
                    </a:cubicBezTo>
                    <a:cubicBezTo>
                      <a:pt x="3" y="203"/>
                      <a:pt x="3" y="203"/>
                      <a:pt x="3" y="203"/>
                    </a:cubicBezTo>
                    <a:cubicBezTo>
                      <a:pt x="3" y="200"/>
                      <a:pt x="4" y="196"/>
                      <a:pt x="4" y="193"/>
                    </a:cubicBezTo>
                    <a:cubicBezTo>
                      <a:pt x="6" y="193"/>
                      <a:pt x="6" y="193"/>
                      <a:pt x="6" y="193"/>
                    </a:cubicBezTo>
                    <a:cubicBezTo>
                      <a:pt x="6" y="189"/>
                      <a:pt x="10" y="186"/>
                      <a:pt x="12" y="185"/>
                    </a:cubicBezTo>
                    <a:cubicBezTo>
                      <a:pt x="12" y="181"/>
                      <a:pt x="14" y="179"/>
                      <a:pt x="15" y="177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3" y="165"/>
                      <a:pt x="13" y="163"/>
                      <a:pt x="14" y="162"/>
                    </a:cubicBezTo>
                    <a:cubicBezTo>
                      <a:pt x="7" y="153"/>
                      <a:pt x="7" y="153"/>
                      <a:pt x="7" y="153"/>
                    </a:cubicBezTo>
                    <a:cubicBezTo>
                      <a:pt x="6" y="153"/>
                      <a:pt x="6" y="151"/>
                      <a:pt x="6" y="150"/>
                    </a:cubicBezTo>
                    <a:cubicBezTo>
                      <a:pt x="4" y="150"/>
                      <a:pt x="4" y="150"/>
                      <a:pt x="4" y="150"/>
                    </a:cubicBezTo>
                    <a:cubicBezTo>
                      <a:pt x="3" y="146"/>
                      <a:pt x="3" y="141"/>
                      <a:pt x="4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6"/>
                      <a:pt x="6" y="133"/>
                      <a:pt x="7" y="132"/>
                    </a:cubicBezTo>
                    <a:cubicBezTo>
                      <a:pt x="8" y="131"/>
                      <a:pt x="11" y="129"/>
                      <a:pt x="12" y="128"/>
                    </a:cubicBezTo>
                    <a:cubicBezTo>
                      <a:pt x="11" y="126"/>
                      <a:pt x="15" y="126"/>
                      <a:pt x="13" y="124"/>
                    </a:cubicBezTo>
                    <a:cubicBezTo>
                      <a:pt x="12" y="123"/>
                      <a:pt x="14" y="122"/>
                      <a:pt x="12" y="120"/>
                    </a:cubicBezTo>
                    <a:cubicBezTo>
                      <a:pt x="13" y="119"/>
                      <a:pt x="15" y="117"/>
                      <a:pt x="13" y="116"/>
                    </a:cubicBezTo>
                    <a:cubicBezTo>
                      <a:pt x="13" y="116"/>
                      <a:pt x="14" y="115"/>
                      <a:pt x="13" y="114"/>
                    </a:cubicBezTo>
                    <a:cubicBezTo>
                      <a:pt x="11" y="112"/>
                      <a:pt x="12" y="108"/>
                      <a:pt x="14" y="106"/>
                    </a:cubicBezTo>
                    <a:cubicBezTo>
                      <a:pt x="12" y="105"/>
                      <a:pt x="14" y="104"/>
                      <a:pt x="15" y="10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7" y="72"/>
                      <a:pt x="15" y="53"/>
                      <a:pt x="17" y="33"/>
                    </a:cubicBezTo>
                    <a:cubicBezTo>
                      <a:pt x="20" y="34"/>
                      <a:pt x="18" y="30"/>
                      <a:pt x="18" y="29"/>
                    </a:cubicBezTo>
                    <a:cubicBezTo>
                      <a:pt x="15" y="28"/>
                      <a:pt x="17" y="20"/>
                      <a:pt x="17" y="17"/>
                    </a:cubicBezTo>
                    <a:cubicBezTo>
                      <a:pt x="19" y="16"/>
                      <a:pt x="20" y="13"/>
                      <a:pt x="21" y="10"/>
                    </a:cubicBezTo>
                    <a:cubicBezTo>
                      <a:pt x="22" y="11"/>
                      <a:pt x="23" y="10"/>
                      <a:pt x="22" y="8"/>
                    </a:cubicBezTo>
                    <a:cubicBezTo>
                      <a:pt x="26" y="7"/>
                      <a:pt x="31" y="7"/>
                      <a:pt x="35" y="7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8" y="9"/>
                      <a:pt x="38" y="13"/>
                      <a:pt x="37" y="15"/>
                    </a:cubicBezTo>
                    <a:cubicBezTo>
                      <a:pt x="37" y="19"/>
                      <a:pt x="36" y="26"/>
                      <a:pt x="32" y="30"/>
                    </a:cubicBezTo>
                    <a:cubicBezTo>
                      <a:pt x="31" y="30"/>
                      <a:pt x="30" y="32"/>
                      <a:pt x="30" y="34"/>
                    </a:cubicBezTo>
                    <a:cubicBezTo>
                      <a:pt x="29" y="43"/>
                      <a:pt x="30" y="55"/>
                      <a:pt x="29" y="63"/>
                    </a:cubicBezTo>
                    <a:cubicBezTo>
                      <a:pt x="29" y="65"/>
                      <a:pt x="30" y="67"/>
                      <a:pt x="29" y="70"/>
                    </a:cubicBezTo>
                    <a:cubicBezTo>
                      <a:pt x="29" y="71"/>
                      <a:pt x="30" y="71"/>
                      <a:pt x="31" y="72"/>
                    </a:cubicBezTo>
                    <a:cubicBezTo>
                      <a:pt x="31" y="73"/>
                      <a:pt x="31" y="76"/>
                      <a:pt x="31" y="76"/>
                    </a:cubicBezTo>
                    <a:cubicBezTo>
                      <a:pt x="32" y="77"/>
                      <a:pt x="35" y="79"/>
                      <a:pt x="35" y="80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9" y="92"/>
                      <a:pt x="39" y="100"/>
                      <a:pt x="38" y="103"/>
                    </a:cubicBezTo>
                    <a:cubicBezTo>
                      <a:pt x="38" y="104"/>
                      <a:pt x="37" y="105"/>
                      <a:pt x="37" y="106"/>
                    </a:cubicBezTo>
                    <a:cubicBezTo>
                      <a:pt x="37" y="186"/>
                      <a:pt x="37" y="186"/>
                      <a:pt x="37" y="186"/>
                    </a:cubicBezTo>
                    <a:cubicBezTo>
                      <a:pt x="37" y="186"/>
                      <a:pt x="39" y="186"/>
                      <a:pt x="39" y="187"/>
                    </a:cubicBezTo>
                    <a:cubicBezTo>
                      <a:pt x="38" y="266"/>
                      <a:pt x="38" y="266"/>
                      <a:pt x="38" y="266"/>
                    </a:cubicBezTo>
                    <a:cubicBezTo>
                      <a:pt x="36" y="269"/>
                      <a:pt x="37" y="277"/>
                      <a:pt x="37" y="280"/>
                    </a:cubicBezTo>
                    <a:cubicBezTo>
                      <a:pt x="39" y="282"/>
                      <a:pt x="38" y="288"/>
                      <a:pt x="39" y="291"/>
                    </a:cubicBezTo>
                    <a:cubicBezTo>
                      <a:pt x="40" y="298"/>
                      <a:pt x="41" y="305"/>
                      <a:pt x="44" y="310"/>
                    </a:cubicBezTo>
                    <a:cubicBezTo>
                      <a:pt x="44" y="321"/>
                      <a:pt x="44" y="321"/>
                      <a:pt x="44" y="321"/>
                    </a:cubicBezTo>
                    <a:cubicBezTo>
                      <a:pt x="44" y="321"/>
                      <a:pt x="42" y="322"/>
                      <a:pt x="42" y="322"/>
                    </a:cubicBezTo>
                    <a:cubicBezTo>
                      <a:pt x="41" y="324"/>
                      <a:pt x="42" y="326"/>
                      <a:pt x="44" y="328"/>
                    </a:cubicBezTo>
                    <a:cubicBezTo>
                      <a:pt x="44" y="329"/>
                      <a:pt x="45" y="330"/>
                      <a:pt x="45" y="331"/>
                    </a:cubicBezTo>
                    <a:cubicBezTo>
                      <a:pt x="47" y="334"/>
                      <a:pt x="49" y="339"/>
                      <a:pt x="52" y="341"/>
                    </a:cubicBezTo>
                    <a:cubicBezTo>
                      <a:pt x="53" y="346"/>
                      <a:pt x="52" y="351"/>
                      <a:pt x="51" y="355"/>
                    </a:cubicBezTo>
                    <a:cubicBezTo>
                      <a:pt x="50" y="355"/>
                      <a:pt x="49" y="356"/>
                      <a:pt x="47" y="357"/>
                    </a:cubicBezTo>
                    <a:cubicBezTo>
                      <a:pt x="47" y="359"/>
                      <a:pt x="47" y="359"/>
                      <a:pt x="47" y="359"/>
                    </a:cubicBezTo>
                    <a:cubicBezTo>
                      <a:pt x="44" y="359"/>
                      <a:pt x="44" y="359"/>
                      <a:pt x="44" y="359"/>
                    </a:cubicBezTo>
                    <a:cubicBezTo>
                      <a:pt x="44" y="362"/>
                      <a:pt x="44" y="366"/>
                      <a:pt x="44" y="369"/>
                    </a:cubicBezTo>
                    <a:cubicBezTo>
                      <a:pt x="44" y="371"/>
                      <a:pt x="46" y="372"/>
                      <a:pt x="48" y="373"/>
                    </a:cubicBezTo>
                    <a:cubicBezTo>
                      <a:pt x="49" y="374"/>
                      <a:pt x="48" y="376"/>
                      <a:pt x="48" y="377"/>
                    </a:cubicBezTo>
                    <a:cubicBezTo>
                      <a:pt x="49" y="377"/>
                      <a:pt x="51" y="377"/>
                      <a:pt x="51" y="379"/>
                    </a:cubicBezTo>
                    <a:cubicBezTo>
                      <a:pt x="53" y="383"/>
                      <a:pt x="53" y="389"/>
                      <a:pt x="53" y="395"/>
                    </a:cubicBezTo>
                    <a:cubicBezTo>
                      <a:pt x="56" y="394"/>
                      <a:pt x="60" y="393"/>
                      <a:pt x="64" y="393"/>
                    </a:cubicBezTo>
                    <a:cubicBezTo>
                      <a:pt x="69" y="392"/>
                      <a:pt x="77" y="392"/>
                      <a:pt x="83" y="392"/>
                    </a:cubicBezTo>
                    <a:cubicBezTo>
                      <a:pt x="87" y="392"/>
                      <a:pt x="92" y="391"/>
                      <a:pt x="94" y="388"/>
                    </a:cubicBezTo>
                    <a:cubicBezTo>
                      <a:pt x="95" y="388"/>
                      <a:pt x="98" y="388"/>
                      <a:pt x="98" y="388"/>
                    </a:cubicBezTo>
                    <a:cubicBezTo>
                      <a:pt x="99" y="385"/>
                      <a:pt x="105" y="387"/>
                      <a:pt x="108" y="386"/>
                    </a:cubicBezTo>
                    <a:cubicBezTo>
                      <a:pt x="107" y="388"/>
                      <a:pt x="109" y="388"/>
                      <a:pt x="110" y="388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0" y="199"/>
                      <a:pt x="108" y="196"/>
                      <a:pt x="107" y="195"/>
                    </a:cubicBezTo>
                    <a:cubicBezTo>
                      <a:pt x="107" y="194"/>
                      <a:pt x="107" y="191"/>
                      <a:pt x="107" y="191"/>
                    </a:cubicBezTo>
                    <a:cubicBezTo>
                      <a:pt x="110" y="191"/>
                      <a:pt x="108" y="187"/>
                      <a:pt x="109" y="186"/>
                    </a:cubicBezTo>
                    <a:cubicBezTo>
                      <a:pt x="110" y="183"/>
                      <a:pt x="110" y="179"/>
                      <a:pt x="109" y="177"/>
                    </a:cubicBezTo>
                    <a:cubicBezTo>
                      <a:pt x="109" y="172"/>
                      <a:pt x="109" y="168"/>
                      <a:pt x="108" y="165"/>
                    </a:cubicBezTo>
                    <a:cubicBezTo>
                      <a:pt x="106" y="158"/>
                      <a:pt x="106" y="150"/>
                      <a:pt x="107" y="144"/>
                    </a:cubicBezTo>
                    <a:cubicBezTo>
                      <a:pt x="107" y="143"/>
                      <a:pt x="110" y="142"/>
                      <a:pt x="110" y="141"/>
                    </a:cubicBezTo>
                    <a:cubicBezTo>
                      <a:pt x="109" y="129"/>
                      <a:pt x="111" y="116"/>
                      <a:pt x="109" y="106"/>
                    </a:cubicBezTo>
                    <a:cubicBezTo>
                      <a:pt x="109" y="104"/>
                      <a:pt x="109" y="103"/>
                      <a:pt x="107" y="102"/>
                    </a:cubicBezTo>
                    <a:cubicBezTo>
                      <a:pt x="107" y="98"/>
                      <a:pt x="107" y="98"/>
                      <a:pt x="107" y="98"/>
                    </a:cubicBezTo>
                    <a:cubicBezTo>
                      <a:pt x="110" y="98"/>
                      <a:pt x="109" y="93"/>
                      <a:pt x="109" y="91"/>
                    </a:cubicBezTo>
                    <a:cubicBezTo>
                      <a:pt x="110" y="70"/>
                      <a:pt x="111" y="46"/>
                      <a:pt x="109" y="26"/>
                    </a:cubicBezTo>
                    <a:cubicBezTo>
                      <a:pt x="109" y="25"/>
                      <a:pt x="107" y="25"/>
                      <a:pt x="107" y="24"/>
                    </a:cubicBezTo>
                    <a:cubicBezTo>
                      <a:pt x="107" y="22"/>
                      <a:pt x="107" y="20"/>
                      <a:pt x="108" y="18"/>
                    </a:cubicBezTo>
                    <a:cubicBezTo>
                      <a:pt x="109" y="15"/>
                      <a:pt x="110" y="12"/>
                      <a:pt x="113" y="10"/>
                    </a:cubicBezTo>
                    <a:cubicBezTo>
                      <a:pt x="147" y="10"/>
                      <a:pt x="147" y="10"/>
                      <a:pt x="147" y="10"/>
                    </a:cubicBezTo>
                    <a:cubicBezTo>
                      <a:pt x="148" y="10"/>
                      <a:pt x="150" y="9"/>
                      <a:pt x="151" y="9"/>
                    </a:cubicBezTo>
                    <a:cubicBezTo>
                      <a:pt x="149" y="6"/>
                      <a:pt x="153" y="8"/>
                      <a:pt x="154" y="8"/>
                    </a:cubicBezTo>
                    <a:cubicBezTo>
                      <a:pt x="155" y="7"/>
                      <a:pt x="156" y="5"/>
                      <a:pt x="157" y="5"/>
                    </a:cubicBezTo>
                    <a:cubicBezTo>
                      <a:pt x="167" y="5"/>
                      <a:pt x="180" y="6"/>
                      <a:pt x="191" y="5"/>
                    </a:cubicBezTo>
                    <a:cubicBezTo>
                      <a:pt x="191" y="2"/>
                      <a:pt x="191" y="2"/>
                      <a:pt x="191" y="2"/>
                    </a:cubicBezTo>
                    <a:cubicBezTo>
                      <a:pt x="193" y="2"/>
                      <a:pt x="197" y="1"/>
                      <a:pt x="199" y="2"/>
                    </a:cubicBezTo>
                    <a:cubicBezTo>
                      <a:pt x="200" y="2"/>
                      <a:pt x="200" y="3"/>
                      <a:pt x="200" y="5"/>
                    </a:cubicBezTo>
                    <a:cubicBezTo>
                      <a:pt x="201" y="4"/>
                      <a:pt x="203" y="4"/>
                      <a:pt x="203" y="5"/>
                    </a:cubicBezTo>
                    <a:cubicBezTo>
                      <a:pt x="202" y="9"/>
                      <a:pt x="203" y="12"/>
                      <a:pt x="204" y="16"/>
                    </a:cubicBezTo>
                    <a:cubicBezTo>
                      <a:pt x="205" y="16"/>
                      <a:pt x="206" y="17"/>
                      <a:pt x="205" y="19"/>
                    </a:cubicBezTo>
                    <a:cubicBezTo>
                      <a:pt x="237" y="19"/>
                      <a:pt x="237" y="19"/>
                      <a:pt x="237" y="19"/>
                    </a:cubicBezTo>
                    <a:cubicBezTo>
                      <a:pt x="237" y="16"/>
                      <a:pt x="237" y="16"/>
                      <a:pt x="237" y="16"/>
                    </a:cubicBezTo>
                    <a:cubicBezTo>
                      <a:pt x="240" y="16"/>
                      <a:pt x="240" y="16"/>
                      <a:pt x="240" y="16"/>
                    </a:cubicBezTo>
                    <a:cubicBezTo>
                      <a:pt x="240" y="11"/>
                      <a:pt x="240" y="11"/>
                      <a:pt x="240" y="11"/>
                    </a:cubicBezTo>
                    <a:cubicBezTo>
                      <a:pt x="243" y="11"/>
                      <a:pt x="243" y="8"/>
                      <a:pt x="245" y="7"/>
                    </a:cubicBezTo>
                    <a:cubicBezTo>
                      <a:pt x="246" y="7"/>
                      <a:pt x="247" y="8"/>
                      <a:pt x="248" y="7"/>
                    </a:cubicBezTo>
                    <a:cubicBezTo>
                      <a:pt x="248" y="7"/>
                      <a:pt x="249" y="5"/>
                      <a:pt x="249" y="5"/>
                    </a:cubicBezTo>
                    <a:cubicBezTo>
                      <a:pt x="345" y="5"/>
                      <a:pt x="345" y="5"/>
                      <a:pt x="345" y="5"/>
                    </a:cubicBezTo>
                    <a:cubicBezTo>
                      <a:pt x="346" y="5"/>
                      <a:pt x="347" y="7"/>
                      <a:pt x="349" y="7"/>
                    </a:cubicBezTo>
                    <a:cubicBezTo>
                      <a:pt x="350" y="8"/>
                      <a:pt x="351" y="7"/>
                      <a:pt x="352" y="7"/>
                    </a:cubicBezTo>
                    <a:cubicBezTo>
                      <a:pt x="353" y="9"/>
                      <a:pt x="354" y="10"/>
                      <a:pt x="353" y="10"/>
                    </a:cubicBezTo>
                    <a:cubicBezTo>
                      <a:pt x="361" y="11"/>
                      <a:pt x="368" y="10"/>
                      <a:pt x="372" y="6"/>
                    </a:cubicBezTo>
                    <a:cubicBezTo>
                      <a:pt x="372" y="7"/>
                      <a:pt x="372" y="5"/>
                      <a:pt x="372" y="5"/>
                    </a:cubicBezTo>
                    <a:cubicBezTo>
                      <a:pt x="376" y="5"/>
                      <a:pt x="378" y="8"/>
                      <a:pt x="380" y="10"/>
                    </a:cubicBezTo>
                    <a:cubicBezTo>
                      <a:pt x="385" y="11"/>
                      <a:pt x="389" y="10"/>
                      <a:pt x="390" y="7"/>
                    </a:cubicBezTo>
                    <a:cubicBezTo>
                      <a:pt x="392" y="8"/>
                      <a:pt x="392" y="6"/>
                      <a:pt x="393" y="5"/>
                    </a:cubicBezTo>
                    <a:cubicBezTo>
                      <a:pt x="395" y="5"/>
                      <a:pt x="397" y="4"/>
                      <a:pt x="399" y="5"/>
                    </a:cubicBezTo>
                    <a:cubicBezTo>
                      <a:pt x="400" y="6"/>
                      <a:pt x="400" y="8"/>
                      <a:pt x="401" y="10"/>
                    </a:cubicBezTo>
                    <a:cubicBezTo>
                      <a:pt x="402" y="10"/>
                      <a:pt x="403" y="11"/>
                      <a:pt x="403" y="12"/>
                    </a:cubicBezTo>
                    <a:cubicBezTo>
                      <a:pt x="403" y="13"/>
                      <a:pt x="404" y="14"/>
                      <a:pt x="404" y="15"/>
                    </a:cubicBezTo>
                    <a:cubicBezTo>
                      <a:pt x="405" y="15"/>
                      <a:pt x="407" y="14"/>
                      <a:pt x="407" y="16"/>
                    </a:cubicBezTo>
                    <a:cubicBezTo>
                      <a:pt x="407" y="17"/>
                      <a:pt x="407" y="18"/>
                      <a:pt x="407" y="19"/>
                    </a:cubicBezTo>
                    <a:cubicBezTo>
                      <a:pt x="436" y="19"/>
                      <a:pt x="436" y="19"/>
                      <a:pt x="436" y="19"/>
                    </a:cubicBezTo>
                    <a:cubicBezTo>
                      <a:pt x="435" y="12"/>
                      <a:pt x="438" y="7"/>
                      <a:pt x="440" y="3"/>
                    </a:cubicBezTo>
                    <a:cubicBezTo>
                      <a:pt x="441" y="1"/>
                      <a:pt x="443" y="2"/>
                      <a:pt x="444" y="2"/>
                    </a:cubicBezTo>
                    <a:lnTo>
                      <a:pt x="4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dirty="0">
                  <a:solidFill>
                    <a:srgbClr val="454545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>
                <a:off x="1619250" y="1657350"/>
                <a:ext cx="382588" cy="39688"/>
              </a:xfrm>
              <a:custGeom>
                <a:avLst/>
                <a:gdLst>
                  <a:gd name="T0" fmla="*/ 291 w 496"/>
                  <a:gd name="T1" fmla="*/ 0 h 64"/>
                  <a:gd name="T2" fmla="*/ 305 w 496"/>
                  <a:gd name="T3" fmla="*/ 11 h 64"/>
                  <a:gd name="T4" fmla="*/ 309 w 496"/>
                  <a:gd name="T5" fmla="*/ 15 h 64"/>
                  <a:gd name="T6" fmla="*/ 318 w 496"/>
                  <a:gd name="T7" fmla="*/ 12 h 64"/>
                  <a:gd name="T8" fmla="*/ 391 w 496"/>
                  <a:gd name="T9" fmla="*/ 15 h 64"/>
                  <a:gd name="T10" fmla="*/ 401 w 496"/>
                  <a:gd name="T11" fmla="*/ 18 h 64"/>
                  <a:gd name="T12" fmla="*/ 408 w 496"/>
                  <a:gd name="T13" fmla="*/ 19 h 64"/>
                  <a:gd name="T14" fmla="*/ 444 w 496"/>
                  <a:gd name="T15" fmla="*/ 18 h 64"/>
                  <a:gd name="T16" fmla="*/ 448 w 496"/>
                  <a:gd name="T17" fmla="*/ 20 h 64"/>
                  <a:gd name="T18" fmla="*/ 454 w 496"/>
                  <a:gd name="T19" fmla="*/ 26 h 64"/>
                  <a:gd name="T20" fmla="*/ 459 w 496"/>
                  <a:gd name="T21" fmla="*/ 33 h 64"/>
                  <a:gd name="T22" fmla="*/ 475 w 496"/>
                  <a:gd name="T23" fmla="*/ 31 h 64"/>
                  <a:gd name="T24" fmla="*/ 496 w 496"/>
                  <a:gd name="T25" fmla="*/ 63 h 64"/>
                  <a:gd name="T26" fmla="*/ 257 w 496"/>
                  <a:gd name="T27" fmla="*/ 60 h 64"/>
                  <a:gd name="T28" fmla="*/ 254 w 496"/>
                  <a:gd name="T29" fmla="*/ 55 h 64"/>
                  <a:gd name="T30" fmla="*/ 249 w 496"/>
                  <a:gd name="T31" fmla="*/ 50 h 64"/>
                  <a:gd name="T32" fmla="*/ 245 w 496"/>
                  <a:gd name="T33" fmla="*/ 52 h 64"/>
                  <a:gd name="T34" fmla="*/ 241 w 496"/>
                  <a:gd name="T35" fmla="*/ 55 h 64"/>
                  <a:gd name="T36" fmla="*/ 236 w 496"/>
                  <a:gd name="T37" fmla="*/ 61 h 64"/>
                  <a:gd name="T38" fmla="*/ 224 w 496"/>
                  <a:gd name="T39" fmla="*/ 60 h 64"/>
                  <a:gd name="T40" fmla="*/ 220 w 496"/>
                  <a:gd name="T41" fmla="*/ 55 h 64"/>
                  <a:gd name="T42" fmla="*/ 207 w 496"/>
                  <a:gd name="T43" fmla="*/ 50 h 64"/>
                  <a:gd name="T44" fmla="*/ 203 w 496"/>
                  <a:gd name="T45" fmla="*/ 50 h 64"/>
                  <a:gd name="T46" fmla="*/ 192 w 496"/>
                  <a:gd name="T47" fmla="*/ 46 h 64"/>
                  <a:gd name="T48" fmla="*/ 163 w 496"/>
                  <a:gd name="T49" fmla="*/ 47 h 64"/>
                  <a:gd name="T50" fmla="*/ 152 w 496"/>
                  <a:gd name="T51" fmla="*/ 50 h 64"/>
                  <a:gd name="T52" fmla="*/ 145 w 496"/>
                  <a:gd name="T53" fmla="*/ 45 h 64"/>
                  <a:gd name="T54" fmla="*/ 118 w 496"/>
                  <a:gd name="T55" fmla="*/ 47 h 64"/>
                  <a:gd name="T56" fmla="*/ 103 w 496"/>
                  <a:gd name="T57" fmla="*/ 40 h 64"/>
                  <a:gd name="T58" fmla="*/ 99 w 496"/>
                  <a:gd name="T59" fmla="*/ 37 h 64"/>
                  <a:gd name="T60" fmla="*/ 76 w 496"/>
                  <a:gd name="T61" fmla="*/ 29 h 64"/>
                  <a:gd name="T62" fmla="*/ 66 w 496"/>
                  <a:gd name="T63" fmla="*/ 44 h 64"/>
                  <a:gd name="T64" fmla="*/ 6 w 496"/>
                  <a:gd name="T65" fmla="*/ 45 h 64"/>
                  <a:gd name="T66" fmla="*/ 3 w 496"/>
                  <a:gd name="T67" fmla="*/ 38 h 64"/>
                  <a:gd name="T68" fmla="*/ 2 w 496"/>
                  <a:gd name="T69" fmla="*/ 34 h 64"/>
                  <a:gd name="T70" fmla="*/ 12 w 496"/>
                  <a:gd name="T71" fmla="*/ 25 h 64"/>
                  <a:gd name="T72" fmla="*/ 17 w 496"/>
                  <a:gd name="T73" fmla="*/ 22 h 64"/>
                  <a:gd name="T74" fmla="*/ 23 w 496"/>
                  <a:gd name="T75" fmla="*/ 19 h 64"/>
                  <a:gd name="T76" fmla="*/ 33 w 496"/>
                  <a:gd name="T77" fmla="*/ 20 h 64"/>
                  <a:gd name="T78" fmla="*/ 54 w 496"/>
                  <a:gd name="T79" fmla="*/ 19 h 64"/>
                  <a:gd name="T80" fmla="*/ 66 w 496"/>
                  <a:gd name="T81" fmla="*/ 14 h 64"/>
                  <a:gd name="T82" fmla="*/ 73 w 496"/>
                  <a:gd name="T83" fmla="*/ 10 h 64"/>
                  <a:gd name="T84" fmla="*/ 90 w 496"/>
                  <a:gd name="T85" fmla="*/ 11 h 64"/>
                  <a:gd name="T86" fmla="*/ 101 w 496"/>
                  <a:gd name="T87" fmla="*/ 15 h 64"/>
                  <a:gd name="T88" fmla="*/ 105 w 496"/>
                  <a:gd name="T89" fmla="*/ 18 h 64"/>
                  <a:gd name="T90" fmla="*/ 114 w 496"/>
                  <a:gd name="T91" fmla="*/ 19 h 64"/>
                  <a:gd name="T92" fmla="*/ 139 w 496"/>
                  <a:gd name="T93" fmla="*/ 19 h 64"/>
                  <a:gd name="T94" fmla="*/ 193 w 496"/>
                  <a:gd name="T95" fmla="*/ 19 h 64"/>
                  <a:gd name="T96" fmla="*/ 208 w 496"/>
                  <a:gd name="T97" fmla="*/ 18 h 64"/>
                  <a:gd name="T98" fmla="*/ 217 w 496"/>
                  <a:gd name="T99" fmla="*/ 12 h 64"/>
                  <a:gd name="T100" fmla="*/ 225 w 496"/>
                  <a:gd name="T101" fmla="*/ 12 h 64"/>
                  <a:gd name="T102" fmla="*/ 252 w 496"/>
                  <a:gd name="T103" fmla="*/ 15 h 64"/>
                  <a:gd name="T104" fmla="*/ 262 w 496"/>
                  <a:gd name="T105" fmla="*/ 12 h 64"/>
                  <a:gd name="T106" fmla="*/ 271 w 496"/>
                  <a:gd name="T107" fmla="*/ 5 h 64"/>
                  <a:gd name="T108" fmla="*/ 278 w 496"/>
                  <a:gd name="T109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96" h="64">
                    <a:moveTo>
                      <a:pt x="280" y="1"/>
                    </a:moveTo>
                    <a:cubicBezTo>
                      <a:pt x="283" y="0"/>
                      <a:pt x="287" y="0"/>
                      <a:pt x="291" y="0"/>
                    </a:cubicBezTo>
                    <a:cubicBezTo>
                      <a:pt x="292" y="2"/>
                      <a:pt x="294" y="2"/>
                      <a:pt x="295" y="3"/>
                    </a:cubicBezTo>
                    <a:cubicBezTo>
                      <a:pt x="298" y="5"/>
                      <a:pt x="302" y="8"/>
                      <a:pt x="305" y="11"/>
                    </a:cubicBezTo>
                    <a:cubicBezTo>
                      <a:pt x="306" y="12"/>
                      <a:pt x="308" y="12"/>
                      <a:pt x="309" y="12"/>
                    </a:cubicBezTo>
                    <a:cubicBezTo>
                      <a:pt x="309" y="15"/>
                      <a:pt x="309" y="15"/>
                      <a:pt x="309" y="15"/>
                    </a:cubicBezTo>
                    <a:cubicBezTo>
                      <a:pt x="318" y="15"/>
                      <a:pt x="318" y="15"/>
                      <a:pt x="318" y="15"/>
                    </a:cubicBezTo>
                    <a:cubicBezTo>
                      <a:pt x="318" y="12"/>
                      <a:pt x="318" y="12"/>
                      <a:pt x="318" y="12"/>
                    </a:cubicBezTo>
                    <a:cubicBezTo>
                      <a:pt x="383" y="12"/>
                      <a:pt x="383" y="12"/>
                      <a:pt x="383" y="12"/>
                    </a:cubicBezTo>
                    <a:cubicBezTo>
                      <a:pt x="385" y="14"/>
                      <a:pt x="388" y="16"/>
                      <a:pt x="391" y="15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401" y="18"/>
                      <a:pt x="401" y="18"/>
                      <a:pt x="401" y="18"/>
                    </a:cubicBezTo>
                    <a:cubicBezTo>
                      <a:pt x="402" y="18"/>
                      <a:pt x="403" y="19"/>
                      <a:pt x="404" y="19"/>
                    </a:cubicBezTo>
                    <a:cubicBezTo>
                      <a:pt x="405" y="20"/>
                      <a:pt x="408" y="19"/>
                      <a:pt x="408" y="19"/>
                    </a:cubicBezTo>
                    <a:cubicBezTo>
                      <a:pt x="410" y="19"/>
                      <a:pt x="411" y="18"/>
                      <a:pt x="412" y="18"/>
                    </a:cubicBezTo>
                    <a:cubicBezTo>
                      <a:pt x="444" y="18"/>
                      <a:pt x="444" y="18"/>
                      <a:pt x="444" y="18"/>
                    </a:cubicBezTo>
                    <a:cubicBezTo>
                      <a:pt x="445" y="18"/>
                      <a:pt x="445" y="19"/>
                      <a:pt x="445" y="20"/>
                    </a:cubicBezTo>
                    <a:cubicBezTo>
                      <a:pt x="448" y="20"/>
                      <a:pt x="448" y="20"/>
                      <a:pt x="448" y="20"/>
                    </a:cubicBezTo>
                    <a:cubicBezTo>
                      <a:pt x="447" y="22"/>
                      <a:pt x="448" y="23"/>
                      <a:pt x="449" y="22"/>
                    </a:cubicBezTo>
                    <a:cubicBezTo>
                      <a:pt x="451" y="24"/>
                      <a:pt x="452" y="26"/>
                      <a:pt x="454" y="26"/>
                    </a:cubicBezTo>
                    <a:cubicBezTo>
                      <a:pt x="454" y="29"/>
                      <a:pt x="454" y="29"/>
                      <a:pt x="454" y="29"/>
                    </a:cubicBezTo>
                    <a:cubicBezTo>
                      <a:pt x="457" y="29"/>
                      <a:pt x="458" y="33"/>
                      <a:pt x="459" y="33"/>
                    </a:cubicBezTo>
                    <a:cubicBezTo>
                      <a:pt x="471" y="33"/>
                      <a:pt x="471" y="33"/>
                      <a:pt x="471" y="33"/>
                    </a:cubicBezTo>
                    <a:cubicBezTo>
                      <a:pt x="472" y="32"/>
                      <a:pt x="474" y="31"/>
                      <a:pt x="475" y="31"/>
                    </a:cubicBezTo>
                    <a:cubicBezTo>
                      <a:pt x="496" y="31"/>
                      <a:pt x="496" y="31"/>
                      <a:pt x="496" y="31"/>
                    </a:cubicBezTo>
                    <a:cubicBezTo>
                      <a:pt x="496" y="63"/>
                      <a:pt x="496" y="63"/>
                      <a:pt x="496" y="63"/>
                    </a:cubicBezTo>
                    <a:cubicBezTo>
                      <a:pt x="261" y="63"/>
                      <a:pt x="261" y="63"/>
                      <a:pt x="261" y="63"/>
                    </a:cubicBezTo>
                    <a:cubicBezTo>
                      <a:pt x="260" y="61"/>
                      <a:pt x="259" y="60"/>
                      <a:pt x="257" y="60"/>
                    </a:cubicBezTo>
                    <a:cubicBezTo>
                      <a:pt x="257" y="57"/>
                      <a:pt x="257" y="57"/>
                      <a:pt x="257" y="57"/>
                    </a:cubicBezTo>
                    <a:cubicBezTo>
                      <a:pt x="256" y="57"/>
                      <a:pt x="255" y="57"/>
                      <a:pt x="254" y="55"/>
                    </a:cubicBezTo>
                    <a:cubicBezTo>
                      <a:pt x="253" y="54"/>
                      <a:pt x="252" y="51"/>
                      <a:pt x="249" y="52"/>
                    </a:cubicBezTo>
                    <a:cubicBezTo>
                      <a:pt x="249" y="50"/>
                      <a:pt x="249" y="50"/>
                      <a:pt x="249" y="50"/>
                    </a:cubicBezTo>
                    <a:cubicBezTo>
                      <a:pt x="245" y="50"/>
                      <a:pt x="245" y="50"/>
                      <a:pt x="245" y="50"/>
                    </a:cubicBezTo>
                    <a:cubicBezTo>
                      <a:pt x="245" y="52"/>
                      <a:pt x="245" y="52"/>
                      <a:pt x="245" y="52"/>
                    </a:cubicBezTo>
                    <a:cubicBezTo>
                      <a:pt x="244" y="52"/>
                      <a:pt x="242" y="52"/>
                      <a:pt x="243" y="54"/>
                    </a:cubicBezTo>
                    <a:cubicBezTo>
                      <a:pt x="244" y="55"/>
                      <a:pt x="242" y="55"/>
                      <a:pt x="241" y="55"/>
                    </a:cubicBezTo>
                    <a:cubicBezTo>
                      <a:pt x="241" y="57"/>
                      <a:pt x="239" y="58"/>
                      <a:pt x="240" y="60"/>
                    </a:cubicBezTo>
                    <a:cubicBezTo>
                      <a:pt x="238" y="60"/>
                      <a:pt x="237" y="60"/>
                      <a:pt x="236" y="61"/>
                    </a:cubicBezTo>
                    <a:cubicBezTo>
                      <a:pt x="236" y="64"/>
                      <a:pt x="232" y="62"/>
                      <a:pt x="229" y="62"/>
                    </a:cubicBezTo>
                    <a:cubicBezTo>
                      <a:pt x="228" y="60"/>
                      <a:pt x="226" y="60"/>
                      <a:pt x="224" y="60"/>
                    </a:cubicBezTo>
                    <a:cubicBezTo>
                      <a:pt x="224" y="56"/>
                      <a:pt x="224" y="56"/>
                      <a:pt x="224" y="56"/>
                    </a:cubicBezTo>
                    <a:cubicBezTo>
                      <a:pt x="220" y="55"/>
                      <a:pt x="220" y="55"/>
                      <a:pt x="220" y="55"/>
                    </a:cubicBezTo>
                    <a:cubicBezTo>
                      <a:pt x="220" y="53"/>
                      <a:pt x="220" y="51"/>
                      <a:pt x="217" y="50"/>
                    </a:cubicBezTo>
                    <a:cubicBezTo>
                      <a:pt x="215" y="50"/>
                      <a:pt x="211" y="50"/>
                      <a:pt x="207" y="50"/>
                    </a:cubicBezTo>
                    <a:cubicBezTo>
                      <a:pt x="207" y="51"/>
                      <a:pt x="207" y="53"/>
                      <a:pt x="206" y="52"/>
                    </a:cubicBezTo>
                    <a:cubicBezTo>
                      <a:pt x="205" y="52"/>
                      <a:pt x="204" y="50"/>
                      <a:pt x="203" y="50"/>
                    </a:cubicBezTo>
                    <a:cubicBezTo>
                      <a:pt x="200" y="50"/>
                      <a:pt x="198" y="48"/>
                      <a:pt x="196" y="47"/>
                    </a:cubicBezTo>
                    <a:cubicBezTo>
                      <a:pt x="196" y="47"/>
                      <a:pt x="193" y="47"/>
                      <a:pt x="192" y="46"/>
                    </a:cubicBezTo>
                    <a:cubicBezTo>
                      <a:pt x="186" y="45"/>
                      <a:pt x="176" y="46"/>
                      <a:pt x="168" y="46"/>
                    </a:cubicBezTo>
                    <a:cubicBezTo>
                      <a:pt x="167" y="46"/>
                      <a:pt x="165" y="47"/>
                      <a:pt x="163" y="47"/>
                    </a:cubicBezTo>
                    <a:cubicBezTo>
                      <a:pt x="161" y="48"/>
                      <a:pt x="161" y="50"/>
                      <a:pt x="159" y="50"/>
                    </a:cubicBezTo>
                    <a:cubicBezTo>
                      <a:pt x="157" y="50"/>
                      <a:pt x="153" y="50"/>
                      <a:pt x="152" y="50"/>
                    </a:cubicBezTo>
                    <a:cubicBezTo>
                      <a:pt x="152" y="49"/>
                      <a:pt x="151" y="47"/>
                      <a:pt x="150" y="47"/>
                    </a:cubicBezTo>
                    <a:cubicBezTo>
                      <a:pt x="148" y="47"/>
                      <a:pt x="146" y="45"/>
                      <a:pt x="145" y="45"/>
                    </a:cubicBezTo>
                    <a:cubicBezTo>
                      <a:pt x="120" y="45"/>
                      <a:pt x="120" y="45"/>
                      <a:pt x="120" y="45"/>
                    </a:cubicBezTo>
                    <a:cubicBezTo>
                      <a:pt x="119" y="46"/>
                      <a:pt x="119" y="47"/>
                      <a:pt x="118" y="47"/>
                    </a:cubicBezTo>
                    <a:cubicBezTo>
                      <a:pt x="113" y="47"/>
                      <a:pt x="111" y="44"/>
                      <a:pt x="108" y="43"/>
                    </a:cubicBezTo>
                    <a:cubicBezTo>
                      <a:pt x="106" y="42"/>
                      <a:pt x="104" y="41"/>
                      <a:pt x="103" y="40"/>
                    </a:cubicBezTo>
                    <a:cubicBezTo>
                      <a:pt x="102" y="39"/>
                      <a:pt x="102" y="37"/>
                      <a:pt x="101" y="37"/>
                    </a:cubicBezTo>
                    <a:cubicBezTo>
                      <a:pt x="101" y="36"/>
                      <a:pt x="99" y="37"/>
                      <a:pt x="99" y="37"/>
                    </a:cubicBezTo>
                    <a:cubicBezTo>
                      <a:pt x="98" y="34"/>
                      <a:pt x="94" y="33"/>
                      <a:pt x="92" y="30"/>
                    </a:cubicBezTo>
                    <a:cubicBezTo>
                      <a:pt x="88" y="29"/>
                      <a:pt x="82" y="29"/>
                      <a:pt x="76" y="29"/>
                    </a:cubicBezTo>
                    <a:cubicBezTo>
                      <a:pt x="73" y="33"/>
                      <a:pt x="71" y="38"/>
                      <a:pt x="67" y="42"/>
                    </a:cubicBezTo>
                    <a:cubicBezTo>
                      <a:pt x="66" y="42"/>
                      <a:pt x="65" y="43"/>
                      <a:pt x="66" y="44"/>
                    </a:cubicBezTo>
                    <a:cubicBezTo>
                      <a:pt x="64" y="45"/>
                      <a:pt x="62" y="46"/>
                      <a:pt x="60" y="45"/>
                    </a:cubicBezTo>
                    <a:cubicBezTo>
                      <a:pt x="43" y="43"/>
                      <a:pt x="22" y="44"/>
                      <a:pt x="6" y="45"/>
                    </a:cubicBezTo>
                    <a:cubicBezTo>
                      <a:pt x="5" y="45"/>
                      <a:pt x="4" y="44"/>
                      <a:pt x="4" y="43"/>
                    </a:cubicBezTo>
                    <a:cubicBezTo>
                      <a:pt x="1" y="44"/>
                      <a:pt x="3" y="40"/>
                      <a:pt x="3" y="38"/>
                    </a:cubicBezTo>
                    <a:cubicBezTo>
                      <a:pt x="1" y="39"/>
                      <a:pt x="0" y="38"/>
                      <a:pt x="1" y="37"/>
                    </a:cubicBezTo>
                    <a:cubicBezTo>
                      <a:pt x="3" y="38"/>
                      <a:pt x="2" y="35"/>
                      <a:pt x="2" y="34"/>
                    </a:cubicBezTo>
                    <a:cubicBezTo>
                      <a:pt x="3" y="31"/>
                      <a:pt x="6" y="29"/>
                      <a:pt x="7" y="26"/>
                    </a:cubicBezTo>
                    <a:cubicBezTo>
                      <a:pt x="8" y="25"/>
                      <a:pt x="10" y="25"/>
                      <a:pt x="12" y="25"/>
                    </a:cubicBezTo>
                    <a:cubicBezTo>
                      <a:pt x="12" y="24"/>
                      <a:pt x="12" y="23"/>
                      <a:pt x="13" y="22"/>
                    </a:cubicBezTo>
                    <a:cubicBezTo>
                      <a:pt x="14" y="22"/>
                      <a:pt x="16" y="22"/>
                      <a:pt x="17" y="22"/>
                    </a:cubicBezTo>
                    <a:cubicBezTo>
                      <a:pt x="15" y="19"/>
                      <a:pt x="19" y="21"/>
                      <a:pt x="20" y="21"/>
                    </a:cubicBezTo>
                    <a:cubicBezTo>
                      <a:pt x="21" y="20"/>
                      <a:pt x="21" y="18"/>
                      <a:pt x="23" y="19"/>
                    </a:cubicBezTo>
                    <a:cubicBezTo>
                      <a:pt x="24" y="20"/>
                      <a:pt x="28" y="20"/>
                      <a:pt x="29" y="19"/>
                    </a:cubicBezTo>
                    <a:cubicBezTo>
                      <a:pt x="31" y="18"/>
                      <a:pt x="32" y="20"/>
                      <a:pt x="33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3" y="18"/>
                      <a:pt x="54" y="19"/>
                    </a:cubicBezTo>
                    <a:cubicBezTo>
                      <a:pt x="55" y="20"/>
                      <a:pt x="56" y="19"/>
                      <a:pt x="57" y="19"/>
                    </a:cubicBezTo>
                    <a:cubicBezTo>
                      <a:pt x="61" y="18"/>
                      <a:pt x="63" y="16"/>
                      <a:pt x="66" y="14"/>
                    </a:cubicBezTo>
                    <a:cubicBezTo>
                      <a:pt x="65" y="12"/>
                      <a:pt x="68" y="12"/>
                      <a:pt x="68" y="11"/>
                    </a:cubicBezTo>
                    <a:cubicBezTo>
                      <a:pt x="70" y="10"/>
                      <a:pt x="71" y="9"/>
                      <a:pt x="73" y="10"/>
                    </a:cubicBezTo>
                    <a:cubicBezTo>
                      <a:pt x="73" y="10"/>
                      <a:pt x="75" y="12"/>
                      <a:pt x="75" y="12"/>
                    </a:cubicBezTo>
                    <a:cubicBezTo>
                      <a:pt x="80" y="12"/>
                      <a:pt x="86" y="12"/>
                      <a:pt x="90" y="11"/>
                    </a:cubicBezTo>
                    <a:cubicBezTo>
                      <a:pt x="93" y="12"/>
                      <a:pt x="96" y="12"/>
                      <a:pt x="100" y="12"/>
                    </a:cubicBezTo>
                    <a:cubicBezTo>
                      <a:pt x="100" y="13"/>
                      <a:pt x="100" y="15"/>
                      <a:pt x="101" y="15"/>
                    </a:cubicBezTo>
                    <a:cubicBezTo>
                      <a:pt x="102" y="15"/>
                      <a:pt x="104" y="15"/>
                      <a:pt x="105" y="15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106" y="18"/>
                      <a:pt x="111" y="17"/>
                      <a:pt x="113" y="18"/>
                    </a:cubicBezTo>
                    <a:cubicBezTo>
                      <a:pt x="114" y="18"/>
                      <a:pt x="114" y="20"/>
                      <a:pt x="114" y="19"/>
                    </a:cubicBezTo>
                    <a:cubicBezTo>
                      <a:pt x="118" y="17"/>
                      <a:pt x="126" y="17"/>
                      <a:pt x="129" y="19"/>
                    </a:cubicBezTo>
                    <a:cubicBezTo>
                      <a:pt x="132" y="19"/>
                      <a:pt x="137" y="20"/>
                      <a:pt x="139" y="19"/>
                    </a:cubicBezTo>
                    <a:cubicBezTo>
                      <a:pt x="155" y="21"/>
                      <a:pt x="173" y="20"/>
                      <a:pt x="190" y="20"/>
                    </a:cubicBezTo>
                    <a:cubicBezTo>
                      <a:pt x="191" y="20"/>
                      <a:pt x="191" y="18"/>
                      <a:pt x="193" y="19"/>
                    </a:cubicBezTo>
                    <a:cubicBezTo>
                      <a:pt x="194" y="20"/>
                      <a:pt x="198" y="20"/>
                      <a:pt x="200" y="19"/>
                    </a:cubicBezTo>
                    <a:cubicBezTo>
                      <a:pt x="202" y="18"/>
                      <a:pt x="204" y="17"/>
                      <a:pt x="208" y="18"/>
                    </a:cubicBezTo>
                    <a:cubicBezTo>
                      <a:pt x="208" y="18"/>
                      <a:pt x="210" y="16"/>
                      <a:pt x="210" y="16"/>
                    </a:cubicBezTo>
                    <a:cubicBezTo>
                      <a:pt x="214" y="16"/>
                      <a:pt x="216" y="14"/>
                      <a:pt x="217" y="12"/>
                    </a:cubicBezTo>
                    <a:cubicBezTo>
                      <a:pt x="219" y="13"/>
                      <a:pt x="221" y="12"/>
                      <a:pt x="222" y="11"/>
                    </a:cubicBezTo>
                    <a:cubicBezTo>
                      <a:pt x="223" y="12"/>
                      <a:pt x="224" y="12"/>
                      <a:pt x="225" y="12"/>
                    </a:cubicBezTo>
                    <a:cubicBezTo>
                      <a:pt x="252" y="12"/>
                      <a:pt x="252" y="12"/>
                      <a:pt x="252" y="12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62" y="15"/>
                      <a:pt x="262" y="15"/>
                      <a:pt x="262" y="15"/>
                    </a:cubicBezTo>
                    <a:cubicBezTo>
                      <a:pt x="262" y="12"/>
                      <a:pt x="262" y="12"/>
                      <a:pt x="262" y="12"/>
                    </a:cubicBezTo>
                    <a:cubicBezTo>
                      <a:pt x="263" y="12"/>
                      <a:pt x="265" y="13"/>
                      <a:pt x="265" y="12"/>
                    </a:cubicBezTo>
                    <a:cubicBezTo>
                      <a:pt x="266" y="9"/>
                      <a:pt x="269" y="8"/>
                      <a:pt x="271" y="5"/>
                    </a:cubicBezTo>
                    <a:cubicBezTo>
                      <a:pt x="271" y="5"/>
                      <a:pt x="273" y="5"/>
                      <a:pt x="273" y="4"/>
                    </a:cubicBezTo>
                    <a:cubicBezTo>
                      <a:pt x="273" y="1"/>
                      <a:pt x="277" y="3"/>
                      <a:pt x="278" y="2"/>
                    </a:cubicBezTo>
                    <a:cubicBezTo>
                      <a:pt x="279" y="2"/>
                      <a:pt x="279" y="1"/>
                      <a:pt x="28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dirty="0">
                  <a:solidFill>
                    <a:srgbClr val="454545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7"/>
              <p:cNvSpPr/>
              <p:nvPr/>
            </p:nvSpPr>
            <p:spPr bwMode="auto">
              <a:xfrm>
                <a:off x="2065338" y="2324100"/>
                <a:ext cx="22225" cy="501650"/>
              </a:xfrm>
              <a:custGeom>
                <a:avLst/>
                <a:gdLst>
                  <a:gd name="T0" fmla="*/ 16 w 29"/>
                  <a:gd name="T1" fmla="*/ 2 h 802"/>
                  <a:gd name="T2" fmla="*/ 22 w 29"/>
                  <a:gd name="T3" fmla="*/ 8 h 802"/>
                  <a:gd name="T4" fmla="*/ 26 w 29"/>
                  <a:gd name="T5" fmla="*/ 17 h 802"/>
                  <a:gd name="T6" fmla="*/ 28 w 29"/>
                  <a:gd name="T7" fmla="*/ 136 h 802"/>
                  <a:gd name="T8" fmla="*/ 27 w 29"/>
                  <a:gd name="T9" fmla="*/ 253 h 802"/>
                  <a:gd name="T10" fmla="*/ 27 w 29"/>
                  <a:gd name="T11" fmla="*/ 543 h 802"/>
                  <a:gd name="T12" fmla="*/ 20 w 29"/>
                  <a:gd name="T13" fmla="*/ 557 h 802"/>
                  <a:gd name="T14" fmla="*/ 16 w 29"/>
                  <a:gd name="T15" fmla="*/ 564 h 802"/>
                  <a:gd name="T16" fmla="*/ 17 w 29"/>
                  <a:gd name="T17" fmla="*/ 583 h 802"/>
                  <a:gd name="T18" fmla="*/ 18 w 29"/>
                  <a:gd name="T19" fmla="*/ 600 h 802"/>
                  <a:gd name="T20" fmla="*/ 24 w 29"/>
                  <a:gd name="T21" fmla="*/ 606 h 802"/>
                  <a:gd name="T22" fmla="*/ 28 w 29"/>
                  <a:gd name="T23" fmla="*/ 621 h 802"/>
                  <a:gd name="T24" fmla="*/ 20 w 29"/>
                  <a:gd name="T25" fmla="*/ 752 h 802"/>
                  <a:gd name="T26" fmla="*/ 15 w 29"/>
                  <a:gd name="T27" fmla="*/ 755 h 802"/>
                  <a:gd name="T28" fmla="*/ 10 w 29"/>
                  <a:gd name="T29" fmla="*/ 802 h 802"/>
                  <a:gd name="T30" fmla="*/ 6 w 29"/>
                  <a:gd name="T31" fmla="*/ 744 h 802"/>
                  <a:gd name="T32" fmla="*/ 8 w 29"/>
                  <a:gd name="T33" fmla="*/ 691 h 802"/>
                  <a:gd name="T34" fmla="*/ 6 w 29"/>
                  <a:gd name="T35" fmla="*/ 649 h 802"/>
                  <a:gd name="T36" fmla="*/ 8 w 29"/>
                  <a:gd name="T37" fmla="*/ 624 h 802"/>
                  <a:gd name="T38" fmla="*/ 1 w 29"/>
                  <a:gd name="T39" fmla="*/ 630 h 802"/>
                  <a:gd name="T40" fmla="*/ 7 w 29"/>
                  <a:gd name="T41" fmla="*/ 584 h 802"/>
                  <a:gd name="T42" fmla="*/ 12 w 29"/>
                  <a:gd name="T43" fmla="*/ 555 h 802"/>
                  <a:gd name="T44" fmla="*/ 11 w 29"/>
                  <a:gd name="T45" fmla="*/ 513 h 802"/>
                  <a:gd name="T46" fmla="*/ 11 w 29"/>
                  <a:gd name="T47" fmla="*/ 466 h 802"/>
                  <a:gd name="T48" fmla="*/ 12 w 29"/>
                  <a:gd name="T49" fmla="*/ 432 h 802"/>
                  <a:gd name="T50" fmla="*/ 6 w 29"/>
                  <a:gd name="T51" fmla="*/ 428 h 802"/>
                  <a:gd name="T52" fmla="*/ 7 w 29"/>
                  <a:gd name="T53" fmla="*/ 234 h 802"/>
                  <a:gd name="T54" fmla="*/ 8 w 29"/>
                  <a:gd name="T55" fmla="*/ 202 h 802"/>
                  <a:gd name="T56" fmla="*/ 6 w 29"/>
                  <a:gd name="T57" fmla="*/ 146 h 802"/>
                  <a:gd name="T58" fmla="*/ 8 w 29"/>
                  <a:gd name="T59" fmla="*/ 56 h 802"/>
                  <a:gd name="T60" fmla="*/ 6 w 29"/>
                  <a:gd name="T61" fmla="*/ 14 h 802"/>
                  <a:gd name="T62" fmla="*/ 9 w 29"/>
                  <a:gd name="T63" fmla="*/ 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" h="802">
                    <a:moveTo>
                      <a:pt x="9" y="2"/>
                    </a:moveTo>
                    <a:cubicBezTo>
                      <a:pt x="11" y="0"/>
                      <a:pt x="14" y="1"/>
                      <a:pt x="16" y="2"/>
                    </a:cubicBezTo>
                    <a:cubicBezTo>
                      <a:pt x="18" y="4"/>
                      <a:pt x="20" y="5"/>
                      <a:pt x="21" y="6"/>
                    </a:cubicBezTo>
                    <a:cubicBezTo>
                      <a:pt x="21" y="7"/>
                      <a:pt x="21" y="8"/>
                      <a:pt x="22" y="8"/>
                    </a:cubicBezTo>
                    <a:cubicBezTo>
                      <a:pt x="23" y="8"/>
                      <a:pt x="23" y="9"/>
                      <a:pt x="23" y="10"/>
                    </a:cubicBezTo>
                    <a:cubicBezTo>
                      <a:pt x="24" y="13"/>
                      <a:pt x="25" y="16"/>
                      <a:pt x="26" y="17"/>
                    </a:cubicBezTo>
                    <a:cubicBezTo>
                      <a:pt x="26" y="22"/>
                      <a:pt x="28" y="27"/>
                      <a:pt x="28" y="31"/>
                    </a:cubicBezTo>
                    <a:cubicBezTo>
                      <a:pt x="26" y="65"/>
                      <a:pt x="27" y="103"/>
                      <a:pt x="28" y="136"/>
                    </a:cubicBezTo>
                    <a:cubicBezTo>
                      <a:pt x="26" y="170"/>
                      <a:pt x="28" y="207"/>
                      <a:pt x="28" y="239"/>
                    </a:cubicBezTo>
                    <a:cubicBezTo>
                      <a:pt x="28" y="243"/>
                      <a:pt x="27" y="248"/>
                      <a:pt x="27" y="253"/>
                    </a:cubicBezTo>
                    <a:cubicBezTo>
                      <a:pt x="26" y="320"/>
                      <a:pt x="29" y="384"/>
                      <a:pt x="27" y="450"/>
                    </a:cubicBezTo>
                    <a:cubicBezTo>
                      <a:pt x="27" y="543"/>
                      <a:pt x="27" y="543"/>
                      <a:pt x="27" y="543"/>
                    </a:cubicBezTo>
                    <a:cubicBezTo>
                      <a:pt x="27" y="545"/>
                      <a:pt x="24" y="546"/>
                      <a:pt x="26" y="547"/>
                    </a:cubicBezTo>
                    <a:cubicBezTo>
                      <a:pt x="24" y="550"/>
                      <a:pt x="23" y="555"/>
                      <a:pt x="20" y="557"/>
                    </a:cubicBezTo>
                    <a:cubicBezTo>
                      <a:pt x="20" y="557"/>
                      <a:pt x="19" y="559"/>
                      <a:pt x="18" y="558"/>
                    </a:cubicBezTo>
                    <a:cubicBezTo>
                      <a:pt x="18" y="561"/>
                      <a:pt x="16" y="563"/>
                      <a:pt x="16" y="564"/>
                    </a:cubicBezTo>
                    <a:cubicBezTo>
                      <a:pt x="16" y="569"/>
                      <a:pt x="15" y="573"/>
                      <a:pt x="18" y="575"/>
                    </a:cubicBezTo>
                    <a:cubicBezTo>
                      <a:pt x="18" y="578"/>
                      <a:pt x="18" y="581"/>
                      <a:pt x="17" y="583"/>
                    </a:cubicBezTo>
                    <a:cubicBezTo>
                      <a:pt x="17" y="584"/>
                      <a:pt x="18" y="584"/>
                      <a:pt x="18" y="584"/>
                    </a:cubicBezTo>
                    <a:cubicBezTo>
                      <a:pt x="18" y="590"/>
                      <a:pt x="18" y="595"/>
                      <a:pt x="18" y="600"/>
                    </a:cubicBezTo>
                    <a:cubicBezTo>
                      <a:pt x="21" y="600"/>
                      <a:pt x="21" y="600"/>
                      <a:pt x="21" y="600"/>
                    </a:cubicBezTo>
                    <a:cubicBezTo>
                      <a:pt x="22" y="602"/>
                      <a:pt x="25" y="603"/>
                      <a:pt x="24" y="606"/>
                    </a:cubicBezTo>
                    <a:cubicBezTo>
                      <a:pt x="26" y="608"/>
                      <a:pt x="26" y="608"/>
                      <a:pt x="26" y="608"/>
                    </a:cubicBezTo>
                    <a:cubicBezTo>
                      <a:pt x="26" y="612"/>
                      <a:pt x="28" y="618"/>
                      <a:pt x="28" y="621"/>
                    </a:cubicBezTo>
                    <a:cubicBezTo>
                      <a:pt x="26" y="661"/>
                      <a:pt x="28" y="701"/>
                      <a:pt x="28" y="740"/>
                    </a:cubicBezTo>
                    <a:cubicBezTo>
                      <a:pt x="26" y="746"/>
                      <a:pt x="23" y="749"/>
                      <a:pt x="20" y="752"/>
                    </a:cubicBezTo>
                    <a:cubicBezTo>
                      <a:pt x="19" y="752"/>
                      <a:pt x="18" y="753"/>
                      <a:pt x="18" y="753"/>
                    </a:cubicBezTo>
                    <a:cubicBezTo>
                      <a:pt x="18" y="756"/>
                      <a:pt x="16" y="755"/>
                      <a:pt x="15" y="755"/>
                    </a:cubicBezTo>
                    <a:cubicBezTo>
                      <a:pt x="14" y="769"/>
                      <a:pt x="16" y="783"/>
                      <a:pt x="15" y="797"/>
                    </a:cubicBezTo>
                    <a:cubicBezTo>
                      <a:pt x="15" y="800"/>
                      <a:pt x="13" y="802"/>
                      <a:pt x="10" y="802"/>
                    </a:cubicBezTo>
                    <a:cubicBezTo>
                      <a:pt x="9" y="802"/>
                      <a:pt x="9" y="799"/>
                      <a:pt x="6" y="798"/>
                    </a:cubicBezTo>
                    <a:cubicBezTo>
                      <a:pt x="7" y="779"/>
                      <a:pt x="5" y="762"/>
                      <a:pt x="6" y="744"/>
                    </a:cubicBezTo>
                    <a:cubicBezTo>
                      <a:pt x="6" y="743"/>
                      <a:pt x="8" y="743"/>
                      <a:pt x="8" y="742"/>
                    </a:cubicBezTo>
                    <a:cubicBezTo>
                      <a:pt x="9" y="725"/>
                      <a:pt x="9" y="708"/>
                      <a:pt x="8" y="691"/>
                    </a:cubicBezTo>
                    <a:cubicBezTo>
                      <a:pt x="8" y="690"/>
                      <a:pt x="6" y="689"/>
                      <a:pt x="6" y="688"/>
                    </a:cubicBezTo>
                    <a:cubicBezTo>
                      <a:pt x="6" y="649"/>
                      <a:pt x="6" y="649"/>
                      <a:pt x="6" y="649"/>
                    </a:cubicBezTo>
                    <a:cubicBezTo>
                      <a:pt x="6" y="648"/>
                      <a:pt x="8" y="648"/>
                      <a:pt x="8" y="647"/>
                    </a:cubicBezTo>
                    <a:cubicBezTo>
                      <a:pt x="8" y="639"/>
                      <a:pt x="10" y="631"/>
                      <a:pt x="8" y="624"/>
                    </a:cubicBezTo>
                    <a:cubicBezTo>
                      <a:pt x="7" y="624"/>
                      <a:pt x="5" y="624"/>
                      <a:pt x="5" y="626"/>
                    </a:cubicBezTo>
                    <a:cubicBezTo>
                      <a:pt x="4" y="627"/>
                      <a:pt x="3" y="629"/>
                      <a:pt x="1" y="630"/>
                    </a:cubicBezTo>
                    <a:cubicBezTo>
                      <a:pt x="0" y="625"/>
                      <a:pt x="2" y="618"/>
                      <a:pt x="4" y="616"/>
                    </a:cubicBezTo>
                    <a:cubicBezTo>
                      <a:pt x="8" y="607"/>
                      <a:pt x="9" y="594"/>
                      <a:pt x="7" y="584"/>
                    </a:cubicBezTo>
                    <a:cubicBezTo>
                      <a:pt x="8" y="580"/>
                      <a:pt x="8" y="575"/>
                      <a:pt x="8" y="570"/>
                    </a:cubicBezTo>
                    <a:cubicBezTo>
                      <a:pt x="9" y="565"/>
                      <a:pt x="11" y="560"/>
                      <a:pt x="12" y="555"/>
                    </a:cubicBezTo>
                    <a:cubicBezTo>
                      <a:pt x="12" y="549"/>
                      <a:pt x="12" y="542"/>
                      <a:pt x="11" y="538"/>
                    </a:cubicBezTo>
                    <a:cubicBezTo>
                      <a:pt x="12" y="530"/>
                      <a:pt x="12" y="520"/>
                      <a:pt x="11" y="513"/>
                    </a:cubicBezTo>
                    <a:cubicBezTo>
                      <a:pt x="12" y="506"/>
                      <a:pt x="12" y="496"/>
                      <a:pt x="11" y="489"/>
                    </a:cubicBezTo>
                    <a:cubicBezTo>
                      <a:pt x="12" y="482"/>
                      <a:pt x="12" y="472"/>
                      <a:pt x="11" y="466"/>
                    </a:cubicBezTo>
                    <a:cubicBezTo>
                      <a:pt x="12" y="459"/>
                      <a:pt x="13" y="451"/>
                      <a:pt x="11" y="444"/>
                    </a:cubicBezTo>
                    <a:cubicBezTo>
                      <a:pt x="10" y="440"/>
                      <a:pt x="12" y="437"/>
                      <a:pt x="12" y="432"/>
                    </a:cubicBezTo>
                    <a:cubicBezTo>
                      <a:pt x="10" y="434"/>
                      <a:pt x="9" y="431"/>
                      <a:pt x="9" y="430"/>
                    </a:cubicBezTo>
                    <a:cubicBezTo>
                      <a:pt x="8" y="429"/>
                      <a:pt x="6" y="429"/>
                      <a:pt x="6" y="428"/>
                    </a:cubicBezTo>
                    <a:cubicBezTo>
                      <a:pt x="6" y="253"/>
                      <a:pt x="6" y="253"/>
                      <a:pt x="6" y="253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25"/>
                      <a:pt x="6" y="216"/>
                      <a:pt x="5" y="207"/>
                    </a:cubicBezTo>
                    <a:cubicBezTo>
                      <a:pt x="5" y="206"/>
                      <a:pt x="7" y="204"/>
                      <a:pt x="8" y="202"/>
                    </a:cubicBezTo>
                    <a:cubicBezTo>
                      <a:pt x="8" y="198"/>
                      <a:pt x="8" y="195"/>
                      <a:pt x="6" y="193"/>
                    </a:cubicBezTo>
                    <a:cubicBezTo>
                      <a:pt x="6" y="177"/>
                      <a:pt x="5" y="161"/>
                      <a:pt x="6" y="146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6" y="57"/>
                      <a:pt x="8" y="57"/>
                      <a:pt x="8" y="56"/>
                    </a:cubicBezTo>
                    <a:cubicBezTo>
                      <a:pt x="9" y="44"/>
                      <a:pt x="10" y="29"/>
                      <a:pt x="8" y="17"/>
                    </a:cubicBezTo>
                    <a:cubicBezTo>
                      <a:pt x="8" y="16"/>
                      <a:pt x="6" y="15"/>
                      <a:pt x="6" y="1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5"/>
                      <a:pt x="9" y="3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dirty="0">
                  <a:solidFill>
                    <a:srgbClr val="454545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8"/>
              <p:cNvSpPr/>
              <p:nvPr/>
            </p:nvSpPr>
            <p:spPr bwMode="auto">
              <a:xfrm>
                <a:off x="2068513" y="2141538"/>
                <a:ext cx="19050" cy="144463"/>
              </a:xfrm>
              <a:custGeom>
                <a:avLst/>
                <a:gdLst>
                  <a:gd name="T0" fmla="*/ 2 w 24"/>
                  <a:gd name="T1" fmla="*/ 1 h 230"/>
                  <a:gd name="T2" fmla="*/ 10 w 24"/>
                  <a:gd name="T3" fmla="*/ 5 h 230"/>
                  <a:gd name="T4" fmla="*/ 12 w 24"/>
                  <a:gd name="T5" fmla="*/ 7 h 230"/>
                  <a:gd name="T6" fmla="*/ 19 w 24"/>
                  <a:gd name="T7" fmla="*/ 16 h 230"/>
                  <a:gd name="T8" fmla="*/ 23 w 24"/>
                  <a:gd name="T9" fmla="*/ 25 h 230"/>
                  <a:gd name="T10" fmla="*/ 22 w 24"/>
                  <a:gd name="T11" fmla="*/ 43 h 230"/>
                  <a:gd name="T12" fmla="*/ 23 w 24"/>
                  <a:gd name="T13" fmla="*/ 159 h 230"/>
                  <a:gd name="T14" fmla="*/ 23 w 24"/>
                  <a:gd name="T15" fmla="*/ 165 h 230"/>
                  <a:gd name="T16" fmla="*/ 23 w 24"/>
                  <a:gd name="T17" fmla="*/ 196 h 230"/>
                  <a:gd name="T18" fmla="*/ 21 w 24"/>
                  <a:gd name="T19" fmla="*/ 213 h 230"/>
                  <a:gd name="T20" fmla="*/ 19 w 24"/>
                  <a:gd name="T21" fmla="*/ 216 h 230"/>
                  <a:gd name="T22" fmla="*/ 17 w 24"/>
                  <a:gd name="T23" fmla="*/ 221 h 230"/>
                  <a:gd name="T24" fmla="*/ 5 w 24"/>
                  <a:gd name="T25" fmla="*/ 229 h 230"/>
                  <a:gd name="T26" fmla="*/ 1 w 24"/>
                  <a:gd name="T27" fmla="*/ 224 h 230"/>
                  <a:gd name="T28" fmla="*/ 1 w 24"/>
                  <a:gd name="T29" fmla="*/ 124 h 230"/>
                  <a:gd name="T30" fmla="*/ 1 w 24"/>
                  <a:gd name="T31" fmla="*/ 36 h 230"/>
                  <a:gd name="T32" fmla="*/ 3 w 24"/>
                  <a:gd name="T33" fmla="*/ 34 h 230"/>
                  <a:gd name="T34" fmla="*/ 3 w 24"/>
                  <a:gd name="T35" fmla="*/ 27 h 230"/>
                  <a:gd name="T36" fmla="*/ 1 w 24"/>
                  <a:gd name="T37" fmla="*/ 26 h 230"/>
                  <a:gd name="T38" fmla="*/ 0 w 24"/>
                  <a:gd name="T39" fmla="*/ 4 h 230"/>
                  <a:gd name="T40" fmla="*/ 2 w 24"/>
                  <a:gd name="T41" fmla="*/ 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230">
                    <a:moveTo>
                      <a:pt x="2" y="1"/>
                    </a:moveTo>
                    <a:cubicBezTo>
                      <a:pt x="6" y="0"/>
                      <a:pt x="9" y="3"/>
                      <a:pt x="10" y="5"/>
                    </a:cubicBezTo>
                    <a:cubicBezTo>
                      <a:pt x="11" y="6"/>
                      <a:pt x="12" y="6"/>
                      <a:pt x="12" y="7"/>
                    </a:cubicBezTo>
                    <a:cubicBezTo>
                      <a:pt x="13" y="11"/>
                      <a:pt x="17" y="14"/>
                      <a:pt x="19" y="16"/>
                    </a:cubicBezTo>
                    <a:cubicBezTo>
                      <a:pt x="20" y="20"/>
                      <a:pt x="22" y="22"/>
                      <a:pt x="23" y="25"/>
                    </a:cubicBezTo>
                    <a:cubicBezTo>
                      <a:pt x="23" y="31"/>
                      <a:pt x="22" y="37"/>
                      <a:pt x="22" y="43"/>
                    </a:cubicBezTo>
                    <a:cubicBezTo>
                      <a:pt x="22" y="81"/>
                      <a:pt x="21" y="122"/>
                      <a:pt x="23" y="159"/>
                    </a:cubicBezTo>
                    <a:cubicBezTo>
                      <a:pt x="23" y="160"/>
                      <a:pt x="24" y="163"/>
                      <a:pt x="23" y="165"/>
                    </a:cubicBezTo>
                    <a:cubicBezTo>
                      <a:pt x="22" y="174"/>
                      <a:pt x="21" y="187"/>
                      <a:pt x="23" y="196"/>
                    </a:cubicBezTo>
                    <a:cubicBezTo>
                      <a:pt x="24" y="202"/>
                      <a:pt x="21" y="207"/>
                      <a:pt x="21" y="213"/>
                    </a:cubicBezTo>
                    <a:cubicBezTo>
                      <a:pt x="21" y="214"/>
                      <a:pt x="20" y="215"/>
                      <a:pt x="19" y="216"/>
                    </a:cubicBezTo>
                    <a:cubicBezTo>
                      <a:pt x="20" y="219"/>
                      <a:pt x="18" y="220"/>
                      <a:pt x="17" y="221"/>
                    </a:cubicBezTo>
                    <a:cubicBezTo>
                      <a:pt x="15" y="226"/>
                      <a:pt x="12" y="230"/>
                      <a:pt x="5" y="229"/>
                    </a:cubicBezTo>
                    <a:cubicBezTo>
                      <a:pt x="4" y="227"/>
                      <a:pt x="1" y="225"/>
                      <a:pt x="1" y="22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5"/>
                      <a:pt x="2" y="35"/>
                      <a:pt x="3" y="34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1" y="26"/>
                      <a:pt x="1" y="2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dirty="0">
                  <a:solidFill>
                    <a:srgbClr val="454545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9"/>
              <p:cNvSpPr/>
              <p:nvPr/>
            </p:nvSpPr>
            <p:spPr bwMode="auto">
              <a:xfrm>
                <a:off x="2068513" y="2014538"/>
                <a:ext cx="19050" cy="109538"/>
              </a:xfrm>
              <a:custGeom>
                <a:avLst/>
                <a:gdLst>
                  <a:gd name="T0" fmla="*/ 4 w 24"/>
                  <a:gd name="T1" fmla="*/ 2 h 176"/>
                  <a:gd name="T2" fmla="*/ 11 w 24"/>
                  <a:gd name="T3" fmla="*/ 2 h 176"/>
                  <a:gd name="T4" fmla="*/ 16 w 24"/>
                  <a:gd name="T5" fmla="*/ 5 h 176"/>
                  <a:gd name="T6" fmla="*/ 17 w 24"/>
                  <a:gd name="T7" fmla="*/ 8 h 176"/>
                  <a:gd name="T8" fmla="*/ 18 w 24"/>
                  <a:gd name="T9" fmla="*/ 10 h 176"/>
                  <a:gd name="T10" fmla="*/ 22 w 24"/>
                  <a:gd name="T11" fmla="*/ 18 h 176"/>
                  <a:gd name="T12" fmla="*/ 21 w 24"/>
                  <a:gd name="T13" fmla="*/ 21 h 176"/>
                  <a:gd name="T14" fmla="*/ 22 w 24"/>
                  <a:gd name="T15" fmla="*/ 33 h 176"/>
                  <a:gd name="T16" fmla="*/ 22 w 24"/>
                  <a:gd name="T17" fmla="*/ 130 h 176"/>
                  <a:gd name="T18" fmla="*/ 21 w 24"/>
                  <a:gd name="T19" fmla="*/ 139 h 176"/>
                  <a:gd name="T20" fmla="*/ 19 w 24"/>
                  <a:gd name="T21" fmla="*/ 141 h 176"/>
                  <a:gd name="T22" fmla="*/ 13 w 24"/>
                  <a:gd name="T23" fmla="*/ 152 h 176"/>
                  <a:gd name="T24" fmla="*/ 13 w 24"/>
                  <a:gd name="T25" fmla="*/ 164 h 176"/>
                  <a:gd name="T26" fmla="*/ 10 w 24"/>
                  <a:gd name="T27" fmla="*/ 170 h 176"/>
                  <a:gd name="T28" fmla="*/ 6 w 24"/>
                  <a:gd name="T29" fmla="*/ 174 h 176"/>
                  <a:gd name="T30" fmla="*/ 0 w 24"/>
                  <a:gd name="T31" fmla="*/ 170 h 176"/>
                  <a:gd name="T32" fmla="*/ 1 w 24"/>
                  <a:gd name="T33" fmla="*/ 145 h 176"/>
                  <a:gd name="T34" fmla="*/ 1 w 24"/>
                  <a:gd name="T35" fmla="*/ 57 h 176"/>
                  <a:gd name="T36" fmla="*/ 3 w 24"/>
                  <a:gd name="T37" fmla="*/ 56 h 176"/>
                  <a:gd name="T38" fmla="*/ 3 w 24"/>
                  <a:gd name="T39" fmla="*/ 17 h 176"/>
                  <a:gd name="T40" fmla="*/ 1 w 24"/>
                  <a:gd name="T41" fmla="*/ 14 h 176"/>
                  <a:gd name="T42" fmla="*/ 1 w 24"/>
                  <a:gd name="T43" fmla="*/ 4 h 176"/>
                  <a:gd name="T44" fmla="*/ 4 w 24"/>
                  <a:gd name="T45" fmla="*/ 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176">
                    <a:moveTo>
                      <a:pt x="4" y="2"/>
                    </a:moveTo>
                    <a:cubicBezTo>
                      <a:pt x="6" y="0"/>
                      <a:pt x="9" y="1"/>
                      <a:pt x="11" y="2"/>
                    </a:cubicBezTo>
                    <a:cubicBezTo>
                      <a:pt x="13" y="3"/>
                      <a:pt x="15" y="5"/>
                      <a:pt x="16" y="5"/>
                    </a:cubicBezTo>
                    <a:cubicBezTo>
                      <a:pt x="16" y="6"/>
                      <a:pt x="16" y="7"/>
                      <a:pt x="17" y="8"/>
                    </a:cubicBezTo>
                    <a:cubicBezTo>
                      <a:pt x="18" y="8"/>
                      <a:pt x="19" y="9"/>
                      <a:pt x="18" y="10"/>
                    </a:cubicBezTo>
                    <a:cubicBezTo>
                      <a:pt x="18" y="13"/>
                      <a:pt x="21" y="16"/>
                      <a:pt x="22" y="18"/>
                    </a:cubicBezTo>
                    <a:cubicBezTo>
                      <a:pt x="20" y="19"/>
                      <a:pt x="20" y="20"/>
                      <a:pt x="21" y="21"/>
                    </a:cubicBezTo>
                    <a:cubicBezTo>
                      <a:pt x="22" y="26"/>
                      <a:pt x="24" y="29"/>
                      <a:pt x="22" y="33"/>
                    </a:cubicBezTo>
                    <a:cubicBezTo>
                      <a:pt x="22" y="65"/>
                      <a:pt x="22" y="99"/>
                      <a:pt x="22" y="130"/>
                    </a:cubicBezTo>
                    <a:cubicBezTo>
                      <a:pt x="22" y="133"/>
                      <a:pt x="22" y="136"/>
                      <a:pt x="21" y="139"/>
                    </a:cubicBezTo>
                    <a:cubicBezTo>
                      <a:pt x="21" y="140"/>
                      <a:pt x="19" y="140"/>
                      <a:pt x="19" y="141"/>
                    </a:cubicBezTo>
                    <a:cubicBezTo>
                      <a:pt x="19" y="146"/>
                      <a:pt x="16" y="149"/>
                      <a:pt x="13" y="152"/>
                    </a:cubicBezTo>
                    <a:cubicBezTo>
                      <a:pt x="13" y="156"/>
                      <a:pt x="13" y="160"/>
                      <a:pt x="13" y="164"/>
                    </a:cubicBezTo>
                    <a:cubicBezTo>
                      <a:pt x="10" y="165"/>
                      <a:pt x="11" y="168"/>
                      <a:pt x="10" y="170"/>
                    </a:cubicBezTo>
                    <a:cubicBezTo>
                      <a:pt x="8" y="172"/>
                      <a:pt x="7" y="173"/>
                      <a:pt x="6" y="174"/>
                    </a:cubicBezTo>
                    <a:cubicBezTo>
                      <a:pt x="4" y="176"/>
                      <a:pt x="0" y="172"/>
                      <a:pt x="0" y="170"/>
                    </a:cubicBezTo>
                    <a:cubicBezTo>
                      <a:pt x="0" y="162"/>
                      <a:pt x="1" y="154"/>
                      <a:pt x="1" y="145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6"/>
                      <a:pt x="3" y="56"/>
                      <a:pt x="3" y="56"/>
                    </a:cubicBezTo>
                    <a:cubicBezTo>
                      <a:pt x="4" y="43"/>
                      <a:pt x="5" y="29"/>
                      <a:pt x="3" y="17"/>
                    </a:cubicBezTo>
                    <a:cubicBezTo>
                      <a:pt x="3" y="16"/>
                      <a:pt x="1" y="15"/>
                      <a:pt x="1" y="1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4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dirty="0">
                  <a:solidFill>
                    <a:srgbClr val="454545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0"/>
              <p:cNvSpPr/>
              <p:nvPr/>
            </p:nvSpPr>
            <p:spPr bwMode="auto">
              <a:xfrm>
                <a:off x="1514475" y="1673225"/>
                <a:ext cx="77788" cy="36513"/>
              </a:xfrm>
              <a:custGeom>
                <a:avLst/>
                <a:gdLst>
                  <a:gd name="T0" fmla="*/ 90 w 102"/>
                  <a:gd name="T1" fmla="*/ 2 h 58"/>
                  <a:gd name="T2" fmla="*/ 98 w 102"/>
                  <a:gd name="T3" fmla="*/ 5 h 58"/>
                  <a:gd name="T4" fmla="*/ 101 w 102"/>
                  <a:gd name="T5" fmla="*/ 9 h 58"/>
                  <a:gd name="T6" fmla="*/ 101 w 102"/>
                  <a:gd name="T7" fmla="*/ 15 h 58"/>
                  <a:gd name="T8" fmla="*/ 96 w 102"/>
                  <a:gd name="T9" fmla="*/ 20 h 58"/>
                  <a:gd name="T10" fmla="*/ 68 w 102"/>
                  <a:gd name="T11" fmla="*/ 20 h 58"/>
                  <a:gd name="T12" fmla="*/ 57 w 102"/>
                  <a:gd name="T13" fmla="*/ 20 h 58"/>
                  <a:gd name="T14" fmla="*/ 55 w 102"/>
                  <a:gd name="T15" fmla="*/ 22 h 58"/>
                  <a:gd name="T16" fmla="*/ 35 w 102"/>
                  <a:gd name="T17" fmla="*/ 22 h 58"/>
                  <a:gd name="T18" fmla="*/ 31 w 102"/>
                  <a:gd name="T19" fmla="*/ 25 h 58"/>
                  <a:gd name="T20" fmla="*/ 29 w 102"/>
                  <a:gd name="T21" fmla="*/ 28 h 58"/>
                  <a:gd name="T22" fmla="*/ 27 w 102"/>
                  <a:gd name="T23" fmla="*/ 31 h 58"/>
                  <a:gd name="T24" fmla="*/ 21 w 102"/>
                  <a:gd name="T25" fmla="*/ 46 h 58"/>
                  <a:gd name="T26" fmla="*/ 18 w 102"/>
                  <a:gd name="T27" fmla="*/ 48 h 58"/>
                  <a:gd name="T28" fmla="*/ 18 w 102"/>
                  <a:gd name="T29" fmla="*/ 51 h 58"/>
                  <a:gd name="T30" fmla="*/ 15 w 102"/>
                  <a:gd name="T31" fmla="*/ 51 h 58"/>
                  <a:gd name="T32" fmla="*/ 13 w 102"/>
                  <a:gd name="T33" fmla="*/ 54 h 58"/>
                  <a:gd name="T34" fmla="*/ 11 w 102"/>
                  <a:gd name="T35" fmla="*/ 56 h 58"/>
                  <a:gd name="T36" fmla="*/ 6 w 102"/>
                  <a:gd name="T37" fmla="*/ 58 h 58"/>
                  <a:gd name="T38" fmla="*/ 3 w 102"/>
                  <a:gd name="T39" fmla="*/ 56 h 58"/>
                  <a:gd name="T40" fmla="*/ 2 w 102"/>
                  <a:gd name="T41" fmla="*/ 48 h 58"/>
                  <a:gd name="T42" fmla="*/ 1 w 102"/>
                  <a:gd name="T43" fmla="*/ 41 h 58"/>
                  <a:gd name="T44" fmla="*/ 4 w 102"/>
                  <a:gd name="T45" fmla="*/ 32 h 58"/>
                  <a:gd name="T46" fmla="*/ 7 w 102"/>
                  <a:gd name="T47" fmla="*/ 29 h 58"/>
                  <a:gd name="T48" fmla="*/ 14 w 102"/>
                  <a:gd name="T49" fmla="*/ 21 h 58"/>
                  <a:gd name="T50" fmla="*/ 16 w 102"/>
                  <a:gd name="T51" fmla="*/ 20 h 58"/>
                  <a:gd name="T52" fmla="*/ 21 w 102"/>
                  <a:gd name="T53" fmla="*/ 15 h 58"/>
                  <a:gd name="T54" fmla="*/ 23 w 102"/>
                  <a:gd name="T55" fmla="*/ 14 h 58"/>
                  <a:gd name="T56" fmla="*/ 28 w 102"/>
                  <a:gd name="T57" fmla="*/ 11 h 58"/>
                  <a:gd name="T58" fmla="*/ 35 w 102"/>
                  <a:gd name="T59" fmla="*/ 10 h 58"/>
                  <a:gd name="T60" fmla="*/ 54 w 102"/>
                  <a:gd name="T61" fmla="*/ 9 h 58"/>
                  <a:gd name="T62" fmla="*/ 65 w 102"/>
                  <a:gd name="T63" fmla="*/ 5 h 58"/>
                  <a:gd name="T64" fmla="*/ 69 w 102"/>
                  <a:gd name="T65" fmla="*/ 5 h 58"/>
                  <a:gd name="T66" fmla="*/ 78 w 102"/>
                  <a:gd name="T67" fmla="*/ 3 h 58"/>
                  <a:gd name="T68" fmla="*/ 83 w 102"/>
                  <a:gd name="T69" fmla="*/ 4 h 58"/>
                  <a:gd name="T70" fmla="*/ 85 w 102"/>
                  <a:gd name="T71" fmla="*/ 3 h 58"/>
                  <a:gd name="T72" fmla="*/ 89 w 102"/>
                  <a:gd name="T73" fmla="*/ 3 h 58"/>
                  <a:gd name="T74" fmla="*/ 90 w 102"/>
                  <a:gd name="T75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57">
                    <a:moveTo>
                      <a:pt x="90" y="2"/>
                    </a:moveTo>
                    <a:cubicBezTo>
                      <a:pt x="93" y="0"/>
                      <a:pt x="96" y="3"/>
                      <a:pt x="98" y="5"/>
                    </a:cubicBezTo>
                    <a:cubicBezTo>
                      <a:pt x="98" y="6"/>
                      <a:pt x="100" y="7"/>
                      <a:pt x="101" y="9"/>
                    </a:cubicBezTo>
                    <a:cubicBezTo>
                      <a:pt x="102" y="10"/>
                      <a:pt x="101" y="14"/>
                      <a:pt x="101" y="15"/>
                    </a:cubicBezTo>
                    <a:cubicBezTo>
                      <a:pt x="100" y="17"/>
                      <a:pt x="98" y="20"/>
                      <a:pt x="96" y="20"/>
                    </a:cubicBezTo>
                    <a:cubicBezTo>
                      <a:pt x="87" y="21"/>
                      <a:pt x="76" y="19"/>
                      <a:pt x="68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6" y="20"/>
                      <a:pt x="56" y="22"/>
                      <a:pt x="5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4" y="22"/>
                      <a:pt x="33" y="25"/>
                      <a:pt x="31" y="25"/>
                    </a:cubicBezTo>
                    <a:cubicBezTo>
                      <a:pt x="32" y="27"/>
                      <a:pt x="30" y="27"/>
                      <a:pt x="29" y="28"/>
                    </a:cubicBezTo>
                    <a:cubicBezTo>
                      <a:pt x="28" y="29"/>
                      <a:pt x="27" y="30"/>
                      <a:pt x="27" y="31"/>
                    </a:cubicBezTo>
                    <a:cubicBezTo>
                      <a:pt x="24" y="34"/>
                      <a:pt x="23" y="41"/>
                      <a:pt x="21" y="46"/>
                    </a:cubicBezTo>
                    <a:cubicBezTo>
                      <a:pt x="21" y="47"/>
                      <a:pt x="19" y="48"/>
                      <a:pt x="18" y="48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6" y="52"/>
                      <a:pt x="15" y="54"/>
                      <a:pt x="13" y="54"/>
                    </a:cubicBezTo>
                    <a:cubicBezTo>
                      <a:pt x="14" y="56"/>
                      <a:pt x="13" y="56"/>
                      <a:pt x="11" y="56"/>
                    </a:cubicBezTo>
                    <a:cubicBezTo>
                      <a:pt x="10" y="57"/>
                      <a:pt x="8" y="58"/>
                      <a:pt x="6" y="58"/>
                    </a:cubicBezTo>
                    <a:cubicBezTo>
                      <a:pt x="7" y="55"/>
                      <a:pt x="4" y="56"/>
                      <a:pt x="3" y="56"/>
                    </a:cubicBezTo>
                    <a:cubicBezTo>
                      <a:pt x="3" y="54"/>
                      <a:pt x="2" y="51"/>
                      <a:pt x="2" y="48"/>
                    </a:cubicBezTo>
                    <a:cubicBezTo>
                      <a:pt x="0" y="48"/>
                      <a:pt x="0" y="43"/>
                      <a:pt x="1" y="41"/>
                    </a:cubicBezTo>
                    <a:cubicBezTo>
                      <a:pt x="2" y="39"/>
                      <a:pt x="3" y="35"/>
                      <a:pt x="4" y="32"/>
                    </a:cubicBezTo>
                    <a:cubicBezTo>
                      <a:pt x="6" y="33"/>
                      <a:pt x="6" y="29"/>
                      <a:pt x="7" y="29"/>
                    </a:cubicBezTo>
                    <a:cubicBezTo>
                      <a:pt x="10" y="28"/>
                      <a:pt x="13" y="25"/>
                      <a:pt x="14" y="21"/>
                    </a:cubicBezTo>
                    <a:cubicBezTo>
                      <a:pt x="15" y="22"/>
                      <a:pt x="15" y="20"/>
                      <a:pt x="16" y="20"/>
                    </a:cubicBezTo>
                    <a:cubicBezTo>
                      <a:pt x="16" y="17"/>
                      <a:pt x="18" y="16"/>
                      <a:pt x="21" y="15"/>
                    </a:cubicBezTo>
                    <a:cubicBezTo>
                      <a:pt x="20" y="13"/>
                      <a:pt x="22" y="13"/>
                      <a:pt x="23" y="14"/>
                    </a:cubicBezTo>
                    <a:cubicBezTo>
                      <a:pt x="24" y="11"/>
                      <a:pt x="26" y="11"/>
                      <a:pt x="28" y="11"/>
                    </a:cubicBezTo>
                    <a:cubicBezTo>
                      <a:pt x="29" y="10"/>
                      <a:pt x="34" y="10"/>
                      <a:pt x="35" y="10"/>
                    </a:cubicBezTo>
                    <a:cubicBezTo>
                      <a:pt x="40" y="8"/>
                      <a:pt x="48" y="9"/>
                      <a:pt x="54" y="9"/>
                    </a:cubicBezTo>
                    <a:cubicBezTo>
                      <a:pt x="58" y="8"/>
                      <a:pt x="63" y="7"/>
                      <a:pt x="65" y="5"/>
                    </a:cubicBezTo>
                    <a:cubicBezTo>
                      <a:pt x="66" y="4"/>
                      <a:pt x="69" y="5"/>
                      <a:pt x="69" y="5"/>
                    </a:cubicBezTo>
                    <a:cubicBezTo>
                      <a:pt x="70" y="2"/>
                      <a:pt x="76" y="3"/>
                      <a:pt x="78" y="3"/>
                    </a:cubicBezTo>
                    <a:cubicBezTo>
                      <a:pt x="78" y="6"/>
                      <a:pt x="82" y="4"/>
                      <a:pt x="83" y="4"/>
                    </a:cubicBezTo>
                    <a:cubicBezTo>
                      <a:pt x="84" y="4"/>
                      <a:pt x="84" y="4"/>
                      <a:pt x="85" y="3"/>
                    </a:cubicBezTo>
                    <a:cubicBezTo>
                      <a:pt x="86" y="3"/>
                      <a:pt x="88" y="3"/>
                      <a:pt x="89" y="3"/>
                    </a:cubicBezTo>
                    <a:cubicBezTo>
                      <a:pt x="89" y="3"/>
                      <a:pt x="90" y="2"/>
                      <a:pt x="9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dirty="0">
                  <a:solidFill>
                    <a:srgbClr val="454545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1"/>
              <p:cNvSpPr/>
              <p:nvPr/>
            </p:nvSpPr>
            <p:spPr bwMode="auto">
              <a:xfrm>
                <a:off x="2068513" y="1889125"/>
                <a:ext cx="19050" cy="50800"/>
              </a:xfrm>
              <a:custGeom>
                <a:avLst/>
                <a:gdLst>
                  <a:gd name="T0" fmla="*/ 3 w 24"/>
                  <a:gd name="T1" fmla="*/ 2 h 83"/>
                  <a:gd name="T2" fmla="*/ 9 w 24"/>
                  <a:gd name="T3" fmla="*/ 1 h 83"/>
                  <a:gd name="T4" fmla="*/ 13 w 24"/>
                  <a:gd name="T5" fmla="*/ 7 h 83"/>
                  <a:gd name="T6" fmla="*/ 14 w 24"/>
                  <a:gd name="T7" fmla="*/ 25 h 83"/>
                  <a:gd name="T8" fmla="*/ 13 w 24"/>
                  <a:gd name="T9" fmla="*/ 38 h 83"/>
                  <a:gd name="T10" fmla="*/ 19 w 24"/>
                  <a:gd name="T11" fmla="*/ 49 h 83"/>
                  <a:gd name="T12" fmla="*/ 19 w 24"/>
                  <a:gd name="T13" fmla="*/ 53 h 83"/>
                  <a:gd name="T14" fmla="*/ 21 w 24"/>
                  <a:gd name="T15" fmla="*/ 54 h 83"/>
                  <a:gd name="T16" fmla="*/ 23 w 24"/>
                  <a:gd name="T17" fmla="*/ 78 h 83"/>
                  <a:gd name="T18" fmla="*/ 20 w 24"/>
                  <a:gd name="T19" fmla="*/ 81 h 83"/>
                  <a:gd name="T20" fmla="*/ 20 w 24"/>
                  <a:gd name="T21" fmla="*/ 82 h 83"/>
                  <a:gd name="T22" fmla="*/ 16 w 24"/>
                  <a:gd name="T23" fmla="*/ 77 h 83"/>
                  <a:gd name="T24" fmla="*/ 13 w 24"/>
                  <a:gd name="T25" fmla="*/ 77 h 83"/>
                  <a:gd name="T26" fmla="*/ 12 w 24"/>
                  <a:gd name="T27" fmla="*/ 74 h 83"/>
                  <a:gd name="T28" fmla="*/ 8 w 24"/>
                  <a:gd name="T29" fmla="*/ 64 h 83"/>
                  <a:gd name="T30" fmla="*/ 3 w 24"/>
                  <a:gd name="T31" fmla="*/ 58 h 83"/>
                  <a:gd name="T32" fmla="*/ 0 w 24"/>
                  <a:gd name="T33" fmla="*/ 57 h 83"/>
                  <a:gd name="T34" fmla="*/ 1 w 24"/>
                  <a:gd name="T35" fmla="*/ 30 h 83"/>
                  <a:gd name="T36" fmla="*/ 3 w 24"/>
                  <a:gd name="T37" fmla="*/ 28 h 83"/>
                  <a:gd name="T38" fmla="*/ 3 w 24"/>
                  <a:gd name="T39" fmla="*/ 17 h 83"/>
                  <a:gd name="T40" fmla="*/ 1 w 24"/>
                  <a:gd name="T41" fmla="*/ 16 h 83"/>
                  <a:gd name="T42" fmla="*/ 1 w 24"/>
                  <a:gd name="T43" fmla="*/ 4 h 83"/>
                  <a:gd name="T44" fmla="*/ 3 w 24"/>
                  <a:gd name="T45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83">
                    <a:moveTo>
                      <a:pt x="3" y="2"/>
                    </a:moveTo>
                    <a:cubicBezTo>
                      <a:pt x="5" y="0"/>
                      <a:pt x="7" y="1"/>
                      <a:pt x="9" y="1"/>
                    </a:cubicBezTo>
                    <a:cubicBezTo>
                      <a:pt x="11" y="2"/>
                      <a:pt x="13" y="6"/>
                      <a:pt x="13" y="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9"/>
                      <a:pt x="13" y="33"/>
                      <a:pt x="13" y="38"/>
                    </a:cubicBezTo>
                    <a:cubicBezTo>
                      <a:pt x="15" y="42"/>
                      <a:pt x="16" y="46"/>
                      <a:pt x="19" y="49"/>
                    </a:cubicBezTo>
                    <a:cubicBezTo>
                      <a:pt x="19" y="50"/>
                      <a:pt x="19" y="53"/>
                      <a:pt x="19" y="53"/>
                    </a:cubicBezTo>
                    <a:cubicBezTo>
                      <a:pt x="19" y="54"/>
                      <a:pt x="21" y="54"/>
                      <a:pt x="21" y="54"/>
                    </a:cubicBezTo>
                    <a:cubicBezTo>
                      <a:pt x="23" y="62"/>
                      <a:pt x="24" y="70"/>
                      <a:pt x="23" y="78"/>
                    </a:cubicBezTo>
                    <a:cubicBezTo>
                      <a:pt x="23" y="79"/>
                      <a:pt x="22" y="80"/>
                      <a:pt x="20" y="81"/>
                    </a:cubicBezTo>
                    <a:cubicBezTo>
                      <a:pt x="20" y="81"/>
                      <a:pt x="21" y="83"/>
                      <a:pt x="20" y="82"/>
                    </a:cubicBezTo>
                    <a:cubicBezTo>
                      <a:pt x="18" y="81"/>
                      <a:pt x="16" y="79"/>
                      <a:pt x="16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4" y="75"/>
                      <a:pt x="13" y="74"/>
                      <a:pt x="12" y="74"/>
                    </a:cubicBezTo>
                    <a:cubicBezTo>
                      <a:pt x="11" y="70"/>
                      <a:pt x="8" y="68"/>
                      <a:pt x="8" y="64"/>
                    </a:cubicBezTo>
                    <a:cubicBezTo>
                      <a:pt x="5" y="63"/>
                      <a:pt x="4" y="61"/>
                      <a:pt x="3" y="58"/>
                    </a:cubicBezTo>
                    <a:cubicBezTo>
                      <a:pt x="2" y="59"/>
                      <a:pt x="1" y="58"/>
                      <a:pt x="0" y="57"/>
                    </a:cubicBezTo>
                    <a:cubicBezTo>
                      <a:pt x="0" y="47"/>
                      <a:pt x="1" y="39"/>
                      <a:pt x="1" y="30"/>
                    </a:cubicBezTo>
                    <a:cubicBezTo>
                      <a:pt x="1" y="29"/>
                      <a:pt x="3" y="28"/>
                      <a:pt x="3" y="2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1" y="17"/>
                      <a:pt x="1" y="1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dirty="0">
                  <a:solidFill>
                    <a:srgbClr val="454545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12"/>
              <p:cNvSpPr/>
              <p:nvPr/>
            </p:nvSpPr>
            <p:spPr bwMode="auto">
              <a:xfrm>
                <a:off x="1562100" y="2668588"/>
                <a:ext cx="11113" cy="46038"/>
              </a:xfrm>
              <a:custGeom>
                <a:avLst/>
                <a:gdLst>
                  <a:gd name="T0" fmla="*/ 3 w 15"/>
                  <a:gd name="T1" fmla="*/ 3 h 72"/>
                  <a:gd name="T2" fmla="*/ 3 w 15"/>
                  <a:gd name="T3" fmla="*/ 0 h 72"/>
                  <a:gd name="T4" fmla="*/ 9 w 15"/>
                  <a:gd name="T5" fmla="*/ 0 h 72"/>
                  <a:gd name="T6" fmla="*/ 11 w 15"/>
                  <a:gd name="T7" fmla="*/ 10 h 72"/>
                  <a:gd name="T8" fmla="*/ 13 w 15"/>
                  <a:gd name="T9" fmla="*/ 11 h 72"/>
                  <a:gd name="T10" fmla="*/ 13 w 15"/>
                  <a:gd name="T11" fmla="*/ 36 h 72"/>
                  <a:gd name="T12" fmla="*/ 11 w 15"/>
                  <a:gd name="T13" fmla="*/ 38 h 72"/>
                  <a:gd name="T14" fmla="*/ 11 w 15"/>
                  <a:gd name="T15" fmla="*/ 63 h 72"/>
                  <a:gd name="T16" fmla="*/ 7 w 15"/>
                  <a:gd name="T17" fmla="*/ 72 h 72"/>
                  <a:gd name="T18" fmla="*/ 2 w 15"/>
                  <a:gd name="T19" fmla="*/ 72 h 72"/>
                  <a:gd name="T20" fmla="*/ 2 w 15"/>
                  <a:gd name="T21" fmla="*/ 64 h 72"/>
                  <a:gd name="T22" fmla="*/ 0 w 15"/>
                  <a:gd name="T23" fmla="*/ 62 h 72"/>
                  <a:gd name="T24" fmla="*/ 2 w 15"/>
                  <a:gd name="T25" fmla="*/ 7 h 72"/>
                  <a:gd name="T26" fmla="*/ 3 w 15"/>
                  <a:gd name="T27" fmla="*/ 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72">
                    <a:moveTo>
                      <a:pt x="3" y="3"/>
                    </a:moveTo>
                    <a:cubicBezTo>
                      <a:pt x="3" y="3"/>
                      <a:pt x="3" y="1"/>
                      <a:pt x="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3"/>
                      <a:pt x="11" y="6"/>
                      <a:pt x="11" y="10"/>
                    </a:cubicBezTo>
                    <a:cubicBezTo>
                      <a:pt x="11" y="10"/>
                      <a:pt x="13" y="12"/>
                      <a:pt x="13" y="11"/>
                    </a:cubicBezTo>
                    <a:cubicBezTo>
                      <a:pt x="15" y="20"/>
                      <a:pt x="15" y="28"/>
                      <a:pt x="13" y="36"/>
                    </a:cubicBezTo>
                    <a:cubicBezTo>
                      <a:pt x="13" y="36"/>
                      <a:pt x="11" y="38"/>
                      <a:pt x="11" y="38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8" y="65"/>
                      <a:pt x="7" y="68"/>
                      <a:pt x="7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69"/>
                      <a:pt x="2" y="67"/>
                      <a:pt x="2" y="64"/>
                    </a:cubicBezTo>
                    <a:cubicBezTo>
                      <a:pt x="1" y="64"/>
                      <a:pt x="0" y="63"/>
                      <a:pt x="0" y="62"/>
                    </a:cubicBezTo>
                    <a:cubicBezTo>
                      <a:pt x="2" y="45"/>
                      <a:pt x="3" y="25"/>
                      <a:pt x="2" y="7"/>
                    </a:cubicBezTo>
                    <a:cubicBezTo>
                      <a:pt x="2" y="6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dirty="0">
                  <a:solidFill>
                    <a:srgbClr val="454545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3"/>
              <p:cNvSpPr/>
              <p:nvPr/>
            </p:nvSpPr>
            <p:spPr bwMode="auto">
              <a:xfrm>
                <a:off x="1592263" y="3022600"/>
                <a:ext cx="33338" cy="12700"/>
              </a:xfrm>
              <a:custGeom>
                <a:avLst/>
                <a:gdLst>
                  <a:gd name="T0" fmla="*/ 7 w 42"/>
                  <a:gd name="T1" fmla="*/ 0 h 20"/>
                  <a:gd name="T2" fmla="*/ 14 w 42"/>
                  <a:gd name="T3" fmla="*/ 1 h 20"/>
                  <a:gd name="T4" fmla="*/ 25 w 42"/>
                  <a:gd name="T5" fmla="*/ 6 h 20"/>
                  <a:gd name="T6" fmla="*/ 38 w 42"/>
                  <a:gd name="T7" fmla="*/ 6 h 20"/>
                  <a:gd name="T8" fmla="*/ 41 w 42"/>
                  <a:gd name="T9" fmla="*/ 11 h 20"/>
                  <a:gd name="T10" fmla="*/ 41 w 42"/>
                  <a:gd name="T11" fmla="*/ 18 h 20"/>
                  <a:gd name="T12" fmla="*/ 39 w 42"/>
                  <a:gd name="T13" fmla="*/ 19 h 20"/>
                  <a:gd name="T14" fmla="*/ 30 w 42"/>
                  <a:gd name="T15" fmla="*/ 19 h 20"/>
                  <a:gd name="T16" fmla="*/ 27 w 42"/>
                  <a:gd name="T17" fmla="*/ 17 h 20"/>
                  <a:gd name="T18" fmla="*/ 21 w 42"/>
                  <a:gd name="T19" fmla="*/ 16 h 20"/>
                  <a:gd name="T20" fmla="*/ 2 w 42"/>
                  <a:gd name="T21" fmla="*/ 10 h 20"/>
                  <a:gd name="T22" fmla="*/ 1 w 42"/>
                  <a:gd name="T23" fmla="*/ 3 h 20"/>
                  <a:gd name="T24" fmla="*/ 7 w 42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0">
                    <a:moveTo>
                      <a:pt x="7" y="0"/>
                    </a:moveTo>
                    <a:cubicBezTo>
                      <a:pt x="9" y="0"/>
                      <a:pt x="12" y="1"/>
                      <a:pt x="14" y="1"/>
                    </a:cubicBezTo>
                    <a:cubicBezTo>
                      <a:pt x="18" y="3"/>
                      <a:pt x="21" y="5"/>
                      <a:pt x="25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8"/>
                      <a:pt x="41" y="9"/>
                      <a:pt x="41" y="11"/>
                    </a:cubicBezTo>
                    <a:cubicBezTo>
                      <a:pt x="42" y="13"/>
                      <a:pt x="42" y="16"/>
                      <a:pt x="41" y="18"/>
                    </a:cubicBezTo>
                    <a:cubicBezTo>
                      <a:pt x="41" y="19"/>
                      <a:pt x="40" y="19"/>
                      <a:pt x="39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2" y="16"/>
                      <a:pt x="28" y="18"/>
                      <a:pt x="27" y="17"/>
                    </a:cubicBezTo>
                    <a:cubicBezTo>
                      <a:pt x="25" y="17"/>
                      <a:pt x="23" y="15"/>
                      <a:pt x="21" y="16"/>
                    </a:cubicBezTo>
                    <a:cubicBezTo>
                      <a:pt x="13" y="20"/>
                      <a:pt x="6" y="14"/>
                      <a:pt x="2" y="10"/>
                    </a:cubicBezTo>
                    <a:cubicBezTo>
                      <a:pt x="0" y="9"/>
                      <a:pt x="1" y="5"/>
                      <a:pt x="1" y="3"/>
                    </a:cubicBezTo>
                    <a:cubicBezTo>
                      <a:pt x="2" y="2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dirty="0">
                  <a:solidFill>
                    <a:srgbClr val="454545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4"/>
              <p:cNvSpPr/>
              <p:nvPr/>
            </p:nvSpPr>
            <p:spPr bwMode="auto">
              <a:xfrm>
                <a:off x="1560513" y="2636838"/>
                <a:ext cx="11113" cy="15875"/>
              </a:xfrm>
              <a:custGeom>
                <a:avLst/>
                <a:gdLst>
                  <a:gd name="T0" fmla="*/ 4 w 14"/>
                  <a:gd name="T1" fmla="*/ 1 h 27"/>
                  <a:gd name="T2" fmla="*/ 10 w 14"/>
                  <a:gd name="T3" fmla="*/ 1 h 27"/>
                  <a:gd name="T4" fmla="*/ 12 w 14"/>
                  <a:gd name="T5" fmla="*/ 6 h 27"/>
                  <a:gd name="T6" fmla="*/ 14 w 14"/>
                  <a:gd name="T7" fmla="*/ 6 h 27"/>
                  <a:gd name="T8" fmla="*/ 14 w 14"/>
                  <a:gd name="T9" fmla="*/ 13 h 27"/>
                  <a:gd name="T10" fmla="*/ 12 w 14"/>
                  <a:gd name="T11" fmla="*/ 13 h 27"/>
                  <a:gd name="T12" fmla="*/ 11 w 14"/>
                  <a:gd name="T13" fmla="*/ 26 h 27"/>
                  <a:gd name="T14" fmla="*/ 3 w 14"/>
                  <a:gd name="T15" fmla="*/ 26 h 27"/>
                  <a:gd name="T16" fmla="*/ 3 w 14"/>
                  <a:gd name="T17" fmla="*/ 15 h 27"/>
                  <a:gd name="T18" fmla="*/ 1 w 14"/>
                  <a:gd name="T19" fmla="*/ 13 h 27"/>
                  <a:gd name="T20" fmla="*/ 3 w 14"/>
                  <a:gd name="T21" fmla="*/ 4 h 27"/>
                  <a:gd name="T22" fmla="*/ 4 w 14"/>
                  <a:gd name="T23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27">
                    <a:moveTo>
                      <a:pt x="4" y="1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2" y="2"/>
                      <a:pt x="12" y="5"/>
                      <a:pt x="12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7"/>
                      <a:pt x="6" y="27"/>
                      <a:pt x="3" y="26"/>
                    </a:cubicBezTo>
                    <a:cubicBezTo>
                      <a:pt x="3" y="23"/>
                      <a:pt x="3" y="19"/>
                      <a:pt x="3" y="15"/>
                    </a:cubicBezTo>
                    <a:cubicBezTo>
                      <a:pt x="2" y="15"/>
                      <a:pt x="0" y="14"/>
                      <a:pt x="1" y="13"/>
                    </a:cubicBezTo>
                    <a:cubicBezTo>
                      <a:pt x="2" y="10"/>
                      <a:pt x="2" y="7"/>
                      <a:pt x="3" y="4"/>
                    </a:cubicBezTo>
                    <a:cubicBezTo>
                      <a:pt x="3" y="3"/>
                      <a:pt x="4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dirty="0">
                  <a:solidFill>
                    <a:srgbClr val="454545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15"/>
              <p:cNvSpPr/>
              <p:nvPr/>
            </p:nvSpPr>
            <p:spPr bwMode="auto">
              <a:xfrm>
                <a:off x="2058988" y="1792288"/>
                <a:ext cx="4763" cy="12700"/>
              </a:xfrm>
              <a:custGeom>
                <a:avLst/>
                <a:gdLst>
                  <a:gd name="T0" fmla="*/ 2 w 7"/>
                  <a:gd name="T1" fmla="*/ 1 h 21"/>
                  <a:gd name="T2" fmla="*/ 4 w 7"/>
                  <a:gd name="T3" fmla="*/ 0 h 21"/>
                  <a:gd name="T4" fmla="*/ 6 w 7"/>
                  <a:gd name="T5" fmla="*/ 15 h 21"/>
                  <a:gd name="T6" fmla="*/ 4 w 7"/>
                  <a:gd name="T7" fmla="*/ 16 h 21"/>
                  <a:gd name="T8" fmla="*/ 5 w 7"/>
                  <a:gd name="T9" fmla="*/ 18 h 21"/>
                  <a:gd name="T10" fmla="*/ 1 w 7"/>
                  <a:gd name="T11" fmla="*/ 18 h 21"/>
                  <a:gd name="T12" fmla="*/ 0 w 7"/>
                  <a:gd name="T13" fmla="*/ 1 h 21"/>
                  <a:gd name="T14" fmla="*/ 2 w 7"/>
                  <a:gd name="T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21">
                    <a:moveTo>
                      <a:pt x="2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6" y="4"/>
                      <a:pt x="7" y="9"/>
                      <a:pt x="6" y="15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5" y="16"/>
                      <a:pt x="7" y="17"/>
                      <a:pt x="5" y="18"/>
                    </a:cubicBezTo>
                    <a:cubicBezTo>
                      <a:pt x="4" y="18"/>
                      <a:pt x="2" y="21"/>
                      <a:pt x="1" y="18"/>
                    </a:cubicBezTo>
                    <a:cubicBezTo>
                      <a:pt x="0" y="13"/>
                      <a:pt x="0" y="6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dirty="0">
                  <a:solidFill>
                    <a:srgbClr val="454545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16"/>
              <p:cNvSpPr/>
              <p:nvPr/>
            </p:nvSpPr>
            <p:spPr bwMode="auto">
              <a:xfrm>
                <a:off x="2058988" y="2101850"/>
                <a:ext cx="4763" cy="12700"/>
              </a:xfrm>
              <a:custGeom>
                <a:avLst/>
                <a:gdLst>
                  <a:gd name="T0" fmla="*/ 2 w 7"/>
                  <a:gd name="T1" fmla="*/ 1 h 21"/>
                  <a:gd name="T2" fmla="*/ 4 w 7"/>
                  <a:gd name="T3" fmla="*/ 1 h 21"/>
                  <a:gd name="T4" fmla="*/ 6 w 7"/>
                  <a:gd name="T5" fmla="*/ 15 h 21"/>
                  <a:gd name="T6" fmla="*/ 4 w 7"/>
                  <a:gd name="T7" fmla="*/ 16 h 21"/>
                  <a:gd name="T8" fmla="*/ 5 w 7"/>
                  <a:gd name="T9" fmla="*/ 18 h 21"/>
                  <a:gd name="T10" fmla="*/ 1 w 7"/>
                  <a:gd name="T11" fmla="*/ 19 h 21"/>
                  <a:gd name="T12" fmla="*/ 0 w 7"/>
                  <a:gd name="T13" fmla="*/ 2 h 21"/>
                  <a:gd name="T14" fmla="*/ 2 w 7"/>
                  <a:gd name="T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21">
                    <a:moveTo>
                      <a:pt x="2" y="1"/>
                    </a:moveTo>
                    <a:cubicBezTo>
                      <a:pt x="2" y="0"/>
                      <a:pt x="3" y="1"/>
                      <a:pt x="4" y="1"/>
                    </a:cubicBezTo>
                    <a:cubicBezTo>
                      <a:pt x="6" y="4"/>
                      <a:pt x="7" y="10"/>
                      <a:pt x="6" y="15"/>
                    </a:cubicBezTo>
                    <a:cubicBezTo>
                      <a:pt x="6" y="16"/>
                      <a:pt x="5" y="16"/>
                      <a:pt x="4" y="16"/>
                    </a:cubicBezTo>
                    <a:cubicBezTo>
                      <a:pt x="5" y="17"/>
                      <a:pt x="7" y="17"/>
                      <a:pt x="5" y="18"/>
                    </a:cubicBezTo>
                    <a:cubicBezTo>
                      <a:pt x="4" y="18"/>
                      <a:pt x="2" y="21"/>
                      <a:pt x="1" y="19"/>
                    </a:cubicBezTo>
                    <a:cubicBezTo>
                      <a:pt x="0" y="14"/>
                      <a:pt x="0" y="7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dirty="0">
                  <a:solidFill>
                    <a:srgbClr val="454545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7"/>
              <p:cNvSpPr/>
              <p:nvPr/>
            </p:nvSpPr>
            <p:spPr bwMode="auto">
              <a:xfrm>
                <a:off x="1655763" y="3027363"/>
                <a:ext cx="11113" cy="6350"/>
              </a:xfrm>
              <a:custGeom>
                <a:avLst/>
                <a:gdLst>
                  <a:gd name="T0" fmla="*/ 2 w 14"/>
                  <a:gd name="T1" fmla="*/ 2 h 12"/>
                  <a:gd name="T2" fmla="*/ 11 w 14"/>
                  <a:gd name="T3" fmla="*/ 2 h 12"/>
                  <a:gd name="T4" fmla="*/ 14 w 14"/>
                  <a:gd name="T5" fmla="*/ 5 h 12"/>
                  <a:gd name="T6" fmla="*/ 10 w 14"/>
                  <a:gd name="T7" fmla="*/ 9 h 12"/>
                  <a:gd name="T8" fmla="*/ 2 w 14"/>
                  <a:gd name="T9" fmla="*/ 8 h 12"/>
                  <a:gd name="T10" fmla="*/ 2 w 14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2" y="2"/>
                    </a:moveTo>
                    <a:cubicBezTo>
                      <a:pt x="5" y="1"/>
                      <a:pt x="8" y="0"/>
                      <a:pt x="11" y="2"/>
                    </a:cubicBezTo>
                    <a:cubicBezTo>
                      <a:pt x="11" y="4"/>
                      <a:pt x="13" y="4"/>
                      <a:pt x="14" y="5"/>
                    </a:cubicBezTo>
                    <a:cubicBezTo>
                      <a:pt x="12" y="6"/>
                      <a:pt x="11" y="8"/>
                      <a:pt x="10" y="9"/>
                    </a:cubicBezTo>
                    <a:cubicBezTo>
                      <a:pt x="7" y="12"/>
                      <a:pt x="3" y="10"/>
                      <a:pt x="2" y="8"/>
                    </a:cubicBezTo>
                    <a:cubicBezTo>
                      <a:pt x="0" y="6"/>
                      <a:pt x="0" y="3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dirty="0">
                  <a:solidFill>
                    <a:srgbClr val="454545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Freeform 18"/>
              <p:cNvSpPr/>
              <p:nvPr/>
            </p:nvSpPr>
            <p:spPr bwMode="auto">
              <a:xfrm>
                <a:off x="1549400" y="2830513"/>
                <a:ext cx="7938" cy="7938"/>
              </a:xfrm>
              <a:custGeom>
                <a:avLst/>
                <a:gdLst>
                  <a:gd name="T0" fmla="*/ 3 w 9"/>
                  <a:gd name="T1" fmla="*/ 1 h 12"/>
                  <a:gd name="T2" fmla="*/ 6 w 9"/>
                  <a:gd name="T3" fmla="*/ 0 h 12"/>
                  <a:gd name="T4" fmla="*/ 8 w 9"/>
                  <a:gd name="T5" fmla="*/ 8 h 12"/>
                  <a:gd name="T6" fmla="*/ 8 w 9"/>
                  <a:gd name="T7" fmla="*/ 12 h 12"/>
                  <a:gd name="T8" fmla="*/ 3 w 9"/>
                  <a:gd name="T9" fmla="*/ 12 h 12"/>
                  <a:gd name="T10" fmla="*/ 1 w 9"/>
                  <a:gd name="T11" fmla="*/ 9 h 12"/>
                  <a:gd name="T12" fmla="*/ 3 w 9"/>
                  <a:gd name="T13" fmla="*/ 1 h 12"/>
                  <a:gd name="T14" fmla="*/ 3 w 9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2">
                    <a:moveTo>
                      <a:pt x="3" y="1"/>
                    </a:moveTo>
                    <a:cubicBezTo>
                      <a:pt x="4" y="0"/>
                      <a:pt x="6" y="0"/>
                      <a:pt x="6" y="0"/>
                    </a:cubicBezTo>
                    <a:cubicBezTo>
                      <a:pt x="8" y="2"/>
                      <a:pt x="9" y="4"/>
                      <a:pt x="8" y="8"/>
                    </a:cubicBezTo>
                    <a:cubicBezTo>
                      <a:pt x="8" y="8"/>
                      <a:pt x="8" y="11"/>
                      <a:pt x="8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0"/>
                      <a:pt x="2" y="10"/>
                      <a:pt x="1" y="9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 dirty="0">
                  <a:solidFill>
                    <a:srgbClr val="454545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493281" y="1700230"/>
              <a:ext cx="482743" cy="128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AC2B0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中国风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69621" y="1674086"/>
            <a:ext cx="2262158" cy="3452336"/>
            <a:chOff x="1533681" y="2041113"/>
            <a:chExt cx="2262158" cy="3452336"/>
          </a:xfrm>
        </p:grpSpPr>
        <p:sp>
          <p:nvSpPr>
            <p:cNvPr id="117" name="文本框 116"/>
            <p:cNvSpPr txBox="1"/>
            <p:nvPr/>
          </p:nvSpPr>
          <p:spPr>
            <a:xfrm>
              <a:off x="1533681" y="3869436"/>
              <a:ext cx="2262158" cy="162401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击鼓其镗踊跃用兵。土国城漕，我独南行。 从孙子仲平陈与宋。不我以归，忧心有忡。 爰居击鼓其镗，踊跃用兵土国城漕，我独南行。 从孙子仲，平陈与宋。不我以归忧心有忡。 爰居爰处？爰丧其马？于以求之于林之下。</a:t>
              </a:r>
            </a:p>
          </p:txBody>
        </p:sp>
        <p:grpSp>
          <p:nvGrpSpPr>
            <p:cNvPr id="123" name="组合 122"/>
            <p:cNvGrpSpPr/>
            <p:nvPr/>
          </p:nvGrpSpPr>
          <p:grpSpPr>
            <a:xfrm>
              <a:off x="1817457" y="2041113"/>
              <a:ext cx="1617663" cy="1624012"/>
              <a:chOff x="1586024" y="2491865"/>
              <a:chExt cx="1617663" cy="1624012"/>
            </a:xfrm>
          </p:grpSpPr>
          <p:sp>
            <p:nvSpPr>
              <p:cNvPr id="124" name="Freeform 5"/>
              <p:cNvSpPr>
                <a:spLocks noEditPoints="1"/>
              </p:cNvSpPr>
              <p:nvPr/>
            </p:nvSpPr>
            <p:spPr>
              <a:xfrm>
                <a:off x="1586024" y="2491865"/>
                <a:ext cx="1617663" cy="1624012"/>
              </a:xfrm>
              <a:custGeom>
                <a:avLst/>
                <a:gdLst/>
                <a:ahLst/>
                <a:cxnLst>
                  <a:cxn ang="0">
                    <a:pos x="1617725" y="811398"/>
                  </a:cxn>
                  <a:cxn ang="0">
                    <a:pos x="808863" y="1380183"/>
                  </a:cxn>
                  <a:cxn ang="0">
                    <a:pos x="821284" y="199368"/>
                  </a:cxn>
                  <a:cxn ang="0">
                    <a:pos x="808863" y="199368"/>
                  </a:cxn>
                  <a:cxn ang="0">
                    <a:pos x="853434" y="164185"/>
                  </a:cxn>
                  <a:cxn ang="0">
                    <a:pos x="1125247" y="130469"/>
                  </a:cxn>
                  <a:cxn ang="0">
                    <a:pos x="1173472" y="320308"/>
                  </a:cxn>
                  <a:cxn ang="0">
                    <a:pos x="1144245" y="139997"/>
                  </a:cxn>
                  <a:cxn ang="0">
                    <a:pos x="1208544" y="343030"/>
                  </a:cxn>
                  <a:cxn ang="0">
                    <a:pos x="1357603" y="300518"/>
                  </a:cxn>
                  <a:cxn ang="0">
                    <a:pos x="1364910" y="558523"/>
                  </a:cxn>
                  <a:cxn ang="0">
                    <a:pos x="1281612" y="423657"/>
                  </a:cxn>
                  <a:cxn ang="0">
                    <a:pos x="1557809" y="825324"/>
                  </a:cxn>
                  <a:cxn ang="0">
                    <a:pos x="1415327" y="740300"/>
                  </a:cxn>
                  <a:cxn ang="0">
                    <a:pos x="1415327" y="740300"/>
                  </a:cxn>
                  <a:cxn ang="0">
                    <a:pos x="1553425" y="894224"/>
                  </a:cxn>
                  <a:cxn ang="0">
                    <a:pos x="1332029" y="1126575"/>
                  </a:cxn>
                  <a:cxn ang="0">
                    <a:pos x="1224619" y="1259976"/>
                  </a:cxn>
                  <a:cxn ang="0">
                    <a:pos x="1087982" y="1355995"/>
                  </a:cxn>
                  <a:cxn ang="0">
                    <a:pos x="1207083" y="1276101"/>
                  </a:cxn>
                  <a:cxn ang="0">
                    <a:pos x="1066792" y="1517248"/>
                  </a:cxn>
                  <a:cxn ang="0">
                    <a:pos x="775251" y="1422695"/>
                  </a:cxn>
                  <a:cxn ang="0">
                    <a:pos x="819823" y="1423428"/>
                  </a:cxn>
                  <a:cxn ang="0">
                    <a:pos x="762830" y="1561227"/>
                  </a:cxn>
                  <a:cxn ang="0">
                    <a:pos x="416487" y="1315681"/>
                  </a:cxn>
                  <a:cxn ang="0">
                    <a:pos x="433293" y="1294425"/>
                  </a:cxn>
                  <a:cxn ang="0">
                    <a:pos x="391644" y="1258510"/>
                  </a:cxn>
                  <a:cxn ang="0">
                    <a:pos x="391644" y="1258510"/>
                  </a:cxn>
                  <a:cxn ang="0">
                    <a:pos x="357302" y="1223327"/>
                  </a:cxn>
                  <a:cxn ang="0">
                    <a:pos x="232356" y="1291493"/>
                  </a:cxn>
                  <a:cxn ang="0">
                    <a:pos x="243316" y="1042284"/>
                  </a:cxn>
                  <a:cxn ang="0">
                    <a:pos x="201668" y="876632"/>
                  </a:cxn>
                  <a:cxn ang="0">
                    <a:pos x="222127" y="981447"/>
                  </a:cxn>
                  <a:cxn ang="0">
                    <a:pos x="98642" y="747630"/>
                  </a:cxn>
                  <a:cxn ang="0">
                    <a:pos x="200206" y="854643"/>
                  </a:cxn>
                  <a:cxn ang="0">
                    <a:pos x="114717" y="731504"/>
                  </a:cxn>
                  <a:cxn ang="0">
                    <a:pos x="230164" y="502818"/>
                  </a:cxn>
                  <a:cxn ang="0">
                    <a:pos x="345612" y="221357"/>
                  </a:cxn>
                  <a:cxn ang="0">
                    <a:pos x="360956" y="395804"/>
                  </a:cxn>
                  <a:cxn ang="0">
                    <a:pos x="474942" y="299052"/>
                  </a:cxn>
                  <a:cxn ang="0">
                    <a:pos x="377761" y="378213"/>
                  </a:cxn>
                  <a:cxn ang="0">
                    <a:pos x="442792" y="156123"/>
                  </a:cxn>
                  <a:cxn ang="0">
                    <a:pos x="708029" y="66700"/>
                  </a:cxn>
                  <a:cxn ang="0">
                    <a:pos x="702914" y="139997"/>
                  </a:cxn>
                  <a:cxn ang="0">
                    <a:pos x="732872" y="63768"/>
                  </a:cxn>
                  <a:cxn ang="0">
                    <a:pos x="1405828" y="357689"/>
                  </a:cxn>
                  <a:cxn ang="0">
                    <a:pos x="1446746" y="1205003"/>
                  </a:cxn>
                  <a:cxn ang="0">
                    <a:pos x="1250924" y="1418297"/>
                  </a:cxn>
                  <a:cxn ang="0">
                    <a:pos x="475673" y="1484265"/>
                  </a:cxn>
                  <a:cxn ang="0">
                    <a:pos x="207513" y="490357"/>
                  </a:cxn>
                </a:cxnLst>
                <a:rect l="0" t="0" r="0" b="0"/>
                <a:pathLst>
                  <a:path w="2214" h="2214">
                    <a:moveTo>
                      <a:pt x="1107" y="0"/>
                    </a:moveTo>
                    <a:cubicBezTo>
                      <a:pt x="496" y="0"/>
                      <a:pt x="0" y="496"/>
                      <a:pt x="0" y="1107"/>
                    </a:cubicBezTo>
                    <a:cubicBezTo>
                      <a:pt x="0" y="1718"/>
                      <a:pt x="496" y="2214"/>
                      <a:pt x="1107" y="2214"/>
                    </a:cubicBezTo>
                    <a:cubicBezTo>
                      <a:pt x="1718" y="2214"/>
                      <a:pt x="2214" y="1718"/>
                      <a:pt x="2214" y="1107"/>
                    </a:cubicBezTo>
                    <a:cubicBezTo>
                      <a:pt x="2214" y="496"/>
                      <a:pt x="1718" y="0"/>
                      <a:pt x="1107" y="0"/>
                    </a:cubicBezTo>
                    <a:close/>
                    <a:moveTo>
                      <a:pt x="1107" y="331"/>
                    </a:moveTo>
                    <a:cubicBezTo>
                      <a:pt x="1536" y="331"/>
                      <a:pt x="1883" y="679"/>
                      <a:pt x="1883" y="1107"/>
                    </a:cubicBezTo>
                    <a:cubicBezTo>
                      <a:pt x="1883" y="1536"/>
                      <a:pt x="1536" y="1883"/>
                      <a:pt x="1107" y="1883"/>
                    </a:cubicBezTo>
                    <a:cubicBezTo>
                      <a:pt x="679" y="1883"/>
                      <a:pt x="331" y="1536"/>
                      <a:pt x="331" y="1107"/>
                    </a:cubicBezTo>
                    <a:cubicBezTo>
                      <a:pt x="331" y="679"/>
                      <a:pt x="679" y="331"/>
                      <a:pt x="1107" y="331"/>
                    </a:cubicBezTo>
                    <a:close/>
                    <a:moveTo>
                      <a:pt x="1107" y="272"/>
                    </a:moveTo>
                    <a:cubicBezTo>
                      <a:pt x="1113" y="272"/>
                      <a:pt x="1118" y="272"/>
                      <a:pt x="1124" y="272"/>
                    </a:cubicBezTo>
                    <a:lnTo>
                      <a:pt x="1138" y="224"/>
                    </a:lnTo>
                    <a:lnTo>
                      <a:pt x="950" y="220"/>
                    </a:lnTo>
                    <a:lnTo>
                      <a:pt x="922" y="292"/>
                    </a:lnTo>
                    <a:cubicBezTo>
                      <a:pt x="981" y="279"/>
                      <a:pt x="1043" y="272"/>
                      <a:pt x="1107" y="272"/>
                    </a:cubicBezTo>
                    <a:close/>
                    <a:moveTo>
                      <a:pt x="1154" y="273"/>
                    </a:moveTo>
                    <a:cubicBezTo>
                      <a:pt x="1227" y="277"/>
                      <a:pt x="1298" y="291"/>
                      <a:pt x="1366" y="313"/>
                    </a:cubicBezTo>
                    <a:lnTo>
                      <a:pt x="1298" y="227"/>
                    </a:lnTo>
                    <a:lnTo>
                      <a:pt x="1168" y="224"/>
                    </a:lnTo>
                    <a:lnTo>
                      <a:pt x="1154" y="273"/>
                    </a:lnTo>
                    <a:close/>
                    <a:moveTo>
                      <a:pt x="1418" y="332"/>
                    </a:moveTo>
                    <a:lnTo>
                      <a:pt x="1420" y="332"/>
                    </a:lnTo>
                    <a:lnTo>
                      <a:pt x="1540" y="178"/>
                    </a:lnTo>
                    <a:cubicBezTo>
                      <a:pt x="1442" y="132"/>
                      <a:pt x="1336" y="101"/>
                      <a:pt x="1224" y="89"/>
                    </a:cubicBezTo>
                    <a:lnTo>
                      <a:pt x="1418" y="332"/>
                    </a:lnTo>
                    <a:close/>
                    <a:moveTo>
                      <a:pt x="1448" y="344"/>
                    </a:moveTo>
                    <a:cubicBezTo>
                      <a:pt x="1504" y="369"/>
                      <a:pt x="1557" y="401"/>
                      <a:pt x="1606" y="437"/>
                    </a:cubicBezTo>
                    <a:lnTo>
                      <a:pt x="1651" y="439"/>
                    </a:lnTo>
                    <a:lnTo>
                      <a:pt x="1626" y="223"/>
                    </a:lnTo>
                    <a:cubicBezTo>
                      <a:pt x="1607" y="212"/>
                      <a:pt x="1587" y="201"/>
                      <a:pt x="1566" y="190"/>
                    </a:cubicBezTo>
                    <a:lnTo>
                      <a:pt x="1566" y="191"/>
                    </a:lnTo>
                    <a:lnTo>
                      <a:pt x="1448" y="344"/>
                    </a:lnTo>
                    <a:close/>
                    <a:moveTo>
                      <a:pt x="1645" y="468"/>
                    </a:moveTo>
                    <a:cubicBezTo>
                      <a:pt x="1648" y="470"/>
                      <a:pt x="1651" y="473"/>
                      <a:pt x="1655" y="476"/>
                    </a:cubicBezTo>
                    <a:lnTo>
                      <a:pt x="1654" y="468"/>
                    </a:lnTo>
                    <a:lnTo>
                      <a:pt x="1645" y="468"/>
                    </a:lnTo>
                    <a:close/>
                    <a:moveTo>
                      <a:pt x="1687" y="506"/>
                    </a:moveTo>
                    <a:cubicBezTo>
                      <a:pt x="1704" y="522"/>
                      <a:pt x="1720" y="539"/>
                      <a:pt x="1735" y="556"/>
                    </a:cubicBezTo>
                    <a:lnTo>
                      <a:pt x="1858" y="410"/>
                    </a:lnTo>
                    <a:cubicBezTo>
                      <a:pt x="1799" y="346"/>
                      <a:pt x="1732" y="290"/>
                      <a:pt x="1658" y="242"/>
                    </a:cubicBezTo>
                    <a:lnTo>
                      <a:pt x="1687" y="506"/>
                    </a:lnTo>
                    <a:close/>
                    <a:moveTo>
                      <a:pt x="1754" y="578"/>
                    </a:moveTo>
                    <a:cubicBezTo>
                      <a:pt x="1799" y="634"/>
                      <a:pt x="1838" y="696"/>
                      <a:pt x="1868" y="762"/>
                    </a:cubicBezTo>
                    <a:lnTo>
                      <a:pt x="1898" y="458"/>
                    </a:lnTo>
                    <a:lnTo>
                      <a:pt x="1901" y="459"/>
                    </a:lnTo>
                    <a:cubicBezTo>
                      <a:pt x="1893" y="450"/>
                      <a:pt x="1886" y="441"/>
                      <a:pt x="1878" y="432"/>
                    </a:cubicBezTo>
                    <a:lnTo>
                      <a:pt x="1754" y="578"/>
                    </a:lnTo>
                    <a:close/>
                    <a:moveTo>
                      <a:pt x="1887" y="806"/>
                    </a:moveTo>
                    <a:cubicBezTo>
                      <a:pt x="1906" y="856"/>
                      <a:pt x="1920" y="907"/>
                      <a:pt x="1930" y="961"/>
                    </a:cubicBezTo>
                    <a:lnTo>
                      <a:pt x="2090" y="1127"/>
                    </a:lnTo>
                    <a:lnTo>
                      <a:pt x="2132" y="1126"/>
                    </a:lnTo>
                    <a:cubicBezTo>
                      <a:pt x="2132" y="1120"/>
                      <a:pt x="2132" y="1113"/>
                      <a:pt x="2132" y="1107"/>
                    </a:cubicBezTo>
                    <a:cubicBezTo>
                      <a:pt x="2132" y="1021"/>
                      <a:pt x="2121" y="938"/>
                      <a:pt x="2102" y="858"/>
                    </a:cubicBezTo>
                    <a:lnTo>
                      <a:pt x="1887" y="806"/>
                    </a:lnTo>
                    <a:close/>
                    <a:moveTo>
                      <a:pt x="1937" y="1010"/>
                    </a:moveTo>
                    <a:cubicBezTo>
                      <a:pt x="1941" y="1042"/>
                      <a:pt x="1942" y="1074"/>
                      <a:pt x="1942" y="1107"/>
                    </a:cubicBezTo>
                    <a:cubicBezTo>
                      <a:pt x="1942" y="1114"/>
                      <a:pt x="1942" y="1121"/>
                      <a:pt x="1942" y="1128"/>
                    </a:cubicBezTo>
                    <a:lnTo>
                      <a:pt x="2050" y="1127"/>
                    </a:lnTo>
                    <a:lnTo>
                      <a:pt x="1937" y="1010"/>
                    </a:lnTo>
                    <a:close/>
                    <a:moveTo>
                      <a:pt x="1941" y="1157"/>
                    </a:moveTo>
                    <a:cubicBezTo>
                      <a:pt x="1940" y="1165"/>
                      <a:pt x="1940" y="1172"/>
                      <a:pt x="1939" y="1180"/>
                    </a:cubicBezTo>
                    <a:lnTo>
                      <a:pt x="1937" y="1346"/>
                    </a:lnTo>
                    <a:lnTo>
                      <a:pt x="2126" y="1220"/>
                    </a:lnTo>
                    <a:cubicBezTo>
                      <a:pt x="2128" y="1199"/>
                      <a:pt x="2130" y="1177"/>
                      <a:pt x="2131" y="1155"/>
                    </a:cubicBezTo>
                    <a:lnTo>
                      <a:pt x="1941" y="1157"/>
                    </a:lnTo>
                    <a:close/>
                    <a:moveTo>
                      <a:pt x="1908" y="1346"/>
                    </a:moveTo>
                    <a:cubicBezTo>
                      <a:pt x="1888" y="1414"/>
                      <a:pt x="1859" y="1478"/>
                      <a:pt x="1823" y="1537"/>
                    </a:cubicBezTo>
                    <a:lnTo>
                      <a:pt x="1904" y="1592"/>
                    </a:lnTo>
                    <a:lnTo>
                      <a:pt x="1908" y="1346"/>
                    </a:lnTo>
                    <a:close/>
                    <a:moveTo>
                      <a:pt x="1767" y="1619"/>
                    </a:moveTo>
                    <a:cubicBezTo>
                      <a:pt x="1740" y="1655"/>
                      <a:pt x="1709" y="1688"/>
                      <a:pt x="1676" y="1719"/>
                    </a:cubicBezTo>
                    <a:lnTo>
                      <a:pt x="1734" y="1741"/>
                    </a:lnTo>
                    <a:lnTo>
                      <a:pt x="1767" y="1619"/>
                    </a:lnTo>
                    <a:close/>
                    <a:moveTo>
                      <a:pt x="1652" y="1741"/>
                    </a:moveTo>
                    <a:cubicBezTo>
                      <a:pt x="1602" y="1783"/>
                      <a:pt x="1548" y="1820"/>
                      <a:pt x="1489" y="1850"/>
                    </a:cubicBezTo>
                    <a:lnTo>
                      <a:pt x="1489" y="2059"/>
                    </a:lnTo>
                    <a:cubicBezTo>
                      <a:pt x="1554" y="2032"/>
                      <a:pt x="1616" y="1999"/>
                      <a:pt x="1674" y="1961"/>
                    </a:cubicBezTo>
                    <a:lnTo>
                      <a:pt x="1726" y="1770"/>
                    </a:lnTo>
                    <a:lnTo>
                      <a:pt x="1652" y="1741"/>
                    </a:lnTo>
                    <a:close/>
                    <a:moveTo>
                      <a:pt x="1460" y="1864"/>
                    </a:moveTo>
                    <a:cubicBezTo>
                      <a:pt x="1370" y="1906"/>
                      <a:pt x="1272" y="1933"/>
                      <a:pt x="1168" y="1940"/>
                    </a:cubicBezTo>
                    <a:lnTo>
                      <a:pt x="1375" y="2097"/>
                    </a:lnTo>
                    <a:cubicBezTo>
                      <a:pt x="1404" y="2089"/>
                      <a:pt x="1432" y="2080"/>
                      <a:pt x="1460" y="2070"/>
                    </a:cubicBezTo>
                    <a:lnTo>
                      <a:pt x="1460" y="1864"/>
                    </a:lnTo>
                    <a:close/>
                    <a:moveTo>
                      <a:pt x="1122" y="1942"/>
                    </a:moveTo>
                    <a:cubicBezTo>
                      <a:pt x="1117" y="1942"/>
                      <a:pt x="1112" y="1942"/>
                      <a:pt x="1107" y="1942"/>
                    </a:cubicBezTo>
                    <a:cubicBezTo>
                      <a:pt x="1091" y="1942"/>
                      <a:pt x="1076" y="1942"/>
                      <a:pt x="1061" y="1941"/>
                    </a:cubicBezTo>
                    <a:lnTo>
                      <a:pt x="1073" y="2132"/>
                    </a:lnTo>
                    <a:cubicBezTo>
                      <a:pt x="1085" y="2132"/>
                      <a:pt x="1096" y="2132"/>
                      <a:pt x="1107" y="2132"/>
                    </a:cubicBezTo>
                    <a:cubicBezTo>
                      <a:pt x="1187" y="2132"/>
                      <a:pt x="1264" y="2123"/>
                      <a:pt x="1339" y="2106"/>
                    </a:cubicBezTo>
                    <a:lnTo>
                      <a:pt x="1122" y="1942"/>
                    </a:lnTo>
                    <a:close/>
                    <a:moveTo>
                      <a:pt x="1031" y="1939"/>
                    </a:moveTo>
                    <a:cubicBezTo>
                      <a:pt x="963" y="1933"/>
                      <a:pt x="898" y="1919"/>
                      <a:pt x="835" y="1897"/>
                    </a:cubicBezTo>
                    <a:lnTo>
                      <a:pt x="1018" y="2128"/>
                    </a:lnTo>
                    <a:cubicBezTo>
                      <a:pt x="1027" y="2129"/>
                      <a:pt x="1036" y="2130"/>
                      <a:pt x="1044" y="2130"/>
                    </a:cubicBezTo>
                    <a:lnTo>
                      <a:pt x="1031" y="1939"/>
                    </a:lnTo>
                    <a:close/>
                    <a:moveTo>
                      <a:pt x="786" y="1879"/>
                    </a:moveTo>
                    <a:cubicBezTo>
                      <a:pt x="732" y="1856"/>
                      <a:pt x="681" y="1828"/>
                      <a:pt x="634" y="1795"/>
                    </a:cubicBezTo>
                    <a:lnTo>
                      <a:pt x="570" y="1795"/>
                    </a:lnTo>
                    <a:lnTo>
                      <a:pt x="582" y="1988"/>
                    </a:lnTo>
                    <a:cubicBezTo>
                      <a:pt x="596" y="1996"/>
                      <a:pt x="609" y="2003"/>
                      <a:pt x="623" y="2011"/>
                    </a:cubicBezTo>
                    <a:lnTo>
                      <a:pt x="786" y="1879"/>
                    </a:lnTo>
                    <a:close/>
                    <a:moveTo>
                      <a:pt x="593" y="1766"/>
                    </a:moveTo>
                    <a:cubicBezTo>
                      <a:pt x="584" y="1759"/>
                      <a:pt x="576" y="1752"/>
                      <a:pt x="567" y="1744"/>
                    </a:cubicBezTo>
                    <a:lnTo>
                      <a:pt x="568" y="1766"/>
                    </a:lnTo>
                    <a:lnTo>
                      <a:pt x="593" y="1766"/>
                    </a:lnTo>
                    <a:close/>
                    <a:moveTo>
                      <a:pt x="536" y="1717"/>
                    </a:moveTo>
                    <a:cubicBezTo>
                      <a:pt x="527" y="1708"/>
                      <a:pt x="518" y="1699"/>
                      <a:pt x="509" y="1691"/>
                    </a:cubicBezTo>
                    <a:lnTo>
                      <a:pt x="337" y="1784"/>
                    </a:lnTo>
                    <a:cubicBezTo>
                      <a:pt x="400" y="1855"/>
                      <a:pt x="472" y="1917"/>
                      <a:pt x="552" y="1969"/>
                    </a:cubicBezTo>
                    <a:lnTo>
                      <a:pt x="536" y="1717"/>
                    </a:lnTo>
                    <a:close/>
                    <a:moveTo>
                      <a:pt x="489" y="1669"/>
                    </a:moveTo>
                    <a:cubicBezTo>
                      <a:pt x="473" y="1651"/>
                      <a:pt x="457" y="1633"/>
                      <a:pt x="443" y="1614"/>
                    </a:cubicBezTo>
                    <a:lnTo>
                      <a:pt x="406" y="1714"/>
                    </a:lnTo>
                    <a:lnTo>
                      <a:pt x="489" y="1669"/>
                    </a:lnTo>
                    <a:close/>
                    <a:moveTo>
                      <a:pt x="422" y="1586"/>
                    </a:moveTo>
                    <a:cubicBezTo>
                      <a:pt x="418" y="1580"/>
                      <a:pt x="414" y="1574"/>
                      <a:pt x="410" y="1568"/>
                    </a:cubicBezTo>
                    <a:lnTo>
                      <a:pt x="131" y="1420"/>
                    </a:lnTo>
                    <a:cubicBezTo>
                      <a:pt x="171" y="1546"/>
                      <a:pt x="235" y="1662"/>
                      <a:pt x="318" y="1762"/>
                    </a:cubicBezTo>
                    <a:lnTo>
                      <a:pt x="368" y="1735"/>
                    </a:lnTo>
                    <a:lnTo>
                      <a:pt x="422" y="1586"/>
                    </a:lnTo>
                    <a:close/>
                    <a:moveTo>
                      <a:pt x="380" y="1519"/>
                    </a:moveTo>
                    <a:cubicBezTo>
                      <a:pt x="363" y="1488"/>
                      <a:pt x="347" y="1456"/>
                      <a:pt x="333" y="1422"/>
                    </a:cubicBezTo>
                    <a:lnTo>
                      <a:pt x="333" y="1494"/>
                    </a:lnTo>
                    <a:lnTo>
                      <a:pt x="380" y="1519"/>
                    </a:lnTo>
                    <a:close/>
                    <a:moveTo>
                      <a:pt x="304" y="1339"/>
                    </a:moveTo>
                    <a:cubicBezTo>
                      <a:pt x="291" y="1293"/>
                      <a:pt x="282" y="1245"/>
                      <a:pt x="276" y="1196"/>
                    </a:cubicBezTo>
                    <a:lnTo>
                      <a:pt x="94" y="1263"/>
                    </a:lnTo>
                    <a:cubicBezTo>
                      <a:pt x="100" y="1303"/>
                      <a:pt x="108" y="1342"/>
                      <a:pt x="119" y="1381"/>
                    </a:cubicBezTo>
                    <a:lnTo>
                      <a:pt x="305" y="1479"/>
                    </a:lnTo>
                    <a:lnTo>
                      <a:pt x="304" y="1339"/>
                    </a:lnTo>
                    <a:close/>
                    <a:moveTo>
                      <a:pt x="274" y="1166"/>
                    </a:moveTo>
                    <a:cubicBezTo>
                      <a:pt x="272" y="1147"/>
                      <a:pt x="272" y="1127"/>
                      <a:pt x="272" y="1107"/>
                    </a:cubicBezTo>
                    <a:cubicBezTo>
                      <a:pt x="272" y="1097"/>
                      <a:pt x="272" y="1087"/>
                      <a:pt x="272" y="1077"/>
                    </a:cubicBezTo>
                    <a:lnTo>
                      <a:pt x="135" y="1020"/>
                    </a:lnTo>
                    <a:lnTo>
                      <a:pt x="83" y="1074"/>
                    </a:lnTo>
                    <a:cubicBezTo>
                      <a:pt x="82" y="1085"/>
                      <a:pt x="82" y="1096"/>
                      <a:pt x="82" y="1107"/>
                    </a:cubicBezTo>
                    <a:cubicBezTo>
                      <a:pt x="82" y="1150"/>
                      <a:pt x="85" y="1192"/>
                      <a:pt x="90" y="1233"/>
                    </a:cubicBezTo>
                    <a:lnTo>
                      <a:pt x="274" y="1166"/>
                    </a:lnTo>
                    <a:close/>
                    <a:moveTo>
                      <a:pt x="274" y="1046"/>
                    </a:moveTo>
                    <a:cubicBezTo>
                      <a:pt x="278" y="982"/>
                      <a:pt x="290" y="920"/>
                      <a:pt x="308" y="861"/>
                    </a:cubicBezTo>
                    <a:lnTo>
                      <a:pt x="306" y="845"/>
                    </a:lnTo>
                    <a:lnTo>
                      <a:pt x="157" y="998"/>
                    </a:lnTo>
                    <a:lnTo>
                      <a:pt x="274" y="1046"/>
                    </a:lnTo>
                    <a:close/>
                    <a:moveTo>
                      <a:pt x="330" y="800"/>
                    </a:moveTo>
                    <a:cubicBezTo>
                      <a:pt x="341" y="771"/>
                      <a:pt x="355" y="742"/>
                      <a:pt x="369" y="715"/>
                    </a:cubicBezTo>
                    <a:lnTo>
                      <a:pt x="315" y="686"/>
                    </a:lnTo>
                    <a:lnTo>
                      <a:pt x="330" y="800"/>
                    </a:lnTo>
                    <a:close/>
                    <a:moveTo>
                      <a:pt x="384" y="689"/>
                    </a:moveTo>
                    <a:cubicBezTo>
                      <a:pt x="395" y="669"/>
                      <a:pt x="408" y="650"/>
                      <a:pt x="421" y="631"/>
                    </a:cubicBezTo>
                    <a:lnTo>
                      <a:pt x="473" y="302"/>
                    </a:lnTo>
                    <a:cubicBezTo>
                      <a:pt x="369" y="384"/>
                      <a:pt x="282" y="485"/>
                      <a:pt x="216" y="601"/>
                    </a:cubicBezTo>
                    <a:lnTo>
                      <a:pt x="384" y="689"/>
                    </a:lnTo>
                    <a:close/>
                    <a:moveTo>
                      <a:pt x="458" y="581"/>
                    </a:moveTo>
                    <a:cubicBezTo>
                      <a:pt x="470" y="567"/>
                      <a:pt x="481" y="553"/>
                      <a:pt x="494" y="540"/>
                    </a:cubicBezTo>
                    <a:lnTo>
                      <a:pt x="466" y="534"/>
                    </a:lnTo>
                    <a:lnTo>
                      <a:pt x="458" y="581"/>
                    </a:lnTo>
                    <a:close/>
                    <a:moveTo>
                      <a:pt x="517" y="516"/>
                    </a:moveTo>
                    <a:cubicBezTo>
                      <a:pt x="557" y="475"/>
                      <a:pt x="602" y="439"/>
                      <a:pt x="650" y="408"/>
                    </a:cubicBezTo>
                    <a:lnTo>
                      <a:pt x="581" y="227"/>
                    </a:lnTo>
                    <a:cubicBezTo>
                      <a:pt x="555" y="243"/>
                      <a:pt x="531" y="259"/>
                      <a:pt x="507" y="276"/>
                    </a:cubicBezTo>
                    <a:lnTo>
                      <a:pt x="470" y="505"/>
                    </a:lnTo>
                    <a:lnTo>
                      <a:pt x="517" y="516"/>
                    </a:lnTo>
                    <a:close/>
                    <a:moveTo>
                      <a:pt x="675" y="392"/>
                    </a:moveTo>
                    <a:cubicBezTo>
                      <a:pt x="715" y="368"/>
                      <a:pt x="758" y="346"/>
                      <a:pt x="802" y="329"/>
                    </a:cubicBezTo>
                    <a:lnTo>
                      <a:pt x="649" y="190"/>
                    </a:lnTo>
                    <a:cubicBezTo>
                      <a:pt x="635" y="197"/>
                      <a:pt x="620" y="205"/>
                      <a:pt x="606" y="213"/>
                    </a:cubicBezTo>
                    <a:lnTo>
                      <a:pt x="675" y="392"/>
                    </a:lnTo>
                    <a:close/>
                    <a:moveTo>
                      <a:pt x="833" y="318"/>
                    </a:moveTo>
                    <a:cubicBezTo>
                      <a:pt x="851" y="312"/>
                      <a:pt x="869" y="306"/>
                      <a:pt x="887" y="301"/>
                    </a:cubicBezTo>
                    <a:lnTo>
                      <a:pt x="969" y="91"/>
                    </a:lnTo>
                    <a:cubicBezTo>
                      <a:pt x="866" y="105"/>
                      <a:pt x="768" y="134"/>
                      <a:pt x="677" y="176"/>
                    </a:cubicBezTo>
                    <a:lnTo>
                      <a:pt x="833" y="318"/>
                    </a:lnTo>
                    <a:close/>
                    <a:moveTo>
                      <a:pt x="1003" y="87"/>
                    </a:moveTo>
                    <a:lnTo>
                      <a:pt x="962" y="191"/>
                    </a:lnTo>
                    <a:lnTo>
                      <a:pt x="1274" y="198"/>
                    </a:lnTo>
                    <a:lnTo>
                      <a:pt x="1184" y="85"/>
                    </a:lnTo>
                    <a:cubicBezTo>
                      <a:pt x="1158" y="83"/>
                      <a:pt x="1133" y="82"/>
                      <a:pt x="1107" y="82"/>
                    </a:cubicBezTo>
                    <a:cubicBezTo>
                      <a:pt x="1072" y="82"/>
                      <a:pt x="1037" y="84"/>
                      <a:pt x="1003" y="87"/>
                    </a:cubicBezTo>
                    <a:close/>
                    <a:moveTo>
                      <a:pt x="1924" y="488"/>
                    </a:moveTo>
                    <a:lnTo>
                      <a:pt x="1896" y="778"/>
                    </a:lnTo>
                    <a:lnTo>
                      <a:pt x="2093" y="826"/>
                    </a:lnTo>
                    <a:cubicBezTo>
                      <a:pt x="2058" y="702"/>
                      <a:pt x="2000" y="588"/>
                      <a:pt x="1924" y="488"/>
                    </a:cubicBezTo>
                    <a:close/>
                    <a:moveTo>
                      <a:pt x="2121" y="1258"/>
                    </a:moveTo>
                    <a:lnTo>
                      <a:pt x="1936" y="1381"/>
                    </a:lnTo>
                    <a:lnTo>
                      <a:pt x="1933" y="1612"/>
                    </a:lnTo>
                    <a:lnTo>
                      <a:pt x="1980" y="1644"/>
                    </a:lnTo>
                    <a:cubicBezTo>
                      <a:pt x="2051" y="1529"/>
                      <a:pt x="2100" y="1398"/>
                      <a:pt x="2121" y="1258"/>
                    </a:cubicBezTo>
                    <a:close/>
                    <a:moveTo>
                      <a:pt x="1965" y="1668"/>
                    </a:moveTo>
                    <a:lnTo>
                      <a:pt x="1812" y="1564"/>
                    </a:lnTo>
                    <a:lnTo>
                      <a:pt x="1712" y="1935"/>
                    </a:lnTo>
                    <a:cubicBezTo>
                      <a:pt x="1811" y="1862"/>
                      <a:pt x="1897" y="1772"/>
                      <a:pt x="1965" y="1668"/>
                    </a:cubicBezTo>
                    <a:close/>
                    <a:moveTo>
                      <a:pt x="978" y="2124"/>
                    </a:moveTo>
                    <a:lnTo>
                      <a:pt x="803" y="1903"/>
                    </a:lnTo>
                    <a:lnTo>
                      <a:pt x="651" y="2025"/>
                    </a:lnTo>
                    <a:cubicBezTo>
                      <a:pt x="752" y="2075"/>
                      <a:pt x="862" y="2109"/>
                      <a:pt x="978" y="2124"/>
                    </a:cubicBezTo>
                    <a:close/>
                    <a:moveTo>
                      <a:pt x="85" y="1030"/>
                    </a:moveTo>
                    <a:lnTo>
                      <a:pt x="302" y="808"/>
                    </a:lnTo>
                    <a:lnTo>
                      <a:pt x="284" y="669"/>
                    </a:lnTo>
                    <a:lnTo>
                      <a:pt x="202" y="626"/>
                    </a:lnTo>
                    <a:cubicBezTo>
                      <a:pt x="137" y="748"/>
                      <a:pt x="96" y="885"/>
                      <a:pt x="85" y="1030"/>
                    </a:cubicBezTo>
                    <a:close/>
                  </a:path>
                </a:pathLst>
              </a:custGeom>
              <a:solidFill>
                <a:srgbClr val="F3CC6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endParaRPr>
              </a:p>
            </p:txBody>
          </p:sp>
          <p:sp>
            <p:nvSpPr>
              <p:cNvPr id="125" name="TextBox 17"/>
              <p:cNvSpPr txBox="1"/>
              <p:nvPr/>
            </p:nvSpPr>
            <p:spPr>
              <a:xfrm>
                <a:off x="2018801" y="2603337"/>
                <a:ext cx="941283" cy="11079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66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cs typeface="Aa楷体" panose="02000500000000000000" pitchFamily="2" charset="-122"/>
                  </a:rPr>
                  <a:t>龙</a:t>
                </a:r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8804033" y="1472327"/>
            <a:ext cx="2031325" cy="3452336"/>
            <a:chOff x="1764514" y="2041113"/>
            <a:chExt cx="2031325" cy="3452336"/>
          </a:xfrm>
        </p:grpSpPr>
        <p:sp>
          <p:nvSpPr>
            <p:cNvPr id="127" name="文本框 126"/>
            <p:cNvSpPr txBox="1"/>
            <p:nvPr/>
          </p:nvSpPr>
          <p:spPr>
            <a:xfrm>
              <a:off x="1764514" y="3869436"/>
              <a:ext cx="2031325" cy="162401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清刻本悦宋简体" panose="02000000000000000000" charset="-122"/>
                </a:rPr>
                <a:t>击鼓其镗，踊跃用兵。土国城漕我独南行。 从孙子仲，平陈与宋。不我以，忧心有忡。 爰居击鼓其镗，踊跃用兵。土国城漕我独南行。 从孙子仲，平陈与宋。不我以归忧心有忡。 爰居爰处？爰丧其于以求之？于林之下。</a:t>
              </a:r>
              <a:endParaRPr kumimoji="1"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endParaRPr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1817457" y="2041113"/>
              <a:ext cx="1617663" cy="1624012"/>
              <a:chOff x="1586024" y="2491865"/>
              <a:chExt cx="1617663" cy="1624012"/>
            </a:xfrm>
          </p:grpSpPr>
          <p:sp>
            <p:nvSpPr>
              <p:cNvPr id="129" name="Freeform 5"/>
              <p:cNvSpPr>
                <a:spLocks noEditPoints="1"/>
              </p:cNvSpPr>
              <p:nvPr/>
            </p:nvSpPr>
            <p:spPr>
              <a:xfrm>
                <a:off x="1586024" y="2491865"/>
                <a:ext cx="1617663" cy="1624012"/>
              </a:xfrm>
              <a:custGeom>
                <a:avLst/>
                <a:gdLst/>
                <a:ahLst/>
                <a:cxnLst>
                  <a:cxn ang="0">
                    <a:pos x="1617725" y="811398"/>
                  </a:cxn>
                  <a:cxn ang="0">
                    <a:pos x="808863" y="1380183"/>
                  </a:cxn>
                  <a:cxn ang="0">
                    <a:pos x="821284" y="199368"/>
                  </a:cxn>
                  <a:cxn ang="0">
                    <a:pos x="808863" y="199368"/>
                  </a:cxn>
                  <a:cxn ang="0">
                    <a:pos x="853434" y="164185"/>
                  </a:cxn>
                  <a:cxn ang="0">
                    <a:pos x="1125247" y="130469"/>
                  </a:cxn>
                  <a:cxn ang="0">
                    <a:pos x="1173472" y="320308"/>
                  </a:cxn>
                  <a:cxn ang="0">
                    <a:pos x="1144245" y="139997"/>
                  </a:cxn>
                  <a:cxn ang="0">
                    <a:pos x="1208544" y="343030"/>
                  </a:cxn>
                  <a:cxn ang="0">
                    <a:pos x="1357603" y="300518"/>
                  </a:cxn>
                  <a:cxn ang="0">
                    <a:pos x="1364910" y="558523"/>
                  </a:cxn>
                  <a:cxn ang="0">
                    <a:pos x="1281612" y="423657"/>
                  </a:cxn>
                  <a:cxn ang="0">
                    <a:pos x="1557809" y="825324"/>
                  </a:cxn>
                  <a:cxn ang="0">
                    <a:pos x="1415327" y="740300"/>
                  </a:cxn>
                  <a:cxn ang="0">
                    <a:pos x="1415327" y="740300"/>
                  </a:cxn>
                  <a:cxn ang="0">
                    <a:pos x="1553425" y="894224"/>
                  </a:cxn>
                  <a:cxn ang="0">
                    <a:pos x="1332029" y="1126575"/>
                  </a:cxn>
                  <a:cxn ang="0">
                    <a:pos x="1224619" y="1259976"/>
                  </a:cxn>
                  <a:cxn ang="0">
                    <a:pos x="1087982" y="1355995"/>
                  </a:cxn>
                  <a:cxn ang="0">
                    <a:pos x="1207083" y="1276101"/>
                  </a:cxn>
                  <a:cxn ang="0">
                    <a:pos x="1066792" y="1517248"/>
                  </a:cxn>
                  <a:cxn ang="0">
                    <a:pos x="775251" y="1422695"/>
                  </a:cxn>
                  <a:cxn ang="0">
                    <a:pos x="819823" y="1423428"/>
                  </a:cxn>
                  <a:cxn ang="0">
                    <a:pos x="762830" y="1561227"/>
                  </a:cxn>
                  <a:cxn ang="0">
                    <a:pos x="416487" y="1315681"/>
                  </a:cxn>
                  <a:cxn ang="0">
                    <a:pos x="433293" y="1294425"/>
                  </a:cxn>
                  <a:cxn ang="0">
                    <a:pos x="391644" y="1258510"/>
                  </a:cxn>
                  <a:cxn ang="0">
                    <a:pos x="391644" y="1258510"/>
                  </a:cxn>
                  <a:cxn ang="0">
                    <a:pos x="357302" y="1223327"/>
                  </a:cxn>
                  <a:cxn ang="0">
                    <a:pos x="232356" y="1291493"/>
                  </a:cxn>
                  <a:cxn ang="0">
                    <a:pos x="243316" y="1042284"/>
                  </a:cxn>
                  <a:cxn ang="0">
                    <a:pos x="201668" y="876632"/>
                  </a:cxn>
                  <a:cxn ang="0">
                    <a:pos x="222127" y="981447"/>
                  </a:cxn>
                  <a:cxn ang="0">
                    <a:pos x="98642" y="747630"/>
                  </a:cxn>
                  <a:cxn ang="0">
                    <a:pos x="200206" y="854643"/>
                  </a:cxn>
                  <a:cxn ang="0">
                    <a:pos x="114717" y="731504"/>
                  </a:cxn>
                  <a:cxn ang="0">
                    <a:pos x="230164" y="502818"/>
                  </a:cxn>
                  <a:cxn ang="0">
                    <a:pos x="345612" y="221357"/>
                  </a:cxn>
                  <a:cxn ang="0">
                    <a:pos x="360956" y="395804"/>
                  </a:cxn>
                  <a:cxn ang="0">
                    <a:pos x="474942" y="299052"/>
                  </a:cxn>
                  <a:cxn ang="0">
                    <a:pos x="377761" y="378213"/>
                  </a:cxn>
                  <a:cxn ang="0">
                    <a:pos x="442792" y="156123"/>
                  </a:cxn>
                  <a:cxn ang="0">
                    <a:pos x="708029" y="66700"/>
                  </a:cxn>
                  <a:cxn ang="0">
                    <a:pos x="702914" y="139997"/>
                  </a:cxn>
                  <a:cxn ang="0">
                    <a:pos x="732872" y="63768"/>
                  </a:cxn>
                  <a:cxn ang="0">
                    <a:pos x="1405828" y="357689"/>
                  </a:cxn>
                  <a:cxn ang="0">
                    <a:pos x="1446746" y="1205003"/>
                  </a:cxn>
                  <a:cxn ang="0">
                    <a:pos x="1250924" y="1418297"/>
                  </a:cxn>
                  <a:cxn ang="0">
                    <a:pos x="475673" y="1484265"/>
                  </a:cxn>
                  <a:cxn ang="0">
                    <a:pos x="207513" y="490357"/>
                  </a:cxn>
                </a:cxnLst>
                <a:rect l="0" t="0" r="0" b="0"/>
                <a:pathLst>
                  <a:path w="2214" h="2214">
                    <a:moveTo>
                      <a:pt x="1107" y="0"/>
                    </a:moveTo>
                    <a:cubicBezTo>
                      <a:pt x="496" y="0"/>
                      <a:pt x="0" y="496"/>
                      <a:pt x="0" y="1107"/>
                    </a:cubicBezTo>
                    <a:cubicBezTo>
                      <a:pt x="0" y="1718"/>
                      <a:pt x="496" y="2214"/>
                      <a:pt x="1107" y="2214"/>
                    </a:cubicBezTo>
                    <a:cubicBezTo>
                      <a:pt x="1718" y="2214"/>
                      <a:pt x="2214" y="1718"/>
                      <a:pt x="2214" y="1107"/>
                    </a:cubicBezTo>
                    <a:cubicBezTo>
                      <a:pt x="2214" y="496"/>
                      <a:pt x="1718" y="0"/>
                      <a:pt x="1107" y="0"/>
                    </a:cubicBezTo>
                    <a:close/>
                    <a:moveTo>
                      <a:pt x="1107" y="331"/>
                    </a:moveTo>
                    <a:cubicBezTo>
                      <a:pt x="1536" y="331"/>
                      <a:pt x="1883" y="679"/>
                      <a:pt x="1883" y="1107"/>
                    </a:cubicBezTo>
                    <a:cubicBezTo>
                      <a:pt x="1883" y="1536"/>
                      <a:pt x="1536" y="1883"/>
                      <a:pt x="1107" y="1883"/>
                    </a:cubicBezTo>
                    <a:cubicBezTo>
                      <a:pt x="679" y="1883"/>
                      <a:pt x="331" y="1536"/>
                      <a:pt x="331" y="1107"/>
                    </a:cubicBezTo>
                    <a:cubicBezTo>
                      <a:pt x="331" y="679"/>
                      <a:pt x="679" y="331"/>
                      <a:pt x="1107" y="331"/>
                    </a:cubicBezTo>
                    <a:close/>
                    <a:moveTo>
                      <a:pt x="1107" y="272"/>
                    </a:moveTo>
                    <a:cubicBezTo>
                      <a:pt x="1113" y="272"/>
                      <a:pt x="1118" y="272"/>
                      <a:pt x="1124" y="272"/>
                    </a:cubicBezTo>
                    <a:lnTo>
                      <a:pt x="1138" y="224"/>
                    </a:lnTo>
                    <a:lnTo>
                      <a:pt x="950" y="220"/>
                    </a:lnTo>
                    <a:lnTo>
                      <a:pt x="922" y="292"/>
                    </a:lnTo>
                    <a:cubicBezTo>
                      <a:pt x="981" y="279"/>
                      <a:pt x="1043" y="272"/>
                      <a:pt x="1107" y="272"/>
                    </a:cubicBezTo>
                    <a:close/>
                    <a:moveTo>
                      <a:pt x="1154" y="273"/>
                    </a:moveTo>
                    <a:cubicBezTo>
                      <a:pt x="1227" y="277"/>
                      <a:pt x="1298" y="291"/>
                      <a:pt x="1366" y="313"/>
                    </a:cubicBezTo>
                    <a:lnTo>
                      <a:pt x="1298" y="227"/>
                    </a:lnTo>
                    <a:lnTo>
                      <a:pt x="1168" y="224"/>
                    </a:lnTo>
                    <a:lnTo>
                      <a:pt x="1154" y="273"/>
                    </a:lnTo>
                    <a:close/>
                    <a:moveTo>
                      <a:pt x="1418" y="332"/>
                    </a:moveTo>
                    <a:lnTo>
                      <a:pt x="1420" y="332"/>
                    </a:lnTo>
                    <a:lnTo>
                      <a:pt x="1540" y="178"/>
                    </a:lnTo>
                    <a:cubicBezTo>
                      <a:pt x="1442" y="132"/>
                      <a:pt x="1336" y="101"/>
                      <a:pt x="1224" y="89"/>
                    </a:cubicBezTo>
                    <a:lnTo>
                      <a:pt x="1418" y="332"/>
                    </a:lnTo>
                    <a:close/>
                    <a:moveTo>
                      <a:pt x="1448" y="344"/>
                    </a:moveTo>
                    <a:cubicBezTo>
                      <a:pt x="1504" y="369"/>
                      <a:pt x="1557" y="401"/>
                      <a:pt x="1606" y="437"/>
                    </a:cubicBezTo>
                    <a:lnTo>
                      <a:pt x="1651" y="439"/>
                    </a:lnTo>
                    <a:lnTo>
                      <a:pt x="1626" y="223"/>
                    </a:lnTo>
                    <a:cubicBezTo>
                      <a:pt x="1607" y="212"/>
                      <a:pt x="1587" y="201"/>
                      <a:pt x="1566" y="190"/>
                    </a:cubicBezTo>
                    <a:lnTo>
                      <a:pt x="1566" y="191"/>
                    </a:lnTo>
                    <a:lnTo>
                      <a:pt x="1448" y="344"/>
                    </a:lnTo>
                    <a:close/>
                    <a:moveTo>
                      <a:pt x="1645" y="468"/>
                    </a:moveTo>
                    <a:cubicBezTo>
                      <a:pt x="1648" y="470"/>
                      <a:pt x="1651" y="473"/>
                      <a:pt x="1655" y="476"/>
                    </a:cubicBezTo>
                    <a:lnTo>
                      <a:pt x="1654" y="468"/>
                    </a:lnTo>
                    <a:lnTo>
                      <a:pt x="1645" y="468"/>
                    </a:lnTo>
                    <a:close/>
                    <a:moveTo>
                      <a:pt x="1687" y="506"/>
                    </a:moveTo>
                    <a:cubicBezTo>
                      <a:pt x="1704" y="522"/>
                      <a:pt x="1720" y="539"/>
                      <a:pt x="1735" y="556"/>
                    </a:cubicBezTo>
                    <a:lnTo>
                      <a:pt x="1858" y="410"/>
                    </a:lnTo>
                    <a:cubicBezTo>
                      <a:pt x="1799" y="346"/>
                      <a:pt x="1732" y="290"/>
                      <a:pt x="1658" y="242"/>
                    </a:cubicBezTo>
                    <a:lnTo>
                      <a:pt x="1687" y="506"/>
                    </a:lnTo>
                    <a:close/>
                    <a:moveTo>
                      <a:pt x="1754" y="578"/>
                    </a:moveTo>
                    <a:cubicBezTo>
                      <a:pt x="1799" y="634"/>
                      <a:pt x="1838" y="696"/>
                      <a:pt x="1868" y="762"/>
                    </a:cubicBezTo>
                    <a:lnTo>
                      <a:pt x="1898" y="458"/>
                    </a:lnTo>
                    <a:lnTo>
                      <a:pt x="1901" y="459"/>
                    </a:lnTo>
                    <a:cubicBezTo>
                      <a:pt x="1893" y="450"/>
                      <a:pt x="1886" y="441"/>
                      <a:pt x="1878" y="432"/>
                    </a:cubicBezTo>
                    <a:lnTo>
                      <a:pt x="1754" y="578"/>
                    </a:lnTo>
                    <a:close/>
                    <a:moveTo>
                      <a:pt x="1887" y="806"/>
                    </a:moveTo>
                    <a:cubicBezTo>
                      <a:pt x="1906" y="856"/>
                      <a:pt x="1920" y="907"/>
                      <a:pt x="1930" y="961"/>
                    </a:cubicBezTo>
                    <a:lnTo>
                      <a:pt x="2090" y="1127"/>
                    </a:lnTo>
                    <a:lnTo>
                      <a:pt x="2132" y="1126"/>
                    </a:lnTo>
                    <a:cubicBezTo>
                      <a:pt x="2132" y="1120"/>
                      <a:pt x="2132" y="1113"/>
                      <a:pt x="2132" y="1107"/>
                    </a:cubicBezTo>
                    <a:cubicBezTo>
                      <a:pt x="2132" y="1021"/>
                      <a:pt x="2121" y="938"/>
                      <a:pt x="2102" y="858"/>
                    </a:cubicBezTo>
                    <a:lnTo>
                      <a:pt x="1887" y="806"/>
                    </a:lnTo>
                    <a:close/>
                    <a:moveTo>
                      <a:pt x="1937" y="1010"/>
                    </a:moveTo>
                    <a:cubicBezTo>
                      <a:pt x="1941" y="1042"/>
                      <a:pt x="1942" y="1074"/>
                      <a:pt x="1942" y="1107"/>
                    </a:cubicBezTo>
                    <a:cubicBezTo>
                      <a:pt x="1942" y="1114"/>
                      <a:pt x="1942" y="1121"/>
                      <a:pt x="1942" y="1128"/>
                    </a:cubicBezTo>
                    <a:lnTo>
                      <a:pt x="2050" y="1127"/>
                    </a:lnTo>
                    <a:lnTo>
                      <a:pt x="1937" y="1010"/>
                    </a:lnTo>
                    <a:close/>
                    <a:moveTo>
                      <a:pt x="1941" y="1157"/>
                    </a:moveTo>
                    <a:cubicBezTo>
                      <a:pt x="1940" y="1165"/>
                      <a:pt x="1940" y="1172"/>
                      <a:pt x="1939" y="1180"/>
                    </a:cubicBezTo>
                    <a:lnTo>
                      <a:pt x="1937" y="1346"/>
                    </a:lnTo>
                    <a:lnTo>
                      <a:pt x="2126" y="1220"/>
                    </a:lnTo>
                    <a:cubicBezTo>
                      <a:pt x="2128" y="1199"/>
                      <a:pt x="2130" y="1177"/>
                      <a:pt x="2131" y="1155"/>
                    </a:cubicBezTo>
                    <a:lnTo>
                      <a:pt x="1941" y="1157"/>
                    </a:lnTo>
                    <a:close/>
                    <a:moveTo>
                      <a:pt x="1908" y="1346"/>
                    </a:moveTo>
                    <a:cubicBezTo>
                      <a:pt x="1888" y="1414"/>
                      <a:pt x="1859" y="1478"/>
                      <a:pt x="1823" y="1537"/>
                    </a:cubicBezTo>
                    <a:lnTo>
                      <a:pt x="1904" y="1592"/>
                    </a:lnTo>
                    <a:lnTo>
                      <a:pt x="1908" y="1346"/>
                    </a:lnTo>
                    <a:close/>
                    <a:moveTo>
                      <a:pt x="1767" y="1619"/>
                    </a:moveTo>
                    <a:cubicBezTo>
                      <a:pt x="1740" y="1655"/>
                      <a:pt x="1709" y="1688"/>
                      <a:pt x="1676" y="1719"/>
                    </a:cubicBezTo>
                    <a:lnTo>
                      <a:pt x="1734" y="1741"/>
                    </a:lnTo>
                    <a:lnTo>
                      <a:pt x="1767" y="1619"/>
                    </a:lnTo>
                    <a:close/>
                    <a:moveTo>
                      <a:pt x="1652" y="1741"/>
                    </a:moveTo>
                    <a:cubicBezTo>
                      <a:pt x="1602" y="1783"/>
                      <a:pt x="1548" y="1820"/>
                      <a:pt x="1489" y="1850"/>
                    </a:cubicBezTo>
                    <a:lnTo>
                      <a:pt x="1489" y="2059"/>
                    </a:lnTo>
                    <a:cubicBezTo>
                      <a:pt x="1554" y="2032"/>
                      <a:pt x="1616" y="1999"/>
                      <a:pt x="1674" y="1961"/>
                    </a:cubicBezTo>
                    <a:lnTo>
                      <a:pt x="1726" y="1770"/>
                    </a:lnTo>
                    <a:lnTo>
                      <a:pt x="1652" y="1741"/>
                    </a:lnTo>
                    <a:close/>
                    <a:moveTo>
                      <a:pt x="1460" y="1864"/>
                    </a:moveTo>
                    <a:cubicBezTo>
                      <a:pt x="1370" y="1906"/>
                      <a:pt x="1272" y="1933"/>
                      <a:pt x="1168" y="1940"/>
                    </a:cubicBezTo>
                    <a:lnTo>
                      <a:pt x="1375" y="2097"/>
                    </a:lnTo>
                    <a:cubicBezTo>
                      <a:pt x="1404" y="2089"/>
                      <a:pt x="1432" y="2080"/>
                      <a:pt x="1460" y="2070"/>
                    </a:cubicBezTo>
                    <a:lnTo>
                      <a:pt x="1460" y="1864"/>
                    </a:lnTo>
                    <a:close/>
                    <a:moveTo>
                      <a:pt x="1122" y="1942"/>
                    </a:moveTo>
                    <a:cubicBezTo>
                      <a:pt x="1117" y="1942"/>
                      <a:pt x="1112" y="1942"/>
                      <a:pt x="1107" y="1942"/>
                    </a:cubicBezTo>
                    <a:cubicBezTo>
                      <a:pt x="1091" y="1942"/>
                      <a:pt x="1076" y="1942"/>
                      <a:pt x="1061" y="1941"/>
                    </a:cubicBezTo>
                    <a:lnTo>
                      <a:pt x="1073" y="2132"/>
                    </a:lnTo>
                    <a:cubicBezTo>
                      <a:pt x="1085" y="2132"/>
                      <a:pt x="1096" y="2132"/>
                      <a:pt x="1107" y="2132"/>
                    </a:cubicBezTo>
                    <a:cubicBezTo>
                      <a:pt x="1187" y="2132"/>
                      <a:pt x="1264" y="2123"/>
                      <a:pt x="1339" y="2106"/>
                    </a:cubicBezTo>
                    <a:lnTo>
                      <a:pt x="1122" y="1942"/>
                    </a:lnTo>
                    <a:close/>
                    <a:moveTo>
                      <a:pt x="1031" y="1939"/>
                    </a:moveTo>
                    <a:cubicBezTo>
                      <a:pt x="963" y="1933"/>
                      <a:pt x="898" y="1919"/>
                      <a:pt x="835" y="1897"/>
                    </a:cubicBezTo>
                    <a:lnTo>
                      <a:pt x="1018" y="2128"/>
                    </a:lnTo>
                    <a:cubicBezTo>
                      <a:pt x="1027" y="2129"/>
                      <a:pt x="1036" y="2130"/>
                      <a:pt x="1044" y="2130"/>
                    </a:cubicBezTo>
                    <a:lnTo>
                      <a:pt x="1031" y="1939"/>
                    </a:lnTo>
                    <a:close/>
                    <a:moveTo>
                      <a:pt x="786" y="1879"/>
                    </a:moveTo>
                    <a:cubicBezTo>
                      <a:pt x="732" y="1856"/>
                      <a:pt x="681" y="1828"/>
                      <a:pt x="634" y="1795"/>
                    </a:cubicBezTo>
                    <a:lnTo>
                      <a:pt x="570" y="1795"/>
                    </a:lnTo>
                    <a:lnTo>
                      <a:pt x="582" y="1988"/>
                    </a:lnTo>
                    <a:cubicBezTo>
                      <a:pt x="596" y="1996"/>
                      <a:pt x="609" y="2003"/>
                      <a:pt x="623" y="2011"/>
                    </a:cubicBezTo>
                    <a:lnTo>
                      <a:pt x="786" y="1879"/>
                    </a:lnTo>
                    <a:close/>
                    <a:moveTo>
                      <a:pt x="593" y="1766"/>
                    </a:moveTo>
                    <a:cubicBezTo>
                      <a:pt x="584" y="1759"/>
                      <a:pt x="576" y="1752"/>
                      <a:pt x="567" y="1744"/>
                    </a:cubicBezTo>
                    <a:lnTo>
                      <a:pt x="568" y="1766"/>
                    </a:lnTo>
                    <a:lnTo>
                      <a:pt x="593" y="1766"/>
                    </a:lnTo>
                    <a:close/>
                    <a:moveTo>
                      <a:pt x="536" y="1717"/>
                    </a:moveTo>
                    <a:cubicBezTo>
                      <a:pt x="527" y="1708"/>
                      <a:pt x="518" y="1699"/>
                      <a:pt x="509" y="1691"/>
                    </a:cubicBezTo>
                    <a:lnTo>
                      <a:pt x="337" y="1784"/>
                    </a:lnTo>
                    <a:cubicBezTo>
                      <a:pt x="400" y="1855"/>
                      <a:pt x="472" y="1917"/>
                      <a:pt x="552" y="1969"/>
                    </a:cubicBezTo>
                    <a:lnTo>
                      <a:pt x="536" y="1717"/>
                    </a:lnTo>
                    <a:close/>
                    <a:moveTo>
                      <a:pt x="489" y="1669"/>
                    </a:moveTo>
                    <a:cubicBezTo>
                      <a:pt x="473" y="1651"/>
                      <a:pt x="457" y="1633"/>
                      <a:pt x="443" y="1614"/>
                    </a:cubicBezTo>
                    <a:lnTo>
                      <a:pt x="406" y="1714"/>
                    </a:lnTo>
                    <a:lnTo>
                      <a:pt x="489" y="1669"/>
                    </a:lnTo>
                    <a:close/>
                    <a:moveTo>
                      <a:pt x="422" y="1586"/>
                    </a:moveTo>
                    <a:cubicBezTo>
                      <a:pt x="418" y="1580"/>
                      <a:pt x="414" y="1574"/>
                      <a:pt x="410" y="1568"/>
                    </a:cubicBezTo>
                    <a:lnTo>
                      <a:pt x="131" y="1420"/>
                    </a:lnTo>
                    <a:cubicBezTo>
                      <a:pt x="171" y="1546"/>
                      <a:pt x="235" y="1662"/>
                      <a:pt x="318" y="1762"/>
                    </a:cubicBezTo>
                    <a:lnTo>
                      <a:pt x="368" y="1735"/>
                    </a:lnTo>
                    <a:lnTo>
                      <a:pt x="422" y="1586"/>
                    </a:lnTo>
                    <a:close/>
                    <a:moveTo>
                      <a:pt x="380" y="1519"/>
                    </a:moveTo>
                    <a:cubicBezTo>
                      <a:pt x="363" y="1488"/>
                      <a:pt x="347" y="1456"/>
                      <a:pt x="333" y="1422"/>
                    </a:cubicBezTo>
                    <a:lnTo>
                      <a:pt x="333" y="1494"/>
                    </a:lnTo>
                    <a:lnTo>
                      <a:pt x="380" y="1519"/>
                    </a:lnTo>
                    <a:close/>
                    <a:moveTo>
                      <a:pt x="304" y="1339"/>
                    </a:moveTo>
                    <a:cubicBezTo>
                      <a:pt x="291" y="1293"/>
                      <a:pt x="282" y="1245"/>
                      <a:pt x="276" y="1196"/>
                    </a:cubicBezTo>
                    <a:lnTo>
                      <a:pt x="94" y="1263"/>
                    </a:lnTo>
                    <a:cubicBezTo>
                      <a:pt x="100" y="1303"/>
                      <a:pt x="108" y="1342"/>
                      <a:pt x="119" y="1381"/>
                    </a:cubicBezTo>
                    <a:lnTo>
                      <a:pt x="305" y="1479"/>
                    </a:lnTo>
                    <a:lnTo>
                      <a:pt x="304" y="1339"/>
                    </a:lnTo>
                    <a:close/>
                    <a:moveTo>
                      <a:pt x="274" y="1166"/>
                    </a:moveTo>
                    <a:cubicBezTo>
                      <a:pt x="272" y="1147"/>
                      <a:pt x="272" y="1127"/>
                      <a:pt x="272" y="1107"/>
                    </a:cubicBezTo>
                    <a:cubicBezTo>
                      <a:pt x="272" y="1097"/>
                      <a:pt x="272" y="1087"/>
                      <a:pt x="272" y="1077"/>
                    </a:cubicBezTo>
                    <a:lnTo>
                      <a:pt x="135" y="1020"/>
                    </a:lnTo>
                    <a:lnTo>
                      <a:pt x="83" y="1074"/>
                    </a:lnTo>
                    <a:cubicBezTo>
                      <a:pt x="82" y="1085"/>
                      <a:pt x="82" y="1096"/>
                      <a:pt x="82" y="1107"/>
                    </a:cubicBezTo>
                    <a:cubicBezTo>
                      <a:pt x="82" y="1150"/>
                      <a:pt x="85" y="1192"/>
                      <a:pt x="90" y="1233"/>
                    </a:cubicBezTo>
                    <a:lnTo>
                      <a:pt x="274" y="1166"/>
                    </a:lnTo>
                    <a:close/>
                    <a:moveTo>
                      <a:pt x="274" y="1046"/>
                    </a:moveTo>
                    <a:cubicBezTo>
                      <a:pt x="278" y="982"/>
                      <a:pt x="290" y="920"/>
                      <a:pt x="308" y="861"/>
                    </a:cubicBezTo>
                    <a:lnTo>
                      <a:pt x="306" y="845"/>
                    </a:lnTo>
                    <a:lnTo>
                      <a:pt x="157" y="998"/>
                    </a:lnTo>
                    <a:lnTo>
                      <a:pt x="274" y="1046"/>
                    </a:lnTo>
                    <a:close/>
                    <a:moveTo>
                      <a:pt x="330" y="800"/>
                    </a:moveTo>
                    <a:cubicBezTo>
                      <a:pt x="341" y="771"/>
                      <a:pt x="355" y="742"/>
                      <a:pt x="369" y="715"/>
                    </a:cubicBezTo>
                    <a:lnTo>
                      <a:pt x="315" y="686"/>
                    </a:lnTo>
                    <a:lnTo>
                      <a:pt x="330" y="800"/>
                    </a:lnTo>
                    <a:close/>
                    <a:moveTo>
                      <a:pt x="384" y="689"/>
                    </a:moveTo>
                    <a:cubicBezTo>
                      <a:pt x="395" y="669"/>
                      <a:pt x="408" y="650"/>
                      <a:pt x="421" y="631"/>
                    </a:cubicBezTo>
                    <a:lnTo>
                      <a:pt x="473" y="302"/>
                    </a:lnTo>
                    <a:cubicBezTo>
                      <a:pt x="369" y="384"/>
                      <a:pt x="282" y="485"/>
                      <a:pt x="216" y="601"/>
                    </a:cubicBezTo>
                    <a:lnTo>
                      <a:pt x="384" y="689"/>
                    </a:lnTo>
                    <a:close/>
                    <a:moveTo>
                      <a:pt x="458" y="581"/>
                    </a:moveTo>
                    <a:cubicBezTo>
                      <a:pt x="470" y="567"/>
                      <a:pt x="481" y="553"/>
                      <a:pt x="494" y="540"/>
                    </a:cubicBezTo>
                    <a:lnTo>
                      <a:pt x="466" y="534"/>
                    </a:lnTo>
                    <a:lnTo>
                      <a:pt x="458" y="581"/>
                    </a:lnTo>
                    <a:close/>
                    <a:moveTo>
                      <a:pt x="517" y="516"/>
                    </a:moveTo>
                    <a:cubicBezTo>
                      <a:pt x="557" y="475"/>
                      <a:pt x="602" y="439"/>
                      <a:pt x="650" y="408"/>
                    </a:cubicBezTo>
                    <a:lnTo>
                      <a:pt x="581" y="227"/>
                    </a:lnTo>
                    <a:cubicBezTo>
                      <a:pt x="555" y="243"/>
                      <a:pt x="531" y="259"/>
                      <a:pt x="507" y="276"/>
                    </a:cubicBezTo>
                    <a:lnTo>
                      <a:pt x="470" y="505"/>
                    </a:lnTo>
                    <a:lnTo>
                      <a:pt x="517" y="516"/>
                    </a:lnTo>
                    <a:close/>
                    <a:moveTo>
                      <a:pt x="675" y="392"/>
                    </a:moveTo>
                    <a:cubicBezTo>
                      <a:pt x="715" y="368"/>
                      <a:pt x="758" y="346"/>
                      <a:pt x="802" y="329"/>
                    </a:cubicBezTo>
                    <a:lnTo>
                      <a:pt x="649" y="190"/>
                    </a:lnTo>
                    <a:cubicBezTo>
                      <a:pt x="635" y="197"/>
                      <a:pt x="620" y="205"/>
                      <a:pt x="606" y="213"/>
                    </a:cubicBezTo>
                    <a:lnTo>
                      <a:pt x="675" y="392"/>
                    </a:lnTo>
                    <a:close/>
                    <a:moveTo>
                      <a:pt x="833" y="318"/>
                    </a:moveTo>
                    <a:cubicBezTo>
                      <a:pt x="851" y="312"/>
                      <a:pt x="869" y="306"/>
                      <a:pt x="887" y="301"/>
                    </a:cubicBezTo>
                    <a:lnTo>
                      <a:pt x="969" y="91"/>
                    </a:lnTo>
                    <a:cubicBezTo>
                      <a:pt x="866" y="105"/>
                      <a:pt x="768" y="134"/>
                      <a:pt x="677" y="176"/>
                    </a:cubicBezTo>
                    <a:lnTo>
                      <a:pt x="833" y="318"/>
                    </a:lnTo>
                    <a:close/>
                    <a:moveTo>
                      <a:pt x="1003" y="87"/>
                    </a:moveTo>
                    <a:lnTo>
                      <a:pt x="962" y="191"/>
                    </a:lnTo>
                    <a:lnTo>
                      <a:pt x="1274" y="198"/>
                    </a:lnTo>
                    <a:lnTo>
                      <a:pt x="1184" y="85"/>
                    </a:lnTo>
                    <a:cubicBezTo>
                      <a:pt x="1158" y="83"/>
                      <a:pt x="1133" y="82"/>
                      <a:pt x="1107" y="82"/>
                    </a:cubicBezTo>
                    <a:cubicBezTo>
                      <a:pt x="1072" y="82"/>
                      <a:pt x="1037" y="84"/>
                      <a:pt x="1003" y="87"/>
                    </a:cubicBezTo>
                    <a:close/>
                    <a:moveTo>
                      <a:pt x="1924" y="488"/>
                    </a:moveTo>
                    <a:lnTo>
                      <a:pt x="1896" y="778"/>
                    </a:lnTo>
                    <a:lnTo>
                      <a:pt x="2093" y="826"/>
                    </a:lnTo>
                    <a:cubicBezTo>
                      <a:pt x="2058" y="702"/>
                      <a:pt x="2000" y="588"/>
                      <a:pt x="1924" y="488"/>
                    </a:cubicBezTo>
                    <a:close/>
                    <a:moveTo>
                      <a:pt x="2121" y="1258"/>
                    </a:moveTo>
                    <a:lnTo>
                      <a:pt x="1936" y="1381"/>
                    </a:lnTo>
                    <a:lnTo>
                      <a:pt x="1933" y="1612"/>
                    </a:lnTo>
                    <a:lnTo>
                      <a:pt x="1980" y="1644"/>
                    </a:lnTo>
                    <a:cubicBezTo>
                      <a:pt x="2051" y="1529"/>
                      <a:pt x="2100" y="1398"/>
                      <a:pt x="2121" y="1258"/>
                    </a:cubicBezTo>
                    <a:close/>
                    <a:moveTo>
                      <a:pt x="1965" y="1668"/>
                    </a:moveTo>
                    <a:lnTo>
                      <a:pt x="1812" y="1564"/>
                    </a:lnTo>
                    <a:lnTo>
                      <a:pt x="1712" y="1935"/>
                    </a:lnTo>
                    <a:cubicBezTo>
                      <a:pt x="1811" y="1862"/>
                      <a:pt x="1897" y="1772"/>
                      <a:pt x="1965" y="1668"/>
                    </a:cubicBezTo>
                    <a:close/>
                    <a:moveTo>
                      <a:pt x="978" y="2124"/>
                    </a:moveTo>
                    <a:lnTo>
                      <a:pt x="803" y="1903"/>
                    </a:lnTo>
                    <a:lnTo>
                      <a:pt x="651" y="2025"/>
                    </a:lnTo>
                    <a:cubicBezTo>
                      <a:pt x="752" y="2075"/>
                      <a:pt x="862" y="2109"/>
                      <a:pt x="978" y="2124"/>
                    </a:cubicBezTo>
                    <a:close/>
                    <a:moveTo>
                      <a:pt x="85" y="1030"/>
                    </a:moveTo>
                    <a:lnTo>
                      <a:pt x="302" y="808"/>
                    </a:lnTo>
                    <a:lnTo>
                      <a:pt x="284" y="669"/>
                    </a:lnTo>
                    <a:lnTo>
                      <a:pt x="202" y="626"/>
                    </a:lnTo>
                    <a:cubicBezTo>
                      <a:pt x="137" y="748"/>
                      <a:pt x="96" y="885"/>
                      <a:pt x="85" y="1030"/>
                    </a:cubicBezTo>
                    <a:close/>
                  </a:path>
                </a:pathLst>
              </a:custGeom>
              <a:solidFill>
                <a:srgbClr val="F3CC6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endParaRPr>
              </a:p>
            </p:txBody>
          </p:sp>
          <p:sp>
            <p:nvSpPr>
              <p:cNvPr id="130" name="TextBox 17"/>
              <p:cNvSpPr txBox="1"/>
              <p:nvPr/>
            </p:nvSpPr>
            <p:spPr>
              <a:xfrm>
                <a:off x="1996304" y="2634616"/>
                <a:ext cx="941283" cy="11079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6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行楷" panose="02010800040101010101" charset="-122"/>
                    <a:ea typeface="华文行楷" panose="02010800040101010101" charset="-122"/>
                    <a:cs typeface="Aa楷体" panose="02000500000000000000" pitchFamily="2" charset="-122"/>
                  </a:rPr>
                  <a:t>虎</a:t>
                </a:r>
              </a:p>
            </p:txBody>
          </p:sp>
        </p:grpSp>
      </p:grpSp>
      <p:pic>
        <p:nvPicPr>
          <p:cNvPr id="9" name="Picture 2" descr="#活动##元素##素材##电商节日素材#...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94363" y="4997149"/>
            <a:ext cx="1965288" cy="19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组合 33"/>
          <p:cNvGrpSpPr/>
          <p:nvPr/>
        </p:nvGrpSpPr>
        <p:grpSpPr>
          <a:xfrm>
            <a:off x="981887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35" name="矩形 34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贰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81887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贰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-2" y="1142049"/>
            <a:ext cx="6096002" cy="2627259"/>
          </a:xfrm>
          <a:prstGeom prst="rect">
            <a:avLst/>
          </a:prstGeom>
          <a:blipFill dpi="0" rotWithShape="1">
            <a:blip r:embed="rId8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096000" y="1142049"/>
            <a:ext cx="6096000" cy="2627259"/>
          </a:xfrm>
          <a:prstGeom prst="rect">
            <a:avLst/>
          </a:prstGeom>
          <a:blipFill dpi="0" rotWithShape="1">
            <a:blip r:embed="rId9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096000" y="3769309"/>
            <a:ext cx="6096000" cy="2451018"/>
          </a:xfrm>
          <a:prstGeom prst="rect">
            <a:avLst/>
          </a:prstGeom>
          <a:solidFill>
            <a:srgbClr val="E64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>
            <p:custDataLst>
              <p:tags r:id="rId1"/>
            </p:custDataLst>
          </p:nvPr>
        </p:nvGrpSpPr>
        <p:grpSpPr>
          <a:xfrm>
            <a:off x="589922" y="4411441"/>
            <a:ext cx="4680285" cy="1210399"/>
            <a:chOff x="589922" y="4411441"/>
            <a:chExt cx="4680285" cy="1210399"/>
          </a:xfrm>
        </p:grpSpPr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589922" y="441144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山巅相逢</a:t>
              </a:r>
            </a:p>
          </p:txBody>
        </p:sp>
        <p:sp>
          <p:nvSpPr>
            <p:cNvPr id="13" name="文本框 12"/>
            <p:cNvSpPr txBox="1"/>
            <p:nvPr>
              <p:custDataLst>
                <p:tags r:id="rId6"/>
              </p:custDataLst>
            </p:nvPr>
          </p:nvSpPr>
          <p:spPr>
            <a:xfrm>
              <a:off x="626018" y="4837010"/>
              <a:ext cx="464418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古风是劳动生产物，是一种品位。茶文化是以茶为载体，并通过这个载体来传播各种艺术。茶文化是中国传统优秀文化的组成部分，内容十分丰富。千挑万选白云间，铜锅焙炒柴火煎。泥壶醇香增诗趣，瓷瓯碧翠泯忧欢。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6803857" y="4411441"/>
            <a:ext cx="4680285" cy="1210399"/>
            <a:chOff x="589922" y="4411441"/>
            <a:chExt cx="4680285" cy="1210399"/>
          </a:xfrm>
        </p:grpSpPr>
        <p:sp>
          <p:nvSpPr>
            <p:cNvPr id="16" name="文本框 15"/>
            <p:cNvSpPr txBox="1"/>
            <p:nvPr>
              <p:custDataLst>
                <p:tags r:id="rId3"/>
              </p:custDataLst>
            </p:nvPr>
          </p:nvSpPr>
          <p:spPr>
            <a:xfrm>
              <a:off x="589922" y="441144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故里逢春</a:t>
              </a:r>
            </a:p>
          </p:txBody>
        </p:sp>
        <p:sp>
          <p:nvSpPr>
            <p:cNvPr id="17" name="文本框 16"/>
            <p:cNvSpPr txBox="1"/>
            <p:nvPr>
              <p:custDataLst>
                <p:tags r:id="rId4"/>
              </p:custDataLst>
            </p:nvPr>
          </p:nvSpPr>
          <p:spPr>
            <a:xfrm>
              <a:off x="626018" y="4837010"/>
              <a:ext cx="464418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古风是劳动生产物，是一种品位。茶文化是以茶为载体，并通过这个载体来传播各种艺术。茶文化是中国传统优秀文化的组成部分，内容十分丰富。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千挑万选白云间，铜锅焙炒柴火煎。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9333900" y="586074"/>
            <a:ext cx="2094534" cy="2133604"/>
            <a:chOff x="1769398" y="2670722"/>
            <a:chExt cx="1294370" cy="131851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9398" y="2670722"/>
              <a:ext cx="1294370" cy="1318512"/>
            </a:xfrm>
            <a:prstGeom prst="rect">
              <a:avLst/>
            </a:prstGeom>
          </p:spPr>
        </p:pic>
        <p:sp>
          <p:nvSpPr>
            <p:cNvPr id="27" name="椭圆 26"/>
            <p:cNvSpPr/>
            <p:nvPr/>
          </p:nvSpPr>
          <p:spPr>
            <a:xfrm>
              <a:off x="1990431" y="2923484"/>
              <a:ext cx="862646" cy="86264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2348753"/>
            <a:ext cx="6898105" cy="4497056"/>
          </a:xfrm>
          <a:custGeom>
            <a:avLst/>
            <a:gdLst>
              <a:gd name="connsiteX0" fmla="*/ 0 w 6898105"/>
              <a:gd name="connsiteY0" fmla="*/ 0 h 4480044"/>
              <a:gd name="connsiteX1" fmla="*/ 6898105 w 6898105"/>
              <a:gd name="connsiteY1" fmla="*/ 0 h 4480044"/>
              <a:gd name="connsiteX2" fmla="*/ 6898105 w 6898105"/>
              <a:gd name="connsiteY2" fmla="*/ 4480044 h 4480044"/>
              <a:gd name="connsiteX3" fmla="*/ 0 w 6898105"/>
              <a:gd name="connsiteY3" fmla="*/ 4480044 h 4480044"/>
              <a:gd name="connsiteX4" fmla="*/ 0 w 6898105"/>
              <a:gd name="connsiteY4" fmla="*/ 0 h 4480044"/>
              <a:gd name="connsiteX0-1" fmla="*/ 0 w 6898105"/>
              <a:gd name="connsiteY0-2" fmla="*/ 17012 h 4497056"/>
              <a:gd name="connsiteX1-3" fmla="*/ 4840941 w 6898105"/>
              <a:gd name="connsiteY1-4" fmla="*/ 0 h 4497056"/>
              <a:gd name="connsiteX2-5" fmla="*/ 6898105 w 6898105"/>
              <a:gd name="connsiteY2-6" fmla="*/ 17012 h 4497056"/>
              <a:gd name="connsiteX3-7" fmla="*/ 6898105 w 6898105"/>
              <a:gd name="connsiteY3-8" fmla="*/ 4497056 h 4497056"/>
              <a:gd name="connsiteX4-9" fmla="*/ 0 w 6898105"/>
              <a:gd name="connsiteY4-10" fmla="*/ 4497056 h 4497056"/>
              <a:gd name="connsiteX5" fmla="*/ 0 w 6898105"/>
              <a:gd name="connsiteY5" fmla="*/ 17012 h 4497056"/>
              <a:gd name="connsiteX0-11" fmla="*/ 0 w 6898105"/>
              <a:gd name="connsiteY0-12" fmla="*/ 17012 h 4497056"/>
              <a:gd name="connsiteX1-13" fmla="*/ 4840941 w 6898105"/>
              <a:gd name="connsiteY1-14" fmla="*/ 0 h 4497056"/>
              <a:gd name="connsiteX2-15" fmla="*/ 6898105 w 6898105"/>
              <a:gd name="connsiteY2-16" fmla="*/ 17012 h 4497056"/>
              <a:gd name="connsiteX3-17" fmla="*/ 6884894 w 6898105"/>
              <a:gd name="connsiteY3-18" fmla="*/ 1739153 h 4497056"/>
              <a:gd name="connsiteX4-19" fmla="*/ 6898105 w 6898105"/>
              <a:gd name="connsiteY4-20" fmla="*/ 4497056 h 4497056"/>
              <a:gd name="connsiteX5-21" fmla="*/ 0 w 6898105"/>
              <a:gd name="connsiteY5-22" fmla="*/ 4497056 h 4497056"/>
              <a:gd name="connsiteX6" fmla="*/ 0 w 6898105"/>
              <a:gd name="connsiteY6" fmla="*/ 17012 h 4497056"/>
              <a:gd name="connsiteX0-23" fmla="*/ 0 w 6898105"/>
              <a:gd name="connsiteY0-24" fmla="*/ 17012 h 4497056"/>
              <a:gd name="connsiteX1-25" fmla="*/ 4840941 w 6898105"/>
              <a:gd name="connsiteY1-26" fmla="*/ 0 h 4497056"/>
              <a:gd name="connsiteX2-27" fmla="*/ 5105164 w 6898105"/>
              <a:gd name="connsiteY2-28" fmla="*/ 644541 h 4497056"/>
              <a:gd name="connsiteX3-29" fmla="*/ 6884894 w 6898105"/>
              <a:gd name="connsiteY3-30" fmla="*/ 1739153 h 4497056"/>
              <a:gd name="connsiteX4-31" fmla="*/ 6898105 w 6898105"/>
              <a:gd name="connsiteY4-32" fmla="*/ 4497056 h 4497056"/>
              <a:gd name="connsiteX5-33" fmla="*/ 0 w 6898105"/>
              <a:gd name="connsiteY5-34" fmla="*/ 4497056 h 4497056"/>
              <a:gd name="connsiteX6-35" fmla="*/ 0 w 6898105"/>
              <a:gd name="connsiteY6-36" fmla="*/ 17012 h 4497056"/>
              <a:gd name="connsiteX0-37" fmla="*/ 0 w 6898105"/>
              <a:gd name="connsiteY0-38" fmla="*/ 17012 h 4497056"/>
              <a:gd name="connsiteX1-39" fmla="*/ 4840941 w 6898105"/>
              <a:gd name="connsiteY1-40" fmla="*/ 0 h 4497056"/>
              <a:gd name="connsiteX2-41" fmla="*/ 5105164 w 6898105"/>
              <a:gd name="connsiteY2-42" fmla="*/ 644541 h 4497056"/>
              <a:gd name="connsiteX3-43" fmla="*/ 5522259 w 6898105"/>
              <a:gd name="connsiteY3-44" fmla="*/ 914400 h 4497056"/>
              <a:gd name="connsiteX4-45" fmla="*/ 6884894 w 6898105"/>
              <a:gd name="connsiteY4-46" fmla="*/ 1739153 h 4497056"/>
              <a:gd name="connsiteX5-47" fmla="*/ 6898105 w 6898105"/>
              <a:gd name="connsiteY5-48" fmla="*/ 4497056 h 4497056"/>
              <a:gd name="connsiteX6-49" fmla="*/ 0 w 6898105"/>
              <a:gd name="connsiteY6-50" fmla="*/ 4497056 h 4497056"/>
              <a:gd name="connsiteX7" fmla="*/ 0 w 6898105"/>
              <a:gd name="connsiteY7" fmla="*/ 17012 h 4497056"/>
              <a:gd name="connsiteX0-51" fmla="*/ 0 w 6898105"/>
              <a:gd name="connsiteY0-52" fmla="*/ 17012 h 4497056"/>
              <a:gd name="connsiteX1-53" fmla="*/ 4840941 w 6898105"/>
              <a:gd name="connsiteY1-54" fmla="*/ 0 h 4497056"/>
              <a:gd name="connsiteX2-55" fmla="*/ 5105164 w 6898105"/>
              <a:gd name="connsiteY2-56" fmla="*/ 644541 h 4497056"/>
              <a:gd name="connsiteX3-57" fmla="*/ 5791200 w 6898105"/>
              <a:gd name="connsiteY3-58" fmla="*/ 1093694 h 4497056"/>
              <a:gd name="connsiteX4-59" fmla="*/ 6884894 w 6898105"/>
              <a:gd name="connsiteY4-60" fmla="*/ 1739153 h 4497056"/>
              <a:gd name="connsiteX5-61" fmla="*/ 6898105 w 6898105"/>
              <a:gd name="connsiteY5-62" fmla="*/ 4497056 h 4497056"/>
              <a:gd name="connsiteX6-63" fmla="*/ 0 w 6898105"/>
              <a:gd name="connsiteY6-64" fmla="*/ 4497056 h 4497056"/>
              <a:gd name="connsiteX7-65" fmla="*/ 0 w 6898105"/>
              <a:gd name="connsiteY7-66" fmla="*/ 17012 h 4497056"/>
              <a:gd name="connsiteX0-67" fmla="*/ 0 w 6898105"/>
              <a:gd name="connsiteY0-68" fmla="*/ 17012 h 4497056"/>
              <a:gd name="connsiteX1-69" fmla="*/ 4840941 w 6898105"/>
              <a:gd name="connsiteY1-70" fmla="*/ 0 h 4497056"/>
              <a:gd name="connsiteX2-71" fmla="*/ 5105164 w 6898105"/>
              <a:gd name="connsiteY2-72" fmla="*/ 644541 h 4497056"/>
              <a:gd name="connsiteX3-73" fmla="*/ 5791200 w 6898105"/>
              <a:gd name="connsiteY3-74" fmla="*/ 1093694 h 4497056"/>
              <a:gd name="connsiteX4-75" fmla="*/ 6311153 w 6898105"/>
              <a:gd name="connsiteY4-76" fmla="*/ 1398494 h 4497056"/>
              <a:gd name="connsiteX5-77" fmla="*/ 6884894 w 6898105"/>
              <a:gd name="connsiteY5-78" fmla="*/ 1739153 h 4497056"/>
              <a:gd name="connsiteX6-79" fmla="*/ 6898105 w 6898105"/>
              <a:gd name="connsiteY6-80" fmla="*/ 4497056 h 4497056"/>
              <a:gd name="connsiteX7-81" fmla="*/ 0 w 6898105"/>
              <a:gd name="connsiteY7-82" fmla="*/ 4497056 h 4497056"/>
              <a:gd name="connsiteX8" fmla="*/ 0 w 6898105"/>
              <a:gd name="connsiteY8" fmla="*/ 17012 h 4497056"/>
              <a:gd name="connsiteX0-83" fmla="*/ 0 w 6898105"/>
              <a:gd name="connsiteY0-84" fmla="*/ 17012 h 4497056"/>
              <a:gd name="connsiteX1-85" fmla="*/ 4840941 w 6898105"/>
              <a:gd name="connsiteY1-86" fmla="*/ 0 h 4497056"/>
              <a:gd name="connsiteX2-87" fmla="*/ 5105164 w 6898105"/>
              <a:gd name="connsiteY2-88" fmla="*/ 644541 h 4497056"/>
              <a:gd name="connsiteX3-89" fmla="*/ 5791200 w 6898105"/>
              <a:gd name="connsiteY3-90" fmla="*/ 1093694 h 4497056"/>
              <a:gd name="connsiteX4-91" fmla="*/ 5898776 w 6898105"/>
              <a:gd name="connsiteY4-92" fmla="*/ 1524000 h 4497056"/>
              <a:gd name="connsiteX5-93" fmla="*/ 6884894 w 6898105"/>
              <a:gd name="connsiteY5-94" fmla="*/ 1739153 h 4497056"/>
              <a:gd name="connsiteX6-95" fmla="*/ 6898105 w 6898105"/>
              <a:gd name="connsiteY6-96" fmla="*/ 4497056 h 4497056"/>
              <a:gd name="connsiteX7-97" fmla="*/ 0 w 6898105"/>
              <a:gd name="connsiteY7-98" fmla="*/ 4497056 h 4497056"/>
              <a:gd name="connsiteX8-99" fmla="*/ 0 w 6898105"/>
              <a:gd name="connsiteY8-100" fmla="*/ 17012 h 4497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65" y="connsiteY7-66"/>
              </a:cxn>
              <a:cxn ang="0">
                <a:pos x="connsiteX8-99" y="connsiteY8-100"/>
              </a:cxn>
            </a:cxnLst>
            <a:rect l="l" t="t" r="r" b="b"/>
            <a:pathLst>
              <a:path w="6898105" h="4497056">
                <a:moveTo>
                  <a:pt x="0" y="17012"/>
                </a:moveTo>
                <a:lnTo>
                  <a:pt x="4840941" y="0"/>
                </a:lnTo>
                <a:lnTo>
                  <a:pt x="5105164" y="644541"/>
                </a:lnTo>
                <a:lnTo>
                  <a:pt x="5791200" y="1093694"/>
                </a:lnTo>
                <a:lnTo>
                  <a:pt x="5898776" y="1524000"/>
                </a:lnTo>
                <a:lnTo>
                  <a:pt x="6884894" y="1739153"/>
                </a:lnTo>
                <a:cubicBezTo>
                  <a:pt x="6889298" y="2658454"/>
                  <a:pt x="6893701" y="3577755"/>
                  <a:pt x="6898105" y="4497056"/>
                </a:cubicBezTo>
                <a:lnTo>
                  <a:pt x="0" y="4497056"/>
                </a:lnTo>
                <a:lnTo>
                  <a:pt x="0" y="17012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08887" y="2804171"/>
            <a:ext cx="3570208" cy="2862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spc="300" dirty="0">
                <a:solidFill>
                  <a:srgbClr val="F6F0D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rPr>
              <a:t>古者天子巡守，至於四岳，则封泰山而祭天，禅小山而祭山川。舜典，岁二月东巡守至于岱宗，柴望秩于山川是也。齐桓公欲封泰山，管仲设辞拒之，谓非有符瑞，不可封禅古者天子巡守，至於四岳，则封泰山而祭天，禅小山而祭山川。舜典，岁二月东巡守至于岱宗，柴望秩于山川是也。齐桓公欲封泰山，管仲设辞拒之，谓非有符瑞，不可封禅。</a:t>
            </a:r>
          </a:p>
          <a:p>
            <a:pPr>
              <a:lnSpc>
                <a:spcPct val="200000"/>
              </a:lnSpc>
            </a:pPr>
            <a:endParaRPr lang="zh-CN" altLang="en-US" sz="1000" spc="300" dirty="0">
              <a:solidFill>
                <a:srgbClr val="F6F0D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a楷体" panose="02000500000000000000" pitchFamily="2" charset="-122"/>
            </a:endParaRPr>
          </a:p>
        </p:txBody>
      </p:sp>
      <p:sp>
        <p:nvSpPr>
          <p:cNvPr id="36" name="缺角矩形 35"/>
          <p:cNvSpPr/>
          <p:nvPr/>
        </p:nvSpPr>
        <p:spPr>
          <a:xfrm>
            <a:off x="3940633" y="2882123"/>
            <a:ext cx="568107" cy="2548672"/>
          </a:xfrm>
          <a:prstGeom prst="plaque">
            <a:avLst>
              <a:gd name="adj" fmla="val 18958"/>
            </a:avLst>
          </a:prstGeom>
          <a:solidFill>
            <a:srgbClr val="EB3A24">
              <a:alpha val="49000"/>
            </a:srgbClr>
          </a:solidFill>
          <a:ln>
            <a:solidFill>
              <a:srgbClr val="F6F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931019" y="3126048"/>
            <a:ext cx="615553" cy="2076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spc="300" dirty="0">
                <a:solidFill>
                  <a:srgbClr val="F6F0DE"/>
                </a:solidFill>
                <a:latin typeface="思源宋体 CN Heavy" pitchFamily="18" charset="-122"/>
                <a:ea typeface="思源宋体 CN Heavy" pitchFamily="18" charset="-122"/>
              </a:rPr>
              <a:t>传统文化</a:t>
            </a:r>
          </a:p>
        </p:txBody>
      </p:sp>
      <p:sp>
        <p:nvSpPr>
          <p:cNvPr id="37" name="TextBox 11"/>
          <p:cNvSpPr txBox="1"/>
          <p:nvPr/>
        </p:nvSpPr>
        <p:spPr>
          <a:xfrm>
            <a:off x="9640008" y="244086"/>
            <a:ext cx="1719060" cy="2192908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38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nimBg="1"/>
      <p:bldP spid="30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04767" y="1545557"/>
            <a:ext cx="3385542" cy="4352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古风故里逢春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击鼓其镗，踊跃用兵。土国城漕，我独南行。 从孙子仲，平陈与宋。不我以归，忧心有忡。 爰居爰处？爰丧其马？于以求之？于林之下。 死生契阔，与子成说。执子之手，与子偕老。 于嗟阔兮，不我活兮。于嗟洵兮，不我信兮。击鼓其镗，踊跃用兵。土国城漕，我独南行。 从孙子仲，平陈与宋。不我以归，忧心有忡。 爰居爰处？爰丧其马？于以求之？于林之下。 死生契阔，与子成说。执子之手</a:t>
            </a:r>
            <a:endParaRPr kumimoji="1"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200000"/>
              </a:lnSpc>
            </a:pP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661" y="1607928"/>
            <a:ext cx="2845180" cy="42897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908" y="5194930"/>
            <a:ext cx="695855" cy="7168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514" y="1607928"/>
            <a:ext cx="2845180" cy="428974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81887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4" name="矩形 13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叁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259692" y="1801123"/>
            <a:ext cx="1477328" cy="2762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东风夜放花千树，更吹落，星如雨。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宝马雕车香满路。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凤箫声动，玉壶光转，一夜鱼龙舞。</a:t>
            </a: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蛾儿雪柳黄金缕，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笑语盈盈暗香去。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众里寻他千百度，蓦然回首，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那人却在，灯火阑珊处。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39816" y="1787268"/>
            <a:ext cx="553998" cy="42604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古风心得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6208662" y="1801123"/>
            <a:ext cx="0" cy="3294084"/>
          </a:xfrm>
          <a:prstGeom prst="line">
            <a:avLst/>
          </a:prstGeom>
          <a:ln>
            <a:solidFill>
              <a:srgbClr val="64402A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863089" y="1801123"/>
            <a:ext cx="0" cy="3294084"/>
          </a:xfrm>
          <a:prstGeom prst="line">
            <a:avLst/>
          </a:prstGeom>
          <a:ln>
            <a:solidFill>
              <a:srgbClr val="64402A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6395324" y="4584271"/>
            <a:ext cx="298401" cy="524791"/>
            <a:chOff x="7469802" y="2114395"/>
            <a:chExt cx="396726" cy="735261"/>
          </a:xfrm>
        </p:grpSpPr>
        <p:pic>
          <p:nvPicPr>
            <p:cNvPr id="15" name="Picture 4" descr="印章 源底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479907" y="2114395"/>
              <a:ext cx="386621" cy="735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7469802" y="2189637"/>
              <a:ext cx="330939" cy="560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古风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5" y="0"/>
            <a:ext cx="4374515" cy="6858000"/>
          </a:xfrm>
          <a:prstGeom prst="rect">
            <a:avLst/>
          </a:prstGeom>
          <a:effectLst/>
        </p:spPr>
      </p:pic>
      <p:grpSp>
        <p:nvGrpSpPr>
          <p:cNvPr id="17" name="组合 16"/>
          <p:cNvGrpSpPr/>
          <p:nvPr/>
        </p:nvGrpSpPr>
        <p:grpSpPr>
          <a:xfrm>
            <a:off x="10070469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8" name="矩形 17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叁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725794" y="1801123"/>
            <a:ext cx="1477328" cy="2762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东风夜放花千树，更吹落，星如雨。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宝马雕车香满路。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凤箫声动，玉壶光转，一夜鱼龙舞。</a:t>
            </a: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蛾儿雪柳黄金缕，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笑语盈盈暗香去。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众里寻他千百度，蓦然回首，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那人却在，灯火阑珊处。</a:t>
            </a:r>
          </a:p>
        </p:txBody>
      </p:sp>
    </p:spTree>
  </p:cSld>
  <p:clrMapOvr>
    <a:masterClrMapping/>
  </p:clrMapOvr>
  <p:transition spd="slow" advClick="0" advTm="40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7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7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7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6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6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" y="2536089"/>
            <a:ext cx="3171552" cy="2845385"/>
          </a:xfrm>
          <a:prstGeom prst="rect">
            <a:avLst/>
          </a:prstGeom>
        </p:spPr>
      </p:pic>
      <p:pic>
        <p:nvPicPr>
          <p:cNvPr id="4" name="PA_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986" y="2536090"/>
            <a:ext cx="3310264" cy="284538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71995" y="2536090"/>
            <a:ext cx="5797989" cy="2845384"/>
          </a:xfrm>
          <a:prstGeom prst="rect">
            <a:avLst/>
          </a:prstGeom>
          <a:noFill/>
          <a:ln w="1270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矩形 8"/>
          <p:cNvSpPr/>
          <p:nvPr/>
        </p:nvSpPr>
        <p:spPr>
          <a:xfrm>
            <a:off x="7949654" y="2824029"/>
            <a:ext cx="658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C2B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山巅相逢</a:t>
            </a:r>
          </a:p>
        </p:txBody>
      </p:sp>
      <p:sp>
        <p:nvSpPr>
          <p:cNvPr id="10" name="TextBox 28"/>
          <p:cNvSpPr txBox="1"/>
          <p:nvPr/>
        </p:nvSpPr>
        <p:spPr>
          <a:xfrm>
            <a:off x="7042221" y="2824032"/>
            <a:ext cx="761747" cy="21729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>
              <a:lnSpc>
                <a:spcPct val="125000"/>
              </a:lnSpc>
            </a:pP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7844395" y="2824033"/>
            <a:ext cx="0" cy="2382503"/>
          </a:xfrm>
          <a:prstGeom prst="line">
            <a:avLst/>
          </a:prstGeom>
          <a:ln>
            <a:solidFill>
              <a:srgbClr val="64402A">
                <a:alpha val="50000"/>
              </a:srgb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143312" y="2824029"/>
            <a:ext cx="658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C2B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山巅相逢</a:t>
            </a:r>
          </a:p>
        </p:txBody>
      </p:sp>
      <p:sp>
        <p:nvSpPr>
          <p:cNvPr id="13" name="TextBox 28"/>
          <p:cNvSpPr txBox="1"/>
          <p:nvPr/>
        </p:nvSpPr>
        <p:spPr>
          <a:xfrm>
            <a:off x="5276318" y="2824032"/>
            <a:ext cx="761747" cy="21729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>
              <a:lnSpc>
                <a:spcPct val="125000"/>
              </a:lnSpc>
            </a:pP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038054" y="2824032"/>
            <a:ext cx="0" cy="1998579"/>
          </a:xfrm>
          <a:prstGeom prst="line">
            <a:avLst/>
          </a:prstGeom>
          <a:ln>
            <a:solidFill>
              <a:srgbClr val="64402A">
                <a:alpha val="50000"/>
              </a:srgb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408788" y="2824029"/>
            <a:ext cx="658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AC2B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故里逢春</a:t>
            </a:r>
          </a:p>
        </p:txBody>
      </p:sp>
      <p:sp>
        <p:nvSpPr>
          <p:cNvPr id="16" name="TextBox 28"/>
          <p:cNvSpPr txBox="1"/>
          <p:nvPr/>
        </p:nvSpPr>
        <p:spPr>
          <a:xfrm>
            <a:off x="3541794" y="2824032"/>
            <a:ext cx="761747" cy="21729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>
              <a:lnSpc>
                <a:spcPct val="125000"/>
              </a:lnSpc>
            </a:pP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4303529" y="2824032"/>
            <a:ext cx="0" cy="2172952"/>
          </a:xfrm>
          <a:prstGeom prst="line">
            <a:avLst/>
          </a:prstGeom>
          <a:ln>
            <a:solidFill>
              <a:srgbClr val="64402A">
                <a:alpha val="50000"/>
              </a:srgb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981887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5" name="矩形 24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叁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3308408" y="1978967"/>
            <a:ext cx="2416046" cy="363192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我欲把酒青山旁，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扶摇万里，遥远的守望，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枯涩的琴弦响，响成一片伤，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缠绕在心房，一声叹息，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旧城古道，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繁花开尽荒芜的山岗，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你的杜鹃红，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开在我的左胸膛，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沉默了多久不变的张望，你去得远方，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就是我要找的天堂。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92176" y="1978965"/>
            <a:ext cx="658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AC2B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山巅相逢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6166787" y="1978966"/>
            <a:ext cx="0" cy="2800852"/>
          </a:xfrm>
          <a:prstGeom prst="line">
            <a:avLst/>
          </a:prstGeom>
          <a:ln>
            <a:solidFill>
              <a:srgbClr val="64402A">
                <a:alpha val="50000"/>
              </a:srgb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18217" y="1712687"/>
            <a:ext cx="3271637" cy="418077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981887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7" name="矩形 16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叁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3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0462" y="551793"/>
            <a:ext cx="11024490" cy="5814542"/>
          </a:xfrm>
          <a:prstGeom prst="rect">
            <a:avLst/>
          </a:prstGeom>
          <a:solidFill>
            <a:srgbClr val="F6F0DE"/>
          </a:solidFill>
          <a:ln w="57150">
            <a:solidFill>
              <a:srgbClr val="2A2E2A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147480" y="-616926"/>
            <a:ext cx="1497578" cy="4538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90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33636" y="-373647"/>
            <a:ext cx="1497578" cy="4538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90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录</a:t>
            </a:r>
          </a:p>
        </p:txBody>
      </p:sp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8431370" y="1665290"/>
            <a:ext cx="1210556" cy="3811108"/>
            <a:chOff x="7652019" y="2832203"/>
            <a:chExt cx="1210556" cy="3811108"/>
          </a:xfrm>
        </p:grpSpPr>
        <p:grpSp>
          <p:nvGrpSpPr>
            <p:cNvPr id="11" name="组合 10"/>
            <p:cNvGrpSpPr/>
            <p:nvPr/>
          </p:nvGrpSpPr>
          <p:grpSpPr>
            <a:xfrm>
              <a:off x="7652019" y="2832203"/>
              <a:ext cx="1210556" cy="2976867"/>
              <a:chOff x="7408179" y="2649323"/>
              <a:chExt cx="1210556" cy="2976867"/>
            </a:xfrm>
          </p:grpSpPr>
          <p:sp>
            <p:nvSpPr>
              <p:cNvPr id="13" name="文本框 12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8003182" y="3789790"/>
                <a:ext cx="615553" cy="1836400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800" spc="600" dirty="0">
                    <a:latin typeface="思源宋体 CN Heavy" pitchFamily="18" charset="-122"/>
                    <a:ea typeface="思源宋体 CN Heavy" pitchFamily="18" charset="-122"/>
                  </a:rPr>
                  <a:t>文化艺术</a:t>
                </a: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7408179" y="2649323"/>
                <a:ext cx="1078950" cy="1099074"/>
                <a:chOff x="1769398" y="2670722"/>
                <a:chExt cx="1294370" cy="1318512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1769398" y="2670722"/>
                  <a:ext cx="1294370" cy="1318512"/>
                  <a:chOff x="1769398" y="2670722"/>
                  <a:chExt cx="1294370" cy="1318512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>
                    <p:custDataLst>
                      <p:tags r:id="rId29"/>
                    </p:custDataLst>
                  </p:nvPr>
                </p:nvPicPr>
                <p:blipFill>
                  <a:blip r:embed="rId3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69398" y="2670722"/>
                    <a:ext cx="1294370" cy="1318512"/>
                  </a:xfrm>
                  <a:prstGeom prst="rect">
                    <a:avLst/>
                  </a:prstGeom>
                </p:spPr>
              </p:pic>
              <p:sp>
                <p:nvSpPr>
                  <p:cNvPr id="18" name="椭圆 17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>
                    <a:off x="1990431" y="2923484"/>
                    <a:ext cx="862646" cy="862646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latin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6" name="TextBox 11"/>
                <p:cNvSpPr txBox="1"/>
                <p:nvPr>
                  <p:custDataLst>
                    <p:tags r:id="rId28"/>
                  </p:custDataLst>
                </p:nvPr>
              </p:nvSpPr>
              <p:spPr>
                <a:xfrm>
                  <a:off x="2042456" y="2764810"/>
                  <a:ext cx="825760" cy="969219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68580" tIns="34290" rIns="68580" bIns="34290" rtlCol="0">
                  <a:spAutoFit/>
                </a:bodyPr>
                <a:lstStyle/>
                <a:p>
                  <a:pPr algn="ctr"/>
                  <a:r>
                    <a:rPr lang="zh-CN" altLang="en-US" sz="4800">
                      <a:solidFill>
                        <a:schemeClr val="bg1"/>
                      </a:solidFill>
                      <a:effectLst>
                        <a:outerShdw blurRad="25400" dist="25400" dir="2700000" algn="tl">
                          <a:srgbClr val="000000">
                            <a:alpha val="25000"/>
                          </a:srgbClr>
                        </a:outerShdw>
                      </a:effectLst>
                      <a:latin typeface="华文行楷" panose="02010800040101010101" charset="-122"/>
                      <a:ea typeface="华文行楷" panose="02010800040101010101" charset="-122"/>
                    </a:rPr>
                    <a:t>壹</a:t>
                  </a:r>
                </a:p>
              </p:txBody>
            </p:sp>
          </p:grpSp>
        </p:grpSp>
        <p:sp>
          <p:nvSpPr>
            <p:cNvPr id="12" name="矩形 11"/>
            <p:cNvSpPr/>
            <p:nvPr>
              <p:custDataLst>
                <p:tags r:id="rId26"/>
              </p:custDataLst>
            </p:nvPr>
          </p:nvSpPr>
          <p:spPr bwMode="auto">
            <a:xfrm rot="5400000">
              <a:off x="6645680" y="5147117"/>
              <a:ext cx="2684611" cy="3077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Brief introduction of new employee induction training enterprise and business process</a:t>
              </a:r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2"/>
            </p:custDataLst>
          </p:nvPr>
        </p:nvGrpSpPr>
        <p:grpSpPr>
          <a:xfrm>
            <a:off x="6822994" y="1381481"/>
            <a:ext cx="1179916" cy="3728816"/>
            <a:chOff x="7652019" y="202460"/>
            <a:chExt cx="1179916" cy="3728816"/>
          </a:xfrm>
        </p:grpSpPr>
        <p:grpSp>
          <p:nvGrpSpPr>
            <p:cNvPr id="20" name="组合 19"/>
            <p:cNvGrpSpPr/>
            <p:nvPr/>
          </p:nvGrpSpPr>
          <p:grpSpPr>
            <a:xfrm>
              <a:off x="7652019" y="1107306"/>
              <a:ext cx="1179916" cy="2823970"/>
              <a:chOff x="7408179" y="924426"/>
              <a:chExt cx="1179916" cy="2823970"/>
            </a:xfrm>
          </p:grpSpPr>
          <p:sp>
            <p:nvSpPr>
              <p:cNvPr id="22" name="文本框 21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7972542" y="924426"/>
                <a:ext cx="615553" cy="1836400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800" spc="600" dirty="0">
                    <a:latin typeface="思源宋体 CN Heavy" pitchFamily="18" charset="-122"/>
                    <a:ea typeface="思源宋体 CN Heavy" pitchFamily="18" charset="-122"/>
                  </a:rPr>
                  <a:t>古典文化</a:t>
                </a: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7408179" y="2649322"/>
                <a:ext cx="1078950" cy="1099074"/>
                <a:chOff x="1769398" y="2670722"/>
                <a:chExt cx="1294370" cy="1318512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1769398" y="2670722"/>
                  <a:ext cx="1294370" cy="1318512"/>
                  <a:chOff x="1769398" y="2670722"/>
                  <a:chExt cx="1294370" cy="1318512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>
                    <p:custDataLst>
                      <p:tags r:id="rId24"/>
                    </p:custDataLst>
                  </p:nvPr>
                </p:nvPicPr>
                <p:blipFill>
                  <a:blip r:embed="rId3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69398" y="2670722"/>
                    <a:ext cx="1294370" cy="1318512"/>
                  </a:xfrm>
                  <a:prstGeom prst="rect">
                    <a:avLst/>
                  </a:prstGeom>
                </p:spPr>
              </p:pic>
              <p:sp>
                <p:nvSpPr>
                  <p:cNvPr id="27" name="椭圆 26"/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1990431" y="2923484"/>
                    <a:ext cx="862646" cy="862646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latin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5" name="TextBox 11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2069180" y="2734382"/>
                  <a:ext cx="825760" cy="969219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68580" tIns="34290" rIns="68580" bIns="34290" rtlCol="0">
                  <a:spAutoFit/>
                </a:bodyPr>
                <a:lstStyle/>
                <a:p>
                  <a:pPr algn="ctr"/>
                  <a:r>
                    <a:rPr lang="zh-CN" altLang="en-US" sz="4800">
                      <a:solidFill>
                        <a:schemeClr val="bg1"/>
                      </a:solidFill>
                      <a:effectLst>
                        <a:outerShdw blurRad="25400" dist="25400" dir="2700000" algn="tl">
                          <a:srgbClr val="000000">
                            <a:alpha val="25000"/>
                          </a:srgbClr>
                        </a:outerShdw>
                      </a:effectLst>
                      <a:latin typeface="华文行楷" panose="02010800040101010101" charset="-122"/>
                      <a:ea typeface="华文行楷" panose="02010800040101010101" charset="-122"/>
                    </a:rPr>
                    <a:t>贰</a:t>
                  </a:r>
                </a:p>
              </p:txBody>
            </p:sp>
          </p:grpSp>
        </p:grpSp>
        <p:sp>
          <p:nvSpPr>
            <p:cNvPr id="21" name="矩形 20"/>
            <p:cNvSpPr/>
            <p:nvPr>
              <p:custDataLst>
                <p:tags r:id="rId21"/>
              </p:custDataLst>
            </p:nvPr>
          </p:nvSpPr>
          <p:spPr bwMode="auto">
            <a:xfrm rot="5400000">
              <a:off x="6645680" y="1390877"/>
              <a:ext cx="2684611" cy="3077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Brief introduction of new employee induction training enterprise and business process</a:t>
              </a:r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3"/>
            </p:custDataLst>
          </p:nvPr>
        </p:nvGrpSpPr>
        <p:grpSpPr>
          <a:xfrm>
            <a:off x="5214618" y="1665290"/>
            <a:ext cx="1178671" cy="3811108"/>
            <a:chOff x="7652019" y="2832203"/>
            <a:chExt cx="1178671" cy="3811108"/>
          </a:xfrm>
        </p:grpSpPr>
        <p:grpSp>
          <p:nvGrpSpPr>
            <p:cNvPr id="29" name="组合 28"/>
            <p:cNvGrpSpPr/>
            <p:nvPr/>
          </p:nvGrpSpPr>
          <p:grpSpPr>
            <a:xfrm>
              <a:off x="7652019" y="2832203"/>
              <a:ext cx="1178671" cy="2976867"/>
              <a:chOff x="7408179" y="2649323"/>
              <a:chExt cx="1178671" cy="2976867"/>
            </a:xfrm>
          </p:grpSpPr>
          <p:sp>
            <p:nvSpPr>
              <p:cNvPr id="31" name="文本框 30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7971297" y="3789790"/>
                <a:ext cx="615553" cy="1836400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800" spc="600" dirty="0">
                    <a:latin typeface="思源宋体 CN Heavy" pitchFamily="18" charset="-122"/>
                    <a:ea typeface="思源宋体 CN Heavy" pitchFamily="18" charset="-122"/>
                  </a:rPr>
                  <a:t>传统文化</a:t>
                </a: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7408179" y="2649323"/>
                <a:ext cx="1078950" cy="1099074"/>
                <a:chOff x="1769398" y="2670722"/>
                <a:chExt cx="1294370" cy="1318512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1769398" y="2670722"/>
                  <a:ext cx="1294370" cy="1318512"/>
                  <a:chOff x="1769398" y="2670722"/>
                  <a:chExt cx="1294370" cy="1318512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>
                    <p:custDataLst>
                      <p:tags r:id="rId19"/>
                    </p:custDataLst>
                  </p:nvPr>
                </p:nvPicPr>
                <p:blipFill>
                  <a:blip r:embed="rId3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69398" y="2670722"/>
                    <a:ext cx="1294370" cy="1318512"/>
                  </a:xfrm>
                  <a:prstGeom prst="rect">
                    <a:avLst/>
                  </a:prstGeom>
                </p:spPr>
              </p:pic>
              <p:sp>
                <p:nvSpPr>
                  <p:cNvPr id="36" name="椭圆 35"/>
                  <p:cNvSpPr/>
                  <p:nvPr>
                    <p:custDataLst>
                      <p:tags r:id="rId20"/>
                    </p:custDataLst>
                  </p:nvPr>
                </p:nvSpPr>
                <p:spPr>
                  <a:xfrm>
                    <a:off x="1990431" y="2923484"/>
                    <a:ext cx="862646" cy="862646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latin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34" name="TextBox 11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2050858" y="2764810"/>
                  <a:ext cx="825760" cy="969219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68580" tIns="34290" rIns="68580" bIns="34290" rtlCol="0">
                  <a:spAutoFit/>
                </a:bodyPr>
                <a:lstStyle/>
                <a:p>
                  <a:pPr algn="ctr"/>
                  <a:r>
                    <a:rPr lang="zh-CN" altLang="en-US" sz="4800" dirty="0">
                      <a:solidFill>
                        <a:schemeClr val="bg1"/>
                      </a:solidFill>
                      <a:effectLst>
                        <a:outerShdw blurRad="25400" dist="25400" dir="2700000" algn="tl">
                          <a:srgbClr val="000000">
                            <a:alpha val="25000"/>
                          </a:srgbClr>
                        </a:outerShdw>
                      </a:effectLst>
                      <a:latin typeface="华文行楷" panose="02010800040101010101" charset="-122"/>
                      <a:ea typeface="华文行楷" panose="02010800040101010101" charset="-122"/>
                    </a:rPr>
                    <a:t>叁</a:t>
                  </a:r>
                </a:p>
              </p:txBody>
            </p:sp>
          </p:grpSp>
        </p:grpSp>
        <p:sp>
          <p:nvSpPr>
            <p:cNvPr id="30" name="矩形 29"/>
            <p:cNvSpPr/>
            <p:nvPr>
              <p:custDataLst>
                <p:tags r:id="rId16"/>
              </p:custDataLst>
            </p:nvPr>
          </p:nvSpPr>
          <p:spPr bwMode="auto">
            <a:xfrm rot="5400000">
              <a:off x="6645680" y="5147117"/>
              <a:ext cx="2684611" cy="3077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Brief introduction of new employee induction training enterprise and business process</a:t>
              </a:r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>
            <p:custDataLst>
              <p:tags r:id="rId4"/>
            </p:custDataLst>
          </p:nvPr>
        </p:nvGrpSpPr>
        <p:grpSpPr>
          <a:xfrm>
            <a:off x="3606242" y="1339528"/>
            <a:ext cx="1149236" cy="3770769"/>
            <a:chOff x="7652019" y="160507"/>
            <a:chExt cx="1149236" cy="3770769"/>
          </a:xfrm>
        </p:grpSpPr>
        <p:grpSp>
          <p:nvGrpSpPr>
            <p:cNvPr id="38" name="组合 37"/>
            <p:cNvGrpSpPr/>
            <p:nvPr/>
          </p:nvGrpSpPr>
          <p:grpSpPr>
            <a:xfrm>
              <a:off x="7652019" y="1065034"/>
              <a:ext cx="1149236" cy="2866242"/>
              <a:chOff x="7408179" y="882154"/>
              <a:chExt cx="1149236" cy="2866242"/>
            </a:xfrm>
          </p:grpSpPr>
          <p:sp>
            <p:nvSpPr>
              <p:cNvPr id="40" name="文本框 3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941862" y="882154"/>
                <a:ext cx="615553" cy="1836400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800" spc="600" dirty="0">
                    <a:latin typeface="思源宋体 CN Heavy" pitchFamily="18" charset="-122"/>
                    <a:ea typeface="思源宋体 CN Heavy" pitchFamily="18" charset="-122"/>
                  </a:rPr>
                  <a:t>诗词鉴赏</a:t>
                </a: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7408179" y="2649322"/>
                <a:ext cx="1078950" cy="1099074"/>
                <a:chOff x="1769398" y="2670722"/>
                <a:chExt cx="1294370" cy="1318512"/>
              </a:xfrm>
            </p:grpSpPr>
            <p:grpSp>
              <p:nvGrpSpPr>
                <p:cNvPr id="42" name="组合 41"/>
                <p:cNvGrpSpPr/>
                <p:nvPr/>
              </p:nvGrpSpPr>
              <p:grpSpPr>
                <a:xfrm>
                  <a:off x="1769398" y="2670722"/>
                  <a:ext cx="1294370" cy="1318512"/>
                  <a:chOff x="1769398" y="2670722"/>
                  <a:chExt cx="1294370" cy="1318512"/>
                </a:xfrm>
              </p:grpSpPr>
              <p:pic>
                <p:nvPicPr>
                  <p:cNvPr id="44" name="图片 43"/>
                  <p:cNvPicPr>
                    <a:picLocks noChangeAspect="1"/>
                  </p:cNvPicPr>
                  <p:nvPr>
                    <p:custDataLst>
                      <p:tags r:id="rId14"/>
                    </p:custDataLst>
                  </p:nvPr>
                </p:nvPicPr>
                <p:blipFill>
                  <a:blip r:embed="rId3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69398" y="2670722"/>
                    <a:ext cx="1294370" cy="1318512"/>
                  </a:xfrm>
                  <a:prstGeom prst="rect">
                    <a:avLst/>
                  </a:prstGeom>
                </p:spPr>
              </p:pic>
              <p:sp>
                <p:nvSpPr>
                  <p:cNvPr id="45" name="椭圆 44"/>
                  <p:cNvSpPr/>
                  <p:nvPr>
                    <p:custDataLst>
                      <p:tags r:id="rId15"/>
                    </p:custDataLst>
                  </p:nvPr>
                </p:nvSpPr>
                <p:spPr>
                  <a:xfrm>
                    <a:off x="1990431" y="2923484"/>
                    <a:ext cx="862646" cy="862646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latin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43" name="TextBox 11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2069180" y="2786615"/>
                  <a:ext cx="825760" cy="969219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68580" tIns="34290" rIns="68580" bIns="34290" rtlCol="0">
                  <a:spAutoFit/>
                </a:bodyPr>
                <a:lstStyle/>
                <a:p>
                  <a:pPr algn="ctr"/>
                  <a:r>
                    <a:rPr lang="zh-CN" altLang="en-US" sz="4800">
                      <a:solidFill>
                        <a:schemeClr val="bg1"/>
                      </a:solidFill>
                      <a:effectLst>
                        <a:outerShdw blurRad="25400" dist="25400" dir="2700000" algn="tl">
                          <a:srgbClr val="000000">
                            <a:alpha val="25000"/>
                          </a:srgbClr>
                        </a:outerShdw>
                      </a:effectLst>
                      <a:latin typeface="华文行楷" panose="02010800040101010101" charset="-122"/>
                      <a:ea typeface="华文行楷" panose="02010800040101010101" charset="-122"/>
                    </a:rPr>
                    <a:t>肆</a:t>
                  </a:r>
                </a:p>
              </p:txBody>
            </p:sp>
          </p:grpSp>
        </p:grpSp>
        <p:sp>
          <p:nvSpPr>
            <p:cNvPr id="39" name="矩形 38"/>
            <p:cNvSpPr/>
            <p:nvPr>
              <p:custDataLst>
                <p:tags r:id="rId11"/>
              </p:custDataLst>
            </p:nvPr>
          </p:nvSpPr>
          <p:spPr bwMode="auto">
            <a:xfrm rot="5400000">
              <a:off x="6645680" y="1348924"/>
              <a:ext cx="2684611" cy="3077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Brief introduction of new employee induction training enterprise and business process</a:t>
              </a:r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>
            <p:custDataLst>
              <p:tags r:id="rId5"/>
            </p:custDataLst>
          </p:nvPr>
        </p:nvGrpSpPr>
        <p:grpSpPr>
          <a:xfrm>
            <a:off x="1997866" y="1665290"/>
            <a:ext cx="1183401" cy="3811108"/>
            <a:chOff x="7652019" y="2832203"/>
            <a:chExt cx="1183401" cy="3811108"/>
          </a:xfrm>
        </p:grpSpPr>
        <p:grpSp>
          <p:nvGrpSpPr>
            <p:cNvPr id="47" name="组合 46"/>
            <p:cNvGrpSpPr/>
            <p:nvPr/>
          </p:nvGrpSpPr>
          <p:grpSpPr>
            <a:xfrm>
              <a:off x="7652019" y="2832203"/>
              <a:ext cx="1183401" cy="2976867"/>
              <a:chOff x="7408179" y="2649323"/>
              <a:chExt cx="1183401" cy="2976867"/>
            </a:xfrm>
          </p:grpSpPr>
          <p:sp>
            <p:nvSpPr>
              <p:cNvPr id="49" name="文本框 4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976027" y="3789790"/>
                <a:ext cx="615553" cy="1836400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800" spc="600" dirty="0">
                    <a:latin typeface="思源宋体 CN Heavy" pitchFamily="18" charset="-122"/>
                    <a:ea typeface="思源宋体 CN Heavy" pitchFamily="18" charset="-122"/>
                  </a:rPr>
                  <a:t>文化底蕴</a:t>
                </a: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7408179" y="2649323"/>
                <a:ext cx="1078950" cy="1099074"/>
                <a:chOff x="1769398" y="2670722"/>
                <a:chExt cx="1294370" cy="1318512"/>
              </a:xfrm>
            </p:grpSpPr>
            <p:grpSp>
              <p:nvGrpSpPr>
                <p:cNvPr id="51" name="组合 50"/>
                <p:cNvGrpSpPr/>
                <p:nvPr/>
              </p:nvGrpSpPr>
              <p:grpSpPr>
                <a:xfrm>
                  <a:off x="1769398" y="2670722"/>
                  <a:ext cx="1294370" cy="1318512"/>
                  <a:chOff x="1769398" y="2670722"/>
                  <a:chExt cx="1294370" cy="1318512"/>
                </a:xfrm>
              </p:grpSpPr>
              <p:pic>
                <p:nvPicPr>
                  <p:cNvPr id="53" name="图片 52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3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69398" y="2670722"/>
                    <a:ext cx="1294370" cy="1318512"/>
                  </a:xfrm>
                  <a:prstGeom prst="rect">
                    <a:avLst/>
                  </a:prstGeom>
                </p:spPr>
              </p:pic>
              <p:sp>
                <p:nvSpPr>
                  <p:cNvPr id="54" name="椭圆 53"/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1990431" y="2923484"/>
                    <a:ext cx="862646" cy="862646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latin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52" name="TextBox 11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2018202" y="2764810"/>
                  <a:ext cx="825760" cy="969219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68580" tIns="34290" rIns="68580" bIns="34290" rtlCol="0">
                  <a:spAutoFit/>
                </a:bodyPr>
                <a:lstStyle/>
                <a:p>
                  <a:pPr algn="ctr"/>
                  <a:r>
                    <a:rPr lang="zh-CN" altLang="en-US" sz="4800">
                      <a:solidFill>
                        <a:schemeClr val="bg1"/>
                      </a:solidFill>
                      <a:effectLst>
                        <a:outerShdw blurRad="25400" dist="25400" dir="2700000" algn="tl">
                          <a:srgbClr val="000000">
                            <a:alpha val="25000"/>
                          </a:srgbClr>
                        </a:outerShdw>
                      </a:effectLst>
                      <a:latin typeface="华文行楷" panose="02010800040101010101" charset="-122"/>
                      <a:ea typeface="华文行楷" panose="02010800040101010101" charset="-122"/>
                    </a:rPr>
                    <a:t>伍</a:t>
                  </a:r>
                </a:p>
              </p:txBody>
            </p:sp>
          </p:grpSp>
        </p:grpSp>
        <p:sp>
          <p:nvSpPr>
            <p:cNvPr id="48" name="矩形 47"/>
            <p:cNvSpPr/>
            <p:nvPr>
              <p:custDataLst>
                <p:tags r:id="rId6"/>
              </p:custDataLst>
            </p:nvPr>
          </p:nvSpPr>
          <p:spPr bwMode="auto">
            <a:xfrm rot="5400000">
              <a:off x="6645680" y="5147117"/>
              <a:ext cx="2684611" cy="3077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Brief introduction of new employee induction training enterprise and business process</a:t>
              </a:r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9333900" y="586074"/>
            <a:ext cx="2094534" cy="2133604"/>
            <a:chOff x="1769398" y="2670722"/>
            <a:chExt cx="1294370" cy="131851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9398" y="2670722"/>
              <a:ext cx="1294370" cy="1318512"/>
            </a:xfrm>
            <a:prstGeom prst="rect">
              <a:avLst/>
            </a:prstGeom>
          </p:spPr>
        </p:pic>
        <p:sp>
          <p:nvSpPr>
            <p:cNvPr id="27" name="椭圆 26"/>
            <p:cNvSpPr/>
            <p:nvPr/>
          </p:nvSpPr>
          <p:spPr>
            <a:xfrm>
              <a:off x="1990431" y="2923484"/>
              <a:ext cx="862646" cy="86264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2348753"/>
            <a:ext cx="6898105" cy="4497056"/>
          </a:xfrm>
          <a:custGeom>
            <a:avLst/>
            <a:gdLst>
              <a:gd name="connsiteX0" fmla="*/ 0 w 6898105"/>
              <a:gd name="connsiteY0" fmla="*/ 0 h 4480044"/>
              <a:gd name="connsiteX1" fmla="*/ 6898105 w 6898105"/>
              <a:gd name="connsiteY1" fmla="*/ 0 h 4480044"/>
              <a:gd name="connsiteX2" fmla="*/ 6898105 w 6898105"/>
              <a:gd name="connsiteY2" fmla="*/ 4480044 h 4480044"/>
              <a:gd name="connsiteX3" fmla="*/ 0 w 6898105"/>
              <a:gd name="connsiteY3" fmla="*/ 4480044 h 4480044"/>
              <a:gd name="connsiteX4" fmla="*/ 0 w 6898105"/>
              <a:gd name="connsiteY4" fmla="*/ 0 h 4480044"/>
              <a:gd name="connsiteX0-1" fmla="*/ 0 w 6898105"/>
              <a:gd name="connsiteY0-2" fmla="*/ 17012 h 4497056"/>
              <a:gd name="connsiteX1-3" fmla="*/ 4840941 w 6898105"/>
              <a:gd name="connsiteY1-4" fmla="*/ 0 h 4497056"/>
              <a:gd name="connsiteX2-5" fmla="*/ 6898105 w 6898105"/>
              <a:gd name="connsiteY2-6" fmla="*/ 17012 h 4497056"/>
              <a:gd name="connsiteX3-7" fmla="*/ 6898105 w 6898105"/>
              <a:gd name="connsiteY3-8" fmla="*/ 4497056 h 4497056"/>
              <a:gd name="connsiteX4-9" fmla="*/ 0 w 6898105"/>
              <a:gd name="connsiteY4-10" fmla="*/ 4497056 h 4497056"/>
              <a:gd name="connsiteX5" fmla="*/ 0 w 6898105"/>
              <a:gd name="connsiteY5" fmla="*/ 17012 h 4497056"/>
              <a:gd name="connsiteX0-11" fmla="*/ 0 w 6898105"/>
              <a:gd name="connsiteY0-12" fmla="*/ 17012 h 4497056"/>
              <a:gd name="connsiteX1-13" fmla="*/ 4840941 w 6898105"/>
              <a:gd name="connsiteY1-14" fmla="*/ 0 h 4497056"/>
              <a:gd name="connsiteX2-15" fmla="*/ 6898105 w 6898105"/>
              <a:gd name="connsiteY2-16" fmla="*/ 17012 h 4497056"/>
              <a:gd name="connsiteX3-17" fmla="*/ 6884894 w 6898105"/>
              <a:gd name="connsiteY3-18" fmla="*/ 1739153 h 4497056"/>
              <a:gd name="connsiteX4-19" fmla="*/ 6898105 w 6898105"/>
              <a:gd name="connsiteY4-20" fmla="*/ 4497056 h 4497056"/>
              <a:gd name="connsiteX5-21" fmla="*/ 0 w 6898105"/>
              <a:gd name="connsiteY5-22" fmla="*/ 4497056 h 4497056"/>
              <a:gd name="connsiteX6" fmla="*/ 0 w 6898105"/>
              <a:gd name="connsiteY6" fmla="*/ 17012 h 4497056"/>
              <a:gd name="connsiteX0-23" fmla="*/ 0 w 6898105"/>
              <a:gd name="connsiteY0-24" fmla="*/ 17012 h 4497056"/>
              <a:gd name="connsiteX1-25" fmla="*/ 4840941 w 6898105"/>
              <a:gd name="connsiteY1-26" fmla="*/ 0 h 4497056"/>
              <a:gd name="connsiteX2-27" fmla="*/ 5105164 w 6898105"/>
              <a:gd name="connsiteY2-28" fmla="*/ 644541 h 4497056"/>
              <a:gd name="connsiteX3-29" fmla="*/ 6884894 w 6898105"/>
              <a:gd name="connsiteY3-30" fmla="*/ 1739153 h 4497056"/>
              <a:gd name="connsiteX4-31" fmla="*/ 6898105 w 6898105"/>
              <a:gd name="connsiteY4-32" fmla="*/ 4497056 h 4497056"/>
              <a:gd name="connsiteX5-33" fmla="*/ 0 w 6898105"/>
              <a:gd name="connsiteY5-34" fmla="*/ 4497056 h 4497056"/>
              <a:gd name="connsiteX6-35" fmla="*/ 0 w 6898105"/>
              <a:gd name="connsiteY6-36" fmla="*/ 17012 h 4497056"/>
              <a:gd name="connsiteX0-37" fmla="*/ 0 w 6898105"/>
              <a:gd name="connsiteY0-38" fmla="*/ 17012 h 4497056"/>
              <a:gd name="connsiteX1-39" fmla="*/ 4840941 w 6898105"/>
              <a:gd name="connsiteY1-40" fmla="*/ 0 h 4497056"/>
              <a:gd name="connsiteX2-41" fmla="*/ 5105164 w 6898105"/>
              <a:gd name="connsiteY2-42" fmla="*/ 644541 h 4497056"/>
              <a:gd name="connsiteX3-43" fmla="*/ 5522259 w 6898105"/>
              <a:gd name="connsiteY3-44" fmla="*/ 914400 h 4497056"/>
              <a:gd name="connsiteX4-45" fmla="*/ 6884894 w 6898105"/>
              <a:gd name="connsiteY4-46" fmla="*/ 1739153 h 4497056"/>
              <a:gd name="connsiteX5-47" fmla="*/ 6898105 w 6898105"/>
              <a:gd name="connsiteY5-48" fmla="*/ 4497056 h 4497056"/>
              <a:gd name="connsiteX6-49" fmla="*/ 0 w 6898105"/>
              <a:gd name="connsiteY6-50" fmla="*/ 4497056 h 4497056"/>
              <a:gd name="connsiteX7" fmla="*/ 0 w 6898105"/>
              <a:gd name="connsiteY7" fmla="*/ 17012 h 4497056"/>
              <a:gd name="connsiteX0-51" fmla="*/ 0 w 6898105"/>
              <a:gd name="connsiteY0-52" fmla="*/ 17012 h 4497056"/>
              <a:gd name="connsiteX1-53" fmla="*/ 4840941 w 6898105"/>
              <a:gd name="connsiteY1-54" fmla="*/ 0 h 4497056"/>
              <a:gd name="connsiteX2-55" fmla="*/ 5105164 w 6898105"/>
              <a:gd name="connsiteY2-56" fmla="*/ 644541 h 4497056"/>
              <a:gd name="connsiteX3-57" fmla="*/ 5791200 w 6898105"/>
              <a:gd name="connsiteY3-58" fmla="*/ 1093694 h 4497056"/>
              <a:gd name="connsiteX4-59" fmla="*/ 6884894 w 6898105"/>
              <a:gd name="connsiteY4-60" fmla="*/ 1739153 h 4497056"/>
              <a:gd name="connsiteX5-61" fmla="*/ 6898105 w 6898105"/>
              <a:gd name="connsiteY5-62" fmla="*/ 4497056 h 4497056"/>
              <a:gd name="connsiteX6-63" fmla="*/ 0 w 6898105"/>
              <a:gd name="connsiteY6-64" fmla="*/ 4497056 h 4497056"/>
              <a:gd name="connsiteX7-65" fmla="*/ 0 w 6898105"/>
              <a:gd name="connsiteY7-66" fmla="*/ 17012 h 4497056"/>
              <a:gd name="connsiteX0-67" fmla="*/ 0 w 6898105"/>
              <a:gd name="connsiteY0-68" fmla="*/ 17012 h 4497056"/>
              <a:gd name="connsiteX1-69" fmla="*/ 4840941 w 6898105"/>
              <a:gd name="connsiteY1-70" fmla="*/ 0 h 4497056"/>
              <a:gd name="connsiteX2-71" fmla="*/ 5105164 w 6898105"/>
              <a:gd name="connsiteY2-72" fmla="*/ 644541 h 4497056"/>
              <a:gd name="connsiteX3-73" fmla="*/ 5791200 w 6898105"/>
              <a:gd name="connsiteY3-74" fmla="*/ 1093694 h 4497056"/>
              <a:gd name="connsiteX4-75" fmla="*/ 6311153 w 6898105"/>
              <a:gd name="connsiteY4-76" fmla="*/ 1398494 h 4497056"/>
              <a:gd name="connsiteX5-77" fmla="*/ 6884894 w 6898105"/>
              <a:gd name="connsiteY5-78" fmla="*/ 1739153 h 4497056"/>
              <a:gd name="connsiteX6-79" fmla="*/ 6898105 w 6898105"/>
              <a:gd name="connsiteY6-80" fmla="*/ 4497056 h 4497056"/>
              <a:gd name="connsiteX7-81" fmla="*/ 0 w 6898105"/>
              <a:gd name="connsiteY7-82" fmla="*/ 4497056 h 4497056"/>
              <a:gd name="connsiteX8" fmla="*/ 0 w 6898105"/>
              <a:gd name="connsiteY8" fmla="*/ 17012 h 4497056"/>
              <a:gd name="connsiteX0-83" fmla="*/ 0 w 6898105"/>
              <a:gd name="connsiteY0-84" fmla="*/ 17012 h 4497056"/>
              <a:gd name="connsiteX1-85" fmla="*/ 4840941 w 6898105"/>
              <a:gd name="connsiteY1-86" fmla="*/ 0 h 4497056"/>
              <a:gd name="connsiteX2-87" fmla="*/ 5105164 w 6898105"/>
              <a:gd name="connsiteY2-88" fmla="*/ 644541 h 4497056"/>
              <a:gd name="connsiteX3-89" fmla="*/ 5791200 w 6898105"/>
              <a:gd name="connsiteY3-90" fmla="*/ 1093694 h 4497056"/>
              <a:gd name="connsiteX4-91" fmla="*/ 5898776 w 6898105"/>
              <a:gd name="connsiteY4-92" fmla="*/ 1524000 h 4497056"/>
              <a:gd name="connsiteX5-93" fmla="*/ 6884894 w 6898105"/>
              <a:gd name="connsiteY5-94" fmla="*/ 1739153 h 4497056"/>
              <a:gd name="connsiteX6-95" fmla="*/ 6898105 w 6898105"/>
              <a:gd name="connsiteY6-96" fmla="*/ 4497056 h 4497056"/>
              <a:gd name="connsiteX7-97" fmla="*/ 0 w 6898105"/>
              <a:gd name="connsiteY7-98" fmla="*/ 4497056 h 4497056"/>
              <a:gd name="connsiteX8-99" fmla="*/ 0 w 6898105"/>
              <a:gd name="connsiteY8-100" fmla="*/ 17012 h 4497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65" y="connsiteY7-66"/>
              </a:cxn>
              <a:cxn ang="0">
                <a:pos x="connsiteX8-99" y="connsiteY8-100"/>
              </a:cxn>
            </a:cxnLst>
            <a:rect l="l" t="t" r="r" b="b"/>
            <a:pathLst>
              <a:path w="6898105" h="4497056">
                <a:moveTo>
                  <a:pt x="0" y="17012"/>
                </a:moveTo>
                <a:lnTo>
                  <a:pt x="4840941" y="0"/>
                </a:lnTo>
                <a:lnTo>
                  <a:pt x="5105164" y="644541"/>
                </a:lnTo>
                <a:lnTo>
                  <a:pt x="5791200" y="1093694"/>
                </a:lnTo>
                <a:lnTo>
                  <a:pt x="5898776" y="1524000"/>
                </a:lnTo>
                <a:lnTo>
                  <a:pt x="6884894" y="1739153"/>
                </a:lnTo>
                <a:cubicBezTo>
                  <a:pt x="6889298" y="2658454"/>
                  <a:pt x="6893701" y="3577755"/>
                  <a:pt x="6898105" y="4497056"/>
                </a:cubicBezTo>
                <a:lnTo>
                  <a:pt x="0" y="4497056"/>
                </a:lnTo>
                <a:lnTo>
                  <a:pt x="0" y="17012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08887" y="2804171"/>
            <a:ext cx="3570208" cy="2862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spc="300" dirty="0">
                <a:solidFill>
                  <a:srgbClr val="F6F0D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rPr>
              <a:t>古者天子巡守，至於四岳，则封泰山而祭天，禅小山而祭山川。舜典，岁二月东巡守至于岱宗，柴望秩于山川是也。齐桓公欲封泰山，管仲设辞拒之，谓非有符瑞，不可封禅古者天子巡守，至於四岳，则封泰山而祭天，禅小山而祭山川。舜典，岁二月东巡守至于岱宗，柴望秩于山川是也。齐桓公欲封泰山，管仲设辞拒之，谓非有符瑞，不可封禅。</a:t>
            </a:r>
          </a:p>
          <a:p>
            <a:pPr>
              <a:lnSpc>
                <a:spcPct val="200000"/>
              </a:lnSpc>
            </a:pPr>
            <a:endParaRPr lang="zh-CN" altLang="en-US" sz="1000" spc="300" dirty="0">
              <a:solidFill>
                <a:srgbClr val="F6F0D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a楷体" panose="02000500000000000000" pitchFamily="2" charset="-122"/>
            </a:endParaRPr>
          </a:p>
        </p:txBody>
      </p:sp>
      <p:sp>
        <p:nvSpPr>
          <p:cNvPr id="36" name="缺角矩形 35"/>
          <p:cNvSpPr/>
          <p:nvPr/>
        </p:nvSpPr>
        <p:spPr>
          <a:xfrm>
            <a:off x="3940633" y="2882123"/>
            <a:ext cx="568107" cy="2548672"/>
          </a:xfrm>
          <a:prstGeom prst="plaque">
            <a:avLst>
              <a:gd name="adj" fmla="val 18958"/>
            </a:avLst>
          </a:prstGeom>
          <a:solidFill>
            <a:srgbClr val="EB3A24">
              <a:alpha val="49000"/>
            </a:srgbClr>
          </a:solidFill>
          <a:ln>
            <a:solidFill>
              <a:srgbClr val="F6F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931019" y="3126048"/>
            <a:ext cx="615553" cy="2076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spc="300" dirty="0">
                <a:solidFill>
                  <a:srgbClr val="F6F0DE"/>
                </a:solidFill>
                <a:latin typeface="思源宋体 CN Heavy" pitchFamily="18" charset="-122"/>
                <a:ea typeface="思源宋体 CN Heavy" pitchFamily="18" charset="-122"/>
              </a:rPr>
              <a:t>诗词鉴赏</a:t>
            </a:r>
          </a:p>
        </p:txBody>
      </p:sp>
      <p:sp>
        <p:nvSpPr>
          <p:cNvPr id="37" name="TextBox 11"/>
          <p:cNvSpPr txBox="1"/>
          <p:nvPr/>
        </p:nvSpPr>
        <p:spPr>
          <a:xfrm>
            <a:off x="9640008" y="244086"/>
            <a:ext cx="1719060" cy="2192908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3800" dirty="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nimBg="1"/>
      <p:bldP spid="30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881" y="5055269"/>
            <a:ext cx="12188238" cy="1225984"/>
          </a:xfrm>
          <a:prstGeom prst="rect">
            <a:avLst/>
          </a:prstGeom>
          <a:solidFill>
            <a:srgbClr val="E64D2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" y="1508560"/>
            <a:ext cx="5924941" cy="394996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5" name="文本框 54"/>
          <p:cNvSpPr txBox="1"/>
          <p:nvPr/>
        </p:nvSpPr>
        <p:spPr>
          <a:xfrm>
            <a:off x="7526164" y="2217343"/>
            <a:ext cx="646274" cy="2639455"/>
          </a:xfrm>
          <a:prstGeom prst="rect">
            <a:avLst/>
          </a:prstGeom>
          <a:noFill/>
        </p:spPr>
        <p:txBody>
          <a:bodyPr vert="eaVert" wrap="square" lIns="91412" tIns="45706" rIns="91412" bIns="45706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点一滴墨，倾一世魂。用一辈子的桃花运，换一场不分手的恋情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338713" y="2251199"/>
            <a:ext cx="646274" cy="2639455"/>
          </a:xfrm>
          <a:prstGeom prst="rect">
            <a:avLst/>
          </a:prstGeom>
          <a:noFill/>
        </p:spPr>
        <p:txBody>
          <a:bodyPr vert="eaVert" wrap="square" lIns="91412" tIns="45706" rIns="91412" bIns="45706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点一滴墨，倾一世魂。用一辈子的桃花运，换一场不分手的恋情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096170" y="2251199"/>
            <a:ext cx="646274" cy="2639455"/>
          </a:xfrm>
          <a:prstGeom prst="rect">
            <a:avLst/>
          </a:prstGeom>
          <a:noFill/>
        </p:spPr>
        <p:txBody>
          <a:bodyPr vert="eaVert" wrap="square" lIns="91412" tIns="45706" rIns="91412" bIns="45706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点一滴墨，倾一世魂。用一辈子的桃花运，换一场不分手的恋情</a:t>
            </a:r>
            <a:endParaRPr lang="zh-CN" altLang="en-US" sz="10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282595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7" name="矩形 16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肆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/>
      <p:bldP spid="56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8" y="720423"/>
            <a:ext cx="7540752" cy="6239256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3887463" y="3000876"/>
            <a:ext cx="649675" cy="2295917"/>
            <a:chOff x="4668267" y="1930400"/>
            <a:chExt cx="649675" cy="2295917"/>
          </a:xfrm>
        </p:grpSpPr>
        <p:sp>
          <p:nvSpPr>
            <p:cNvPr id="4" name="文本框 3"/>
            <p:cNvSpPr txBox="1"/>
            <p:nvPr/>
          </p:nvSpPr>
          <p:spPr>
            <a:xfrm>
              <a:off x="4668267" y="2656657"/>
              <a:ext cx="649675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kumimoji="1" lang="zh-CN" altLang="en-US" sz="2400" dirty="0">
                  <a:solidFill>
                    <a:srgbClr val="AC2B0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清刻本悦宋简体" panose="02000000000000000000" charset="-122"/>
                </a:rPr>
                <a:t>山巅相逢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4155" y="1930400"/>
              <a:ext cx="587707" cy="587707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046188" y="3774805"/>
            <a:ext cx="877163" cy="2172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木叶萧萧赠长别，平心浅浅敷几月？断骨羌笛，失缺草介，万泉留下千里雪。</a:t>
            </a:r>
            <a:endParaRPr kumimoji="1"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39" y="997526"/>
            <a:ext cx="2903165" cy="17908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464082" y="2578293"/>
            <a:ext cx="2646878" cy="35177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击鼓其镗，踊跃用兵。土国城漕，我独南行。 从孙子仲，平陈与宋。不我以归，忧心有。 爰居爰处？爰丧其马？于以求之？于林之下。 死生契阔，与子成说执子之手，与子偕老。 于嗟阔兮，不我活兮。于嗟洵兮，不我信兮。</a:t>
            </a:r>
            <a:endParaRPr kumimoji="1"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击鼓其镗，踊跃用兵土国城漕，我独南行。 从孙子仲，平陈与宋。不我以归，忧心有忡。 爰居爰处？爰丧其马于以求？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200000"/>
              </a:lnSpc>
            </a:pPr>
            <a:endParaRPr kumimoji="1"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kumimoji="1"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990" y="5417128"/>
            <a:ext cx="544176" cy="56056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981887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7" name="矩形 16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肆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5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2795808" y="1389660"/>
            <a:ext cx="655439" cy="2910632"/>
            <a:chOff x="4704155" y="1930400"/>
            <a:chExt cx="655439" cy="2910632"/>
          </a:xfrm>
        </p:grpSpPr>
        <p:sp>
          <p:nvSpPr>
            <p:cNvPr id="4" name="文本框 3"/>
            <p:cNvSpPr txBox="1"/>
            <p:nvPr/>
          </p:nvSpPr>
          <p:spPr>
            <a:xfrm>
              <a:off x="4709919" y="3025150"/>
              <a:ext cx="649675" cy="181588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kumimoji="1" lang="zh-CN" altLang="en-US" sz="2800" dirty="0">
                  <a:solidFill>
                    <a:srgbClr val="AC2B0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清刻本悦宋简体" panose="02000000000000000000" charset="-122"/>
                </a:rPr>
                <a:t>故里逢春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4155" y="1930400"/>
              <a:ext cx="587707" cy="587707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1984833" y="2516684"/>
            <a:ext cx="861774" cy="24466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木叶萧萧赠长别，平心浅浅敷几月？断骨羌笛，失缺草介，万泉留下千里</a:t>
            </a:r>
            <a:endParaRPr kumimoji="1"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05819" y="1377703"/>
            <a:ext cx="1415772" cy="4352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击鼓其镗，踊跃用兵。土国城漕，我独南行。 从孙子仲，平陈与宋。不我以归，忧心有忡。 爰居击鼓其镗，踊跃用兵。土国城漕，我独南行。 从孙子仲，平陈与宋。不我以归，忧心有忡。 爰居爰处？爰丧其马？于以求之？于林之下。</a:t>
            </a:r>
            <a:endParaRPr kumimoji="1"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81887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5" name="矩形 14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肆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480" y="1400569"/>
            <a:ext cx="4785360" cy="478536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99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81887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肆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94483" y="961464"/>
            <a:ext cx="1330036" cy="4355432"/>
            <a:chOff x="3356809" y="649705"/>
            <a:chExt cx="1330036" cy="4355432"/>
          </a:xfrm>
        </p:grpSpPr>
        <p:sp>
          <p:nvSpPr>
            <p:cNvPr id="3" name="矩形 2"/>
            <p:cNvSpPr/>
            <p:nvPr/>
          </p:nvSpPr>
          <p:spPr>
            <a:xfrm>
              <a:off x="3392905" y="649705"/>
              <a:ext cx="1215190" cy="4355432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477126" y="729028"/>
              <a:ext cx="1046748" cy="3217330"/>
            </a:xfrm>
            <a:prstGeom prst="rect">
              <a:avLst/>
            </a:prstGeom>
            <a:blipFill dpi="0" rotWithShape="1">
              <a:blip r:embed="rId2" cstate="email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356809" y="4019686"/>
              <a:ext cx="1330036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故里逢春</a:t>
              </a:r>
              <a:endParaRPr lang="en-US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击鼓其镗踊跃兵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土国城漕我独南行 从孙子仲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0" y="5424307"/>
            <a:ext cx="1219200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559973" y="5377052"/>
            <a:ext cx="120315" cy="120315"/>
          </a:xfrm>
          <a:prstGeom prst="ellipse">
            <a:avLst/>
          </a:prstGeom>
          <a:solidFill>
            <a:schemeClr val="bg1"/>
          </a:solidFill>
          <a:ln w="28575">
            <a:solidFill>
              <a:srgbClr val="AC2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799220" y="2020243"/>
            <a:ext cx="1330036" cy="4355432"/>
            <a:chOff x="3356809" y="649705"/>
            <a:chExt cx="1330036" cy="4355432"/>
          </a:xfrm>
        </p:grpSpPr>
        <p:sp>
          <p:nvSpPr>
            <p:cNvPr id="17" name="矩形 16"/>
            <p:cNvSpPr/>
            <p:nvPr/>
          </p:nvSpPr>
          <p:spPr>
            <a:xfrm>
              <a:off x="3392905" y="649705"/>
              <a:ext cx="1215190" cy="4355432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477126" y="729028"/>
              <a:ext cx="1046748" cy="3217330"/>
            </a:xfrm>
            <a:prstGeom prst="rect">
              <a:avLst/>
            </a:prstGeom>
            <a:blipFill dpi="0" rotWithShape="1">
              <a:blip r:embed="rId3" cstate="email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56809" y="4019686"/>
              <a:ext cx="1330036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故里逢春</a:t>
              </a:r>
              <a:endParaRPr lang="en-US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击鼓其镗踊跃兵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土国城漕我独南行 从孙子仲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03957" y="880810"/>
            <a:ext cx="1330036" cy="4355432"/>
            <a:chOff x="3356809" y="649705"/>
            <a:chExt cx="1330036" cy="4355432"/>
          </a:xfrm>
        </p:grpSpPr>
        <p:sp>
          <p:nvSpPr>
            <p:cNvPr id="21" name="矩形 20"/>
            <p:cNvSpPr/>
            <p:nvPr/>
          </p:nvSpPr>
          <p:spPr>
            <a:xfrm>
              <a:off x="3392905" y="649705"/>
              <a:ext cx="1215190" cy="4355432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3477126" y="729028"/>
              <a:ext cx="1046748" cy="3217330"/>
            </a:xfrm>
            <a:prstGeom prst="rect">
              <a:avLst/>
            </a:prstGeom>
            <a:blipFill dpi="0" rotWithShape="1">
              <a:blip r:embed="rId4" cstate="email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356809" y="4019686"/>
              <a:ext cx="1330036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故里逢春</a:t>
              </a:r>
              <a:endParaRPr lang="en-US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击鼓其镗踊跃兵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土国城漕我独南行 从孙子仲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39174" y="1779613"/>
            <a:ext cx="1330036" cy="4355432"/>
            <a:chOff x="3387289" y="649705"/>
            <a:chExt cx="1330036" cy="4355432"/>
          </a:xfrm>
        </p:grpSpPr>
        <p:sp>
          <p:nvSpPr>
            <p:cNvPr id="25" name="矩形 24"/>
            <p:cNvSpPr/>
            <p:nvPr/>
          </p:nvSpPr>
          <p:spPr>
            <a:xfrm>
              <a:off x="3392905" y="649705"/>
              <a:ext cx="1215190" cy="4355432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507606" y="729028"/>
              <a:ext cx="1046748" cy="3217330"/>
            </a:xfrm>
            <a:prstGeom prst="rect">
              <a:avLst/>
            </a:prstGeom>
            <a:blipFill dpi="0" rotWithShape="1">
              <a:blip r:embed="rId5" cstate="email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r="666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387289" y="4019686"/>
              <a:ext cx="1330036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故里逢春</a:t>
              </a:r>
              <a:endParaRPr lang="en-US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击鼓其镗踊跃兵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土国城漕我独南行 从孙子仲</a:t>
              </a:r>
            </a:p>
          </p:txBody>
        </p:sp>
      </p:grpSp>
      <p:sp>
        <p:nvSpPr>
          <p:cNvPr id="28" name="椭圆 27"/>
          <p:cNvSpPr/>
          <p:nvPr/>
        </p:nvSpPr>
        <p:spPr>
          <a:xfrm>
            <a:off x="8190770" y="5377052"/>
            <a:ext cx="120315" cy="120315"/>
          </a:xfrm>
          <a:prstGeom prst="ellipse">
            <a:avLst/>
          </a:prstGeom>
          <a:solidFill>
            <a:schemeClr val="bg1"/>
          </a:solidFill>
          <a:ln w="28575">
            <a:solidFill>
              <a:srgbClr val="AC2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352174" y="2100439"/>
            <a:ext cx="565484" cy="1735943"/>
            <a:chOff x="1828800" y="1608207"/>
            <a:chExt cx="565484" cy="1735943"/>
          </a:xfrm>
          <a:solidFill>
            <a:srgbClr val="E64D27"/>
          </a:solidFill>
        </p:grpSpPr>
        <p:sp>
          <p:nvSpPr>
            <p:cNvPr id="29" name="椭圆 28"/>
            <p:cNvSpPr/>
            <p:nvPr/>
          </p:nvSpPr>
          <p:spPr>
            <a:xfrm>
              <a:off x="1828800" y="1608207"/>
              <a:ext cx="565484" cy="5654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山</a:t>
              </a:r>
            </a:p>
          </p:txBody>
        </p:sp>
        <p:sp>
          <p:nvSpPr>
            <p:cNvPr id="30" name="椭圆 29"/>
            <p:cNvSpPr/>
            <p:nvPr/>
          </p:nvSpPr>
          <p:spPr>
            <a:xfrm>
              <a:off x="1828800" y="1998360"/>
              <a:ext cx="565484" cy="5654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巅</a:t>
              </a:r>
            </a:p>
          </p:txBody>
        </p:sp>
        <p:sp>
          <p:nvSpPr>
            <p:cNvPr id="31" name="椭圆 30"/>
            <p:cNvSpPr/>
            <p:nvPr/>
          </p:nvSpPr>
          <p:spPr>
            <a:xfrm>
              <a:off x="1828800" y="2388513"/>
              <a:ext cx="565484" cy="5654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相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1828800" y="2778666"/>
              <a:ext cx="565484" cy="5654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逢</a:t>
              </a:r>
            </a:p>
          </p:txBody>
        </p:sp>
      </p:grpSp>
      <p:sp>
        <p:nvSpPr>
          <p:cNvPr id="34" name="Rectangle 3"/>
          <p:cNvSpPr>
            <a:spLocks noChangeArrowheads="1"/>
          </p:cNvSpPr>
          <p:nvPr/>
        </p:nvSpPr>
        <p:spPr bwMode="black">
          <a:xfrm>
            <a:off x="1910519" y="2794905"/>
            <a:ext cx="338554" cy="185950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我欲把酒青山旁扶摇万里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9333900" y="586074"/>
            <a:ext cx="2094534" cy="2133604"/>
            <a:chOff x="1769398" y="2670722"/>
            <a:chExt cx="1294370" cy="131851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9398" y="2670722"/>
              <a:ext cx="1294370" cy="1318512"/>
            </a:xfrm>
            <a:prstGeom prst="rect">
              <a:avLst/>
            </a:prstGeom>
          </p:spPr>
        </p:pic>
        <p:sp>
          <p:nvSpPr>
            <p:cNvPr id="27" name="椭圆 26"/>
            <p:cNvSpPr/>
            <p:nvPr/>
          </p:nvSpPr>
          <p:spPr>
            <a:xfrm>
              <a:off x="1990431" y="2923484"/>
              <a:ext cx="862646" cy="86264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2348753"/>
            <a:ext cx="6898105" cy="4497056"/>
          </a:xfrm>
          <a:custGeom>
            <a:avLst/>
            <a:gdLst>
              <a:gd name="connsiteX0" fmla="*/ 0 w 6898105"/>
              <a:gd name="connsiteY0" fmla="*/ 0 h 4480044"/>
              <a:gd name="connsiteX1" fmla="*/ 6898105 w 6898105"/>
              <a:gd name="connsiteY1" fmla="*/ 0 h 4480044"/>
              <a:gd name="connsiteX2" fmla="*/ 6898105 w 6898105"/>
              <a:gd name="connsiteY2" fmla="*/ 4480044 h 4480044"/>
              <a:gd name="connsiteX3" fmla="*/ 0 w 6898105"/>
              <a:gd name="connsiteY3" fmla="*/ 4480044 h 4480044"/>
              <a:gd name="connsiteX4" fmla="*/ 0 w 6898105"/>
              <a:gd name="connsiteY4" fmla="*/ 0 h 4480044"/>
              <a:gd name="connsiteX0-1" fmla="*/ 0 w 6898105"/>
              <a:gd name="connsiteY0-2" fmla="*/ 17012 h 4497056"/>
              <a:gd name="connsiteX1-3" fmla="*/ 4840941 w 6898105"/>
              <a:gd name="connsiteY1-4" fmla="*/ 0 h 4497056"/>
              <a:gd name="connsiteX2-5" fmla="*/ 6898105 w 6898105"/>
              <a:gd name="connsiteY2-6" fmla="*/ 17012 h 4497056"/>
              <a:gd name="connsiteX3-7" fmla="*/ 6898105 w 6898105"/>
              <a:gd name="connsiteY3-8" fmla="*/ 4497056 h 4497056"/>
              <a:gd name="connsiteX4-9" fmla="*/ 0 w 6898105"/>
              <a:gd name="connsiteY4-10" fmla="*/ 4497056 h 4497056"/>
              <a:gd name="connsiteX5" fmla="*/ 0 w 6898105"/>
              <a:gd name="connsiteY5" fmla="*/ 17012 h 4497056"/>
              <a:gd name="connsiteX0-11" fmla="*/ 0 w 6898105"/>
              <a:gd name="connsiteY0-12" fmla="*/ 17012 h 4497056"/>
              <a:gd name="connsiteX1-13" fmla="*/ 4840941 w 6898105"/>
              <a:gd name="connsiteY1-14" fmla="*/ 0 h 4497056"/>
              <a:gd name="connsiteX2-15" fmla="*/ 6898105 w 6898105"/>
              <a:gd name="connsiteY2-16" fmla="*/ 17012 h 4497056"/>
              <a:gd name="connsiteX3-17" fmla="*/ 6884894 w 6898105"/>
              <a:gd name="connsiteY3-18" fmla="*/ 1739153 h 4497056"/>
              <a:gd name="connsiteX4-19" fmla="*/ 6898105 w 6898105"/>
              <a:gd name="connsiteY4-20" fmla="*/ 4497056 h 4497056"/>
              <a:gd name="connsiteX5-21" fmla="*/ 0 w 6898105"/>
              <a:gd name="connsiteY5-22" fmla="*/ 4497056 h 4497056"/>
              <a:gd name="connsiteX6" fmla="*/ 0 w 6898105"/>
              <a:gd name="connsiteY6" fmla="*/ 17012 h 4497056"/>
              <a:gd name="connsiteX0-23" fmla="*/ 0 w 6898105"/>
              <a:gd name="connsiteY0-24" fmla="*/ 17012 h 4497056"/>
              <a:gd name="connsiteX1-25" fmla="*/ 4840941 w 6898105"/>
              <a:gd name="connsiteY1-26" fmla="*/ 0 h 4497056"/>
              <a:gd name="connsiteX2-27" fmla="*/ 5105164 w 6898105"/>
              <a:gd name="connsiteY2-28" fmla="*/ 644541 h 4497056"/>
              <a:gd name="connsiteX3-29" fmla="*/ 6884894 w 6898105"/>
              <a:gd name="connsiteY3-30" fmla="*/ 1739153 h 4497056"/>
              <a:gd name="connsiteX4-31" fmla="*/ 6898105 w 6898105"/>
              <a:gd name="connsiteY4-32" fmla="*/ 4497056 h 4497056"/>
              <a:gd name="connsiteX5-33" fmla="*/ 0 w 6898105"/>
              <a:gd name="connsiteY5-34" fmla="*/ 4497056 h 4497056"/>
              <a:gd name="connsiteX6-35" fmla="*/ 0 w 6898105"/>
              <a:gd name="connsiteY6-36" fmla="*/ 17012 h 4497056"/>
              <a:gd name="connsiteX0-37" fmla="*/ 0 w 6898105"/>
              <a:gd name="connsiteY0-38" fmla="*/ 17012 h 4497056"/>
              <a:gd name="connsiteX1-39" fmla="*/ 4840941 w 6898105"/>
              <a:gd name="connsiteY1-40" fmla="*/ 0 h 4497056"/>
              <a:gd name="connsiteX2-41" fmla="*/ 5105164 w 6898105"/>
              <a:gd name="connsiteY2-42" fmla="*/ 644541 h 4497056"/>
              <a:gd name="connsiteX3-43" fmla="*/ 5522259 w 6898105"/>
              <a:gd name="connsiteY3-44" fmla="*/ 914400 h 4497056"/>
              <a:gd name="connsiteX4-45" fmla="*/ 6884894 w 6898105"/>
              <a:gd name="connsiteY4-46" fmla="*/ 1739153 h 4497056"/>
              <a:gd name="connsiteX5-47" fmla="*/ 6898105 w 6898105"/>
              <a:gd name="connsiteY5-48" fmla="*/ 4497056 h 4497056"/>
              <a:gd name="connsiteX6-49" fmla="*/ 0 w 6898105"/>
              <a:gd name="connsiteY6-50" fmla="*/ 4497056 h 4497056"/>
              <a:gd name="connsiteX7" fmla="*/ 0 w 6898105"/>
              <a:gd name="connsiteY7" fmla="*/ 17012 h 4497056"/>
              <a:gd name="connsiteX0-51" fmla="*/ 0 w 6898105"/>
              <a:gd name="connsiteY0-52" fmla="*/ 17012 h 4497056"/>
              <a:gd name="connsiteX1-53" fmla="*/ 4840941 w 6898105"/>
              <a:gd name="connsiteY1-54" fmla="*/ 0 h 4497056"/>
              <a:gd name="connsiteX2-55" fmla="*/ 5105164 w 6898105"/>
              <a:gd name="connsiteY2-56" fmla="*/ 644541 h 4497056"/>
              <a:gd name="connsiteX3-57" fmla="*/ 5791200 w 6898105"/>
              <a:gd name="connsiteY3-58" fmla="*/ 1093694 h 4497056"/>
              <a:gd name="connsiteX4-59" fmla="*/ 6884894 w 6898105"/>
              <a:gd name="connsiteY4-60" fmla="*/ 1739153 h 4497056"/>
              <a:gd name="connsiteX5-61" fmla="*/ 6898105 w 6898105"/>
              <a:gd name="connsiteY5-62" fmla="*/ 4497056 h 4497056"/>
              <a:gd name="connsiteX6-63" fmla="*/ 0 w 6898105"/>
              <a:gd name="connsiteY6-64" fmla="*/ 4497056 h 4497056"/>
              <a:gd name="connsiteX7-65" fmla="*/ 0 w 6898105"/>
              <a:gd name="connsiteY7-66" fmla="*/ 17012 h 4497056"/>
              <a:gd name="connsiteX0-67" fmla="*/ 0 w 6898105"/>
              <a:gd name="connsiteY0-68" fmla="*/ 17012 h 4497056"/>
              <a:gd name="connsiteX1-69" fmla="*/ 4840941 w 6898105"/>
              <a:gd name="connsiteY1-70" fmla="*/ 0 h 4497056"/>
              <a:gd name="connsiteX2-71" fmla="*/ 5105164 w 6898105"/>
              <a:gd name="connsiteY2-72" fmla="*/ 644541 h 4497056"/>
              <a:gd name="connsiteX3-73" fmla="*/ 5791200 w 6898105"/>
              <a:gd name="connsiteY3-74" fmla="*/ 1093694 h 4497056"/>
              <a:gd name="connsiteX4-75" fmla="*/ 6311153 w 6898105"/>
              <a:gd name="connsiteY4-76" fmla="*/ 1398494 h 4497056"/>
              <a:gd name="connsiteX5-77" fmla="*/ 6884894 w 6898105"/>
              <a:gd name="connsiteY5-78" fmla="*/ 1739153 h 4497056"/>
              <a:gd name="connsiteX6-79" fmla="*/ 6898105 w 6898105"/>
              <a:gd name="connsiteY6-80" fmla="*/ 4497056 h 4497056"/>
              <a:gd name="connsiteX7-81" fmla="*/ 0 w 6898105"/>
              <a:gd name="connsiteY7-82" fmla="*/ 4497056 h 4497056"/>
              <a:gd name="connsiteX8" fmla="*/ 0 w 6898105"/>
              <a:gd name="connsiteY8" fmla="*/ 17012 h 4497056"/>
              <a:gd name="connsiteX0-83" fmla="*/ 0 w 6898105"/>
              <a:gd name="connsiteY0-84" fmla="*/ 17012 h 4497056"/>
              <a:gd name="connsiteX1-85" fmla="*/ 4840941 w 6898105"/>
              <a:gd name="connsiteY1-86" fmla="*/ 0 h 4497056"/>
              <a:gd name="connsiteX2-87" fmla="*/ 5105164 w 6898105"/>
              <a:gd name="connsiteY2-88" fmla="*/ 644541 h 4497056"/>
              <a:gd name="connsiteX3-89" fmla="*/ 5791200 w 6898105"/>
              <a:gd name="connsiteY3-90" fmla="*/ 1093694 h 4497056"/>
              <a:gd name="connsiteX4-91" fmla="*/ 5898776 w 6898105"/>
              <a:gd name="connsiteY4-92" fmla="*/ 1524000 h 4497056"/>
              <a:gd name="connsiteX5-93" fmla="*/ 6884894 w 6898105"/>
              <a:gd name="connsiteY5-94" fmla="*/ 1739153 h 4497056"/>
              <a:gd name="connsiteX6-95" fmla="*/ 6898105 w 6898105"/>
              <a:gd name="connsiteY6-96" fmla="*/ 4497056 h 4497056"/>
              <a:gd name="connsiteX7-97" fmla="*/ 0 w 6898105"/>
              <a:gd name="connsiteY7-98" fmla="*/ 4497056 h 4497056"/>
              <a:gd name="connsiteX8-99" fmla="*/ 0 w 6898105"/>
              <a:gd name="connsiteY8-100" fmla="*/ 17012 h 4497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65" y="connsiteY7-66"/>
              </a:cxn>
              <a:cxn ang="0">
                <a:pos x="connsiteX8-99" y="connsiteY8-100"/>
              </a:cxn>
            </a:cxnLst>
            <a:rect l="l" t="t" r="r" b="b"/>
            <a:pathLst>
              <a:path w="6898105" h="4497056">
                <a:moveTo>
                  <a:pt x="0" y="17012"/>
                </a:moveTo>
                <a:lnTo>
                  <a:pt x="4840941" y="0"/>
                </a:lnTo>
                <a:lnTo>
                  <a:pt x="5105164" y="644541"/>
                </a:lnTo>
                <a:lnTo>
                  <a:pt x="5791200" y="1093694"/>
                </a:lnTo>
                <a:lnTo>
                  <a:pt x="5898776" y="1524000"/>
                </a:lnTo>
                <a:lnTo>
                  <a:pt x="6884894" y="1739153"/>
                </a:lnTo>
                <a:cubicBezTo>
                  <a:pt x="6889298" y="2658454"/>
                  <a:pt x="6893701" y="3577755"/>
                  <a:pt x="6898105" y="4497056"/>
                </a:cubicBezTo>
                <a:lnTo>
                  <a:pt x="0" y="4497056"/>
                </a:lnTo>
                <a:lnTo>
                  <a:pt x="0" y="17012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08887" y="2804171"/>
            <a:ext cx="3570208" cy="2862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spc="300" dirty="0">
                <a:solidFill>
                  <a:srgbClr val="F6F0D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rPr>
              <a:t>古者天子巡守，至於四岳，则封泰山而祭天，禅小山而祭山川。舜典，岁二月东巡守至于岱宗，柴望秩于山川是也。齐桓公欲封泰山，管仲设辞拒之，谓非有符瑞，不可封禅古者天子巡守，至於四岳，则封泰山而祭天，禅小山而祭山川。舜典，岁二月东巡守至于岱宗，柴望秩于山川是也。齐桓公欲封泰山，管仲设辞拒之，谓非有符瑞，不可封禅。</a:t>
            </a:r>
          </a:p>
          <a:p>
            <a:pPr>
              <a:lnSpc>
                <a:spcPct val="200000"/>
              </a:lnSpc>
            </a:pPr>
            <a:endParaRPr lang="zh-CN" altLang="en-US" sz="1000" spc="300" dirty="0">
              <a:solidFill>
                <a:srgbClr val="F6F0D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a楷体" panose="02000500000000000000" pitchFamily="2" charset="-122"/>
            </a:endParaRPr>
          </a:p>
        </p:txBody>
      </p:sp>
      <p:sp>
        <p:nvSpPr>
          <p:cNvPr id="36" name="缺角矩形 35"/>
          <p:cNvSpPr/>
          <p:nvPr/>
        </p:nvSpPr>
        <p:spPr>
          <a:xfrm>
            <a:off x="3940633" y="2882123"/>
            <a:ext cx="568107" cy="2548672"/>
          </a:xfrm>
          <a:prstGeom prst="plaque">
            <a:avLst>
              <a:gd name="adj" fmla="val 18958"/>
            </a:avLst>
          </a:prstGeom>
          <a:solidFill>
            <a:srgbClr val="EB3A24">
              <a:alpha val="49000"/>
            </a:srgbClr>
          </a:solidFill>
          <a:ln>
            <a:solidFill>
              <a:srgbClr val="F6F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931019" y="3126048"/>
            <a:ext cx="615553" cy="2076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spc="300" dirty="0">
                <a:solidFill>
                  <a:srgbClr val="F6F0DE"/>
                </a:solidFill>
                <a:latin typeface="思源宋体 CN Heavy" pitchFamily="18" charset="-122"/>
                <a:ea typeface="思源宋体 CN Heavy" pitchFamily="18" charset="-122"/>
              </a:rPr>
              <a:t>文化底蕴</a:t>
            </a:r>
          </a:p>
        </p:txBody>
      </p:sp>
      <p:sp>
        <p:nvSpPr>
          <p:cNvPr id="37" name="TextBox 11"/>
          <p:cNvSpPr txBox="1"/>
          <p:nvPr/>
        </p:nvSpPr>
        <p:spPr>
          <a:xfrm>
            <a:off x="9640008" y="244086"/>
            <a:ext cx="1719060" cy="2192908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38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rPr>
              <a:t>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nimBg="1"/>
      <p:bldP spid="30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53289" y="1776426"/>
            <a:ext cx="6444270" cy="1810188"/>
            <a:chOff x="539600" y="695325"/>
            <a:chExt cx="3865714" cy="2446338"/>
          </a:xfrm>
        </p:grpSpPr>
        <p:sp>
          <p:nvSpPr>
            <p:cNvPr id="6" name="矩形 5"/>
            <p:cNvSpPr/>
            <p:nvPr/>
          </p:nvSpPr>
          <p:spPr>
            <a:xfrm>
              <a:off x="539600" y="695325"/>
              <a:ext cx="554426" cy="2446338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065339" y="695325"/>
              <a:ext cx="2339975" cy="2446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23564" name="文本框 11263"/>
            <p:cNvSpPr txBox="1">
              <a:spLocks noChangeArrowheads="1"/>
            </p:cNvSpPr>
            <p:nvPr/>
          </p:nvSpPr>
          <p:spPr bwMode="auto">
            <a:xfrm>
              <a:off x="650650" y="849178"/>
              <a:ext cx="332326" cy="220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9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故里逢春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78502" cy="6857999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653290" y="4267198"/>
            <a:ext cx="6444281" cy="1822887"/>
            <a:chOff x="539596" y="678164"/>
            <a:chExt cx="3865718" cy="2463499"/>
          </a:xfrm>
        </p:grpSpPr>
        <p:sp>
          <p:nvSpPr>
            <p:cNvPr id="26" name="矩形 25"/>
            <p:cNvSpPr/>
            <p:nvPr/>
          </p:nvSpPr>
          <p:spPr>
            <a:xfrm>
              <a:off x="539596" y="678164"/>
              <a:ext cx="554426" cy="2446339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rgbClr val="F3CC69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5339" y="695325"/>
              <a:ext cx="2339975" cy="2446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32" name="文本框 11263"/>
            <p:cNvSpPr txBox="1">
              <a:spLocks noChangeArrowheads="1"/>
            </p:cNvSpPr>
            <p:nvPr/>
          </p:nvSpPr>
          <p:spPr bwMode="auto">
            <a:xfrm>
              <a:off x="669707" y="857552"/>
              <a:ext cx="332326" cy="220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9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蛟龙得水</a:t>
              </a:r>
            </a:p>
          </p:txBody>
        </p:sp>
      </p:grpSp>
      <p:sp>
        <p:nvSpPr>
          <p:cNvPr id="34" name="Rectangle 3"/>
          <p:cNvSpPr>
            <a:spLocks noChangeArrowheads="1"/>
          </p:cNvSpPr>
          <p:nvPr/>
        </p:nvSpPr>
        <p:spPr bwMode="black">
          <a:xfrm>
            <a:off x="7379893" y="1768474"/>
            <a:ext cx="2569934" cy="176229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我欲把酒青山旁，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扶摇万里，遥远的守望，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枯涩的琴弦响，响成一片伤，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缠绕在心房，一声叹息，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旧城古道，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繁花开尽荒芜的山岗，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你的杜鹃红，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开在我的左我欲把酒青山旁，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扶摇万里，遥远的守望，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枯涩的琴弦响，响成一片伤，就是我要找要找的天堂。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black">
          <a:xfrm>
            <a:off x="7363446" y="4254792"/>
            <a:ext cx="2569934" cy="181952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你的杜鹃红，我欲把酒青山旁，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扶摇万里，遥远的守望，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枯涩的琴弦响，响成一片伤，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缠绕在心房，一声叹息，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旧城古道，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繁花开尽荒芜的山岗，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你的杜鹃红，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开在我的左胸膛，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沉默了多久不变的张望，你去得远方，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就是我要找的天堂。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613651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0" name="矩形 19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伍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26864" y="1880045"/>
            <a:ext cx="9291122" cy="3942101"/>
          </a:xfrm>
          <a:prstGeom prst="rect">
            <a:avLst/>
          </a:prstGeom>
          <a:solidFill>
            <a:srgbClr val="E64D2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4" name="矩形 23"/>
          <p:cNvSpPr/>
          <p:nvPr/>
        </p:nvSpPr>
        <p:spPr>
          <a:xfrm>
            <a:off x="7437830" y="2742877"/>
            <a:ext cx="553885" cy="1341789"/>
          </a:xfrm>
          <a:prstGeom prst="rect">
            <a:avLst/>
          </a:prstGeom>
        </p:spPr>
        <p:txBody>
          <a:bodyPr vert="eaVert" wrap="square" lIns="91384" tIns="45693" rIns="91384" bIns="45693">
            <a:spAutoFit/>
          </a:bodyPr>
          <a:lstStyle/>
          <a:p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传承</a:t>
            </a:r>
            <a:endParaRPr lang="en-US" altLang="zh-CN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93144" y="2742878"/>
            <a:ext cx="1030938" cy="2692212"/>
          </a:xfrm>
          <a:prstGeom prst="rect">
            <a:avLst/>
          </a:prstGeom>
        </p:spPr>
        <p:txBody>
          <a:bodyPr vert="eaVert" wrap="square" lIns="91384" tIns="45693" rIns="91384" bIns="456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我欲把酒青山旁，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扶摇万里，遥远的守望，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枯涩的琴弦响，响成一片伤，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缠绕在心一声叹息</a:t>
            </a:r>
          </a:p>
        </p:txBody>
      </p:sp>
      <p:sp>
        <p:nvSpPr>
          <p:cNvPr id="26" name="矩形 25"/>
          <p:cNvSpPr/>
          <p:nvPr/>
        </p:nvSpPr>
        <p:spPr>
          <a:xfrm>
            <a:off x="5128508" y="2742877"/>
            <a:ext cx="553885" cy="1341789"/>
          </a:xfrm>
          <a:prstGeom prst="rect">
            <a:avLst/>
          </a:prstGeom>
        </p:spPr>
        <p:txBody>
          <a:bodyPr vert="eaVert" wrap="square" lIns="91384" tIns="45693" rIns="91384" bIns="45693">
            <a:spAutoFit/>
          </a:bodyPr>
          <a:lstStyle/>
          <a:p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  <a:endParaRPr lang="en-US" altLang="zh-CN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183822" y="2742878"/>
            <a:ext cx="1030938" cy="2692212"/>
          </a:xfrm>
          <a:prstGeom prst="rect">
            <a:avLst/>
          </a:prstGeom>
        </p:spPr>
        <p:txBody>
          <a:bodyPr vert="eaVert" wrap="square" lIns="91384" tIns="45693" rIns="91384" bIns="456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我欲把酒青山旁，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扶摇万里，遥远的守望，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枯涩的琴弦响，响成一片伤，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缠绕在心一声叹息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" y="1880046"/>
            <a:ext cx="2957634" cy="3942100"/>
          </a:xfrm>
          <a:prstGeom prst="rect">
            <a:avLst/>
          </a:prstGeom>
          <a:effectLst/>
        </p:spPr>
      </p:pic>
      <p:grpSp>
        <p:nvGrpSpPr>
          <p:cNvPr id="16" name="组合 15"/>
          <p:cNvGrpSpPr/>
          <p:nvPr/>
        </p:nvGrpSpPr>
        <p:grpSpPr>
          <a:xfrm>
            <a:off x="4759634" y="1548460"/>
            <a:ext cx="802700" cy="713610"/>
            <a:chOff x="857250" y="1917700"/>
            <a:chExt cx="649288" cy="647700"/>
          </a:xfrm>
        </p:grpSpPr>
        <p:sp>
          <p:nvSpPr>
            <p:cNvPr id="17" name="矩形 16"/>
            <p:cNvSpPr/>
            <p:nvPr/>
          </p:nvSpPr>
          <p:spPr>
            <a:xfrm>
              <a:off x="857250" y="1917700"/>
              <a:ext cx="649288" cy="647700"/>
            </a:xfrm>
            <a:prstGeom prst="rect">
              <a:avLst/>
            </a:prstGeom>
            <a:solidFill>
              <a:srgbClr val="F3C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22"/>
            <p:cNvSpPr txBox="1">
              <a:spLocks noChangeArrowheads="1"/>
            </p:cNvSpPr>
            <p:nvPr/>
          </p:nvSpPr>
          <p:spPr bwMode="auto">
            <a:xfrm>
              <a:off x="857250" y="2012686"/>
              <a:ext cx="649288" cy="47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82572" y="1548467"/>
            <a:ext cx="802698" cy="713612"/>
            <a:chOff x="1919288" y="1917700"/>
            <a:chExt cx="649287" cy="647700"/>
          </a:xfrm>
        </p:grpSpPr>
        <p:sp>
          <p:nvSpPr>
            <p:cNvPr id="21" name="矩形 20"/>
            <p:cNvSpPr/>
            <p:nvPr/>
          </p:nvSpPr>
          <p:spPr>
            <a:xfrm>
              <a:off x="1920875" y="1917700"/>
              <a:ext cx="647700" cy="647700"/>
            </a:xfrm>
            <a:prstGeom prst="rect">
              <a:avLst/>
            </a:prstGeom>
            <a:solidFill>
              <a:srgbClr val="F3C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6"/>
            <p:cNvSpPr txBox="1">
              <a:spLocks noChangeArrowheads="1"/>
            </p:cNvSpPr>
            <p:nvPr/>
          </p:nvSpPr>
          <p:spPr bwMode="auto">
            <a:xfrm>
              <a:off x="1919288" y="2002311"/>
              <a:ext cx="649287" cy="47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巅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05947" y="1548466"/>
            <a:ext cx="803638" cy="713612"/>
            <a:chOff x="2978978" y="1917700"/>
            <a:chExt cx="650047" cy="647700"/>
          </a:xfrm>
        </p:grpSpPr>
        <p:sp>
          <p:nvSpPr>
            <p:cNvPr id="28" name="矩形 27"/>
            <p:cNvSpPr/>
            <p:nvPr/>
          </p:nvSpPr>
          <p:spPr>
            <a:xfrm>
              <a:off x="2981325" y="1917700"/>
              <a:ext cx="647700" cy="647700"/>
            </a:xfrm>
            <a:prstGeom prst="rect">
              <a:avLst/>
            </a:prstGeom>
            <a:solidFill>
              <a:srgbClr val="F3C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7"/>
            <p:cNvSpPr txBox="1">
              <a:spLocks noChangeArrowheads="1"/>
            </p:cNvSpPr>
            <p:nvPr/>
          </p:nvSpPr>
          <p:spPr bwMode="auto">
            <a:xfrm>
              <a:off x="2978978" y="2002308"/>
              <a:ext cx="649288" cy="47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44584" y="1548467"/>
            <a:ext cx="808588" cy="713612"/>
            <a:chOff x="4037013" y="1917700"/>
            <a:chExt cx="654050" cy="647700"/>
          </a:xfrm>
        </p:grpSpPr>
        <p:sp>
          <p:nvSpPr>
            <p:cNvPr id="31" name="矩形 30"/>
            <p:cNvSpPr/>
            <p:nvPr/>
          </p:nvSpPr>
          <p:spPr>
            <a:xfrm>
              <a:off x="4043363" y="1917700"/>
              <a:ext cx="647700" cy="647700"/>
            </a:xfrm>
            <a:prstGeom prst="rect">
              <a:avLst/>
            </a:prstGeom>
            <a:solidFill>
              <a:srgbClr val="F3C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28"/>
            <p:cNvSpPr txBox="1">
              <a:spLocks noChangeArrowheads="1"/>
            </p:cNvSpPr>
            <p:nvPr/>
          </p:nvSpPr>
          <p:spPr bwMode="auto">
            <a:xfrm>
              <a:off x="4037013" y="2002308"/>
              <a:ext cx="649287" cy="47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逢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9805590" y="2696006"/>
            <a:ext cx="553885" cy="1341789"/>
          </a:xfrm>
          <a:prstGeom prst="rect">
            <a:avLst/>
          </a:prstGeom>
        </p:spPr>
        <p:txBody>
          <a:bodyPr vert="eaVert" wrap="square" lIns="91384" tIns="45693" rIns="91384" bIns="45693">
            <a:spAutoFit/>
          </a:bodyPr>
          <a:lstStyle/>
          <a:p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古风</a:t>
            </a:r>
            <a:endParaRPr lang="en-US" altLang="zh-CN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860904" y="2696007"/>
            <a:ext cx="1030938" cy="2692212"/>
          </a:xfrm>
          <a:prstGeom prst="rect">
            <a:avLst/>
          </a:prstGeom>
        </p:spPr>
        <p:txBody>
          <a:bodyPr vert="eaVert" wrap="square" lIns="91384" tIns="45693" rIns="91384" bIns="456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我欲把酒青山旁，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扶摇万里，遥远的守望，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枯涩的琴弦响，响成一片伤，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缠绕在心一声叹息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981887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2" name="矩形 41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伍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/>
      <p:bldP spid="26" grpId="0"/>
      <p:bldP spid="27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688812" y="808459"/>
            <a:ext cx="2005584" cy="2630424"/>
            <a:chOff x="6406896" y="1591056"/>
            <a:chExt cx="2005584" cy="2630424"/>
          </a:xfrm>
        </p:grpSpPr>
        <p:sp>
          <p:nvSpPr>
            <p:cNvPr id="8" name="矩形 7"/>
            <p:cNvSpPr/>
            <p:nvPr/>
          </p:nvSpPr>
          <p:spPr>
            <a:xfrm>
              <a:off x="6406896" y="1697736"/>
              <a:ext cx="1892808" cy="2523744"/>
            </a:xfrm>
            <a:prstGeom prst="rect">
              <a:avLst/>
            </a:prstGeom>
            <a:noFill/>
            <a:ln>
              <a:solidFill>
                <a:srgbClr val="E64D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519672" y="1591056"/>
              <a:ext cx="1892808" cy="2523744"/>
            </a:xfrm>
            <a:prstGeom prst="rect">
              <a:avLst/>
            </a:prstGeom>
            <a:blipFill dpi="0" rotWithShape="1">
              <a:blip r:embed="rId3" cstate="email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045928" y="2374392"/>
            <a:ext cx="2164080" cy="3694176"/>
            <a:chOff x="8653272" y="2301240"/>
            <a:chExt cx="2164080" cy="3694176"/>
          </a:xfrm>
        </p:grpSpPr>
        <p:sp>
          <p:nvSpPr>
            <p:cNvPr id="11" name="矩形 10"/>
            <p:cNvSpPr/>
            <p:nvPr/>
          </p:nvSpPr>
          <p:spPr>
            <a:xfrm>
              <a:off x="8653272" y="2407920"/>
              <a:ext cx="2051304" cy="3587496"/>
            </a:xfrm>
            <a:prstGeom prst="rect">
              <a:avLst/>
            </a:prstGeom>
            <a:noFill/>
            <a:ln>
              <a:solidFill>
                <a:srgbClr val="E64D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766048" y="2301240"/>
              <a:ext cx="2051304" cy="3587496"/>
            </a:xfrm>
            <a:prstGeom prst="rect">
              <a:avLst/>
            </a:prstGeom>
            <a:blipFill dpi="0" rotWithShape="1">
              <a:blip r:embed="rId4" cstate="email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193822" y="1950686"/>
            <a:ext cx="553998" cy="1984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rgbClr val="AC2B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山巅相逢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5008178" y="1950686"/>
            <a:ext cx="0" cy="3660405"/>
          </a:xfrm>
          <a:prstGeom prst="line">
            <a:avLst/>
          </a:prstGeom>
          <a:ln>
            <a:solidFill>
              <a:srgbClr val="64402A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495711" y="1882469"/>
            <a:ext cx="2492990" cy="39056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是劳动生产物，是一种品位。茶文化是以茶为载体，并通过这个载体来传播各种艺术。茶文化是中国传统优秀文化的组成部分，内容十分丰富。千挑万选白云间，铜锅焙炒柴火煎。泥壶醇香增诗趣，瓷瓯碧翠泯忧欢。老聃悟道养雅志，元亮清谈祛俗喧。不经涅槃渡心劫，茶是劳动生产物，是一种品位。茶文化是以茶为载体，并通过这个载体来传播各种艺术。茶文化是中国传统优秀文化的组成部分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，内容十分丰富。千挑万选白云间，铜锅焙炒柴火煎。泥壶醇香增诗趣，瓷瓯碧翠泯忧欢。老聃悟道养雅志，元亮清谈祛俗喧。不经涅槃渡心劫，怎保本源一片鲜。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怎保本源一片鲜。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981887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6" name="矩形 25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伍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309" y="3966008"/>
            <a:ext cx="3024791" cy="2268593"/>
          </a:xfrm>
          <a:prstGeom prst="rect">
            <a:avLst/>
          </a:prstGeom>
        </p:spPr>
      </p:pic>
    </p:spTree>
  </p:cSld>
  <p:clrMapOvr>
    <a:masterClrMapping/>
  </p:clrMapOvr>
  <p:transition spd="slow" advClick="0" advTm="19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7503"/>
            <a:ext cx="12192000" cy="355266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172097" y="2417503"/>
            <a:ext cx="3702570" cy="3552669"/>
          </a:xfrm>
          <a:prstGeom prst="rect">
            <a:avLst/>
          </a:prstGeom>
          <a:solidFill>
            <a:srgbClr val="E64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1" name="组 20"/>
          <p:cNvGrpSpPr/>
          <p:nvPr/>
        </p:nvGrpSpPr>
        <p:grpSpPr>
          <a:xfrm>
            <a:off x="9098143" y="2831314"/>
            <a:ext cx="764758" cy="2226642"/>
            <a:chOff x="4625591" y="1930400"/>
            <a:chExt cx="764758" cy="2226642"/>
          </a:xfrm>
        </p:grpSpPr>
        <p:sp>
          <p:nvSpPr>
            <p:cNvPr id="22" name="文本框 21"/>
            <p:cNvSpPr txBox="1"/>
            <p:nvPr/>
          </p:nvSpPr>
          <p:spPr>
            <a:xfrm>
              <a:off x="4625591" y="2587382"/>
              <a:ext cx="764758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kumimoji="1"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清刻本悦宋简体" panose="02000000000000000000" charset="-122"/>
                </a:rPr>
                <a:t>山巅相逢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4155" y="1930400"/>
              <a:ext cx="587707" cy="587707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7664850" y="3462570"/>
            <a:ext cx="1569660" cy="2127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木叶萧萧赠长别，平心浅浅敷几月？断骨羌笛，失缺草介，万泉留下千里雪。木叶萧萧赠长别，平心浅浅敷几月？断骨羌笛，失缺草介，万泉留下千里雪。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2252" y="457690"/>
            <a:ext cx="3405809" cy="210092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981887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6" name="矩形 15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伍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CC6B59B9-F8FF-4A40-8BE8-63F40C6BE6B9}"/>
              </a:ext>
            </a:extLst>
          </p:cNvPr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9333900" y="586074"/>
            <a:ext cx="2094534" cy="2133604"/>
            <a:chOff x="1769398" y="2670722"/>
            <a:chExt cx="1294370" cy="131851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9398" y="2670722"/>
              <a:ext cx="1294370" cy="1318512"/>
            </a:xfrm>
            <a:prstGeom prst="rect">
              <a:avLst/>
            </a:prstGeom>
          </p:spPr>
        </p:pic>
        <p:sp>
          <p:nvSpPr>
            <p:cNvPr id="27" name="椭圆 26"/>
            <p:cNvSpPr/>
            <p:nvPr/>
          </p:nvSpPr>
          <p:spPr>
            <a:xfrm>
              <a:off x="1990431" y="2923484"/>
              <a:ext cx="862646" cy="86264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2348753"/>
            <a:ext cx="6898105" cy="4497056"/>
          </a:xfrm>
          <a:custGeom>
            <a:avLst/>
            <a:gdLst>
              <a:gd name="connsiteX0" fmla="*/ 0 w 6898105"/>
              <a:gd name="connsiteY0" fmla="*/ 0 h 4480044"/>
              <a:gd name="connsiteX1" fmla="*/ 6898105 w 6898105"/>
              <a:gd name="connsiteY1" fmla="*/ 0 h 4480044"/>
              <a:gd name="connsiteX2" fmla="*/ 6898105 w 6898105"/>
              <a:gd name="connsiteY2" fmla="*/ 4480044 h 4480044"/>
              <a:gd name="connsiteX3" fmla="*/ 0 w 6898105"/>
              <a:gd name="connsiteY3" fmla="*/ 4480044 h 4480044"/>
              <a:gd name="connsiteX4" fmla="*/ 0 w 6898105"/>
              <a:gd name="connsiteY4" fmla="*/ 0 h 4480044"/>
              <a:gd name="connsiteX0-1" fmla="*/ 0 w 6898105"/>
              <a:gd name="connsiteY0-2" fmla="*/ 17012 h 4497056"/>
              <a:gd name="connsiteX1-3" fmla="*/ 4840941 w 6898105"/>
              <a:gd name="connsiteY1-4" fmla="*/ 0 h 4497056"/>
              <a:gd name="connsiteX2-5" fmla="*/ 6898105 w 6898105"/>
              <a:gd name="connsiteY2-6" fmla="*/ 17012 h 4497056"/>
              <a:gd name="connsiteX3-7" fmla="*/ 6898105 w 6898105"/>
              <a:gd name="connsiteY3-8" fmla="*/ 4497056 h 4497056"/>
              <a:gd name="connsiteX4-9" fmla="*/ 0 w 6898105"/>
              <a:gd name="connsiteY4-10" fmla="*/ 4497056 h 4497056"/>
              <a:gd name="connsiteX5" fmla="*/ 0 w 6898105"/>
              <a:gd name="connsiteY5" fmla="*/ 17012 h 4497056"/>
              <a:gd name="connsiteX0-11" fmla="*/ 0 w 6898105"/>
              <a:gd name="connsiteY0-12" fmla="*/ 17012 h 4497056"/>
              <a:gd name="connsiteX1-13" fmla="*/ 4840941 w 6898105"/>
              <a:gd name="connsiteY1-14" fmla="*/ 0 h 4497056"/>
              <a:gd name="connsiteX2-15" fmla="*/ 6898105 w 6898105"/>
              <a:gd name="connsiteY2-16" fmla="*/ 17012 h 4497056"/>
              <a:gd name="connsiteX3-17" fmla="*/ 6884894 w 6898105"/>
              <a:gd name="connsiteY3-18" fmla="*/ 1739153 h 4497056"/>
              <a:gd name="connsiteX4-19" fmla="*/ 6898105 w 6898105"/>
              <a:gd name="connsiteY4-20" fmla="*/ 4497056 h 4497056"/>
              <a:gd name="connsiteX5-21" fmla="*/ 0 w 6898105"/>
              <a:gd name="connsiteY5-22" fmla="*/ 4497056 h 4497056"/>
              <a:gd name="connsiteX6" fmla="*/ 0 w 6898105"/>
              <a:gd name="connsiteY6" fmla="*/ 17012 h 4497056"/>
              <a:gd name="connsiteX0-23" fmla="*/ 0 w 6898105"/>
              <a:gd name="connsiteY0-24" fmla="*/ 17012 h 4497056"/>
              <a:gd name="connsiteX1-25" fmla="*/ 4840941 w 6898105"/>
              <a:gd name="connsiteY1-26" fmla="*/ 0 h 4497056"/>
              <a:gd name="connsiteX2-27" fmla="*/ 5105164 w 6898105"/>
              <a:gd name="connsiteY2-28" fmla="*/ 644541 h 4497056"/>
              <a:gd name="connsiteX3-29" fmla="*/ 6884894 w 6898105"/>
              <a:gd name="connsiteY3-30" fmla="*/ 1739153 h 4497056"/>
              <a:gd name="connsiteX4-31" fmla="*/ 6898105 w 6898105"/>
              <a:gd name="connsiteY4-32" fmla="*/ 4497056 h 4497056"/>
              <a:gd name="connsiteX5-33" fmla="*/ 0 w 6898105"/>
              <a:gd name="connsiteY5-34" fmla="*/ 4497056 h 4497056"/>
              <a:gd name="connsiteX6-35" fmla="*/ 0 w 6898105"/>
              <a:gd name="connsiteY6-36" fmla="*/ 17012 h 4497056"/>
              <a:gd name="connsiteX0-37" fmla="*/ 0 w 6898105"/>
              <a:gd name="connsiteY0-38" fmla="*/ 17012 h 4497056"/>
              <a:gd name="connsiteX1-39" fmla="*/ 4840941 w 6898105"/>
              <a:gd name="connsiteY1-40" fmla="*/ 0 h 4497056"/>
              <a:gd name="connsiteX2-41" fmla="*/ 5105164 w 6898105"/>
              <a:gd name="connsiteY2-42" fmla="*/ 644541 h 4497056"/>
              <a:gd name="connsiteX3-43" fmla="*/ 5522259 w 6898105"/>
              <a:gd name="connsiteY3-44" fmla="*/ 914400 h 4497056"/>
              <a:gd name="connsiteX4-45" fmla="*/ 6884894 w 6898105"/>
              <a:gd name="connsiteY4-46" fmla="*/ 1739153 h 4497056"/>
              <a:gd name="connsiteX5-47" fmla="*/ 6898105 w 6898105"/>
              <a:gd name="connsiteY5-48" fmla="*/ 4497056 h 4497056"/>
              <a:gd name="connsiteX6-49" fmla="*/ 0 w 6898105"/>
              <a:gd name="connsiteY6-50" fmla="*/ 4497056 h 4497056"/>
              <a:gd name="connsiteX7" fmla="*/ 0 w 6898105"/>
              <a:gd name="connsiteY7" fmla="*/ 17012 h 4497056"/>
              <a:gd name="connsiteX0-51" fmla="*/ 0 w 6898105"/>
              <a:gd name="connsiteY0-52" fmla="*/ 17012 h 4497056"/>
              <a:gd name="connsiteX1-53" fmla="*/ 4840941 w 6898105"/>
              <a:gd name="connsiteY1-54" fmla="*/ 0 h 4497056"/>
              <a:gd name="connsiteX2-55" fmla="*/ 5105164 w 6898105"/>
              <a:gd name="connsiteY2-56" fmla="*/ 644541 h 4497056"/>
              <a:gd name="connsiteX3-57" fmla="*/ 5791200 w 6898105"/>
              <a:gd name="connsiteY3-58" fmla="*/ 1093694 h 4497056"/>
              <a:gd name="connsiteX4-59" fmla="*/ 6884894 w 6898105"/>
              <a:gd name="connsiteY4-60" fmla="*/ 1739153 h 4497056"/>
              <a:gd name="connsiteX5-61" fmla="*/ 6898105 w 6898105"/>
              <a:gd name="connsiteY5-62" fmla="*/ 4497056 h 4497056"/>
              <a:gd name="connsiteX6-63" fmla="*/ 0 w 6898105"/>
              <a:gd name="connsiteY6-64" fmla="*/ 4497056 h 4497056"/>
              <a:gd name="connsiteX7-65" fmla="*/ 0 w 6898105"/>
              <a:gd name="connsiteY7-66" fmla="*/ 17012 h 4497056"/>
              <a:gd name="connsiteX0-67" fmla="*/ 0 w 6898105"/>
              <a:gd name="connsiteY0-68" fmla="*/ 17012 h 4497056"/>
              <a:gd name="connsiteX1-69" fmla="*/ 4840941 w 6898105"/>
              <a:gd name="connsiteY1-70" fmla="*/ 0 h 4497056"/>
              <a:gd name="connsiteX2-71" fmla="*/ 5105164 w 6898105"/>
              <a:gd name="connsiteY2-72" fmla="*/ 644541 h 4497056"/>
              <a:gd name="connsiteX3-73" fmla="*/ 5791200 w 6898105"/>
              <a:gd name="connsiteY3-74" fmla="*/ 1093694 h 4497056"/>
              <a:gd name="connsiteX4-75" fmla="*/ 6311153 w 6898105"/>
              <a:gd name="connsiteY4-76" fmla="*/ 1398494 h 4497056"/>
              <a:gd name="connsiteX5-77" fmla="*/ 6884894 w 6898105"/>
              <a:gd name="connsiteY5-78" fmla="*/ 1739153 h 4497056"/>
              <a:gd name="connsiteX6-79" fmla="*/ 6898105 w 6898105"/>
              <a:gd name="connsiteY6-80" fmla="*/ 4497056 h 4497056"/>
              <a:gd name="connsiteX7-81" fmla="*/ 0 w 6898105"/>
              <a:gd name="connsiteY7-82" fmla="*/ 4497056 h 4497056"/>
              <a:gd name="connsiteX8" fmla="*/ 0 w 6898105"/>
              <a:gd name="connsiteY8" fmla="*/ 17012 h 4497056"/>
              <a:gd name="connsiteX0-83" fmla="*/ 0 w 6898105"/>
              <a:gd name="connsiteY0-84" fmla="*/ 17012 h 4497056"/>
              <a:gd name="connsiteX1-85" fmla="*/ 4840941 w 6898105"/>
              <a:gd name="connsiteY1-86" fmla="*/ 0 h 4497056"/>
              <a:gd name="connsiteX2-87" fmla="*/ 5105164 w 6898105"/>
              <a:gd name="connsiteY2-88" fmla="*/ 644541 h 4497056"/>
              <a:gd name="connsiteX3-89" fmla="*/ 5791200 w 6898105"/>
              <a:gd name="connsiteY3-90" fmla="*/ 1093694 h 4497056"/>
              <a:gd name="connsiteX4-91" fmla="*/ 5898776 w 6898105"/>
              <a:gd name="connsiteY4-92" fmla="*/ 1524000 h 4497056"/>
              <a:gd name="connsiteX5-93" fmla="*/ 6884894 w 6898105"/>
              <a:gd name="connsiteY5-94" fmla="*/ 1739153 h 4497056"/>
              <a:gd name="connsiteX6-95" fmla="*/ 6898105 w 6898105"/>
              <a:gd name="connsiteY6-96" fmla="*/ 4497056 h 4497056"/>
              <a:gd name="connsiteX7-97" fmla="*/ 0 w 6898105"/>
              <a:gd name="connsiteY7-98" fmla="*/ 4497056 h 4497056"/>
              <a:gd name="connsiteX8-99" fmla="*/ 0 w 6898105"/>
              <a:gd name="connsiteY8-100" fmla="*/ 17012 h 4497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65" y="connsiteY7-66"/>
              </a:cxn>
              <a:cxn ang="0">
                <a:pos x="connsiteX8-99" y="connsiteY8-100"/>
              </a:cxn>
            </a:cxnLst>
            <a:rect l="l" t="t" r="r" b="b"/>
            <a:pathLst>
              <a:path w="6898105" h="4497056">
                <a:moveTo>
                  <a:pt x="0" y="17012"/>
                </a:moveTo>
                <a:lnTo>
                  <a:pt x="4840941" y="0"/>
                </a:lnTo>
                <a:lnTo>
                  <a:pt x="5105164" y="644541"/>
                </a:lnTo>
                <a:lnTo>
                  <a:pt x="5791200" y="1093694"/>
                </a:lnTo>
                <a:lnTo>
                  <a:pt x="5898776" y="1524000"/>
                </a:lnTo>
                <a:lnTo>
                  <a:pt x="6884894" y="1739153"/>
                </a:lnTo>
                <a:cubicBezTo>
                  <a:pt x="6889298" y="2658454"/>
                  <a:pt x="6893701" y="3577755"/>
                  <a:pt x="6898105" y="4497056"/>
                </a:cubicBezTo>
                <a:lnTo>
                  <a:pt x="0" y="4497056"/>
                </a:lnTo>
                <a:lnTo>
                  <a:pt x="0" y="17012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08887" y="2804171"/>
            <a:ext cx="3570208" cy="2862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spc="300" dirty="0">
                <a:solidFill>
                  <a:srgbClr val="F6F0D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rPr>
              <a:t>古者天子巡守，至於四岳，则封泰山而祭天，禅小山而祭山川。舜典，岁二月东巡守至于岱宗，柴望秩于山川是也。齐桓公欲封泰山，管仲设辞拒之，谓非有符瑞，不可封禅古者天子巡守，至於四岳，则封泰山而祭天，禅小山而祭山川。舜典，岁二月东巡守至于岱宗，柴望秩于山川是也。齐桓公欲封泰山，管仲设辞拒之，谓非有符瑞，不可封禅。</a:t>
            </a:r>
          </a:p>
          <a:p>
            <a:pPr>
              <a:lnSpc>
                <a:spcPct val="200000"/>
              </a:lnSpc>
            </a:pPr>
            <a:endParaRPr lang="zh-CN" altLang="en-US" sz="1000" spc="300" dirty="0">
              <a:solidFill>
                <a:srgbClr val="F6F0D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a楷体" panose="02000500000000000000" pitchFamily="2" charset="-122"/>
            </a:endParaRPr>
          </a:p>
        </p:txBody>
      </p:sp>
      <p:sp>
        <p:nvSpPr>
          <p:cNvPr id="36" name="缺角矩形 35"/>
          <p:cNvSpPr/>
          <p:nvPr/>
        </p:nvSpPr>
        <p:spPr>
          <a:xfrm>
            <a:off x="3940633" y="2882123"/>
            <a:ext cx="568107" cy="2548672"/>
          </a:xfrm>
          <a:prstGeom prst="plaque">
            <a:avLst>
              <a:gd name="adj" fmla="val 18958"/>
            </a:avLst>
          </a:prstGeom>
          <a:solidFill>
            <a:srgbClr val="EB3A24">
              <a:alpha val="49000"/>
            </a:srgbClr>
          </a:solidFill>
          <a:ln>
            <a:solidFill>
              <a:srgbClr val="F6F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931019" y="3126048"/>
            <a:ext cx="615553" cy="2076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spc="300" dirty="0">
                <a:solidFill>
                  <a:srgbClr val="F6F0DE"/>
                </a:solidFill>
                <a:latin typeface="思源宋体 CN Heavy" pitchFamily="18" charset="-122"/>
                <a:ea typeface="思源宋体 CN Heavy" pitchFamily="18" charset="-122"/>
              </a:rPr>
              <a:t>文化艺术</a:t>
            </a:r>
          </a:p>
        </p:txBody>
      </p:sp>
      <p:sp>
        <p:nvSpPr>
          <p:cNvPr id="37" name="TextBox 11"/>
          <p:cNvSpPr txBox="1"/>
          <p:nvPr/>
        </p:nvSpPr>
        <p:spPr>
          <a:xfrm>
            <a:off x="9640008" y="244086"/>
            <a:ext cx="1719060" cy="2192908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38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rPr>
              <a:t>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nimBg="1"/>
      <p:bldP spid="30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6"/>
          <a:stretch>
            <a:fillRect/>
          </a:stretch>
        </p:blipFill>
        <p:spPr>
          <a:xfrm>
            <a:off x="1" y="1057835"/>
            <a:ext cx="12188384" cy="5813384"/>
          </a:xfrm>
          <a:prstGeom prst="rect">
            <a:avLst/>
          </a:prstGeom>
          <a:noFill/>
        </p:spPr>
      </p:pic>
      <p:grpSp>
        <p:nvGrpSpPr>
          <p:cNvPr id="25" name="组合 24"/>
          <p:cNvGrpSpPr/>
          <p:nvPr/>
        </p:nvGrpSpPr>
        <p:grpSpPr>
          <a:xfrm>
            <a:off x="6243773" y="4141841"/>
            <a:ext cx="5885385" cy="3260531"/>
            <a:chOff x="6075258" y="3987753"/>
            <a:chExt cx="5885385" cy="3260531"/>
          </a:xfrm>
        </p:grpSpPr>
        <p:sp>
          <p:nvSpPr>
            <p:cNvPr id="14" name="文本框 13"/>
            <p:cNvSpPr txBox="1"/>
            <p:nvPr/>
          </p:nvSpPr>
          <p:spPr>
            <a:xfrm>
              <a:off x="6075258" y="4070422"/>
              <a:ext cx="1497578" cy="221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800" b="0" i="0" u="none" strike="noStrike" kern="1200" cap="none" spc="0" normalizeH="0" baseline="0" noProof="0" dirty="0">
                  <a:ln w="6350">
                    <a:noFill/>
                  </a:ln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华文行楷" panose="02010800040101010101" charset="-122"/>
                  <a:ea typeface="华文行楷" panose="02010800040101010101" charset="-122"/>
                  <a:cs typeface="Arial"/>
                </a:rPr>
                <a:t>山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99455" y="3987753"/>
              <a:ext cx="1497578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600" b="0" i="0" u="none" strike="noStrike" kern="1200" cap="none" spc="0" normalizeH="0" baseline="0" noProof="0" dirty="0">
                  <a:ln w="6350">
                    <a:noFill/>
                  </a:ln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华文行楷" panose="02010800040101010101" charset="-122"/>
                  <a:ea typeface="华文行楷" panose="02010800040101010101" charset="-122"/>
                  <a:cs typeface="Arial"/>
                </a:rPr>
                <a:t>巅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726928" y="4339795"/>
              <a:ext cx="1497578" cy="290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300" b="0" i="0" u="none" strike="noStrike" kern="1200" cap="none" spc="0" normalizeH="0" baseline="0" noProof="0" dirty="0">
                  <a:ln w="6350">
                    <a:noFill/>
                  </a:ln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华文行楷" panose="02010800040101010101" charset="-122"/>
                  <a:ea typeface="华文行楷" panose="02010800040101010101" charset="-122"/>
                  <a:cs typeface="Arial"/>
                </a:rPr>
                <a:t>相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463065" y="4070422"/>
              <a:ext cx="1497578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600" b="0" i="0" u="none" strike="noStrike" kern="1200" cap="none" spc="0" normalizeH="0" baseline="0" noProof="0" dirty="0">
                  <a:ln w="6350">
                    <a:noFill/>
                  </a:ln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华文行楷" panose="02010800040101010101" charset="-122"/>
                  <a:ea typeface="华文行楷" panose="02010800040101010101" charset="-122"/>
                  <a:cs typeface="Arial"/>
                </a:rPr>
                <a:t>逢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644232" y="358570"/>
            <a:ext cx="2165623" cy="246221"/>
            <a:chOff x="9577732" y="358570"/>
            <a:chExt cx="2165623" cy="246221"/>
          </a:xfrm>
        </p:grpSpPr>
        <p:sp>
          <p:nvSpPr>
            <p:cNvPr id="41" name="矩形 40"/>
            <p:cNvSpPr/>
            <p:nvPr/>
          </p:nvSpPr>
          <p:spPr>
            <a:xfrm>
              <a:off x="11242447" y="358570"/>
              <a:ext cx="50090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中国 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9577732" y="358570"/>
              <a:ext cx="93969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水墨文化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0391562" y="389347"/>
              <a:ext cx="856166" cy="184666"/>
              <a:chOff x="10248448" y="377777"/>
              <a:chExt cx="856166" cy="184666"/>
            </a:xfrm>
          </p:grpSpPr>
          <p:sp>
            <p:nvSpPr>
              <p:cNvPr id="44" name="平行四边形 43"/>
              <p:cNvSpPr/>
              <p:nvPr/>
            </p:nvSpPr>
            <p:spPr>
              <a:xfrm>
                <a:off x="10333359" y="406046"/>
                <a:ext cx="692738" cy="121230"/>
              </a:xfrm>
              <a:prstGeom prst="parallelogram">
                <a:avLst>
                  <a:gd name="adj" fmla="val 15845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Arial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0248448" y="377777"/>
                <a:ext cx="856166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/>
                  </a:rPr>
                  <a:t>CHINESE STYLE</a:t>
                </a:r>
                <a:endPara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-453994" y="-65084"/>
            <a:ext cx="7550173" cy="5171986"/>
            <a:chOff x="-311802" y="-297594"/>
            <a:chExt cx="7550173" cy="5171986"/>
          </a:xfrm>
        </p:grpSpPr>
        <p:grpSp>
          <p:nvGrpSpPr>
            <p:cNvPr id="29" name="组合 28"/>
            <p:cNvGrpSpPr/>
            <p:nvPr/>
          </p:nvGrpSpPr>
          <p:grpSpPr>
            <a:xfrm>
              <a:off x="310525" y="-297594"/>
              <a:ext cx="6927846" cy="5171986"/>
              <a:chOff x="250303" y="217064"/>
              <a:chExt cx="6927846" cy="517198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50303" y="1618787"/>
                <a:ext cx="1497578" cy="377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3900" b="0" i="0" u="none" strike="noStrike" kern="1200" cap="none" spc="0" normalizeH="0" baseline="0" noProof="0">
                    <a:ln w="6350">
                      <a:noFill/>
                    </a:ln>
                    <a:solidFill>
                      <a:srgbClr val="E64D27"/>
                    </a:solidFill>
                    <a:effectLst>
                      <a:outerShdw blurRad="25400" dist="25400" dir="2700000" algn="tl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华文行楷" panose="02010800040101010101" charset="-122"/>
                    <a:ea typeface="华文行楷" panose="02010800040101010101" charset="-122"/>
                    <a:cs typeface="Arial"/>
                  </a:rPr>
                  <a:t>故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286447" y="1692848"/>
                <a:ext cx="1497578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800" b="0" i="0" u="none" strike="noStrike" kern="1200" cap="none" spc="0" normalizeH="0" baseline="0" noProof="0">
                    <a:ln w="6350"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>
                      <a:outerShdw blurRad="25400" dist="25400" dir="2700000" algn="tl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华文行楷" panose="02010800040101010101" charset="-122"/>
                    <a:ea typeface="华文行楷" panose="02010800040101010101" charset="-122"/>
                    <a:cs typeface="Arial"/>
                  </a:rPr>
                  <a:t>里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652721" y="217064"/>
                <a:ext cx="1497578" cy="3153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9900" b="0" i="0" u="none" strike="noStrike" kern="1200" cap="none" spc="0" normalizeH="0" baseline="0" noProof="0" dirty="0">
                    <a:ln w="6350"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>
                      <a:outerShdw blurRad="25400" dist="25400" dir="2700000" algn="tl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华文行楷" panose="02010800040101010101" charset="-122"/>
                    <a:ea typeface="华文行楷" panose="02010800040101010101" charset="-122"/>
                    <a:cs typeface="Arial"/>
                  </a:rPr>
                  <a:t>逢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680571" y="437337"/>
                <a:ext cx="1497578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800" b="0" i="0" u="none" strike="noStrike" kern="1200" cap="none" spc="0" normalizeH="0" baseline="0" noProof="0" dirty="0">
                    <a:ln w="6350">
                      <a:noFill/>
                    </a:ln>
                    <a:solidFill>
                      <a:srgbClr val="E64D27"/>
                    </a:solidFill>
                    <a:effectLst>
                      <a:outerShdw blurRad="25400" dist="25400" dir="2700000" algn="tl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华文行楷" panose="02010800040101010101" charset="-122"/>
                    <a:ea typeface="华文行楷" panose="02010800040101010101" charset="-122"/>
                    <a:cs typeface="Arial"/>
                  </a:rPr>
                  <a:t>春</a:t>
                </a: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4172461" y="2771885"/>
              <a:ext cx="2962293" cy="425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古者天子巡守，至於四岳，则封泰山而祭天，禅小山而祭山川</a:t>
              </a:r>
              <a:endParaRPr kumimoji="0" lang="en-US" altLang="zh-CN" sz="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舜典，岁二月东巡守至于岱宗，柴望秩于山川是也。齐桓公欲封泰山，管仲设辞拒之，谓非有符瑞，不可封禅古者天子巡守，至於四岳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2643662" y="800414"/>
              <a:ext cx="356199" cy="739213"/>
              <a:chOff x="4770682" y="3457223"/>
              <a:chExt cx="307002" cy="637115"/>
            </a:xfrm>
            <a:effectLst/>
          </p:grpSpPr>
          <p:pic>
            <p:nvPicPr>
              <p:cNvPr id="48" name="Picture 4" descr="印章 源底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770682" y="3522630"/>
                <a:ext cx="307002" cy="51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文本框 48"/>
              <p:cNvSpPr txBox="1">
                <a:spLocks noChangeArrowheads="1"/>
              </p:cNvSpPr>
              <p:nvPr/>
            </p:nvSpPr>
            <p:spPr bwMode="auto">
              <a:xfrm>
                <a:off x="4795590" y="3457223"/>
                <a:ext cx="262788" cy="397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6F0DE"/>
                    </a:solidFill>
                    <a:effectLst/>
                    <a:uLnTx/>
                    <a:uFillTx/>
                    <a:latin typeface="华文行楷" panose="02010800040101010101" charset="-122"/>
                    <a:ea typeface="华文行楷" panose="02010800040101010101" charset="-122"/>
                    <a:cs typeface="Arial"/>
                  </a:rPr>
                  <a:t>古</a:t>
                </a:r>
              </a:p>
            </p:txBody>
          </p:sp>
          <p:sp>
            <p:nvSpPr>
              <p:cNvPr id="51" name="文本框 50"/>
              <p:cNvSpPr txBox="1">
                <a:spLocks noChangeArrowheads="1"/>
              </p:cNvSpPr>
              <p:nvPr/>
            </p:nvSpPr>
            <p:spPr bwMode="auto">
              <a:xfrm>
                <a:off x="4799350" y="3696437"/>
                <a:ext cx="262788" cy="397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6F0DE"/>
                    </a:solidFill>
                    <a:effectLst/>
                    <a:uLnTx/>
                    <a:uFillTx/>
                    <a:latin typeface="华文行楷" panose="02010800040101010101" charset="-122"/>
                    <a:ea typeface="华文行楷" panose="02010800040101010101" charset="-122"/>
                    <a:cs typeface="Arial"/>
                  </a:rPr>
                  <a:t>风</a:t>
                </a: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4041308" y="2429822"/>
              <a:ext cx="28549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宋体 CN Heavy" pitchFamily="18" charset="-122"/>
                  <a:ea typeface="思源宋体 CN Heavy" pitchFamily="18" charset="-122"/>
                  <a:cs typeface="Arial"/>
                </a:rPr>
                <a:t>【 </a:t>
              </a:r>
              <a:r>
                <a:rPr kumimoji="0" lang="zh-CN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宋体 CN Heavy" pitchFamily="18" charset="-122"/>
                  <a:ea typeface="思源宋体 CN Heavy" pitchFamily="18" charset="-122"/>
                  <a:cs typeface="Arial"/>
                </a:rPr>
                <a:t>新中式文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宋体 CN Heavy" pitchFamily="18" charset="-122"/>
                  <a:ea typeface="思源宋体 CN Heavy" pitchFamily="18" charset="-122"/>
                  <a:cs typeface="Arial"/>
                </a:rPr>
                <a:t>艺培训课件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宋体 CN Heavy" pitchFamily="18" charset="-122"/>
                  <a:ea typeface="思源宋体 CN Heavy" pitchFamily="18" charset="-122"/>
                  <a:cs typeface="Arial"/>
                </a:rPr>
                <a:t>】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宋体 CN Heavy" pitchFamily="18" charset="-122"/>
                <a:ea typeface="思源宋体 CN Heavy" pitchFamily="18" charset="-122"/>
                <a:cs typeface="Arial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-311802" y="911900"/>
              <a:ext cx="2813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uLnTx/>
                  <a:uFillTx/>
                  <a:latin typeface="思源宋体 CN Heavy" pitchFamily="18" charset="-122"/>
                  <a:ea typeface="思源宋体 CN Heavy" pitchFamily="18" charset="-122"/>
                  <a:cs typeface="Arial"/>
                </a:rPr>
                <a:t>NEO-CHINESE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uLnTx/>
                  <a:uFillTx/>
                  <a:latin typeface="思源宋体 CN Heavy" pitchFamily="18" charset="-122"/>
                  <a:ea typeface="思源宋体 CN Heavy" pitchFamily="18" charset="-122"/>
                  <a:cs typeface="Arial"/>
                </a:rPr>
                <a:t>STYLE</a:t>
              </a:r>
              <a:endPara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思源宋体 CN Heavy" pitchFamily="18" charset="-122"/>
                <a:ea typeface="思源宋体 CN Heavy" pitchFamily="18" charset="-122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86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63552" y="4437112"/>
            <a:ext cx="9025003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defRPr>
            </a:lvl9pPr>
          </a:lstStyle>
          <a:p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65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www.1ppt.com/jianli/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www.1ppt.com/shouchaobao/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www.1ppt.com/ziti/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465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6"/>
            <a:ext cx="12192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400" kern="0">
              <a:solidFill>
                <a:srgbClr val="005397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40251" y="3097353"/>
            <a:ext cx="5471583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5B8CC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可以在下列情况使用</a:t>
            </a:r>
            <a:endParaRPr lang="zh-CN" altLang="en-US" sz="1465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65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个人学习、研究。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65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107840" y="3097353"/>
            <a:ext cx="5471584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5B8CC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不可以在以下情况使用</a:t>
            </a:r>
            <a:endParaRPr lang="zh-CN" altLang="en-US" sz="1335" b="1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65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任何形式的在线付费下载。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65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网络转载、线上线下传播。</a:t>
            </a:r>
            <a:endParaRPr lang="zh-CN" altLang="en-GB" sz="1465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7382" y="-404505"/>
            <a:ext cx="7893049" cy="340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墨迹 6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5569" y="629060"/>
            <a:ext cx="48000" cy="21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2840182"/>
          </a:xfrm>
          <a:prstGeom prst="rect">
            <a:avLst/>
          </a:prstGeom>
          <a:blipFill dpi="0" rotWithShape="1"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8031561" y="3268090"/>
            <a:ext cx="0" cy="1936208"/>
          </a:xfrm>
          <a:prstGeom prst="line">
            <a:avLst/>
          </a:prstGeom>
          <a:ln>
            <a:solidFill>
              <a:srgbClr val="64402A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8262421" y="4802766"/>
            <a:ext cx="213879" cy="406747"/>
            <a:chOff x="7479907" y="2114395"/>
            <a:chExt cx="386621" cy="735261"/>
          </a:xfrm>
        </p:grpSpPr>
        <p:pic>
          <p:nvPicPr>
            <p:cNvPr id="4" name="Picture 4" descr="印章 源底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479907" y="2114395"/>
              <a:ext cx="386621" cy="735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4"/>
            <p:cNvSpPr txBox="1">
              <a:spLocks noChangeArrowheads="1"/>
            </p:cNvSpPr>
            <p:nvPr/>
          </p:nvSpPr>
          <p:spPr bwMode="auto">
            <a:xfrm>
              <a:off x="7505954" y="2224351"/>
              <a:ext cx="330938" cy="61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古风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119862" y="3243363"/>
            <a:ext cx="461665" cy="18784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故里逢春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27558" y="3257219"/>
            <a:ext cx="2622256" cy="11986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东风夜放花千树，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更吹落，星如雨。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宝马雕车香满路。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凤箫声动，玉壶光转一夜鱼龙舞。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蛾儿雪柳黄金缕，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笑语盈盈暗香去。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众里寻他千百度，蓦然回首，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那人却在，灯火阑珊处。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630470" y="3257219"/>
            <a:ext cx="2622256" cy="11986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东风夜放花千树，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更吹落，星如雨。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宝马雕车香满路。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凤箫声动，玉壶光转一夜鱼龙舞。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蛾儿雪柳黄金缕，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笑语盈盈暗香去。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众里寻他千百度，蓦然回首，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那人却在，灯火阑珊处。</a:t>
            </a:r>
          </a:p>
        </p:txBody>
      </p:sp>
    </p:spTree>
  </p:cSld>
  <p:clrMapOvr>
    <a:masterClrMapping/>
  </p:clrMapOvr>
  <p:transition spd="slow" advClick="0" advTm="37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6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6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91490" y="1702292"/>
            <a:ext cx="9711349" cy="1899890"/>
          </a:xfrm>
          <a:prstGeom prst="rect">
            <a:avLst/>
          </a:prstGeom>
          <a:solidFill>
            <a:srgbClr val="E64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543398" y="3810477"/>
            <a:ext cx="4493538" cy="24357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击鼓其镗，踊跃用兵。土国城漕，我独南行。 从孙子仲，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平陈与宋。不我以归，忧心有忡。 爰居爰处？爰丧其马？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于以求之？于林之下。 死生契阔，与子成说。执子之手，与子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20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偕老。 于嗟阔兮，不我活兮。于嗟洵兮，不我信击鼓其镗，踊跃用兵。土国城漕，我独南行。 从孙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子仲，平陈与宋。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不我以归，忧心有忡。 爰居爰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处？爰丧其马？于以求之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于林之下。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</p:txBody>
      </p:sp>
      <p:grpSp>
        <p:nvGrpSpPr>
          <p:cNvPr id="20" name="组 19"/>
          <p:cNvGrpSpPr/>
          <p:nvPr/>
        </p:nvGrpSpPr>
        <p:grpSpPr>
          <a:xfrm>
            <a:off x="5971621" y="2652237"/>
            <a:ext cx="587707" cy="2672762"/>
            <a:chOff x="4704155" y="1577022"/>
            <a:chExt cx="587707" cy="2672762"/>
          </a:xfrm>
        </p:grpSpPr>
        <p:sp>
          <p:nvSpPr>
            <p:cNvPr id="21" name="文本框 20"/>
            <p:cNvSpPr txBox="1"/>
            <p:nvPr/>
          </p:nvSpPr>
          <p:spPr>
            <a:xfrm>
              <a:off x="4798246" y="2680124"/>
              <a:ext cx="4009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宋体 CN Heavy" pitchFamily="18" charset="-122"/>
                  <a:ea typeface="思源宋体 CN Heavy" pitchFamily="18" charset="-122"/>
                  <a:cs typeface="方正清刻本悦宋简体" panose="02000000000000000000" charset="-122"/>
                </a:rPr>
                <a:t>山巅相逢</a:t>
              </a: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4155" y="1577022"/>
              <a:ext cx="587707" cy="587707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0222869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0" name="矩形 9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壹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229" y="1654994"/>
            <a:ext cx="5351537" cy="5351537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161309"/>
            <a:ext cx="6276109" cy="2521527"/>
          </a:xfrm>
          <a:prstGeom prst="rect">
            <a:avLst/>
          </a:prstGeom>
          <a:blipFill dpi="0" rotWithShape="1">
            <a:blip r:embed="rId2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82436" y="0"/>
            <a:ext cx="2175164" cy="4793673"/>
          </a:xfrm>
          <a:prstGeom prst="rect">
            <a:avLst/>
          </a:prstGeom>
          <a:solidFill>
            <a:srgbClr val="E64D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28206" y="2438401"/>
            <a:ext cx="1800493" cy="2269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击鼓其镗踊跃用兵。土国城漕，我独南行。 从孙子仲，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平陈与宋不我以归，忧心有忡。 爰居爰处？爰丧其马？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于以求之？于林之下 死生契阔，与子成说。执子之手，与子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276109" y="2452255"/>
            <a:ext cx="637310" cy="0"/>
          </a:xfrm>
          <a:prstGeom prst="line">
            <a:avLst/>
          </a:prstGeom>
          <a:ln>
            <a:solidFill>
              <a:srgbClr val="64402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917382" y="2452255"/>
            <a:ext cx="1274619" cy="0"/>
          </a:xfrm>
          <a:prstGeom prst="line">
            <a:avLst/>
          </a:prstGeom>
          <a:ln>
            <a:solidFill>
              <a:srgbClr val="64402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6358443" y="2216729"/>
            <a:ext cx="5058494" cy="1805284"/>
            <a:chOff x="4785952" y="2285999"/>
            <a:chExt cx="5058494" cy="1805284"/>
          </a:xfrm>
        </p:grpSpPr>
        <p:sp>
          <p:nvSpPr>
            <p:cNvPr id="15" name="文本框 14"/>
            <p:cNvSpPr txBox="1"/>
            <p:nvPr/>
          </p:nvSpPr>
          <p:spPr>
            <a:xfrm>
              <a:off x="5679175" y="2285999"/>
              <a:ext cx="32720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AC2B0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伏龙凤雏  矫若惊龙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785952" y="2798621"/>
              <a:ext cx="505849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故里逢春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击鼓其镗踊跃用兵。土国城漕，我独南行。 从孙子仲，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平陈与宋不我以归，忧心有忡。 爰居爰处？爰丧其马？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于以求之？于林之下 死生契阔，与子成说。执子之手，与子</a:t>
              </a:r>
            </a:p>
            <a:p>
              <a:pPr algn="ctr">
                <a:lnSpc>
                  <a:spcPct val="150000"/>
                </a:lnSpc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222869" y="597719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壹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86986" y="422428"/>
            <a:ext cx="1284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巅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15891" y="2161309"/>
            <a:ext cx="6276109" cy="2521527"/>
          </a:xfrm>
          <a:prstGeom prst="rect">
            <a:avLst/>
          </a:prstGeom>
          <a:blipFill dpi="0" rotWithShape="1">
            <a:blip r:embed="rId2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04599" y="0"/>
            <a:ext cx="2175164" cy="4793673"/>
          </a:xfrm>
          <a:prstGeom prst="rect">
            <a:avLst/>
          </a:prstGeom>
          <a:solidFill>
            <a:srgbClr val="E64D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750369" y="2438401"/>
            <a:ext cx="1800493" cy="2269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击鼓其镗踊跃用兵。土国城漕，我独南行。 从孙子仲，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平陈与宋不我以归，忧心有忡。 爰居爰处？爰丧其马？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-122"/>
              </a:rPr>
              <a:t>于以求之？于林之下 死生契阔，与子成说。执子之手，与子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清刻本悦宋简体" panose="02000000000000000000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-13854" y="2452255"/>
            <a:ext cx="637310" cy="0"/>
          </a:xfrm>
          <a:prstGeom prst="line">
            <a:avLst/>
          </a:prstGeom>
          <a:ln>
            <a:solidFill>
              <a:srgbClr val="64402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627419" y="2452255"/>
            <a:ext cx="1274619" cy="0"/>
          </a:xfrm>
          <a:prstGeom prst="line">
            <a:avLst/>
          </a:prstGeom>
          <a:ln>
            <a:solidFill>
              <a:srgbClr val="64402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649580" y="2216729"/>
            <a:ext cx="3896294" cy="1805284"/>
            <a:chOff x="5367052" y="2285999"/>
            <a:chExt cx="3896294" cy="1805284"/>
          </a:xfrm>
        </p:grpSpPr>
        <p:sp>
          <p:nvSpPr>
            <p:cNvPr id="15" name="文本框 14"/>
            <p:cNvSpPr txBox="1"/>
            <p:nvPr/>
          </p:nvSpPr>
          <p:spPr>
            <a:xfrm>
              <a:off x="5732876" y="2285999"/>
              <a:ext cx="31646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AC2B0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蛟龙得水 龙马精神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67052" y="2798621"/>
              <a:ext cx="389629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故里逢春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击鼓其镗踊跃用兵。土国城漕，我独南行。 从孙子仲，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平陈与宋不我以归，忧心有忡。 爰居爰处？爰丧其马？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a楷体" panose="02000500000000000000" pitchFamily="2" charset="-122"/>
                </a:rPr>
                <a:t>于以求之？于林之下 死生契阔，与子成说。执子之手，与子</a:t>
              </a:r>
            </a:p>
            <a:p>
              <a:pPr algn="ctr">
                <a:lnSpc>
                  <a:spcPct val="150000"/>
                </a:lnSpc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81887" y="597719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31" name="矩形 30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壹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9181875" y="422428"/>
            <a:ext cx="1284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峰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3734" y="2163036"/>
            <a:ext cx="877163" cy="4125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点击添加相关标题文点击添加相关标题文字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添加相关标题文字点击添加相关标题文字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6297" y="2153869"/>
            <a:ext cx="546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山巅相逢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47613" y="2163036"/>
            <a:ext cx="877163" cy="4125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09649" y="2153869"/>
            <a:ext cx="546306" cy="1568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故里逢春</a:t>
            </a:r>
          </a:p>
        </p:txBody>
      </p:sp>
      <p:sp>
        <p:nvSpPr>
          <p:cNvPr id="13" name="矩形 12"/>
          <p:cNvSpPr/>
          <p:nvPr/>
        </p:nvSpPr>
        <p:spPr>
          <a:xfrm>
            <a:off x="3250546" y="1491376"/>
            <a:ext cx="2782592" cy="4461742"/>
          </a:xfrm>
          <a:prstGeom prst="rect">
            <a:avLst/>
          </a:prstGeom>
          <a:noFill/>
          <a:ln w="9525">
            <a:solidFill>
              <a:srgbClr val="EB3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矩形 4"/>
          <p:cNvSpPr/>
          <p:nvPr/>
        </p:nvSpPr>
        <p:spPr>
          <a:xfrm>
            <a:off x="2914717" y="1635303"/>
            <a:ext cx="2930810" cy="4539956"/>
          </a:xfrm>
          <a:prstGeom prst="rect">
            <a:avLst/>
          </a:prstGeom>
          <a:blipFill dpi="0" rotWithShape="1">
            <a:blip r:embed="rId3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矩形 13"/>
          <p:cNvSpPr/>
          <p:nvPr/>
        </p:nvSpPr>
        <p:spPr>
          <a:xfrm>
            <a:off x="7054232" y="1491376"/>
            <a:ext cx="2782592" cy="4461742"/>
          </a:xfrm>
          <a:prstGeom prst="rect">
            <a:avLst/>
          </a:prstGeom>
          <a:noFill/>
          <a:ln w="9525">
            <a:solidFill>
              <a:srgbClr val="EB3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6674996" y="1586367"/>
            <a:ext cx="2936639" cy="4542053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6" name="组合 15"/>
          <p:cNvGrpSpPr/>
          <p:nvPr/>
        </p:nvGrpSpPr>
        <p:grpSpPr>
          <a:xfrm>
            <a:off x="981887" y="0"/>
            <a:ext cx="679970" cy="880810"/>
            <a:chOff x="981887" y="0"/>
            <a:chExt cx="679970" cy="880810"/>
          </a:xfrm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7" name="矩形 16"/>
            <p:cNvSpPr/>
            <p:nvPr/>
          </p:nvSpPr>
          <p:spPr>
            <a:xfrm>
              <a:off x="981887" y="0"/>
              <a:ext cx="679970" cy="880810"/>
            </a:xfrm>
            <a:prstGeom prst="rect">
              <a:avLst/>
            </a:prstGeom>
            <a:solidFill>
              <a:srgbClr val="E64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57146" y="2561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F6F0DE"/>
                  </a:solidFill>
                  <a:effectLst>
                    <a:outerShdw blurRad="25400" dist="25400" dir="2700000" algn="tl">
                      <a:srgbClr val="000000">
                        <a:alpha val="30000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壹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13064" y="513584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F6F0DE"/>
                  </a:solidFill>
                  <a:latin typeface="华文行楷" panose="02010800040101010101" charset="-122"/>
                  <a:ea typeface="华文行楷" panose="02010800040101010101" charset="-122"/>
                  <a:cs typeface="Aa楷体" panose="02000500000000000000" pitchFamily="2" charset="-122"/>
                </a:rPr>
                <a:t>故里逢春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 animBg="1"/>
      <p:bldP spid="5" grpId="0" animBg="1"/>
      <p:bldP spid="1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9333900" y="586074"/>
            <a:ext cx="2094534" cy="2133604"/>
            <a:chOff x="1769398" y="2670722"/>
            <a:chExt cx="1294370" cy="131851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9398" y="2670722"/>
              <a:ext cx="1294370" cy="1318512"/>
            </a:xfrm>
            <a:prstGeom prst="rect">
              <a:avLst/>
            </a:prstGeom>
          </p:spPr>
        </p:pic>
        <p:sp>
          <p:nvSpPr>
            <p:cNvPr id="27" name="椭圆 26"/>
            <p:cNvSpPr/>
            <p:nvPr/>
          </p:nvSpPr>
          <p:spPr>
            <a:xfrm>
              <a:off x="1990431" y="2923484"/>
              <a:ext cx="862646" cy="86264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2348753"/>
            <a:ext cx="6898105" cy="4497056"/>
          </a:xfrm>
          <a:custGeom>
            <a:avLst/>
            <a:gdLst>
              <a:gd name="connsiteX0" fmla="*/ 0 w 6898105"/>
              <a:gd name="connsiteY0" fmla="*/ 0 h 4480044"/>
              <a:gd name="connsiteX1" fmla="*/ 6898105 w 6898105"/>
              <a:gd name="connsiteY1" fmla="*/ 0 h 4480044"/>
              <a:gd name="connsiteX2" fmla="*/ 6898105 w 6898105"/>
              <a:gd name="connsiteY2" fmla="*/ 4480044 h 4480044"/>
              <a:gd name="connsiteX3" fmla="*/ 0 w 6898105"/>
              <a:gd name="connsiteY3" fmla="*/ 4480044 h 4480044"/>
              <a:gd name="connsiteX4" fmla="*/ 0 w 6898105"/>
              <a:gd name="connsiteY4" fmla="*/ 0 h 4480044"/>
              <a:gd name="connsiteX0-1" fmla="*/ 0 w 6898105"/>
              <a:gd name="connsiteY0-2" fmla="*/ 17012 h 4497056"/>
              <a:gd name="connsiteX1-3" fmla="*/ 4840941 w 6898105"/>
              <a:gd name="connsiteY1-4" fmla="*/ 0 h 4497056"/>
              <a:gd name="connsiteX2-5" fmla="*/ 6898105 w 6898105"/>
              <a:gd name="connsiteY2-6" fmla="*/ 17012 h 4497056"/>
              <a:gd name="connsiteX3-7" fmla="*/ 6898105 w 6898105"/>
              <a:gd name="connsiteY3-8" fmla="*/ 4497056 h 4497056"/>
              <a:gd name="connsiteX4-9" fmla="*/ 0 w 6898105"/>
              <a:gd name="connsiteY4-10" fmla="*/ 4497056 h 4497056"/>
              <a:gd name="connsiteX5" fmla="*/ 0 w 6898105"/>
              <a:gd name="connsiteY5" fmla="*/ 17012 h 4497056"/>
              <a:gd name="connsiteX0-11" fmla="*/ 0 w 6898105"/>
              <a:gd name="connsiteY0-12" fmla="*/ 17012 h 4497056"/>
              <a:gd name="connsiteX1-13" fmla="*/ 4840941 w 6898105"/>
              <a:gd name="connsiteY1-14" fmla="*/ 0 h 4497056"/>
              <a:gd name="connsiteX2-15" fmla="*/ 6898105 w 6898105"/>
              <a:gd name="connsiteY2-16" fmla="*/ 17012 h 4497056"/>
              <a:gd name="connsiteX3-17" fmla="*/ 6884894 w 6898105"/>
              <a:gd name="connsiteY3-18" fmla="*/ 1739153 h 4497056"/>
              <a:gd name="connsiteX4-19" fmla="*/ 6898105 w 6898105"/>
              <a:gd name="connsiteY4-20" fmla="*/ 4497056 h 4497056"/>
              <a:gd name="connsiteX5-21" fmla="*/ 0 w 6898105"/>
              <a:gd name="connsiteY5-22" fmla="*/ 4497056 h 4497056"/>
              <a:gd name="connsiteX6" fmla="*/ 0 w 6898105"/>
              <a:gd name="connsiteY6" fmla="*/ 17012 h 4497056"/>
              <a:gd name="connsiteX0-23" fmla="*/ 0 w 6898105"/>
              <a:gd name="connsiteY0-24" fmla="*/ 17012 h 4497056"/>
              <a:gd name="connsiteX1-25" fmla="*/ 4840941 w 6898105"/>
              <a:gd name="connsiteY1-26" fmla="*/ 0 h 4497056"/>
              <a:gd name="connsiteX2-27" fmla="*/ 5105164 w 6898105"/>
              <a:gd name="connsiteY2-28" fmla="*/ 644541 h 4497056"/>
              <a:gd name="connsiteX3-29" fmla="*/ 6884894 w 6898105"/>
              <a:gd name="connsiteY3-30" fmla="*/ 1739153 h 4497056"/>
              <a:gd name="connsiteX4-31" fmla="*/ 6898105 w 6898105"/>
              <a:gd name="connsiteY4-32" fmla="*/ 4497056 h 4497056"/>
              <a:gd name="connsiteX5-33" fmla="*/ 0 w 6898105"/>
              <a:gd name="connsiteY5-34" fmla="*/ 4497056 h 4497056"/>
              <a:gd name="connsiteX6-35" fmla="*/ 0 w 6898105"/>
              <a:gd name="connsiteY6-36" fmla="*/ 17012 h 4497056"/>
              <a:gd name="connsiteX0-37" fmla="*/ 0 w 6898105"/>
              <a:gd name="connsiteY0-38" fmla="*/ 17012 h 4497056"/>
              <a:gd name="connsiteX1-39" fmla="*/ 4840941 w 6898105"/>
              <a:gd name="connsiteY1-40" fmla="*/ 0 h 4497056"/>
              <a:gd name="connsiteX2-41" fmla="*/ 5105164 w 6898105"/>
              <a:gd name="connsiteY2-42" fmla="*/ 644541 h 4497056"/>
              <a:gd name="connsiteX3-43" fmla="*/ 5522259 w 6898105"/>
              <a:gd name="connsiteY3-44" fmla="*/ 914400 h 4497056"/>
              <a:gd name="connsiteX4-45" fmla="*/ 6884894 w 6898105"/>
              <a:gd name="connsiteY4-46" fmla="*/ 1739153 h 4497056"/>
              <a:gd name="connsiteX5-47" fmla="*/ 6898105 w 6898105"/>
              <a:gd name="connsiteY5-48" fmla="*/ 4497056 h 4497056"/>
              <a:gd name="connsiteX6-49" fmla="*/ 0 w 6898105"/>
              <a:gd name="connsiteY6-50" fmla="*/ 4497056 h 4497056"/>
              <a:gd name="connsiteX7" fmla="*/ 0 w 6898105"/>
              <a:gd name="connsiteY7" fmla="*/ 17012 h 4497056"/>
              <a:gd name="connsiteX0-51" fmla="*/ 0 w 6898105"/>
              <a:gd name="connsiteY0-52" fmla="*/ 17012 h 4497056"/>
              <a:gd name="connsiteX1-53" fmla="*/ 4840941 w 6898105"/>
              <a:gd name="connsiteY1-54" fmla="*/ 0 h 4497056"/>
              <a:gd name="connsiteX2-55" fmla="*/ 5105164 w 6898105"/>
              <a:gd name="connsiteY2-56" fmla="*/ 644541 h 4497056"/>
              <a:gd name="connsiteX3-57" fmla="*/ 5791200 w 6898105"/>
              <a:gd name="connsiteY3-58" fmla="*/ 1093694 h 4497056"/>
              <a:gd name="connsiteX4-59" fmla="*/ 6884894 w 6898105"/>
              <a:gd name="connsiteY4-60" fmla="*/ 1739153 h 4497056"/>
              <a:gd name="connsiteX5-61" fmla="*/ 6898105 w 6898105"/>
              <a:gd name="connsiteY5-62" fmla="*/ 4497056 h 4497056"/>
              <a:gd name="connsiteX6-63" fmla="*/ 0 w 6898105"/>
              <a:gd name="connsiteY6-64" fmla="*/ 4497056 h 4497056"/>
              <a:gd name="connsiteX7-65" fmla="*/ 0 w 6898105"/>
              <a:gd name="connsiteY7-66" fmla="*/ 17012 h 4497056"/>
              <a:gd name="connsiteX0-67" fmla="*/ 0 w 6898105"/>
              <a:gd name="connsiteY0-68" fmla="*/ 17012 h 4497056"/>
              <a:gd name="connsiteX1-69" fmla="*/ 4840941 w 6898105"/>
              <a:gd name="connsiteY1-70" fmla="*/ 0 h 4497056"/>
              <a:gd name="connsiteX2-71" fmla="*/ 5105164 w 6898105"/>
              <a:gd name="connsiteY2-72" fmla="*/ 644541 h 4497056"/>
              <a:gd name="connsiteX3-73" fmla="*/ 5791200 w 6898105"/>
              <a:gd name="connsiteY3-74" fmla="*/ 1093694 h 4497056"/>
              <a:gd name="connsiteX4-75" fmla="*/ 6311153 w 6898105"/>
              <a:gd name="connsiteY4-76" fmla="*/ 1398494 h 4497056"/>
              <a:gd name="connsiteX5-77" fmla="*/ 6884894 w 6898105"/>
              <a:gd name="connsiteY5-78" fmla="*/ 1739153 h 4497056"/>
              <a:gd name="connsiteX6-79" fmla="*/ 6898105 w 6898105"/>
              <a:gd name="connsiteY6-80" fmla="*/ 4497056 h 4497056"/>
              <a:gd name="connsiteX7-81" fmla="*/ 0 w 6898105"/>
              <a:gd name="connsiteY7-82" fmla="*/ 4497056 h 4497056"/>
              <a:gd name="connsiteX8" fmla="*/ 0 w 6898105"/>
              <a:gd name="connsiteY8" fmla="*/ 17012 h 4497056"/>
              <a:gd name="connsiteX0-83" fmla="*/ 0 w 6898105"/>
              <a:gd name="connsiteY0-84" fmla="*/ 17012 h 4497056"/>
              <a:gd name="connsiteX1-85" fmla="*/ 4840941 w 6898105"/>
              <a:gd name="connsiteY1-86" fmla="*/ 0 h 4497056"/>
              <a:gd name="connsiteX2-87" fmla="*/ 5105164 w 6898105"/>
              <a:gd name="connsiteY2-88" fmla="*/ 644541 h 4497056"/>
              <a:gd name="connsiteX3-89" fmla="*/ 5791200 w 6898105"/>
              <a:gd name="connsiteY3-90" fmla="*/ 1093694 h 4497056"/>
              <a:gd name="connsiteX4-91" fmla="*/ 5898776 w 6898105"/>
              <a:gd name="connsiteY4-92" fmla="*/ 1524000 h 4497056"/>
              <a:gd name="connsiteX5-93" fmla="*/ 6884894 w 6898105"/>
              <a:gd name="connsiteY5-94" fmla="*/ 1739153 h 4497056"/>
              <a:gd name="connsiteX6-95" fmla="*/ 6898105 w 6898105"/>
              <a:gd name="connsiteY6-96" fmla="*/ 4497056 h 4497056"/>
              <a:gd name="connsiteX7-97" fmla="*/ 0 w 6898105"/>
              <a:gd name="connsiteY7-98" fmla="*/ 4497056 h 4497056"/>
              <a:gd name="connsiteX8-99" fmla="*/ 0 w 6898105"/>
              <a:gd name="connsiteY8-100" fmla="*/ 17012 h 4497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65" y="connsiteY7-66"/>
              </a:cxn>
              <a:cxn ang="0">
                <a:pos x="connsiteX8-99" y="connsiteY8-100"/>
              </a:cxn>
            </a:cxnLst>
            <a:rect l="l" t="t" r="r" b="b"/>
            <a:pathLst>
              <a:path w="6898105" h="4497056">
                <a:moveTo>
                  <a:pt x="0" y="17012"/>
                </a:moveTo>
                <a:lnTo>
                  <a:pt x="4840941" y="0"/>
                </a:lnTo>
                <a:lnTo>
                  <a:pt x="5105164" y="644541"/>
                </a:lnTo>
                <a:lnTo>
                  <a:pt x="5791200" y="1093694"/>
                </a:lnTo>
                <a:lnTo>
                  <a:pt x="5898776" y="1524000"/>
                </a:lnTo>
                <a:lnTo>
                  <a:pt x="6884894" y="1739153"/>
                </a:lnTo>
                <a:cubicBezTo>
                  <a:pt x="6889298" y="2658454"/>
                  <a:pt x="6893701" y="3577755"/>
                  <a:pt x="6898105" y="4497056"/>
                </a:cubicBezTo>
                <a:lnTo>
                  <a:pt x="0" y="4497056"/>
                </a:lnTo>
                <a:lnTo>
                  <a:pt x="0" y="17012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08887" y="2804171"/>
            <a:ext cx="3570208" cy="2862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spc="300" dirty="0">
                <a:solidFill>
                  <a:srgbClr val="F6F0D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楷体" panose="02000500000000000000" pitchFamily="2" charset="-122"/>
              </a:rPr>
              <a:t>古者天子巡守，至於四岳，则封泰山而祭天，禅小山而祭山川。舜典，岁二月东巡守至于岱宗，柴望秩于山川是也。齐桓公欲封泰山，管仲设辞拒之，谓非有符瑞，不可封禅古者天子巡守，至於四岳，则封泰山而祭天，禅小山而祭山川。舜典，岁二月东巡守至于岱宗，柴望秩于山川是也。齐桓公欲封泰山，管仲设辞拒之，谓非有符瑞，不可封禅。</a:t>
            </a:r>
          </a:p>
          <a:p>
            <a:pPr>
              <a:lnSpc>
                <a:spcPct val="200000"/>
              </a:lnSpc>
            </a:pPr>
            <a:endParaRPr lang="zh-CN" altLang="en-US" sz="1000" spc="300" dirty="0">
              <a:solidFill>
                <a:srgbClr val="F6F0D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a楷体" panose="02000500000000000000" pitchFamily="2" charset="-122"/>
            </a:endParaRPr>
          </a:p>
        </p:txBody>
      </p:sp>
      <p:sp>
        <p:nvSpPr>
          <p:cNvPr id="36" name="缺角矩形 35"/>
          <p:cNvSpPr/>
          <p:nvPr/>
        </p:nvSpPr>
        <p:spPr>
          <a:xfrm>
            <a:off x="3940633" y="2882123"/>
            <a:ext cx="568107" cy="2548672"/>
          </a:xfrm>
          <a:prstGeom prst="plaque">
            <a:avLst>
              <a:gd name="adj" fmla="val 18958"/>
            </a:avLst>
          </a:prstGeom>
          <a:solidFill>
            <a:srgbClr val="EB3A24">
              <a:alpha val="49000"/>
            </a:srgbClr>
          </a:solidFill>
          <a:ln>
            <a:solidFill>
              <a:srgbClr val="F6F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931019" y="3126048"/>
            <a:ext cx="615553" cy="2076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spc="300" dirty="0">
                <a:solidFill>
                  <a:srgbClr val="F6F0DE"/>
                </a:solidFill>
                <a:latin typeface="思源宋体 CN Heavy" pitchFamily="18" charset="-122"/>
                <a:ea typeface="思源宋体 CN Heavy" pitchFamily="18" charset="-122"/>
              </a:rPr>
              <a:t>古典文化</a:t>
            </a:r>
          </a:p>
        </p:txBody>
      </p:sp>
      <p:sp>
        <p:nvSpPr>
          <p:cNvPr id="37" name="TextBox 11"/>
          <p:cNvSpPr txBox="1"/>
          <p:nvPr/>
        </p:nvSpPr>
        <p:spPr>
          <a:xfrm>
            <a:off x="9640007" y="244086"/>
            <a:ext cx="1719061" cy="2192908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3800">
                <a:solidFill>
                  <a:srgbClr val="F6F0DE"/>
                </a:solidFill>
                <a:latin typeface="华文行楷" panose="02010800040101010101" charset="-122"/>
                <a:ea typeface="华文行楷" panose="02010800040101010101" charset="-122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nimBg="1"/>
      <p:bldP spid="30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2.2362992125984,&quot;left&quot;:308.34417322834645,&quot;top&quot;:86.78653543307087,&quot;width&quot;:550.2241732283464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2.2362992125984,&quot;left&quot;:308.34417322834645,&quot;top&quot;:86.78653543307087,&quot;width&quot;:550.2241732283464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2.2362992125984,&quot;left&quot;:308.34417322834645,&quot;top&quot;:86.78653543307087,&quot;width&quot;:550.2241732283464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2.2362992125984,&quot;left&quot;:308.34417322834645,&quot;top&quot;:86.78653543307087,&quot;width&quot;:550.2241732283464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2.2362992125984,&quot;left&quot;:308.34417322834645,&quot;top&quot;:86.78653543307087,&quot;width&quot;:550.2241732283464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2.2362992125984,&quot;left&quot;:308.34417322834645,&quot;top&quot;:86.78653543307087,&quot;width&quot;:550.2241732283464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2.2362992125984,&quot;left&quot;:308.34417322834645,&quot;top&quot;:86.78653543307087,&quot;width&quot;:550.2241732283464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2.2362992125984,&quot;left&quot;:308.34417322834645,&quot;top&quot;:86.78653543307087,&quot;width&quot;:550.224173228346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5.3070078740157,&quot;left&quot;:46.45055118110236,&quot;top&quot;:347.3575590551181,&quot;width&quot;:857.8125984251968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5.3070078740157,&quot;left&quot;:46.45055118110236,&quot;top&quot;:347.3575590551181,&quot;width&quot;:857.812598425196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5.3070078740157,&quot;left&quot;:46.45055118110236,&quot;top&quot;:347.3575590551181,&quot;width&quot;:857.8125984251968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5.3070078740157,&quot;left&quot;:46.45055118110236,&quot;top&quot;:347.3575590551181,&quot;width&quot;:857.8125984251968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5.3070078740157,&quot;left&quot;:46.45055118110236,&quot;top&quot;:347.3575590551181,&quot;width&quot;:857.8125984251968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95.3070078740157,&quot;left&quot;:46.45055118110236,&quot;top&quot;:347.3575590551181,&quot;width&quot;:857.8125984251968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.7377952755906,&quot;left&quot;:157.31228346456692,&quot;top&quot;:105.47464566929133,&quot;width&quot;:601.8944881889763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13</TotalTime>
  <Words>4878</Words>
  <Application>Microsoft Office PowerPoint</Application>
  <PresentationFormat>自定义</PresentationFormat>
  <Paragraphs>321</Paragraphs>
  <Slides>31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第一PPT</dc:creator>
  <cp:keywords>www.1ppt.com</cp:keywords>
  <dc:description>www.1ppt.com</dc:description>
  <cp:lastModifiedBy>123</cp:lastModifiedBy>
  <cp:revision>78</cp:revision>
  <dcterms:created xsi:type="dcterms:W3CDTF">2024-05-28T08:45:00Z</dcterms:created>
  <dcterms:modified xsi:type="dcterms:W3CDTF">2025-03-13T09:07:31Z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8D7EF516D3864B3CA59CEB4BCD60A8A1_12</vt:lpwstr>
  </property>
  <property fmtid="{D5CDD505-2E9C-101B-9397-08002B2CF9AE}" pid="3" name="KSOProductBuildVer">
    <vt:lpwstr>2052-12.1.0.20305</vt:lpwstr>
  </property>
</Properties>
</file>