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4" r:id="rId3"/>
    <p:sldMasterId id="2147483660" r:id="rId4"/>
    <p:sldMasterId id="2147483665" r:id="rId5"/>
  </p:sldMasterIdLst>
  <p:notesMasterIdLst>
    <p:notesMasterId r:id="rId23"/>
  </p:notesMasterIdLst>
  <p:sldIdLst>
    <p:sldId id="8157" r:id="rId6"/>
    <p:sldId id="468" r:id="rId7"/>
    <p:sldId id="8035" r:id="rId8"/>
    <p:sldId id="7976" r:id="rId9"/>
    <p:sldId id="8034" r:id="rId10"/>
    <p:sldId id="259" r:id="rId11"/>
    <p:sldId id="7990" r:id="rId12"/>
    <p:sldId id="8134" r:id="rId13"/>
    <p:sldId id="7999" r:id="rId14"/>
    <p:sldId id="8135" r:id="rId15"/>
    <p:sldId id="8036" r:id="rId16"/>
    <p:sldId id="8038" r:id="rId17"/>
    <p:sldId id="7991" r:id="rId18"/>
    <p:sldId id="8136" r:id="rId19"/>
    <p:sldId id="8137" r:id="rId20"/>
    <p:sldId id="8040" r:id="rId21"/>
    <p:sldId id="375" r:id="rId22"/>
    <p:sldId id="523" r:id="rId24"/>
    <p:sldId id="447" r:id="rId25"/>
    <p:sldId id="8156" r:id="rId26"/>
  </p:sldIdLst>
  <p:sldSz cx="12192000" cy="6858000"/>
  <p:notesSz cx="6858000" cy="9144000"/>
  <p:embeddedFontLst>
    <p:embeddedFont>
      <p:font typeface="Gill Sans Ultra Bold" panose="020B0A02020104020203" charset="0"/>
      <p:regular r:id="rId31"/>
    </p:embeddedFont>
    <p:embeddedFont>
      <p:font typeface="汉仪楷体简" panose="02010600000101010101" charset="-122"/>
      <p:regular r:id="rId32"/>
    </p:embeddedFont>
    <p:embeddedFont>
      <p:font typeface="Trying Love" charset="0"/>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ҧǿ" initials="Y" lastIdx="0" clrIdx="0"/>
  <p:cmAuthor id="1" name="lenovo" initials="l" lastIdx="0" clrIdx="0"/>
  <p:cmAuthor id="2" name="ASUS" initials="A" lastIdx="0" clrIdx="1"/>
  <p:cmAuthor id="3" name="yxpc" initials="y" lastIdx="0" clrIdx="2"/>
  <p:cmAuthor id="4" name="FANFAN" initials="F" lastIdx="0" clrIdx="3"/>
  <p:cmAuthor id="5" name="jinhu.me" initials="j" lastIdx="0" clrIdx="0"/>
  <p:cmAuthor id="6" name="ming qiu" initials="m" lastIdx="0" clrIdx="1"/>
  <p:cmAuthor id="7" name="samsung" initials="s" lastIdx="0" clrIdx="0"/>
  <p:cmAuthor id="8" name="HP" initials="H" lastIdx="0" clrIdx="0"/>
  <p:cmAuthor id="9" name="jifei lin" initials="jl" lastIdx="0" clrIdx="4"/>
  <p:cmAuthor id="10" name="DELL" initials="D" lastIdx="0" clrIdx="9"/>
  <p:cmAuthor id="11" name="AAAAAAAAA_____" initials="A" lastIdx="0" clrIdx="10"/>
  <p:cmAuthor id="12" name="94472" initials="9" lastIdx="0" clrIdx="11"/>
  <p:cmAuthor id="13" name="User" initials="U" lastIdx="0" clrIdx="12"/>
  <p:cmAuthor id="15" name="www.xkb1.com" initials="w" lastIdx="0" clrIdx="1"/>
  <p:cmAuthor id="16" name="新课标第一网" initials="新" lastIdx="0" clrIdx="0"/>
  <p:cmAuthor id="17" name="八九年" initials="八" lastIdx="0" clrIdx="4"/>
  <p:cmAuthor id="18" name="李丽" initials="李" lastIdx="0" clrIdx="14"/>
  <p:cmAuthor id="19" name="刘浩" initials="刘" lastIdx="0" clrIdx="0"/>
  <p:cmAuthor id="20" name="Vivian Liu" initials="V" lastIdx="0" clrIdx="1"/>
  <p:cmAuthor id="21" name="微软用户" initials="微" lastIdx="0" clrIdx="0"/>
  <p:cmAuthor id="22" name="Windows 用户" initials="W" lastIdx="0" clrIdx="0"/>
  <p:cmAuthor id="2000" name="张瑞霞" initials="authorId_524709945" lastIdx="0" clrIdx="0"/>
  <p:cmAuthor id="23" name="孙宇婷" initials="孙" lastIdx="0" clrIdx="21"/>
  <p:cmAuthor id="24" name="杜B格小生" initials="杜" lastIdx="0" clrIdx="0"/>
  <p:cmAuthor id="26" name="刘刘" initials="" lastIdx="0" clrIdx="20"/>
  <p:cmAuthor id="27" name="张 林娜" initials="张" lastIdx="0" clrIdx="0"/>
  <p:cmAuthor id="28" name="Mia Vida Villanueva" initials="M" lastIdx="0" clrIdx="0"/>
  <p:cmAuthor id="29" name="李彦利" initials="李" lastIdx="0" clrIdx="25"/>
  <p:cmAuthor id="30" name="LJH" initials="L" lastIdx="0" clrIdx="0"/>
  <p:cmAuthor id="31" name="未知用户1" initials="未" lastIdx="0" clrIdx="22"/>
  <p:cmAuthor id="34" name="a'su's" initials="a" lastIdx="0" clrIdx="3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78" autoAdjust="0"/>
    <p:restoredTop sz="95382" autoAdjust="0"/>
  </p:normalViewPr>
  <p:slideViewPr>
    <p:cSldViewPr snapToGrid="0" showGuides="1">
      <p:cViewPr varScale="1">
        <p:scale>
          <a:sx n="87" d="100"/>
          <a:sy n="87" d="100"/>
        </p:scale>
        <p:origin x="136" y="48"/>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4" Type="http://schemas.openxmlformats.org/officeDocument/2006/relationships/tags" Target="tags/tag29.xml"/><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notesMaster" Target="notesMasters/notesMaster1.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txBox="1">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1" descr="小logo"/>
          <p:cNvPicPr>
            <a:picLocks noChangeAspect="1"/>
          </p:cNvPicPr>
          <p:nvPr userDrawn="1"/>
        </p:nvPicPr>
        <p:blipFill>
          <a:blip r:embed="rId2"/>
          <a:stretch>
            <a:fillRect/>
          </a:stretch>
        </p:blipFill>
        <p:spPr>
          <a:xfrm>
            <a:off x="10734675" y="388620"/>
            <a:ext cx="1060450" cy="328930"/>
          </a:xfrm>
          <a:prstGeom prst="rect">
            <a:avLst/>
          </a:prstGeom>
        </p:spPr>
      </p:pic>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descr="小logo"/>
          <p:cNvPicPr>
            <a:picLocks noChangeAspect="1"/>
          </p:cNvPicPr>
          <p:nvPr userDrawn="1"/>
        </p:nvPicPr>
        <p:blipFill>
          <a:blip r:embed="rId2"/>
          <a:stretch>
            <a:fillRect/>
          </a:stretch>
        </p:blipFill>
        <p:spPr>
          <a:xfrm>
            <a:off x="10725150" y="388620"/>
            <a:ext cx="1060450" cy="328930"/>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bg>
      <p:bgPr>
        <a:blipFill dpi="0" rotWithShape="0">
          <a:blip r:embed="rId2">
            <a:lum/>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1048581" name="日期占位符 1"/>
          <p:cNvSpPr>
            <a:spLocks noGrp="1"/>
          </p:cNvSpPr>
          <p:nvPr>
            <p:ph type="dt" sz="half" idx="10"/>
          </p:nvPr>
        </p:nvSpPr>
        <p:spPr/>
        <p:txBody>
          <a:bodyPr/>
          <a:lstStyle/>
          <a:p>
            <a:fld id="{E19D42FC-BAE9-4A3F-8247-78E4E8841DE6}" type="datetimeFigureOut">
              <a:rPr lang="zh-CN" altLang="en-US" smtClean="0"/>
            </a:fld>
            <a:endParaRPr lang="zh-CN" altLang="en-US"/>
          </a:p>
        </p:txBody>
      </p:sp>
      <p:sp>
        <p:nvSpPr>
          <p:cNvPr id="1048582" name="页脚占位符 2"/>
          <p:cNvSpPr>
            <a:spLocks noGrp="1"/>
          </p:cNvSpPr>
          <p:nvPr>
            <p:ph type="ftr" sz="quarter" idx="11"/>
          </p:nvPr>
        </p:nvSpPr>
        <p:spPr/>
        <p:txBody>
          <a:bodyPr/>
          <a:lstStyle/>
          <a:p>
            <a:endParaRPr lang="zh-CN" altLang="en-US"/>
          </a:p>
        </p:txBody>
      </p:sp>
      <p:sp>
        <p:nvSpPr>
          <p:cNvPr id="1048583" name="灯片编号占位符 3"/>
          <p:cNvSpPr>
            <a:spLocks noGrp="1"/>
          </p:cNvSpPr>
          <p:nvPr>
            <p:ph type="sldNum" sz="quarter" idx="12"/>
          </p:nvPr>
        </p:nvSpPr>
        <p:spPr/>
        <p:txBody>
          <a:bodyPr/>
          <a:lstStyle/>
          <a:p>
            <a:fld id="{A5963368-58FD-4DD2-9DF4-9DD37E76A72C}"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1"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3"/>
            <a:ext cx="10972801"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1" cy="365125"/>
          </a:xfrm>
          <a:prstGeom prst="rect">
            <a:avLst/>
          </a:prstGeom>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1" cy="365125"/>
          </a:xfrm>
          <a:prstGeom prst="rect">
            <a:avLst/>
          </a:prstGeom>
        </p:spPr>
        <p:txBody>
          <a:bodyPr/>
          <a:lstStyle/>
          <a:p>
            <a:fld id="{E1BEBC7A-FD02-486B-81B5-A845787C689C}" type="slidenum">
              <a:rPr lang="zh-CN" altLang="en-US" smtClean="0"/>
            </a:fld>
            <a:endParaRPr lang="zh-CN" altLang="en-US"/>
          </a:p>
        </p:txBody>
      </p:sp>
      <p:pic>
        <p:nvPicPr>
          <p:cNvPr id="7" name="图片 6" descr="大logo"/>
          <p:cNvPicPr>
            <a:picLocks noChangeAspect="1"/>
          </p:cNvPicPr>
          <p:nvPr userDrawn="1"/>
        </p:nvPicPr>
        <p:blipFill>
          <a:blip r:embed="rId2"/>
          <a:stretch>
            <a:fillRect/>
          </a:stretch>
        </p:blipFill>
        <p:spPr>
          <a:xfrm>
            <a:off x="238125" y="313055"/>
            <a:ext cx="3216275" cy="1005205"/>
          </a:xfrm>
          <a:prstGeom prst="rect">
            <a:avLst/>
          </a:prstGeom>
        </p:spPr>
      </p:pic>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1" cy="365125"/>
          </a:xfrm>
          <a:prstGeom prst="rect">
            <a:avLst/>
          </a:prstGeom>
        </p:spPr>
        <p:txBody>
          <a:bodyPr/>
          <a:lstStyle/>
          <a:p>
            <a:fld id="{421E9E4D-0BE1-4AAA-A57B-DA425863F4AF}"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1" cy="365125"/>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1" cy="365125"/>
          </a:xfrm>
          <a:prstGeom prst="rect">
            <a:avLst/>
          </a:prstGeom>
        </p:spPr>
        <p:txBody>
          <a:bodyPr/>
          <a:lstStyle/>
          <a:p>
            <a:fld id="{421E9E4D-0BE1-4AAA-A57B-DA425863F4AF}"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1" cy="365125"/>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1"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3"/>
            <a:ext cx="10972801"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1" cy="365125"/>
          </a:xfrm>
          <a:prstGeom prst="rect">
            <a:avLst/>
          </a:prstGeom>
        </p:spPr>
        <p:txBody>
          <a:bodyPr/>
          <a:lstStyle/>
          <a:p>
            <a:fld id="{421E9E4D-0BE1-4AAA-A57B-DA425863F4AF}"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1" cy="365125"/>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1" cy="365125"/>
          </a:xfrm>
          <a:prstGeom prst="rect">
            <a:avLst/>
          </a:prstGeom>
        </p:spPr>
        <p:txBody>
          <a:bodyPr/>
          <a:lstStyle/>
          <a:p>
            <a:fld id="{421E9E4D-0BE1-4AAA-A57B-DA425863F4AF}"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1" cy="365125"/>
          </a:xfrm>
          <a:prstGeom prst="rect">
            <a:avLst/>
          </a:prstGeom>
        </p:spPr>
        <p:txBody>
          <a:bodyPr/>
          <a:lstStyle/>
          <a:p>
            <a:fld id="{E1BEBC7A-FD02-486B-81B5-A845787C689C}"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file:///D:\qq&#25991;&#20214;\712321467\Image\C2C\Image2\%7b75232B38-A165-1FB7-499C-2E1C792CACB5%7d.png" TargetMode="External"/><Relationship Id="rId6" Type="http://schemas.openxmlformats.org/officeDocument/2006/relationships/image" Target="../media/image1.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image" Target="file:///D:\qq&#25991;&#20214;\712321467\Image\C2C\Image2\%7b75232B38-A165-1FB7-499C-2E1C792CACB5%7d.png" TargetMode="External"/><Relationship Id="rId6" Type="http://schemas.openxmlformats.org/officeDocument/2006/relationships/image" Target="../media/image1.png"/><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7" Type="http://schemas.openxmlformats.org/officeDocument/2006/relationships/image" Target="file:///D:\qq&#25991;&#20214;\712321467\Image\C2C\Image2\%7b75232B38-A165-1FB7-499C-2E1C792CACB5%7d.png" TargetMode="Externa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image" Target="file:///D:\qq&#25991;&#20214;\712321467\Image\C2C\Image2\%7b75232B38-A165-1FB7-499C-2E1C792CACB5%7d.png" TargetMode="External"/><Relationship Id="rId6" Type="http://schemas.openxmlformats.org/officeDocument/2006/relationships/image" Target="../media/image1.png"/><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BE2EC"/>
        </a:solid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nvPicPr>
        <p:blipFill>
          <a:blip r:embed="rId6" r:link="rId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9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9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90204" pitchFamily="34" charset="0"/>
        <a:buChar char="•"/>
        <a:defRPr sz="3200" kern="1200">
          <a:solidFill>
            <a:schemeClr val="tx1"/>
          </a:solidFill>
          <a:latin typeface="+mn-lt"/>
          <a:ea typeface="+mn-ea"/>
          <a:cs typeface="+mn-cs"/>
        </a:defRPr>
      </a:lvl3pPr>
      <a:lvl4pPr marL="2132330"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4pPr>
      <a:lvl5pPr marL="2741930"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5pPr>
      <a:lvl6pPr marL="3351530"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6pPr>
      <a:lvl7pPr marL="3961130"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7pPr>
      <a:lvl8pPr marL="4570730"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8pPr>
      <a:lvl9pPr marL="5179695"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130" algn="l" defTabSz="1219200" rtl="0" eaLnBrk="1" latinLnBrk="0" hangingPunct="1">
        <a:defRPr sz="2400" kern="1200">
          <a:solidFill>
            <a:schemeClr val="tx1"/>
          </a:solidFill>
          <a:latin typeface="+mn-lt"/>
          <a:ea typeface="+mn-ea"/>
          <a:cs typeface="+mn-cs"/>
        </a:defRPr>
      </a:lvl5pPr>
      <a:lvl6pPr marL="3046730" algn="l" defTabSz="1219200" rtl="0" eaLnBrk="1" latinLnBrk="0" hangingPunct="1">
        <a:defRPr sz="2400" kern="1200">
          <a:solidFill>
            <a:schemeClr val="tx1"/>
          </a:solidFill>
          <a:latin typeface="+mn-lt"/>
          <a:ea typeface="+mn-ea"/>
          <a:cs typeface="+mn-cs"/>
        </a:defRPr>
      </a:lvl6pPr>
      <a:lvl7pPr marL="3656330"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BE2EC"/>
        </a:solid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nvPicPr>
        <p:blipFill>
          <a:blip r:embed="rId6" r:link="rId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9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9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9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4pPr>
      <a:lvl5pPr marL="2742565"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5pPr>
      <a:lvl6pPr marL="3352165"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8pPr>
      <a:lvl9pPr marL="5179695"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nvPicPr>
        <p:blipFill>
          <a:blip r:embed="rId6" r:link="rId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BE2EC"/>
        </a:solid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nvPicPr>
        <p:blipFill>
          <a:blip r:embed="rId6" r:link="rId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9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9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9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4pPr>
      <a:lvl5pPr marL="2742565"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5pPr>
      <a:lvl6pPr marL="3352165"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6pPr>
      <a:lvl7pPr marL="3961765"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8pPr>
      <a:lvl9pPr marL="5179695" indent="-304800" algn="l" defTabSz="1219200" rtl="0" eaLnBrk="1" latinLnBrk="0" hangingPunct="1">
        <a:spcBef>
          <a:spcPts val="130"/>
        </a:spcBef>
        <a:buFont typeface="Arial" panose="020B060402020209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4.png"/><Relationship Id="rId2" Type="http://schemas.microsoft.com/office/2007/relationships/media" Target="../media/media1.mp3"/><Relationship Id="rId1" Type="http://schemas.openxmlformats.org/officeDocument/2006/relationships/audio" Target="../media/media1.mp3"/></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24.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media/media2.mp3"/></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29.png"/><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4.xml"/><Relationship Id="rId6" Type="http://schemas.openxmlformats.org/officeDocument/2006/relationships/tags" Target="../tags/tag21.xml"/><Relationship Id="rId5" Type="http://schemas.openxmlformats.org/officeDocument/2006/relationships/image" Target="../media/image33.png"/><Relationship Id="rId4" Type="http://schemas.openxmlformats.org/officeDocument/2006/relationships/tags" Target="../tags/tag20.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4.xml"/><Relationship Id="rId5" Type="http://schemas.openxmlformats.org/officeDocument/2006/relationships/tags" Target="../tags/tag23.xml"/><Relationship Id="rId4" Type="http://schemas.openxmlformats.org/officeDocument/2006/relationships/image" Target="../media/image36.png"/><Relationship Id="rId3" Type="http://schemas.openxmlformats.org/officeDocument/2006/relationships/tags" Target="../tags/tag22.xml"/><Relationship Id="rId2" Type="http://schemas.openxmlformats.org/officeDocument/2006/relationships/image" Target="../media/image35.png"/><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38.png"/><Relationship Id="rId2" Type="http://schemas.openxmlformats.org/officeDocument/2006/relationships/tags" Target="../tags/tag24.xml"/><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image" Target="../media/image39.jpeg"/></Relationships>
</file>

<file path=ppt/slides/_rels/slide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6.xml"/><Relationship Id="rId7" Type="http://schemas.openxmlformats.org/officeDocument/2006/relationships/image" Target="../media/image8.png"/><Relationship Id="rId6" Type="http://schemas.openxmlformats.org/officeDocument/2006/relationships/tags" Target="../tags/tag5.xml"/><Relationship Id="rId5" Type="http://schemas.openxmlformats.org/officeDocument/2006/relationships/image" Target="../media/image7.jpe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0" Type="http://schemas.openxmlformats.org/officeDocument/2006/relationships/slideLayout" Target="../slideLayouts/slideLayout14.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13.png"/><Relationship Id="rId7"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tags" Target="../tags/tag9.xml"/><Relationship Id="rId3" Type="http://schemas.openxmlformats.org/officeDocument/2006/relationships/image" Target="../media/image10.png"/><Relationship Id="rId2" Type="http://schemas.openxmlformats.org/officeDocument/2006/relationships/tags" Target="../tags/tag8.xml"/><Relationship Id="rId11" Type="http://schemas.openxmlformats.org/officeDocument/2006/relationships/slideLayout" Target="../slideLayouts/slideLayout14.xml"/><Relationship Id="rId10" Type="http://schemas.openxmlformats.org/officeDocument/2006/relationships/image" Target="../media/image14.png"/><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image" Target="../media/image18.png"/><Relationship Id="rId7" Type="http://schemas.openxmlformats.org/officeDocument/2006/relationships/tags" Target="../tags/tag15.xml"/><Relationship Id="rId6" Type="http://schemas.openxmlformats.org/officeDocument/2006/relationships/image" Target="../media/image17.png"/><Relationship Id="rId5" Type="http://schemas.openxmlformats.org/officeDocument/2006/relationships/tags" Target="../tags/tag14.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tags" Target="../tags/tag13.xml"/><Relationship Id="rId10" Type="http://schemas.openxmlformats.org/officeDocument/2006/relationships/slideLayout" Target="../slideLayouts/slideLayout14.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tags" Target="../tags/tag19.xml"/><Relationship Id="rId5" Type="http://schemas.openxmlformats.org/officeDocument/2006/relationships/image" Target="../media/image22.png"/><Relationship Id="rId4" Type="http://schemas.openxmlformats.org/officeDocument/2006/relationships/tags" Target="../tags/tag18.xml"/><Relationship Id="rId3" Type="http://schemas.openxmlformats.org/officeDocument/2006/relationships/image" Target="../media/image21.png"/><Relationship Id="rId2" Type="http://schemas.openxmlformats.org/officeDocument/2006/relationships/tags" Target="../tags/tag17.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3169246" y="-2439238"/>
            <a:ext cx="18291598" cy="10314935"/>
            <a:chOff x="-3108" y="-2325"/>
            <a:chExt cx="28811" cy="16247"/>
          </a:xfrm>
        </p:grpSpPr>
        <p:sp>
          <p:nvSpPr>
            <p:cNvPr id="6" name="任意多边形 5"/>
            <p:cNvSpPr/>
            <p:nvPr/>
          </p:nvSpPr>
          <p:spPr>
            <a:xfrm>
              <a:off x="-2288" y="-2325"/>
              <a:ext cx="26906" cy="15800"/>
            </a:xfrm>
            <a:custGeom>
              <a:avLst/>
              <a:gdLst>
                <a:gd name="connsiteX0" fmla="*/ 17961 w 26900"/>
                <a:gd name="connsiteY0" fmla="*/ 956 h 15796"/>
                <a:gd name="connsiteX1" fmla="*/ 17409 w 26900"/>
                <a:gd name="connsiteY1" fmla="*/ 3354 h 15796"/>
                <a:gd name="connsiteX2" fmla="*/ 16953 w 26900"/>
                <a:gd name="connsiteY2" fmla="*/ 4121 h 15796"/>
                <a:gd name="connsiteX3" fmla="*/ 16017 w 26900"/>
                <a:gd name="connsiteY3" fmla="*/ 4361 h 15796"/>
                <a:gd name="connsiteX4" fmla="*/ 15537 w 26900"/>
                <a:gd name="connsiteY4" fmla="*/ 4889 h 15796"/>
                <a:gd name="connsiteX5" fmla="*/ 15297 w 26900"/>
                <a:gd name="connsiteY5" fmla="*/ 5825 h 15796"/>
                <a:gd name="connsiteX6" fmla="*/ 15542 w 26900"/>
                <a:gd name="connsiteY6" fmla="*/ 6918 h 15796"/>
                <a:gd name="connsiteX7" fmla="*/ 15397 w 26900"/>
                <a:gd name="connsiteY7" fmla="*/ 7764 h 15796"/>
                <a:gd name="connsiteX8" fmla="*/ 14538 w 26900"/>
                <a:gd name="connsiteY8" fmla="*/ 8099 h 15796"/>
                <a:gd name="connsiteX9" fmla="*/ 13712 w 26900"/>
                <a:gd name="connsiteY9" fmla="*/ 8381 h 15796"/>
                <a:gd name="connsiteX10" fmla="*/ 13155 w 26900"/>
                <a:gd name="connsiteY10" fmla="*/ 8944 h 15796"/>
                <a:gd name="connsiteX11" fmla="*/ 13063 w 26900"/>
                <a:gd name="connsiteY11" fmla="*/ 9587 h 15796"/>
                <a:gd name="connsiteX12" fmla="*/ 13450 w 26900"/>
                <a:gd name="connsiteY12" fmla="*/ 10528 h 15796"/>
                <a:gd name="connsiteX13" fmla="*/ 13834 w 26900"/>
                <a:gd name="connsiteY13" fmla="*/ 11296 h 15796"/>
                <a:gd name="connsiteX14" fmla="*/ 13690 w 26900"/>
                <a:gd name="connsiteY14" fmla="*/ 11992 h 15796"/>
                <a:gd name="connsiteX15" fmla="*/ 12994 w 26900"/>
                <a:gd name="connsiteY15" fmla="*/ 12496 h 15796"/>
                <a:gd name="connsiteX16" fmla="*/ 12058 w 26900"/>
                <a:gd name="connsiteY16" fmla="*/ 12616 h 15796"/>
                <a:gd name="connsiteX17" fmla="*/ 11170 w 26900"/>
                <a:gd name="connsiteY17" fmla="*/ 12376 h 15796"/>
                <a:gd name="connsiteX18" fmla="*/ 10714 w 26900"/>
                <a:gd name="connsiteY18" fmla="*/ 12280 h 15796"/>
                <a:gd name="connsiteX19" fmla="*/ 10306 w 26900"/>
                <a:gd name="connsiteY19" fmla="*/ 12376 h 15796"/>
                <a:gd name="connsiteX20" fmla="*/ 9658 w 26900"/>
                <a:gd name="connsiteY20" fmla="*/ 12832 h 15796"/>
                <a:gd name="connsiteX21" fmla="*/ 9178 w 26900"/>
                <a:gd name="connsiteY21" fmla="*/ 13216 h 15796"/>
                <a:gd name="connsiteX22" fmla="*/ 8435 w 26900"/>
                <a:gd name="connsiteY22" fmla="*/ 13384 h 15796"/>
                <a:gd name="connsiteX23" fmla="*/ 7427 w 26900"/>
                <a:gd name="connsiteY23" fmla="*/ 12904 h 15796"/>
                <a:gd name="connsiteX24" fmla="*/ 6923 w 26900"/>
                <a:gd name="connsiteY24" fmla="*/ 11704 h 15796"/>
                <a:gd name="connsiteX25" fmla="*/ 6491 w 26900"/>
                <a:gd name="connsiteY25" fmla="*/ 11224 h 15796"/>
                <a:gd name="connsiteX26" fmla="*/ 5675 w 26900"/>
                <a:gd name="connsiteY26" fmla="*/ 10960 h 15796"/>
                <a:gd name="connsiteX27" fmla="*/ 4788 w 26900"/>
                <a:gd name="connsiteY27" fmla="*/ 11104 h 15796"/>
                <a:gd name="connsiteX28" fmla="*/ 4212 w 26900"/>
                <a:gd name="connsiteY28" fmla="*/ 11272 h 15796"/>
                <a:gd name="connsiteX29" fmla="*/ 1981 w 26900"/>
                <a:gd name="connsiteY29" fmla="*/ 11944 h 15796"/>
                <a:gd name="connsiteX30" fmla="*/ 325 w 26900"/>
                <a:gd name="connsiteY30" fmla="*/ 13696 h 15796"/>
                <a:gd name="connsiteX31" fmla="*/ 7475 w 26900"/>
                <a:gd name="connsiteY31" fmla="*/ 15735 h 15796"/>
                <a:gd name="connsiteX32" fmla="*/ 15681 w 26900"/>
                <a:gd name="connsiteY32" fmla="*/ 15087 h 15796"/>
                <a:gd name="connsiteX33" fmla="*/ 25999 w 26900"/>
                <a:gd name="connsiteY33" fmla="*/ 14799 h 15796"/>
                <a:gd name="connsiteX34" fmla="*/ 25951 w 26900"/>
                <a:gd name="connsiteY34" fmla="*/ 7265 h 15796"/>
                <a:gd name="connsiteX35" fmla="*/ 25975 w 26900"/>
                <a:gd name="connsiteY35" fmla="*/ 2708 h 15796"/>
                <a:gd name="connsiteX36" fmla="*/ 25040 w 26900"/>
                <a:gd name="connsiteY36" fmla="*/ 68 h 15796"/>
                <a:gd name="connsiteX37" fmla="*/ 17889 w 26900"/>
                <a:gd name="connsiteY37" fmla="*/ 1004 h 1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6901" h="15797">
                  <a:moveTo>
                    <a:pt x="17961" y="956"/>
                  </a:moveTo>
                  <a:cubicBezTo>
                    <a:pt x="17860" y="1420"/>
                    <a:pt x="17611" y="2721"/>
                    <a:pt x="17409" y="3354"/>
                  </a:cubicBezTo>
                  <a:cubicBezTo>
                    <a:pt x="17207" y="3986"/>
                    <a:pt x="17231" y="3919"/>
                    <a:pt x="16953" y="4121"/>
                  </a:cubicBezTo>
                  <a:cubicBezTo>
                    <a:pt x="16675" y="4323"/>
                    <a:pt x="16300" y="4207"/>
                    <a:pt x="16017" y="4361"/>
                  </a:cubicBezTo>
                  <a:cubicBezTo>
                    <a:pt x="15734" y="4515"/>
                    <a:pt x="15681" y="4596"/>
                    <a:pt x="15537" y="4889"/>
                  </a:cubicBezTo>
                  <a:cubicBezTo>
                    <a:pt x="15393" y="5182"/>
                    <a:pt x="15316" y="5451"/>
                    <a:pt x="15297" y="5825"/>
                  </a:cubicBezTo>
                  <a:cubicBezTo>
                    <a:pt x="15278" y="6199"/>
                    <a:pt x="15503" y="6623"/>
                    <a:pt x="15542" y="6918"/>
                  </a:cubicBezTo>
                  <a:cubicBezTo>
                    <a:pt x="15581" y="7213"/>
                    <a:pt x="15584" y="7495"/>
                    <a:pt x="15397" y="7764"/>
                  </a:cubicBezTo>
                  <a:cubicBezTo>
                    <a:pt x="15210" y="8033"/>
                    <a:pt x="14846" y="7995"/>
                    <a:pt x="14538" y="8099"/>
                  </a:cubicBezTo>
                  <a:cubicBezTo>
                    <a:pt x="14230" y="8203"/>
                    <a:pt x="14033" y="8210"/>
                    <a:pt x="13712" y="8381"/>
                  </a:cubicBezTo>
                  <a:cubicBezTo>
                    <a:pt x="13391" y="8552"/>
                    <a:pt x="13279" y="8787"/>
                    <a:pt x="13155" y="8944"/>
                  </a:cubicBezTo>
                  <a:cubicBezTo>
                    <a:pt x="13031" y="9101"/>
                    <a:pt x="13017" y="9423"/>
                    <a:pt x="13063" y="9587"/>
                  </a:cubicBezTo>
                  <a:cubicBezTo>
                    <a:pt x="13109" y="9751"/>
                    <a:pt x="13277" y="10163"/>
                    <a:pt x="13450" y="10528"/>
                  </a:cubicBezTo>
                  <a:cubicBezTo>
                    <a:pt x="13623" y="10893"/>
                    <a:pt x="13786" y="11003"/>
                    <a:pt x="13834" y="11296"/>
                  </a:cubicBezTo>
                  <a:cubicBezTo>
                    <a:pt x="13882" y="11589"/>
                    <a:pt x="13858" y="11752"/>
                    <a:pt x="13690" y="11992"/>
                  </a:cubicBezTo>
                  <a:cubicBezTo>
                    <a:pt x="13522" y="12232"/>
                    <a:pt x="13320" y="12371"/>
                    <a:pt x="12994" y="12496"/>
                  </a:cubicBezTo>
                  <a:cubicBezTo>
                    <a:pt x="12668" y="12621"/>
                    <a:pt x="12423" y="12640"/>
                    <a:pt x="12058" y="12616"/>
                  </a:cubicBezTo>
                  <a:cubicBezTo>
                    <a:pt x="11693" y="12592"/>
                    <a:pt x="11439" y="12443"/>
                    <a:pt x="11170" y="12376"/>
                  </a:cubicBezTo>
                  <a:cubicBezTo>
                    <a:pt x="10901" y="12309"/>
                    <a:pt x="10887" y="12280"/>
                    <a:pt x="10714" y="12280"/>
                  </a:cubicBezTo>
                  <a:cubicBezTo>
                    <a:pt x="10541" y="12280"/>
                    <a:pt x="10517" y="12266"/>
                    <a:pt x="10306" y="12376"/>
                  </a:cubicBezTo>
                  <a:cubicBezTo>
                    <a:pt x="10095" y="12486"/>
                    <a:pt x="9884" y="12664"/>
                    <a:pt x="9658" y="12832"/>
                  </a:cubicBezTo>
                  <a:cubicBezTo>
                    <a:pt x="9432" y="13000"/>
                    <a:pt x="9423" y="13106"/>
                    <a:pt x="9178" y="13216"/>
                  </a:cubicBezTo>
                  <a:cubicBezTo>
                    <a:pt x="8933" y="13326"/>
                    <a:pt x="8784" y="13446"/>
                    <a:pt x="8435" y="13384"/>
                  </a:cubicBezTo>
                  <a:cubicBezTo>
                    <a:pt x="8085" y="13322"/>
                    <a:pt x="7729" y="13240"/>
                    <a:pt x="7427" y="12904"/>
                  </a:cubicBezTo>
                  <a:cubicBezTo>
                    <a:pt x="7125" y="12568"/>
                    <a:pt x="7110" y="12040"/>
                    <a:pt x="6923" y="11704"/>
                  </a:cubicBezTo>
                  <a:cubicBezTo>
                    <a:pt x="6736" y="11368"/>
                    <a:pt x="6741" y="11373"/>
                    <a:pt x="6491" y="11224"/>
                  </a:cubicBezTo>
                  <a:cubicBezTo>
                    <a:pt x="6241" y="11075"/>
                    <a:pt x="6016" y="10984"/>
                    <a:pt x="5675" y="10960"/>
                  </a:cubicBezTo>
                  <a:cubicBezTo>
                    <a:pt x="5334" y="10936"/>
                    <a:pt x="5081" y="11042"/>
                    <a:pt x="4788" y="11104"/>
                  </a:cubicBezTo>
                  <a:cubicBezTo>
                    <a:pt x="4495" y="11166"/>
                    <a:pt x="4774" y="11104"/>
                    <a:pt x="4212" y="11272"/>
                  </a:cubicBezTo>
                  <a:cubicBezTo>
                    <a:pt x="3650" y="11440"/>
                    <a:pt x="2759" y="11459"/>
                    <a:pt x="1981" y="11944"/>
                  </a:cubicBezTo>
                  <a:cubicBezTo>
                    <a:pt x="1203" y="12429"/>
                    <a:pt x="-774" y="12938"/>
                    <a:pt x="325" y="13696"/>
                  </a:cubicBezTo>
                  <a:cubicBezTo>
                    <a:pt x="1424" y="14454"/>
                    <a:pt x="4403" y="15457"/>
                    <a:pt x="7475" y="15735"/>
                  </a:cubicBezTo>
                  <a:cubicBezTo>
                    <a:pt x="10546" y="16013"/>
                    <a:pt x="11976" y="15274"/>
                    <a:pt x="15681" y="15087"/>
                  </a:cubicBezTo>
                  <a:cubicBezTo>
                    <a:pt x="19387" y="14900"/>
                    <a:pt x="23946" y="16364"/>
                    <a:pt x="25999" y="14799"/>
                  </a:cubicBezTo>
                  <a:cubicBezTo>
                    <a:pt x="28053" y="13235"/>
                    <a:pt x="25956" y="9683"/>
                    <a:pt x="25951" y="7265"/>
                  </a:cubicBezTo>
                  <a:cubicBezTo>
                    <a:pt x="25946" y="4846"/>
                    <a:pt x="26157" y="4147"/>
                    <a:pt x="25975" y="2708"/>
                  </a:cubicBezTo>
                  <a:cubicBezTo>
                    <a:pt x="25794" y="1268"/>
                    <a:pt x="26657" y="409"/>
                    <a:pt x="25040" y="68"/>
                  </a:cubicBezTo>
                  <a:cubicBezTo>
                    <a:pt x="23422" y="-273"/>
                    <a:pt x="19301" y="764"/>
                    <a:pt x="17889" y="1004"/>
                  </a:cubicBezTo>
                </a:path>
              </a:pathLst>
            </a:cu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900"/>
            </a:p>
          </p:txBody>
        </p:sp>
        <p:sp>
          <p:nvSpPr>
            <p:cNvPr id="8" name="任意多边形 7"/>
            <p:cNvSpPr/>
            <p:nvPr/>
          </p:nvSpPr>
          <p:spPr>
            <a:xfrm>
              <a:off x="-3108" y="-2325"/>
              <a:ext cx="28811" cy="16247"/>
            </a:xfrm>
            <a:custGeom>
              <a:avLst/>
              <a:gdLst>
                <a:gd name="connsiteX0" fmla="*/ 19233 w 28805"/>
                <a:gd name="connsiteY0" fmla="*/ 983 h 16243"/>
                <a:gd name="connsiteX1" fmla="*/ 18642 w 28805"/>
                <a:gd name="connsiteY1" fmla="*/ 3448 h 16243"/>
                <a:gd name="connsiteX2" fmla="*/ 18153 w 28805"/>
                <a:gd name="connsiteY2" fmla="*/ 4238 h 16243"/>
                <a:gd name="connsiteX3" fmla="*/ 17151 w 28805"/>
                <a:gd name="connsiteY3" fmla="*/ 4485 h 16243"/>
                <a:gd name="connsiteX4" fmla="*/ 16637 w 28805"/>
                <a:gd name="connsiteY4" fmla="*/ 5028 h 16243"/>
                <a:gd name="connsiteX5" fmla="*/ 16380 w 28805"/>
                <a:gd name="connsiteY5" fmla="*/ 5990 h 16243"/>
                <a:gd name="connsiteX6" fmla="*/ 16535 w 28805"/>
                <a:gd name="connsiteY6" fmla="*/ 6952 h 16243"/>
                <a:gd name="connsiteX7" fmla="*/ 16380 w 28805"/>
                <a:gd name="connsiteY7" fmla="*/ 7939 h 16243"/>
                <a:gd name="connsiteX8" fmla="*/ 15533 w 28805"/>
                <a:gd name="connsiteY8" fmla="*/ 8334 h 16243"/>
                <a:gd name="connsiteX9" fmla="*/ 14659 w 28805"/>
                <a:gd name="connsiteY9" fmla="*/ 8581 h 16243"/>
                <a:gd name="connsiteX10" fmla="*/ 14080 w 28805"/>
                <a:gd name="connsiteY10" fmla="*/ 9120 h 16243"/>
                <a:gd name="connsiteX11" fmla="*/ 14027 w 28805"/>
                <a:gd name="connsiteY11" fmla="*/ 9769 h 16243"/>
                <a:gd name="connsiteX12" fmla="*/ 14578 w 28805"/>
                <a:gd name="connsiteY12" fmla="*/ 10820 h 16243"/>
                <a:gd name="connsiteX13" fmla="*/ 14873 w 28805"/>
                <a:gd name="connsiteY13" fmla="*/ 11653 h 16243"/>
                <a:gd name="connsiteX14" fmla="*/ 14659 w 28805"/>
                <a:gd name="connsiteY14" fmla="*/ 12331 h 16243"/>
                <a:gd name="connsiteX15" fmla="*/ 13914 w 28805"/>
                <a:gd name="connsiteY15" fmla="*/ 12849 h 16243"/>
                <a:gd name="connsiteX16" fmla="*/ 12912 w 28805"/>
                <a:gd name="connsiteY16" fmla="*/ 12973 h 16243"/>
                <a:gd name="connsiteX17" fmla="*/ 11961 w 28805"/>
                <a:gd name="connsiteY17" fmla="*/ 12726 h 16243"/>
                <a:gd name="connsiteX18" fmla="*/ 11473 w 28805"/>
                <a:gd name="connsiteY18" fmla="*/ 12627 h 16243"/>
                <a:gd name="connsiteX19" fmla="*/ 11036 w 28805"/>
                <a:gd name="connsiteY19" fmla="*/ 12726 h 16243"/>
                <a:gd name="connsiteX20" fmla="*/ 10342 w 28805"/>
                <a:gd name="connsiteY20" fmla="*/ 13195 h 16243"/>
                <a:gd name="connsiteX21" fmla="*/ 9828 w 28805"/>
                <a:gd name="connsiteY21" fmla="*/ 13590 h 16243"/>
                <a:gd name="connsiteX22" fmla="*/ 9032 w 28805"/>
                <a:gd name="connsiteY22" fmla="*/ 13762 h 16243"/>
                <a:gd name="connsiteX23" fmla="*/ 7953 w 28805"/>
                <a:gd name="connsiteY23" fmla="*/ 13269 h 16243"/>
                <a:gd name="connsiteX24" fmla="*/ 7413 w 28805"/>
                <a:gd name="connsiteY24" fmla="*/ 12035 h 16243"/>
                <a:gd name="connsiteX25" fmla="*/ 6950 w 28805"/>
                <a:gd name="connsiteY25" fmla="*/ 11542 h 16243"/>
                <a:gd name="connsiteX26" fmla="*/ 6077 w 28805"/>
                <a:gd name="connsiteY26" fmla="*/ 11270 h 16243"/>
                <a:gd name="connsiteX27" fmla="*/ 5127 w 28805"/>
                <a:gd name="connsiteY27" fmla="*/ 11418 h 16243"/>
                <a:gd name="connsiteX28" fmla="*/ 4511 w 28805"/>
                <a:gd name="connsiteY28" fmla="*/ 11591 h 16243"/>
                <a:gd name="connsiteX29" fmla="*/ 2121 w 28805"/>
                <a:gd name="connsiteY29" fmla="*/ 12282 h 16243"/>
                <a:gd name="connsiteX30" fmla="*/ 348 w 28805"/>
                <a:gd name="connsiteY30" fmla="*/ 14083 h 16243"/>
                <a:gd name="connsiteX31" fmla="*/ 8004 w 28805"/>
                <a:gd name="connsiteY31" fmla="*/ 16180 h 16243"/>
                <a:gd name="connsiteX32" fmla="*/ 16792 w 28805"/>
                <a:gd name="connsiteY32" fmla="*/ 15514 h 16243"/>
                <a:gd name="connsiteX33" fmla="*/ 27840 w 28805"/>
                <a:gd name="connsiteY33" fmla="*/ 15218 h 16243"/>
                <a:gd name="connsiteX34" fmla="*/ 27789 w 28805"/>
                <a:gd name="connsiteY34" fmla="*/ 7470 h 16243"/>
                <a:gd name="connsiteX35" fmla="*/ 27815 w 28805"/>
                <a:gd name="connsiteY35" fmla="*/ 2784 h 16243"/>
                <a:gd name="connsiteX36" fmla="*/ 26813 w 28805"/>
                <a:gd name="connsiteY36" fmla="*/ 70 h 16243"/>
                <a:gd name="connsiteX37" fmla="*/ 19155 w 28805"/>
                <a:gd name="connsiteY37" fmla="*/ 1032 h 1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805" h="16244">
                  <a:moveTo>
                    <a:pt x="19233" y="983"/>
                  </a:moveTo>
                  <a:cubicBezTo>
                    <a:pt x="19124" y="1460"/>
                    <a:pt x="18858" y="2798"/>
                    <a:pt x="18642" y="3448"/>
                  </a:cubicBezTo>
                  <a:cubicBezTo>
                    <a:pt x="18425" y="4099"/>
                    <a:pt x="18451" y="4030"/>
                    <a:pt x="18153" y="4238"/>
                  </a:cubicBezTo>
                  <a:cubicBezTo>
                    <a:pt x="17856" y="4446"/>
                    <a:pt x="17454" y="4326"/>
                    <a:pt x="17151" y="4485"/>
                  </a:cubicBezTo>
                  <a:cubicBezTo>
                    <a:pt x="16848" y="4643"/>
                    <a:pt x="16792" y="4726"/>
                    <a:pt x="16637" y="5028"/>
                  </a:cubicBezTo>
                  <a:cubicBezTo>
                    <a:pt x="16483" y="5329"/>
                    <a:pt x="16401" y="5605"/>
                    <a:pt x="16380" y="5990"/>
                  </a:cubicBezTo>
                  <a:cubicBezTo>
                    <a:pt x="16360" y="6374"/>
                    <a:pt x="16535" y="6563"/>
                    <a:pt x="16535" y="6952"/>
                  </a:cubicBezTo>
                  <a:cubicBezTo>
                    <a:pt x="16535" y="7342"/>
                    <a:pt x="16581" y="7663"/>
                    <a:pt x="16380" y="7939"/>
                  </a:cubicBezTo>
                  <a:cubicBezTo>
                    <a:pt x="16180" y="8216"/>
                    <a:pt x="15877" y="8205"/>
                    <a:pt x="15533" y="8334"/>
                  </a:cubicBezTo>
                  <a:cubicBezTo>
                    <a:pt x="15188" y="8462"/>
                    <a:pt x="14957" y="8408"/>
                    <a:pt x="14659" y="8581"/>
                  </a:cubicBezTo>
                  <a:cubicBezTo>
                    <a:pt x="14361" y="8753"/>
                    <a:pt x="14225" y="8871"/>
                    <a:pt x="14080" y="9120"/>
                  </a:cubicBezTo>
                  <a:cubicBezTo>
                    <a:pt x="13935" y="9369"/>
                    <a:pt x="14021" y="9756"/>
                    <a:pt x="14027" y="9769"/>
                  </a:cubicBezTo>
                  <a:cubicBezTo>
                    <a:pt x="14033" y="9782"/>
                    <a:pt x="14237" y="10335"/>
                    <a:pt x="14578" y="10820"/>
                  </a:cubicBezTo>
                  <a:cubicBezTo>
                    <a:pt x="14919" y="11305"/>
                    <a:pt x="14873" y="11653"/>
                    <a:pt x="14873" y="11653"/>
                  </a:cubicBezTo>
                  <a:cubicBezTo>
                    <a:pt x="14873" y="11653"/>
                    <a:pt x="14839" y="12084"/>
                    <a:pt x="14659" y="12331"/>
                  </a:cubicBezTo>
                  <a:cubicBezTo>
                    <a:pt x="14479" y="12578"/>
                    <a:pt x="14263" y="12721"/>
                    <a:pt x="13914" y="12849"/>
                  </a:cubicBezTo>
                  <a:cubicBezTo>
                    <a:pt x="13565" y="12978"/>
                    <a:pt x="13302" y="12997"/>
                    <a:pt x="12912" y="12973"/>
                  </a:cubicBezTo>
                  <a:cubicBezTo>
                    <a:pt x="12521" y="12948"/>
                    <a:pt x="12249" y="12795"/>
                    <a:pt x="11961" y="12726"/>
                  </a:cubicBezTo>
                  <a:cubicBezTo>
                    <a:pt x="11673" y="12657"/>
                    <a:pt x="11658" y="12627"/>
                    <a:pt x="11473" y="12627"/>
                  </a:cubicBezTo>
                  <a:cubicBezTo>
                    <a:pt x="11288" y="12627"/>
                    <a:pt x="11262" y="12613"/>
                    <a:pt x="11036" y="12726"/>
                  </a:cubicBezTo>
                  <a:cubicBezTo>
                    <a:pt x="10810" y="12839"/>
                    <a:pt x="10584" y="13022"/>
                    <a:pt x="10342" y="13195"/>
                  </a:cubicBezTo>
                  <a:cubicBezTo>
                    <a:pt x="10100" y="13368"/>
                    <a:pt x="10091" y="13477"/>
                    <a:pt x="9828" y="13590"/>
                  </a:cubicBezTo>
                  <a:cubicBezTo>
                    <a:pt x="9566" y="13703"/>
                    <a:pt x="9406" y="13826"/>
                    <a:pt x="9032" y="13762"/>
                  </a:cubicBezTo>
                  <a:cubicBezTo>
                    <a:pt x="8657" y="13699"/>
                    <a:pt x="8276" y="13614"/>
                    <a:pt x="7953" y="13269"/>
                  </a:cubicBezTo>
                  <a:cubicBezTo>
                    <a:pt x="7629" y="12923"/>
                    <a:pt x="7613" y="12381"/>
                    <a:pt x="7413" y="12035"/>
                  </a:cubicBezTo>
                  <a:cubicBezTo>
                    <a:pt x="7213" y="11690"/>
                    <a:pt x="7218" y="11695"/>
                    <a:pt x="6950" y="11542"/>
                  </a:cubicBezTo>
                  <a:cubicBezTo>
                    <a:pt x="6683" y="11388"/>
                    <a:pt x="6442" y="11295"/>
                    <a:pt x="6077" y="11270"/>
                  </a:cubicBezTo>
                  <a:cubicBezTo>
                    <a:pt x="5712" y="11246"/>
                    <a:pt x="5441" y="11355"/>
                    <a:pt x="5127" y="11418"/>
                  </a:cubicBezTo>
                  <a:cubicBezTo>
                    <a:pt x="4814" y="11482"/>
                    <a:pt x="5112" y="11418"/>
                    <a:pt x="4511" y="11591"/>
                  </a:cubicBezTo>
                  <a:cubicBezTo>
                    <a:pt x="3909" y="11764"/>
                    <a:pt x="2954" y="11783"/>
                    <a:pt x="2121" y="12282"/>
                  </a:cubicBezTo>
                  <a:cubicBezTo>
                    <a:pt x="1288" y="12781"/>
                    <a:pt x="-829" y="13304"/>
                    <a:pt x="348" y="14083"/>
                  </a:cubicBezTo>
                  <a:cubicBezTo>
                    <a:pt x="1525" y="14862"/>
                    <a:pt x="4715" y="15895"/>
                    <a:pt x="8004" y="16180"/>
                  </a:cubicBezTo>
                  <a:cubicBezTo>
                    <a:pt x="11293" y="16466"/>
                    <a:pt x="12824" y="15706"/>
                    <a:pt x="16792" y="15514"/>
                  </a:cubicBezTo>
                  <a:cubicBezTo>
                    <a:pt x="20759" y="15322"/>
                    <a:pt x="25641" y="16827"/>
                    <a:pt x="27840" y="15218"/>
                  </a:cubicBezTo>
                  <a:cubicBezTo>
                    <a:pt x="30039" y="13609"/>
                    <a:pt x="27794" y="9957"/>
                    <a:pt x="27789" y="7470"/>
                  </a:cubicBezTo>
                  <a:cubicBezTo>
                    <a:pt x="27784" y="4983"/>
                    <a:pt x="28009" y="4265"/>
                    <a:pt x="27815" y="2784"/>
                  </a:cubicBezTo>
                  <a:cubicBezTo>
                    <a:pt x="27620" y="1304"/>
                    <a:pt x="28545" y="421"/>
                    <a:pt x="26813" y="70"/>
                  </a:cubicBezTo>
                  <a:cubicBezTo>
                    <a:pt x="25080" y="-281"/>
                    <a:pt x="20667" y="786"/>
                    <a:pt x="19155" y="1032"/>
                  </a:cubicBezTo>
                </a:path>
              </a:pathLst>
            </a:custGeom>
            <a:solidFill>
              <a:srgbClr val="A857A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900"/>
            </a:p>
          </p:txBody>
        </p:sp>
      </p:grpSp>
      <p:sp>
        <p:nvSpPr>
          <p:cNvPr id="11" name="文本框 10"/>
          <p:cNvSpPr txBox="1"/>
          <p:nvPr/>
        </p:nvSpPr>
        <p:spPr>
          <a:xfrm>
            <a:off x="6062599" y="3139440"/>
            <a:ext cx="6434201" cy="1567815"/>
          </a:xfrm>
          <a:prstGeom prst="rect">
            <a:avLst/>
          </a:prstGeom>
          <a:noFill/>
        </p:spPr>
        <p:txBody>
          <a:bodyPr wrap="square" rtlCol="0" anchor="t">
            <a:noAutofit/>
          </a:bodyPr>
          <a:lstStyle/>
          <a:p>
            <a:pPr lvl="0" algn="ctr">
              <a:buClrTx/>
              <a:buSzTx/>
              <a:buFontTx/>
            </a:pPr>
            <a:r>
              <a:rPr lang="en-US" altLang="zh-CN" sz="5400">
                <a:ln w="3175">
                  <a:solidFill>
                    <a:sysClr val="windowText" lastClr="000000"/>
                  </a:solidFill>
                </a:ln>
                <a:solidFill>
                  <a:schemeClr val="bg1"/>
                </a:solidFill>
                <a:effectLst>
                  <a:glow>
                    <a:srgbClr val="FBFBFB">
                      <a:alpha val="100000"/>
                    </a:srgbClr>
                  </a:glow>
                  <a:reflection blurRad="6350" stA="34000" endA="300" endPos="45500" dir="5400000" sy="-100000" algn="bl" rotWithShape="0"/>
                </a:effectLst>
                <a:latin typeface="Gill Sans Ultra Bold" panose="020B0A02020104020203" charset="0"/>
                <a:ea typeface="汉仪超级战甲简" panose="00020600040101010101" charset="-122"/>
                <a:cs typeface="Gill Sans Ultra Bold" panose="020B0A02020104020203" charset="0"/>
                <a:sym typeface="+mn-ea"/>
              </a:rPr>
              <a:t>My hometown</a:t>
            </a:r>
            <a:endParaRPr lang="zh-CN" altLang="en-US" sz="5400">
              <a:ln w="3175">
                <a:solidFill>
                  <a:sysClr val="windowText" lastClr="000000"/>
                </a:solidFill>
              </a:ln>
              <a:solidFill>
                <a:schemeClr val="bg1"/>
              </a:solidFill>
              <a:effectLst>
                <a:glow>
                  <a:srgbClr val="FBFBFB">
                    <a:alpha val="100000"/>
                  </a:srgbClr>
                </a:glow>
                <a:reflection blurRad="6350" stA="34000" endA="300" endPos="45500" dir="5400000" sy="-100000" algn="bl" rotWithShape="0"/>
              </a:effectLst>
              <a:latin typeface="Gill Sans Ultra Bold" panose="020B0A02020104020203" charset="0"/>
              <a:ea typeface="汉仪超级战甲简" panose="00020600040101010101" charset="-122"/>
              <a:cs typeface="Gill Sans Ultra Bold" panose="020B0A02020104020203" charset="0"/>
              <a:sym typeface="+mn-ea"/>
            </a:endParaRPr>
          </a:p>
        </p:txBody>
      </p:sp>
      <p:grpSp>
        <p:nvGrpSpPr>
          <p:cNvPr id="3" name="组合 2"/>
          <p:cNvGrpSpPr/>
          <p:nvPr/>
        </p:nvGrpSpPr>
        <p:grpSpPr>
          <a:xfrm>
            <a:off x="7714226" y="1684183"/>
            <a:ext cx="3445387" cy="1177560"/>
            <a:chOff x="11680" y="3415"/>
            <a:chExt cx="5970" cy="1080"/>
          </a:xfrm>
        </p:grpSpPr>
        <p:sp>
          <p:nvSpPr>
            <p:cNvPr id="2" name="圆角矩形 1"/>
            <p:cNvSpPr/>
            <p:nvPr/>
          </p:nvSpPr>
          <p:spPr>
            <a:xfrm>
              <a:off x="12277" y="3415"/>
              <a:ext cx="4776" cy="1080"/>
            </a:xfrm>
            <a:prstGeom prst="roundRect">
              <a:avLst>
                <a:gd name="adj" fmla="val 50000"/>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汉仪超级战甲简" panose="00020600040101010101" charset="-122"/>
                <a:ea typeface="汉仪超级战甲简" panose="00020600040101010101" charset="-122"/>
              </a:endParaRPr>
            </a:p>
          </p:txBody>
        </p:sp>
        <p:sp>
          <p:nvSpPr>
            <p:cNvPr id="10" name="文本框 9"/>
            <p:cNvSpPr txBox="1"/>
            <p:nvPr/>
          </p:nvSpPr>
          <p:spPr>
            <a:xfrm>
              <a:off x="11680" y="3583"/>
              <a:ext cx="5970" cy="648"/>
            </a:xfrm>
            <a:prstGeom prst="rect">
              <a:avLst/>
            </a:prstGeom>
            <a:noFill/>
          </p:spPr>
          <p:txBody>
            <a:bodyPr wrap="square" rtlCol="0">
              <a:spAutoFit/>
            </a:bodyPr>
            <a:lstStyle/>
            <a:p>
              <a:pPr algn="ctr"/>
              <a:r>
                <a:rPr lang="en-US" altLang="zh-CN" sz="4000">
                  <a:ln>
                    <a:solidFill>
                      <a:sysClr val="windowText" lastClr="000000"/>
                    </a:solidFill>
                  </a:ln>
                  <a:solidFill>
                    <a:schemeClr val="bg1"/>
                  </a:solidFill>
                  <a:latin typeface="Gill Sans Ultra Bold" panose="020B0A02020104020203" charset="0"/>
                  <a:ea typeface="汉仪超级战甲简" panose="00020600040101010101" charset="-122"/>
                  <a:cs typeface="Gill Sans Ultra Bold" panose="020B0A02020104020203" charset="0"/>
                </a:rPr>
                <a:t>Unit 3</a:t>
              </a:r>
              <a:endParaRPr lang="en-US" altLang="zh-CN" sz="4000">
                <a:ln>
                  <a:solidFill>
                    <a:sysClr val="windowText" lastClr="000000"/>
                  </a:solidFill>
                </a:ln>
                <a:solidFill>
                  <a:schemeClr val="bg1"/>
                </a:solidFill>
                <a:latin typeface="Gill Sans Ultra Bold" panose="020B0A02020104020203" charset="0"/>
                <a:ea typeface="汉仪超级战甲简" panose="00020600040101010101" charset="-122"/>
                <a:cs typeface="Gill Sans Ultra Bold" panose="020B0A02020104020203" charset="0"/>
              </a:endParaRPr>
            </a:p>
          </p:txBody>
        </p:sp>
      </p:grpSp>
      <p:sp>
        <p:nvSpPr>
          <p:cNvPr id="4" name="文本框 3"/>
          <p:cNvSpPr txBox="1"/>
          <p:nvPr/>
        </p:nvSpPr>
        <p:spPr>
          <a:xfrm>
            <a:off x="6279513" y="4639584"/>
            <a:ext cx="6000751" cy="829945"/>
          </a:xfrm>
          <a:prstGeom prst="rect">
            <a:avLst/>
          </a:prstGeom>
          <a:noFill/>
        </p:spPr>
        <p:txBody>
          <a:bodyPr wrap="square" rtlCol="0">
            <a:spAutoFit/>
          </a:bodyPr>
          <a:lstStyle/>
          <a:p>
            <a:pPr algn="ctr"/>
            <a:r>
              <a:rPr lang="en-US" altLang="zh-CN" sz="4800" b="1">
                <a:ln>
                  <a:noFill/>
                </a:ln>
                <a:solidFill>
                  <a:schemeClr val="bg1"/>
                </a:solidFill>
                <a:latin typeface="Times New Roman" panose="02020603050405020304" charset="0"/>
                <a:ea typeface="汉仪超级战甲简" panose="00020600040101010101" charset="-122"/>
                <a:cs typeface="Times New Roman" panose="02020603050405020304" charset="0"/>
                <a:sym typeface="+mn-ea"/>
              </a:rPr>
              <a:t>Integration(</a:t>
            </a:r>
            <a:r>
              <a:rPr lang="en-US" altLang="zh-CN" sz="4800" b="1">
                <a:solidFill>
                  <a:schemeClr val="bg1"/>
                </a:solidFill>
                <a:latin typeface="Times New Roman" panose="02020603050405020304" charset="0"/>
                <a:ea typeface="汉仪超级战甲简" panose="00020600040101010101" charset="-122"/>
                <a:cs typeface="Times New Roman" panose="02020603050405020304" charset="0"/>
                <a:sym typeface="+mn-ea"/>
              </a:rPr>
              <a:t>A-C</a:t>
            </a:r>
            <a:r>
              <a:rPr lang="en-US" altLang="zh-CN" sz="4800" b="1">
                <a:ln>
                  <a:noFill/>
                </a:ln>
                <a:solidFill>
                  <a:schemeClr val="bg1"/>
                </a:solidFill>
                <a:latin typeface="Times New Roman" panose="02020603050405020304" charset="0"/>
                <a:ea typeface="汉仪超级战甲简" panose="00020600040101010101" charset="-122"/>
                <a:cs typeface="Times New Roman" panose="02020603050405020304" charset="0"/>
                <a:sym typeface="+mn-ea"/>
              </a:rPr>
              <a:t>)</a:t>
            </a:r>
            <a:endParaRPr lang="zh-CN" altLang="en-US" sz="4800" b="1">
              <a:ln>
                <a:noFill/>
              </a:ln>
              <a:solidFill>
                <a:schemeClr val="bg1"/>
              </a:solidFill>
              <a:latin typeface="Times New Roman" panose="02020603050405020304" charset="0"/>
              <a:ea typeface="汉仪超级战甲简" panose="00020600040101010101" charset="-122"/>
              <a:cs typeface="Times New Roman" panose="02020603050405020304" charset="0"/>
              <a:sym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47955" y="160020"/>
            <a:ext cx="916305" cy="9163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accent1"/>
                </a:solidFill>
              </a:rPr>
              <a:t>B</a:t>
            </a:r>
            <a:endParaRPr lang="en-US" altLang="zh-CN" sz="3600" b="1">
              <a:solidFill>
                <a:schemeClr val="accent1"/>
              </a:solidFill>
            </a:endParaRPr>
          </a:p>
        </p:txBody>
      </p:sp>
      <p:sp>
        <p:nvSpPr>
          <p:cNvPr id="2" name="矩形 1"/>
          <p:cNvSpPr/>
          <p:nvPr/>
        </p:nvSpPr>
        <p:spPr>
          <a:xfrm>
            <a:off x="855345" y="1430655"/>
            <a:ext cx="4027805" cy="4214495"/>
          </a:xfrm>
          <a:prstGeom prst="rect">
            <a:avLst/>
          </a:prstGeom>
          <a:ln>
            <a:no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4" name="矩形 3"/>
          <p:cNvSpPr/>
          <p:nvPr/>
        </p:nvSpPr>
        <p:spPr>
          <a:xfrm>
            <a:off x="768894" y="5781675"/>
            <a:ext cx="10461625" cy="331470"/>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buClrTx/>
              <a:buSzTx/>
              <a:buFontTx/>
            </a:pPr>
            <a:r>
              <a:rPr lang="en-US" altLang="zh-CN" sz="2800" b="1">
                <a:latin typeface="Arial Black" panose="020B0A04020102020204" pitchFamily="34" charset="0"/>
                <a:cs typeface="Arial Black" panose="020B0A04020102020204" pitchFamily="34" charset="0"/>
                <a:sym typeface="+mn-ea"/>
              </a:rPr>
              <a:t>Thinking:</a:t>
            </a:r>
            <a:endParaRPr lang="en-US" altLang="zh-CN" sz="2800" b="1">
              <a:latin typeface="Arial Black" panose="020B0A04020102020204" pitchFamily="34" charset="0"/>
              <a:cs typeface="Arial Black" panose="020B0A04020102020204" pitchFamily="34" charset="0"/>
              <a:sym typeface="+mn-ea"/>
            </a:endParaRPr>
          </a:p>
          <a:p>
            <a:pPr lvl="0" algn="l">
              <a:buClrTx/>
              <a:buSzTx/>
              <a:buFontTx/>
            </a:pPr>
            <a:r>
              <a:rPr lang="en-US" altLang="zh-CN" sz="2800" b="1">
                <a:latin typeface="Arial Black" panose="020B0A04020102020204" pitchFamily="34" charset="0"/>
                <a:cs typeface="Arial Black" panose="020B0A04020102020204" pitchFamily="34" charset="0"/>
                <a:sym typeface="+mn-ea"/>
              </a:rPr>
              <a:t>1. Have you been to the Palace Museum?</a:t>
            </a:r>
            <a:endParaRPr lang="en-US" altLang="zh-CN" sz="2800" b="1">
              <a:latin typeface="Arial Black" panose="020B0A04020102020204" pitchFamily="34" charset="0"/>
              <a:cs typeface="Arial Black" panose="020B0A04020102020204" pitchFamily="34" charset="0"/>
              <a:sym typeface="+mn-ea"/>
            </a:endParaRPr>
          </a:p>
          <a:p>
            <a:pPr lvl="0" algn="l">
              <a:buClrTx/>
              <a:buSzTx/>
              <a:buFontTx/>
            </a:pPr>
            <a:r>
              <a:rPr lang="en-US" altLang="zh-CN" sz="2800" b="1">
                <a:latin typeface="Arial Black" panose="020B0A04020102020204" pitchFamily="34" charset="0"/>
                <a:cs typeface="Arial Black" panose="020B0A04020102020204" pitchFamily="34" charset="0"/>
                <a:sym typeface="+mn-ea"/>
              </a:rPr>
              <a:t>2. What did you like the most?</a:t>
            </a:r>
            <a:endParaRPr lang="en-US" altLang="zh-CN" sz="2800" b="1">
              <a:latin typeface="Arial Black" panose="020B0A04020102020204" pitchFamily="34" charset="0"/>
              <a:cs typeface="Arial Black" panose="020B0A04020102020204" pitchFamily="34" charset="0"/>
              <a:sym typeface="+mn-ea"/>
            </a:endParaRPr>
          </a:p>
          <a:p>
            <a:pPr lvl="0" algn="l">
              <a:buClrTx/>
              <a:buSzTx/>
              <a:buFontTx/>
            </a:pPr>
            <a:endParaRPr lang="en-US" altLang="zh-CN" sz="2800" b="1">
              <a:latin typeface="Arial Black" panose="020B0A04020102020204" pitchFamily="34" charset="0"/>
              <a:cs typeface="Arial Black" panose="020B0A04020102020204" pitchFamily="34" charset="0"/>
              <a:sym typeface="+mn-ea"/>
            </a:endParaRPr>
          </a:p>
        </p:txBody>
      </p:sp>
      <p:graphicFrame>
        <p:nvGraphicFramePr>
          <p:cNvPr id="3" name="表格 2"/>
          <p:cNvGraphicFramePr>
            <a:graphicFrameLocks noGrp="1"/>
          </p:cNvGraphicFramePr>
          <p:nvPr/>
        </p:nvGraphicFramePr>
        <p:xfrm>
          <a:off x="768894" y="1369219"/>
          <a:ext cx="10654212" cy="3779520"/>
        </p:xfrm>
        <a:graphic>
          <a:graphicData uri="http://schemas.openxmlformats.org/drawingml/2006/table">
            <a:tbl>
              <a:tblPr firstRow="1" bandRow="1">
                <a:tableStyleId>{5C22544A-7EE6-4342-B048-85BDC9FD1C3A}</a:tableStyleId>
              </a:tblPr>
              <a:tblGrid>
                <a:gridCol w="2724647"/>
                <a:gridCol w="7929565"/>
              </a:tblGrid>
              <a:tr h="370840">
                <a:tc>
                  <a:txBody>
                    <a:bodyPr wrap="square"/>
                    <a:lstStyle/>
                    <a:p>
                      <a:pPr algn="l"/>
                      <a:r>
                        <a:rPr lang="en-US" altLang="zh-CN" sz="3200">
                          <a:solidFill>
                            <a:schemeClr val="tx1"/>
                          </a:solidFill>
                          <a:latin typeface="Times New Roman" panose="02020603050405020304" charset="0"/>
                          <a:cs typeface="Times New Roman" panose="02020603050405020304" charset="0"/>
                        </a:rPr>
                        <a:t>Hall</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B78CBA"/>
                    </a:solidFill>
                  </a:tcPr>
                </a:tc>
                <a:tc>
                  <a:txBody>
                    <a:bodyPr wrap="square"/>
                    <a:lstStyle/>
                    <a:p>
                      <a:pPr algn="l"/>
                      <a:r>
                        <a:rPr lang="en-US" altLang="zh-CN" sz="3200">
                          <a:solidFill>
                            <a:schemeClr val="tx1"/>
                          </a:solidFill>
                          <a:latin typeface="Times New Roman" panose="02020603050405020304" charset="0"/>
                          <a:cs typeface="Times New Roman" panose="02020603050405020304" charset="0"/>
                        </a:rPr>
                        <a:t>What it is like</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B78CBA"/>
                    </a:solidFill>
                  </a:tcPr>
                </a:tc>
              </a:tr>
              <a:tr h="370840">
                <a:tc>
                  <a:txBody>
                    <a:bodyPr wrap="square"/>
                    <a:lstStyle/>
                    <a:p>
                      <a:pPr algn="l"/>
                      <a:r>
                        <a:rPr lang="en-US" altLang="zh-CN" sz="3200" b="1" err="1">
                          <a:solidFill>
                            <a:schemeClr val="tx1"/>
                          </a:solidFill>
                          <a:latin typeface="Times New Roman" panose="02020603050405020304" charset="0"/>
                          <a:cs typeface="Times New Roman" panose="02020603050405020304" charset="0"/>
                        </a:rPr>
                        <a:t>Taihe Hall</a:t>
                      </a:r>
                      <a:endParaRPr lang="zh-CN" altLang="en-US" sz="3200" b="1">
                        <a:solidFill>
                          <a:schemeClr val="tx1"/>
                        </a:solidFill>
                        <a:latin typeface="Times New Roman" panose="02020603050405020304" charset="0"/>
                        <a:cs typeface="Times New Roman" panose="02020603050405020304" charset="0"/>
                      </a:endParaRPr>
                    </a:p>
                  </a:txBody>
                  <a:tcPr vert="horz" anchor="ctr">
                    <a:solidFill>
                      <a:srgbClr val="D2B0D2"/>
                    </a:solidFill>
                  </a:tcPr>
                </a:tc>
                <a:tc>
                  <a:txBody>
                    <a:bodyPr wrap="square"/>
                    <a:lstStyle/>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About </a:t>
                      </a:r>
                      <a:r>
                        <a:rPr lang="en-US" altLang="zh-CN" sz="3200" baseline="30000">
                          <a:solidFill>
                            <a:schemeClr val="tx1"/>
                          </a:solidFill>
                          <a:latin typeface="Times New Roman" panose="02020603050405020304" charset="0"/>
                          <a:cs typeface="Times New Roman" panose="02020603050405020304" charset="0"/>
                        </a:rPr>
                        <a:t>(1)</a:t>
                      </a:r>
                      <a:r>
                        <a:rPr lang="en-US" altLang="zh-CN" sz="3200">
                          <a:solidFill>
                            <a:schemeClr val="tx1"/>
                          </a:solidFill>
                          <a:latin typeface="Times New Roman" panose="02020603050405020304" charset="0"/>
                          <a:cs typeface="Times New Roman" panose="02020603050405020304" charset="0"/>
                        </a:rPr>
                        <a:t> __________ high</a:t>
                      </a:r>
                      <a:endParaRPr lang="en-US" altLang="zh-CN" sz="3200">
                        <a:solidFill>
                          <a:schemeClr val="tx1"/>
                        </a:solidFill>
                        <a:latin typeface="Times New Roman" panose="02020603050405020304" charset="0"/>
                        <a:cs typeface="Times New Roman" panose="02020603050405020304" charset="0"/>
                      </a:endParaRPr>
                    </a:p>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A golden </a:t>
                      </a:r>
                      <a:r>
                        <a:rPr lang="en-US" altLang="zh-CN" sz="3200" kern="1200" baseline="30000">
                          <a:solidFill>
                            <a:schemeClr val="tx1"/>
                          </a:solidFill>
                          <a:latin typeface="Times New Roman" panose="02020603050405020304" charset="0"/>
                          <a:ea typeface="+mn-ea"/>
                          <a:cs typeface="Times New Roman" panose="02020603050405020304" charset="0"/>
                        </a:rPr>
                        <a:t>(2)</a:t>
                      </a:r>
                      <a:r>
                        <a:rPr lang="en-US" altLang="zh-CN" sz="3200">
                          <a:solidFill>
                            <a:schemeClr val="tx1"/>
                          </a:solidFill>
                          <a:latin typeface="Times New Roman" panose="02020603050405020304" charset="0"/>
                          <a:cs typeface="Times New Roman" panose="02020603050405020304" charset="0"/>
                        </a:rPr>
                        <a:t> __________ in the large hall</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DFCCE1"/>
                    </a:solidFill>
                  </a:tcPr>
                </a:tc>
              </a:tr>
              <a:tr h="370840">
                <a:tc>
                  <a:txBody>
                    <a:bodyPr wrap="square"/>
                    <a:lstStyle/>
                    <a:p>
                      <a:pPr algn="l"/>
                      <a:r>
                        <a:rPr lang="en-US" altLang="zh-CN" sz="3200" b="1">
                          <a:solidFill>
                            <a:schemeClr val="tx1"/>
                          </a:solidFill>
                          <a:latin typeface="Times New Roman" panose="02020603050405020304" charset="0"/>
                          <a:cs typeface="Times New Roman" panose="02020603050405020304" charset="0"/>
                        </a:rPr>
                        <a:t>Zhonghe Hall</a:t>
                      </a:r>
                      <a:endParaRPr lang="zh-CN" altLang="en-US" sz="3200" b="1">
                        <a:solidFill>
                          <a:schemeClr val="tx1"/>
                        </a:solidFill>
                        <a:latin typeface="Times New Roman" panose="02020603050405020304" charset="0"/>
                        <a:cs typeface="Times New Roman" panose="02020603050405020304" charset="0"/>
                      </a:endParaRPr>
                    </a:p>
                  </a:txBody>
                  <a:tcPr vert="horz" anchor="ctr">
                    <a:solidFill>
                      <a:srgbClr val="D2B0D2"/>
                    </a:solidFill>
                  </a:tcPr>
                </a:tc>
                <a:tc>
                  <a:txBody>
                    <a:bodyPr wrap="square"/>
                    <a:lstStyle/>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A building in the shape of a </a:t>
                      </a:r>
                      <a:r>
                        <a:rPr lang="en-US" altLang="zh-CN" sz="3200" kern="1200" baseline="30000">
                          <a:solidFill>
                            <a:schemeClr val="tx1"/>
                          </a:solidFill>
                          <a:latin typeface="Times New Roman" panose="02020603050405020304" charset="0"/>
                          <a:ea typeface="+mn-ea"/>
                          <a:cs typeface="Times New Roman" panose="02020603050405020304" charset="0"/>
                        </a:rPr>
                        <a:t>(3)</a:t>
                      </a:r>
                      <a:r>
                        <a:rPr lang="en-US" altLang="zh-CN" sz="3200">
                          <a:solidFill>
                            <a:schemeClr val="tx1"/>
                          </a:solidFill>
                          <a:latin typeface="Times New Roman" panose="02020603050405020304" charset="0"/>
                          <a:cs typeface="Times New Roman" panose="02020603050405020304" charset="0"/>
                        </a:rPr>
                        <a:t> __________</a:t>
                      </a:r>
                      <a:endParaRPr lang="en-US" altLang="zh-CN" sz="3200">
                        <a:solidFill>
                          <a:schemeClr val="tx1"/>
                        </a:solidFill>
                        <a:latin typeface="Times New Roman" panose="02020603050405020304" charset="0"/>
                        <a:cs typeface="Times New Roman" panose="02020603050405020304" charset="0"/>
                      </a:endParaRPr>
                    </a:p>
                    <a:p>
                      <a:pPr marL="457200" indent="-457200" algn="l">
                        <a:buFont typeface="Arial" panose="020B0604020202090204" pitchFamily="34" charset="0"/>
                        <a:buChar char="•"/>
                      </a:pPr>
                      <a:r>
                        <a:rPr lang="en-US" altLang="zh-CN" sz="3200" kern="1200" baseline="30000">
                          <a:solidFill>
                            <a:schemeClr val="tx1"/>
                          </a:solidFill>
                          <a:latin typeface="Times New Roman" panose="02020603050405020304" charset="0"/>
                          <a:ea typeface="+mn-ea"/>
                          <a:cs typeface="Times New Roman" panose="02020603050405020304" charset="0"/>
                        </a:rPr>
                        <a:t>(4) </a:t>
                      </a:r>
                      <a:r>
                        <a:rPr lang="en-US" altLang="zh-CN" sz="3200">
                          <a:solidFill>
                            <a:schemeClr val="tx1"/>
                          </a:solidFill>
                          <a:latin typeface="Times New Roman" panose="02020603050405020304" charset="0"/>
                          <a:cs typeface="Times New Roman" panose="02020603050405020304" charset="0"/>
                        </a:rPr>
                        <a:t>___________on four sides</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DFCCE1"/>
                    </a:solidFill>
                  </a:tcPr>
                </a:tc>
              </a:tr>
              <a:tr h="370840">
                <a:tc>
                  <a:txBody>
                    <a:bodyPr wrap="square"/>
                    <a:lstStyle/>
                    <a:p>
                      <a:pPr algn="l"/>
                      <a:r>
                        <a:rPr lang="en-US" altLang="zh-CN" sz="3200" b="1" err="1">
                          <a:solidFill>
                            <a:schemeClr val="tx1"/>
                          </a:solidFill>
                          <a:latin typeface="Times New Roman" panose="02020603050405020304" charset="0"/>
                          <a:cs typeface="Times New Roman" panose="02020603050405020304" charset="0"/>
                        </a:rPr>
                        <a:t>Baohe Hall</a:t>
                      </a:r>
                      <a:endParaRPr lang="zh-CN" altLang="en-US" sz="3200" b="1">
                        <a:solidFill>
                          <a:schemeClr val="tx1"/>
                        </a:solidFill>
                        <a:latin typeface="Times New Roman" panose="02020603050405020304" charset="0"/>
                        <a:cs typeface="Times New Roman" panose="02020603050405020304" charset="0"/>
                      </a:endParaRPr>
                    </a:p>
                  </a:txBody>
                  <a:tcPr vert="horz" anchor="ctr">
                    <a:solidFill>
                      <a:srgbClr val="D2B0D2"/>
                    </a:solidFill>
                  </a:tcPr>
                </a:tc>
                <a:tc>
                  <a:txBody>
                    <a:bodyPr wrap="square"/>
                    <a:lstStyle/>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A yellow roof with </a:t>
                      </a:r>
                      <a:r>
                        <a:rPr lang="en-US" altLang="zh-CN" sz="3200" kern="1200" baseline="30000">
                          <a:solidFill>
                            <a:schemeClr val="tx1"/>
                          </a:solidFill>
                          <a:latin typeface="Times New Roman" panose="02020603050405020304" charset="0"/>
                          <a:ea typeface="+mn-ea"/>
                          <a:cs typeface="Times New Roman" panose="02020603050405020304" charset="0"/>
                        </a:rPr>
                        <a:t>(5)</a:t>
                      </a:r>
                      <a:r>
                        <a:rPr lang="en-US" altLang="zh-CN" sz="3200">
                          <a:solidFill>
                            <a:schemeClr val="tx1"/>
                          </a:solidFill>
                          <a:latin typeface="Times New Roman" panose="02020603050405020304" charset="0"/>
                          <a:cs typeface="Times New Roman" panose="02020603050405020304" charset="0"/>
                        </a:rPr>
                        <a:t> ___________ on it</a:t>
                      </a:r>
                      <a:endParaRPr lang="en-US" altLang="zh-CN" sz="3200">
                        <a:solidFill>
                          <a:schemeClr val="tx1"/>
                        </a:solidFill>
                        <a:latin typeface="Times New Roman" panose="02020603050405020304" charset="0"/>
                        <a:cs typeface="Times New Roman" panose="02020603050405020304" charset="0"/>
                      </a:endParaRPr>
                    </a:p>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Beautiful (6) ___________outside</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DFCCE1"/>
                    </a:solidFill>
                  </a:tcPr>
                </a:tc>
              </a:tr>
            </a:tbl>
          </a:graphicData>
        </a:graphic>
      </p:graphicFrame>
      <p:pic>
        <p:nvPicPr>
          <p:cNvPr id="6" name="7BU3 Integration B">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570210" y="4871085"/>
            <a:ext cx="825500" cy="825500"/>
          </a:xfrm>
          <a:prstGeom prst="rect">
            <a:avLst/>
          </a:prstGeom>
        </p:spPr>
      </p:pic>
      <p:graphicFrame>
        <p:nvGraphicFramePr>
          <p:cNvPr id="10" name="表格 9"/>
          <p:cNvGraphicFramePr>
            <a:graphicFrameLocks noGrp="1"/>
          </p:cNvGraphicFramePr>
          <p:nvPr/>
        </p:nvGraphicFramePr>
        <p:xfrm>
          <a:off x="768894" y="1369219"/>
          <a:ext cx="10654212" cy="3779520"/>
        </p:xfrm>
        <a:graphic>
          <a:graphicData uri="http://schemas.openxmlformats.org/drawingml/2006/table">
            <a:tbl>
              <a:tblPr firstRow="1" bandRow="1">
                <a:tableStyleId>{5C22544A-7EE6-4342-B048-85BDC9FD1C3A}</a:tableStyleId>
              </a:tblPr>
              <a:tblGrid>
                <a:gridCol w="2724647"/>
                <a:gridCol w="7929565"/>
              </a:tblGrid>
              <a:tr h="370840">
                <a:tc>
                  <a:txBody>
                    <a:bodyPr wrap="square"/>
                    <a:p>
                      <a:pPr algn="l"/>
                      <a:r>
                        <a:rPr lang="en-US" altLang="zh-CN" sz="3200">
                          <a:solidFill>
                            <a:schemeClr val="tx1"/>
                          </a:solidFill>
                          <a:latin typeface="Times New Roman" panose="02020603050405020304" charset="0"/>
                          <a:cs typeface="Times New Roman" panose="02020603050405020304" charset="0"/>
                        </a:rPr>
                        <a:t>Hall</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B78CBA"/>
                    </a:solidFill>
                  </a:tcPr>
                </a:tc>
                <a:tc>
                  <a:txBody>
                    <a:bodyPr wrap="square"/>
                    <a:p>
                      <a:pPr algn="l"/>
                      <a:r>
                        <a:rPr lang="en-US" altLang="zh-CN" sz="3200">
                          <a:solidFill>
                            <a:schemeClr val="tx1"/>
                          </a:solidFill>
                          <a:latin typeface="Times New Roman" panose="02020603050405020304" charset="0"/>
                          <a:cs typeface="Times New Roman" panose="02020603050405020304" charset="0"/>
                        </a:rPr>
                        <a:t>What it is like</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B78CBA"/>
                    </a:solidFill>
                  </a:tcPr>
                </a:tc>
              </a:tr>
              <a:tr h="370840">
                <a:tc>
                  <a:txBody>
                    <a:bodyPr wrap="square"/>
                    <a:p>
                      <a:pPr algn="l"/>
                      <a:r>
                        <a:rPr lang="en-US" altLang="zh-CN" sz="3200" b="1" err="1">
                          <a:solidFill>
                            <a:schemeClr val="tx1"/>
                          </a:solidFill>
                          <a:latin typeface="Times New Roman" panose="02020603050405020304" charset="0"/>
                          <a:cs typeface="Times New Roman" panose="02020603050405020304" charset="0"/>
                        </a:rPr>
                        <a:t>Taihe Hall</a:t>
                      </a:r>
                      <a:endParaRPr lang="zh-CN" altLang="en-US" sz="3200" b="1">
                        <a:solidFill>
                          <a:schemeClr val="tx1"/>
                        </a:solidFill>
                        <a:latin typeface="Times New Roman" panose="02020603050405020304" charset="0"/>
                        <a:cs typeface="Times New Roman" panose="02020603050405020304" charset="0"/>
                      </a:endParaRPr>
                    </a:p>
                  </a:txBody>
                  <a:tcPr vert="horz" anchor="ctr">
                    <a:solidFill>
                      <a:srgbClr val="D2B0D2"/>
                    </a:solidFill>
                  </a:tcPr>
                </a:tc>
                <a:tc>
                  <a:txBody>
                    <a:bodyPr wrap="square"/>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About </a:t>
                      </a:r>
                      <a:r>
                        <a:rPr lang="en-US" altLang="zh-CN" sz="3200" baseline="30000">
                          <a:solidFill>
                            <a:schemeClr val="tx1"/>
                          </a:solidFill>
                          <a:latin typeface="Times New Roman" panose="02020603050405020304" charset="0"/>
                          <a:cs typeface="Times New Roman" panose="02020603050405020304" charset="0"/>
                        </a:rPr>
                        <a:t>(1)</a:t>
                      </a:r>
                      <a:r>
                        <a:rPr lang="en-US" altLang="zh-CN" sz="3200">
                          <a:solidFill>
                            <a:schemeClr val="tx1"/>
                          </a:solidFill>
                          <a:latin typeface="Times New Roman" panose="02020603050405020304" charset="0"/>
                          <a:cs typeface="Times New Roman" panose="02020603050405020304" charset="0"/>
                        </a:rPr>
                        <a:t> </a:t>
                      </a:r>
                      <a:r>
                        <a:rPr lang="en-US" altLang="zh-CN" sz="3200">
                          <a:solidFill>
                            <a:srgbClr val="FF0000"/>
                          </a:solidFill>
                          <a:latin typeface="Times New Roman" panose="02020603050405020304" charset="0"/>
                          <a:cs typeface="Times New Roman" panose="02020603050405020304" charset="0"/>
                        </a:rPr>
                        <a:t>27</a:t>
                      </a:r>
                      <a:r>
                        <a:rPr lang="en-US" altLang="zh-CN" sz="3200">
                          <a:solidFill>
                            <a:schemeClr val="tx1"/>
                          </a:solidFill>
                          <a:latin typeface="Times New Roman" panose="02020603050405020304" charset="0"/>
                          <a:cs typeface="Times New Roman" panose="02020603050405020304" charset="0"/>
                        </a:rPr>
                        <a:t>__________ high</a:t>
                      </a:r>
                      <a:endParaRPr lang="en-US" altLang="zh-CN" sz="3200">
                        <a:solidFill>
                          <a:schemeClr val="tx1"/>
                        </a:solidFill>
                        <a:latin typeface="Times New Roman" panose="02020603050405020304" charset="0"/>
                        <a:cs typeface="Times New Roman" panose="02020603050405020304" charset="0"/>
                      </a:endParaRPr>
                    </a:p>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A golden </a:t>
                      </a:r>
                      <a:r>
                        <a:rPr lang="en-US" altLang="zh-CN" sz="3200" kern="1200" baseline="30000">
                          <a:solidFill>
                            <a:schemeClr val="tx1"/>
                          </a:solidFill>
                          <a:latin typeface="Times New Roman" panose="02020603050405020304" charset="0"/>
                          <a:ea typeface="+mn-ea"/>
                          <a:cs typeface="Times New Roman" panose="02020603050405020304" charset="0"/>
                        </a:rPr>
                        <a:t>(2)</a:t>
                      </a:r>
                      <a:r>
                        <a:rPr lang="en-US" altLang="zh-CN" sz="3200">
                          <a:solidFill>
                            <a:schemeClr val="tx1"/>
                          </a:solidFill>
                          <a:latin typeface="Times New Roman" panose="02020603050405020304" charset="0"/>
                          <a:cs typeface="Times New Roman" panose="02020603050405020304" charset="0"/>
                        </a:rPr>
                        <a:t> ____</a:t>
                      </a:r>
                      <a:r>
                        <a:rPr lang="en-US" altLang="zh-CN" sz="3200">
                          <a:solidFill>
                            <a:srgbClr val="FF0000"/>
                          </a:solidFill>
                          <a:latin typeface="Times New Roman" panose="02020603050405020304" charset="0"/>
                          <a:cs typeface="Times New Roman" panose="02020603050405020304" charset="0"/>
                        </a:rPr>
                        <a:t>chair_</a:t>
                      </a:r>
                      <a:r>
                        <a:rPr lang="en-US" altLang="zh-CN" sz="3200">
                          <a:solidFill>
                            <a:schemeClr val="tx1"/>
                          </a:solidFill>
                          <a:latin typeface="Times New Roman" panose="02020603050405020304" charset="0"/>
                          <a:cs typeface="Times New Roman" panose="02020603050405020304" charset="0"/>
                        </a:rPr>
                        <a:t>____in the large hall</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DFCCE1"/>
                    </a:solidFill>
                  </a:tcPr>
                </a:tc>
              </a:tr>
              <a:tr h="370840">
                <a:tc>
                  <a:txBody>
                    <a:bodyPr wrap="square"/>
                    <a:p>
                      <a:pPr algn="l"/>
                      <a:r>
                        <a:rPr lang="en-US" altLang="zh-CN" sz="3200" b="1">
                          <a:solidFill>
                            <a:schemeClr val="tx1"/>
                          </a:solidFill>
                          <a:latin typeface="Times New Roman" panose="02020603050405020304" charset="0"/>
                          <a:cs typeface="Times New Roman" panose="02020603050405020304" charset="0"/>
                        </a:rPr>
                        <a:t>Zhonghe Hall</a:t>
                      </a:r>
                      <a:endParaRPr lang="zh-CN" altLang="en-US" sz="3200" b="1">
                        <a:solidFill>
                          <a:schemeClr val="tx1"/>
                        </a:solidFill>
                        <a:latin typeface="Times New Roman" panose="02020603050405020304" charset="0"/>
                        <a:cs typeface="Times New Roman" panose="02020603050405020304" charset="0"/>
                      </a:endParaRPr>
                    </a:p>
                  </a:txBody>
                  <a:tcPr vert="horz" anchor="ctr">
                    <a:solidFill>
                      <a:srgbClr val="D2B0D2"/>
                    </a:solidFill>
                  </a:tcPr>
                </a:tc>
                <a:tc>
                  <a:txBody>
                    <a:bodyPr wrap="square"/>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A building in the shape of a </a:t>
                      </a:r>
                      <a:r>
                        <a:rPr lang="en-US" altLang="zh-CN" sz="3200" kern="1200" baseline="30000">
                          <a:solidFill>
                            <a:schemeClr val="tx1"/>
                          </a:solidFill>
                          <a:latin typeface="Times New Roman" panose="02020603050405020304" charset="0"/>
                          <a:ea typeface="+mn-ea"/>
                          <a:cs typeface="Times New Roman" panose="02020603050405020304" charset="0"/>
                        </a:rPr>
                        <a:t>(3)</a:t>
                      </a:r>
                      <a:r>
                        <a:rPr lang="en-US" altLang="zh-CN" sz="3200">
                          <a:solidFill>
                            <a:schemeClr val="tx1"/>
                          </a:solidFill>
                          <a:latin typeface="Times New Roman" panose="02020603050405020304" charset="0"/>
                          <a:cs typeface="Times New Roman" panose="02020603050405020304" charset="0"/>
                        </a:rPr>
                        <a:t> _</a:t>
                      </a:r>
                      <a:r>
                        <a:rPr lang="en-US" altLang="zh-CN" sz="3200">
                          <a:solidFill>
                            <a:srgbClr val="FF0000"/>
                          </a:solidFill>
                          <a:latin typeface="Times New Roman" panose="02020603050405020304" charset="0"/>
                          <a:cs typeface="Times New Roman" panose="02020603050405020304" charset="0"/>
                        </a:rPr>
                        <a:t>square_</a:t>
                      </a:r>
                      <a:r>
                        <a:rPr lang="en-US" altLang="zh-CN" sz="3200">
                          <a:solidFill>
                            <a:schemeClr val="tx1"/>
                          </a:solidFill>
                          <a:latin typeface="Times New Roman" panose="02020603050405020304" charset="0"/>
                          <a:cs typeface="Times New Roman" panose="02020603050405020304" charset="0"/>
                        </a:rPr>
                        <a:t>_</a:t>
                      </a:r>
                      <a:endParaRPr lang="en-US" altLang="zh-CN" sz="3200">
                        <a:solidFill>
                          <a:schemeClr val="tx1"/>
                        </a:solidFill>
                        <a:latin typeface="Times New Roman" panose="02020603050405020304" charset="0"/>
                        <a:cs typeface="Times New Roman" panose="02020603050405020304" charset="0"/>
                      </a:endParaRPr>
                    </a:p>
                    <a:p>
                      <a:pPr marL="457200" indent="-457200" algn="l">
                        <a:buFont typeface="Arial" panose="020B0604020202090204" pitchFamily="34" charset="0"/>
                        <a:buChar char="•"/>
                      </a:pPr>
                      <a:r>
                        <a:rPr lang="en-US" altLang="zh-CN" sz="3200" kern="1200" baseline="30000">
                          <a:solidFill>
                            <a:schemeClr val="tx1"/>
                          </a:solidFill>
                          <a:latin typeface="Times New Roman" panose="02020603050405020304" charset="0"/>
                          <a:ea typeface="+mn-ea"/>
                          <a:cs typeface="Times New Roman" panose="02020603050405020304" charset="0"/>
                        </a:rPr>
                        <a:t>(4) </a:t>
                      </a:r>
                      <a:r>
                        <a:rPr lang="en-US" altLang="zh-CN" sz="3200">
                          <a:solidFill>
                            <a:schemeClr val="tx1"/>
                          </a:solidFill>
                          <a:latin typeface="Times New Roman" panose="02020603050405020304" charset="0"/>
                          <a:cs typeface="Times New Roman" panose="02020603050405020304" charset="0"/>
                        </a:rPr>
                        <a:t>_</a:t>
                      </a:r>
                      <a:r>
                        <a:rPr lang="en-US" altLang="zh-CN" sz="3200">
                          <a:solidFill>
                            <a:srgbClr val="FF0000"/>
                          </a:solidFill>
                          <a:latin typeface="Times New Roman" panose="02020603050405020304" charset="0"/>
                          <a:cs typeface="Times New Roman" panose="02020603050405020304" charset="0"/>
                        </a:rPr>
                        <a:t>_Windows_</a:t>
                      </a:r>
                      <a:r>
                        <a:rPr lang="en-US" altLang="zh-CN" sz="3200">
                          <a:solidFill>
                            <a:schemeClr val="tx1"/>
                          </a:solidFill>
                          <a:latin typeface="Times New Roman" panose="02020603050405020304" charset="0"/>
                          <a:cs typeface="Times New Roman" panose="02020603050405020304" charset="0"/>
                        </a:rPr>
                        <a:t>___on four sides</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DFCCE1"/>
                    </a:solidFill>
                  </a:tcPr>
                </a:tc>
              </a:tr>
              <a:tr h="370840">
                <a:tc>
                  <a:txBody>
                    <a:bodyPr wrap="square"/>
                    <a:p>
                      <a:pPr algn="l"/>
                      <a:r>
                        <a:rPr lang="en-US" altLang="zh-CN" sz="3200" b="1" err="1">
                          <a:solidFill>
                            <a:schemeClr val="tx1"/>
                          </a:solidFill>
                          <a:latin typeface="Times New Roman" panose="02020603050405020304" charset="0"/>
                          <a:cs typeface="Times New Roman" panose="02020603050405020304" charset="0"/>
                        </a:rPr>
                        <a:t>Baohe Hall</a:t>
                      </a:r>
                      <a:endParaRPr lang="zh-CN" altLang="en-US" sz="3200" b="1">
                        <a:solidFill>
                          <a:schemeClr val="tx1"/>
                        </a:solidFill>
                        <a:latin typeface="Times New Roman" panose="02020603050405020304" charset="0"/>
                        <a:cs typeface="Times New Roman" panose="02020603050405020304" charset="0"/>
                      </a:endParaRPr>
                    </a:p>
                  </a:txBody>
                  <a:tcPr vert="horz" anchor="ctr">
                    <a:solidFill>
                      <a:srgbClr val="D2B0D2"/>
                    </a:solidFill>
                  </a:tcPr>
                </a:tc>
                <a:tc>
                  <a:txBody>
                    <a:bodyPr wrap="square"/>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A yellow roof with </a:t>
                      </a:r>
                      <a:r>
                        <a:rPr lang="en-US" altLang="zh-CN" sz="3200" kern="1200" baseline="30000">
                          <a:solidFill>
                            <a:schemeClr val="tx1"/>
                          </a:solidFill>
                          <a:latin typeface="Times New Roman" panose="02020603050405020304" charset="0"/>
                          <a:ea typeface="+mn-ea"/>
                          <a:cs typeface="Times New Roman" panose="02020603050405020304" charset="0"/>
                        </a:rPr>
                        <a:t>(5)</a:t>
                      </a:r>
                      <a:r>
                        <a:rPr lang="en-US" altLang="zh-CN" sz="3200">
                          <a:solidFill>
                            <a:schemeClr val="tx1"/>
                          </a:solidFill>
                          <a:latin typeface="Times New Roman" panose="02020603050405020304" charset="0"/>
                          <a:cs typeface="Times New Roman" panose="02020603050405020304" charset="0"/>
                        </a:rPr>
                        <a:t> __</a:t>
                      </a:r>
                      <a:r>
                        <a:rPr lang="en-US" altLang="zh-CN" sz="3200">
                          <a:solidFill>
                            <a:srgbClr val="FF0000"/>
                          </a:solidFill>
                          <a:latin typeface="Times New Roman" panose="02020603050405020304" charset="0"/>
                          <a:cs typeface="Times New Roman" panose="02020603050405020304" charset="0"/>
                        </a:rPr>
                        <a:t>dragons</a:t>
                      </a:r>
                      <a:r>
                        <a:rPr lang="en-US" altLang="zh-CN" sz="3200">
                          <a:solidFill>
                            <a:schemeClr val="tx1"/>
                          </a:solidFill>
                          <a:latin typeface="Times New Roman" panose="02020603050405020304" charset="0"/>
                          <a:cs typeface="Times New Roman" panose="02020603050405020304" charset="0"/>
                        </a:rPr>
                        <a:t>_____ on it</a:t>
                      </a:r>
                      <a:endParaRPr lang="en-US" altLang="zh-CN" sz="3200">
                        <a:solidFill>
                          <a:schemeClr val="tx1"/>
                        </a:solidFill>
                        <a:latin typeface="Times New Roman" panose="02020603050405020304" charset="0"/>
                        <a:cs typeface="Times New Roman" panose="02020603050405020304" charset="0"/>
                      </a:endParaRPr>
                    </a:p>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Beautiful (6) </a:t>
                      </a:r>
                      <a:r>
                        <a:rPr lang="en-US" altLang="zh-CN" sz="3200">
                          <a:solidFill>
                            <a:srgbClr val="FF0000"/>
                          </a:solidFill>
                          <a:latin typeface="Times New Roman" panose="02020603050405020304" charset="0"/>
                          <a:cs typeface="Times New Roman" panose="02020603050405020304" charset="0"/>
                        </a:rPr>
                        <a:t>steps</a:t>
                      </a:r>
                      <a:r>
                        <a:rPr lang="en-US" altLang="zh-CN" sz="3200">
                          <a:solidFill>
                            <a:schemeClr val="tx1"/>
                          </a:solidFill>
                          <a:latin typeface="Times New Roman" panose="02020603050405020304" charset="0"/>
                          <a:cs typeface="Times New Roman" panose="02020603050405020304" charset="0"/>
                        </a:rPr>
                        <a:t>______outside</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DFCCE1"/>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StopAudio">
                      <p:tgtEl>
                        <p:sldTgt/>
                      </p:tgtEl>
                    </p:cond>
                  </p:endCondLst>
                </p:cTn>
                <p:tgtEl>
                  <p:spTgt spid="6"/>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47955" y="160020"/>
            <a:ext cx="916305" cy="9163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accent1"/>
                </a:solidFill>
              </a:rPr>
              <a:t>C</a:t>
            </a:r>
            <a:endParaRPr lang="en-US" altLang="zh-CN" sz="3600" b="1">
              <a:solidFill>
                <a:schemeClr val="accent1"/>
              </a:solidFill>
            </a:endParaRPr>
          </a:p>
        </p:txBody>
      </p:sp>
      <p:sp>
        <p:nvSpPr>
          <p:cNvPr id="3" name="矩形 2"/>
          <p:cNvSpPr/>
          <p:nvPr/>
        </p:nvSpPr>
        <p:spPr>
          <a:xfrm>
            <a:off x="1200785" y="615950"/>
            <a:ext cx="10461625" cy="46037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buClrTx/>
              <a:buSzTx/>
              <a:buFontTx/>
            </a:pPr>
            <a:r>
              <a:rPr lang="en-US" altLang="zh-CN" sz="2800">
                <a:latin typeface="Arial Black" panose="020B0A04020102020204" pitchFamily="34" charset="0"/>
                <a:cs typeface="Arial Black" panose="020B0A04020102020204" pitchFamily="34" charset="0"/>
                <a:sym typeface="+mn-ea"/>
              </a:rPr>
              <a:t>Sharing Hometowns - </a:t>
            </a:r>
            <a:r>
              <a:rPr lang="en-US" altLang="zh-CN" sz="2800">
                <a:solidFill>
                  <a:srgbClr val="FF0000"/>
                </a:solidFill>
                <a:latin typeface="Arial Black" panose="020B0A04020102020204" pitchFamily="34" charset="0"/>
                <a:cs typeface="Arial Black" panose="020B0A04020102020204" pitchFamily="34" charset="0"/>
                <a:sym typeface="+mn-ea"/>
              </a:rPr>
              <a:t>Brighton</a:t>
            </a:r>
            <a:endParaRPr lang="en-US" altLang="zh-CN" sz="2800">
              <a:solidFill>
                <a:srgbClr val="FF0000"/>
              </a:solidFill>
              <a:latin typeface="Arial Black" panose="020B0A04020102020204" pitchFamily="34" charset="0"/>
              <a:cs typeface="Arial Black" panose="020B0A04020102020204" pitchFamily="34" charset="0"/>
              <a:sym typeface="+mn-ea"/>
            </a:endParaRPr>
          </a:p>
        </p:txBody>
      </p:sp>
      <p:sp>
        <p:nvSpPr>
          <p:cNvPr id="2" name="矩形 1"/>
          <p:cNvSpPr/>
          <p:nvPr/>
        </p:nvSpPr>
        <p:spPr>
          <a:xfrm>
            <a:off x="855345" y="1430655"/>
            <a:ext cx="4027805" cy="4214495"/>
          </a:xfrm>
          <a:prstGeom prst="rect">
            <a:avLst/>
          </a:prstGeom>
          <a:ln>
            <a:no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4" name="文本框 13"/>
          <p:cNvSpPr txBox="1"/>
          <p:nvPr/>
        </p:nvSpPr>
        <p:spPr>
          <a:xfrm>
            <a:off x="855345" y="5999480"/>
            <a:ext cx="4062809" cy="584775"/>
          </a:xfrm>
          <a:prstGeom prst="rect">
            <a:avLst/>
          </a:prstGeom>
          <a:noFill/>
        </p:spPr>
        <p:txBody>
          <a:bodyPr wrap="square" rtlCol="0">
            <a:spAutoFit/>
          </a:bodyPr>
          <a:lstStyle/>
          <a:p>
            <a:r>
              <a:rPr lang="en-US" altLang="zh-CN" sz="3200"/>
              <a:t>Brighton 1360 Tower</a:t>
            </a:r>
            <a:r>
              <a:rPr lang="en-US" altLang="zh-CN" sz="3200">
                <a:solidFill>
                  <a:srgbClr val="FF0000"/>
                </a:solidFill>
              </a:rPr>
              <a:t> </a:t>
            </a:r>
            <a:endParaRPr lang="en-US" altLang="zh-CN" sz="3200"/>
          </a:p>
        </p:txBody>
      </p:sp>
      <p:sp>
        <p:nvSpPr>
          <p:cNvPr id="6" name="矩形 5"/>
          <p:cNvSpPr/>
          <p:nvPr/>
        </p:nvSpPr>
        <p:spPr>
          <a:xfrm>
            <a:off x="1200785" y="1272857"/>
            <a:ext cx="10461625" cy="46037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buClrTx/>
              <a:buSzTx/>
              <a:buFontTx/>
            </a:pPr>
            <a:r>
              <a:rPr lang="en-US" altLang="zh-CN" sz="2400" b="1">
                <a:latin typeface="Arial Black" panose="020B0A04020102020204" pitchFamily="34" charset="0"/>
                <a:cs typeface="Arial Black" panose="020B0A04020102020204" pitchFamily="34" charset="0"/>
                <a:sym typeface="+mn-ea"/>
              </a:rPr>
              <a:t>Ben, one of the exchange students, is telling Daniel about his hometown Brighton, in the south of the UK.</a:t>
            </a:r>
            <a:endParaRPr lang="en-US" altLang="zh-CN" sz="2400" b="1">
              <a:latin typeface="Arial Black" panose="020B0A04020102020204" pitchFamily="34" charset="0"/>
              <a:cs typeface="Arial Black" panose="020B0A04020102020204" pitchFamily="34" charset="0"/>
              <a:sym typeface="+mn-ea"/>
            </a:endParaRPr>
          </a:p>
        </p:txBody>
      </p:sp>
      <p:pic>
        <p:nvPicPr>
          <p:cNvPr id="18" name="图片 17"/>
          <p:cNvPicPr>
            <a:picLocks noChangeAspect="1"/>
          </p:cNvPicPr>
          <p:nvPr/>
        </p:nvPicPr>
        <p:blipFill>
          <a:blip r:embed="rId1"/>
          <a:stretch>
            <a:fillRect/>
          </a:stretch>
        </p:blipFill>
        <p:spPr>
          <a:xfrm>
            <a:off x="5436394" y="1929764"/>
            <a:ext cx="3321061" cy="2214562"/>
          </a:xfrm>
          <a:prstGeom prst="rect">
            <a:avLst/>
          </a:prstGeom>
        </p:spPr>
      </p:pic>
      <p:pic>
        <p:nvPicPr>
          <p:cNvPr id="19" name="图片 18"/>
          <p:cNvPicPr>
            <a:picLocks noChangeAspect="1"/>
          </p:cNvPicPr>
          <p:nvPr/>
        </p:nvPicPr>
        <p:blipFill>
          <a:blip r:embed="rId2"/>
          <a:stretch>
            <a:fillRect/>
          </a:stretch>
        </p:blipFill>
        <p:spPr>
          <a:xfrm>
            <a:off x="8258175" y="4214333"/>
            <a:ext cx="3492993" cy="2327752"/>
          </a:xfrm>
          <a:prstGeom prst="rect">
            <a:avLst/>
          </a:prstGeom>
        </p:spPr>
      </p:pic>
      <p:pic>
        <p:nvPicPr>
          <p:cNvPr id="20" name="图片 19"/>
          <p:cNvPicPr>
            <a:picLocks noChangeAspect="1"/>
          </p:cNvPicPr>
          <p:nvPr/>
        </p:nvPicPr>
        <p:blipFill>
          <a:blip r:embed="rId3"/>
          <a:stretch>
            <a:fillRect/>
          </a:stretch>
        </p:blipFill>
        <p:spPr>
          <a:xfrm>
            <a:off x="752299" y="3733840"/>
            <a:ext cx="4027805" cy="2265640"/>
          </a:xfrm>
          <a:prstGeom prst="rect">
            <a:avLst/>
          </a:prstGeom>
        </p:spPr>
      </p:pic>
      <p:sp>
        <p:nvSpPr>
          <p:cNvPr id="21" name="文本框 20"/>
          <p:cNvSpPr txBox="1"/>
          <p:nvPr/>
        </p:nvSpPr>
        <p:spPr>
          <a:xfrm>
            <a:off x="5323044" y="4441945"/>
            <a:ext cx="4062809" cy="584775"/>
          </a:xfrm>
          <a:prstGeom prst="rect">
            <a:avLst/>
          </a:prstGeom>
          <a:noFill/>
        </p:spPr>
        <p:txBody>
          <a:bodyPr wrap="square" rtlCol="0">
            <a:spAutoFit/>
          </a:bodyPr>
          <a:lstStyle/>
          <a:p>
            <a:r>
              <a:rPr lang="en-US" altLang="zh-CN" sz="3200"/>
              <a:t>beach and sea</a:t>
            </a:r>
            <a:endParaRPr lang="en-US" altLang="zh-CN" sz="32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6"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矩形 2"/>
          <p:cNvSpPr/>
          <p:nvPr/>
        </p:nvSpPr>
        <p:spPr>
          <a:xfrm>
            <a:off x="734695" y="615950"/>
            <a:ext cx="10812780" cy="46037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buClrTx/>
              <a:buSzTx/>
              <a:buFontTx/>
            </a:pPr>
            <a:r>
              <a:rPr lang="en-US" altLang="zh-CN" sz="2800">
                <a:latin typeface="Arial Black" panose="020B0A04020102020204" pitchFamily="34" charset="0"/>
                <a:cs typeface="Arial Black" panose="020B0A04020102020204" pitchFamily="34" charset="0"/>
                <a:sym typeface="+mn-ea"/>
              </a:rPr>
              <a:t>Listen and imitate. Pay attention to pronunciation and intonation.</a:t>
            </a:r>
            <a:endParaRPr lang="en-US" altLang="zh-CN" sz="2800">
              <a:latin typeface="Arial Black" panose="020B0A04020102020204" pitchFamily="34" charset="0"/>
              <a:cs typeface="Arial Black" panose="020B0A04020102020204" pitchFamily="34" charset="0"/>
              <a:sym typeface="+mn-ea"/>
            </a:endParaRPr>
          </a:p>
        </p:txBody>
      </p:sp>
      <p:sp>
        <p:nvSpPr>
          <p:cNvPr id="2" name="矩形 1"/>
          <p:cNvSpPr/>
          <p:nvPr/>
        </p:nvSpPr>
        <p:spPr>
          <a:xfrm>
            <a:off x="855345" y="1430655"/>
            <a:ext cx="4027805" cy="4214495"/>
          </a:xfrm>
          <a:prstGeom prst="rect">
            <a:avLst/>
          </a:prstGeom>
          <a:ln>
            <a:no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4" name="文本框 3"/>
          <p:cNvSpPr txBox="1"/>
          <p:nvPr/>
        </p:nvSpPr>
        <p:spPr>
          <a:xfrm>
            <a:off x="734696" y="1266825"/>
            <a:ext cx="7652068" cy="5305425"/>
          </a:xfrm>
          <a:prstGeom prst="rect">
            <a:avLst/>
          </a:prstGeom>
          <a:noFill/>
        </p:spPr>
        <p:txBody>
          <a:bodyPr wrap="square" rtlCol="0">
            <a:noAutofit/>
          </a:bodyPr>
          <a:lstStyle/>
          <a:p>
            <a:r>
              <a:rPr lang="en-US" altLang="zh-CN" sz="2800">
                <a:latin typeface="Times New Roman" panose="02020603050405020304" charset="0"/>
                <a:ea typeface="宋体" pitchFamily="2" charset="-122"/>
                <a:cs typeface="Times New Roman" panose="02020603050405020304" charset="0"/>
              </a:rPr>
              <a:t>Daniel: What places of interest are there in Brighton?</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Ben: Hmm…I recommend the Brighton i360 tower. It's 162 metres tall. You can go up and see some amazing views of the city and the sea.</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Daniel: Sounds great! What's your favourite place in Brighton?</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Ben: I love going to the beach. It's full of stones. It's nice to walk along the beach and take in the sea air. I also like to sit on the stones and watch the sea. The view at sunset is fantastic too.</a:t>
            </a:r>
            <a:endParaRPr lang="zh-CN" altLang="en-US" sz="2800">
              <a:latin typeface="Times New Roman" panose="02020603050405020304" charset="0"/>
              <a:ea typeface="宋体" pitchFamily="2" charset="-122"/>
              <a:cs typeface="Times New Roman" panose="02020603050405020304" charset="0"/>
            </a:endParaRPr>
          </a:p>
        </p:txBody>
      </p:sp>
      <p:grpSp>
        <p:nvGrpSpPr>
          <p:cNvPr id="5" name="组合 4"/>
          <p:cNvGrpSpPr/>
          <p:nvPr/>
        </p:nvGrpSpPr>
        <p:grpSpPr>
          <a:xfrm>
            <a:off x="8398351" y="388964"/>
            <a:ext cx="3956050" cy="3906520"/>
            <a:chOff x="11760" y="120"/>
            <a:chExt cx="6230" cy="6152"/>
          </a:xfrm>
        </p:grpSpPr>
        <p:pic>
          <p:nvPicPr>
            <p:cNvPr id="6" name="图片 5" descr="31.18"/>
            <p:cNvPicPr>
              <a:picLocks noChangeAspect="1"/>
            </p:cNvPicPr>
            <p:nvPr/>
          </p:nvPicPr>
          <p:blipFill>
            <a:blip r:embed="rId1"/>
            <a:srcRect l="13371" t="13736" r="13176" b="21633"/>
            <a:stretch>
              <a:fillRect/>
            </a:stretch>
          </p:blipFill>
          <p:spPr>
            <a:xfrm>
              <a:off x="11760" y="120"/>
              <a:ext cx="6230" cy="6152"/>
            </a:xfrm>
            <a:prstGeom prst="rect">
              <a:avLst/>
            </a:prstGeom>
          </p:spPr>
        </p:pic>
        <p:sp>
          <p:nvSpPr>
            <p:cNvPr id="7" name="文本框 6"/>
            <p:cNvSpPr txBox="1"/>
            <p:nvPr/>
          </p:nvSpPr>
          <p:spPr>
            <a:xfrm>
              <a:off x="12300" y="1640"/>
              <a:ext cx="5340" cy="4217"/>
            </a:xfrm>
            <a:prstGeom prst="rect">
              <a:avLst/>
            </a:prstGeom>
            <a:noFill/>
          </p:spPr>
          <p:txBody>
            <a:bodyPr wrap="square" rtlCol="0">
              <a:spAutoFit/>
            </a:bodyPr>
            <a:lstStyle/>
            <a:p>
              <a:pPr algn="just"/>
              <a:r>
                <a:rPr lang="en-US" altLang="zh-CN" sz="2400">
                  <a:latin typeface="Times New Roman" panose="02020603050405020304" charset="0"/>
                  <a:ea typeface="楷体" panose="02010609060101010101" charset="-122"/>
                  <a:cs typeface="Times New Roman" panose="02020603050405020304" charset="0"/>
                </a:rPr>
                <a:t>Pay attention to the </a:t>
              </a:r>
              <a:r>
                <a:rPr lang="en-US" altLang="zh-CN" sz="2400">
                  <a:solidFill>
                    <a:srgbClr val="FF0000"/>
                  </a:solidFill>
                  <a:latin typeface="Times New Roman" panose="02020603050405020304" charset="0"/>
                  <a:ea typeface="楷体" panose="02010609060101010101" charset="-122"/>
                  <a:cs typeface="Times New Roman" panose="02020603050405020304" charset="0"/>
                </a:rPr>
                <a:t>intonation</a:t>
              </a:r>
              <a:r>
                <a:rPr lang="en-US" altLang="zh-CN" sz="2400">
                  <a:latin typeface="Times New Roman" panose="02020603050405020304" charset="0"/>
                  <a:ea typeface="楷体" panose="02010609060101010101" charset="-122"/>
                  <a:cs typeface="Times New Roman" panose="02020603050405020304" charset="0"/>
                </a:rPr>
                <a:t> (</a:t>
              </a:r>
              <a:r>
                <a:rPr lang="zh-CN" altLang="en-US" sz="2400">
                  <a:latin typeface="Times New Roman" panose="02020603050405020304" charset="0"/>
                  <a:ea typeface="楷体" panose="02010609060101010101" charset="-122"/>
                  <a:cs typeface="Times New Roman" panose="02020603050405020304" charset="0"/>
                </a:rPr>
                <a:t>语调</a:t>
              </a:r>
              <a:r>
                <a:rPr lang="en-US" altLang="zh-CN" sz="2400">
                  <a:latin typeface="Times New Roman" panose="02020603050405020304" charset="0"/>
                  <a:ea typeface="楷体" panose="02010609060101010101" charset="-122"/>
                  <a:cs typeface="Times New Roman" panose="02020603050405020304" charset="0"/>
                </a:rPr>
                <a:t>)</a:t>
              </a:r>
              <a:r>
                <a:rPr lang="zh-CN" altLang="en-US" sz="2400">
                  <a:latin typeface="Times New Roman" panose="02020603050405020304" charset="0"/>
                  <a:ea typeface="楷体" panose="02010609060101010101" charset="-122"/>
                  <a:cs typeface="Times New Roman" panose="02020603050405020304" charset="0"/>
                </a:rPr>
                <a:t>。</a:t>
              </a:r>
              <a:endParaRPr lang="en-US" altLang="zh-CN" sz="2400">
                <a:latin typeface="Times New Roman" panose="02020603050405020304" charset="0"/>
                <a:ea typeface="楷体" panose="02010609060101010101" charset="-122"/>
                <a:cs typeface="Times New Roman" panose="02020603050405020304" charset="0"/>
              </a:endParaRPr>
            </a:p>
            <a:p>
              <a:pPr algn="just"/>
              <a:r>
                <a:rPr lang="en-US" altLang="zh-CN" sz="2400">
                  <a:latin typeface="Times New Roman" panose="02020603050405020304" charset="0"/>
                  <a:ea typeface="楷体" panose="02010609060101010101" charset="-122"/>
                  <a:cs typeface="Times New Roman" panose="02020603050405020304" charset="0"/>
                </a:rPr>
                <a:t>1.</a:t>
              </a:r>
              <a:r>
                <a:rPr lang="zh-CN" altLang="en-US" sz="2400">
                  <a:latin typeface="Times New Roman" panose="02020603050405020304" charset="0"/>
                  <a:ea typeface="楷体" panose="02010609060101010101" charset="-122"/>
                  <a:cs typeface="Times New Roman" panose="02020603050405020304" charset="0"/>
                </a:rPr>
                <a:t>陈述句读降调。</a:t>
              </a:r>
              <a:endParaRPr lang="zh-CN" altLang="en-US" sz="2400">
                <a:latin typeface="Times New Roman" panose="02020603050405020304" charset="0"/>
                <a:ea typeface="楷体" panose="02010609060101010101" charset="-122"/>
                <a:cs typeface="Times New Roman" panose="02020603050405020304" charset="0"/>
              </a:endParaRPr>
            </a:p>
            <a:p>
              <a:pPr algn="just"/>
              <a:r>
                <a:rPr lang="en-US" altLang="zh-CN" sz="2400">
                  <a:latin typeface="Times New Roman" panose="02020603050405020304" charset="0"/>
                  <a:ea typeface="楷体" panose="02010609060101010101" charset="-122"/>
                  <a:cs typeface="Times New Roman" panose="02020603050405020304" charset="0"/>
                </a:rPr>
                <a:t>2.</a:t>
              </a:r>
              <a:r>
                <a:rPr lang="zh-CN" altLang="en-US" sz="2400">
                  <a:latin typeface="Times New Roman" panose="02020603050405020304" charset="0"/>
                  <a:ea typeface="楷体" panose="02010609060101010101" charset="-122"/>
                  <a:cs typeface="Times New Roman" panose="02020603050405020304" charset="0"/>
                </a:rPr>
                <a:t>一般疑问句读升调。</a:t>
              </a:r>
              <a:endParaRPr lang="en-US" altLang="zh-CN" sz="2400">
                <a:latin typeface="Times New Roman" panose="02020603050405020304" charset="0"/>
                <a:ea typeface="楷体" panose="02010609060101010101" charset="-122"/>
                <a:cs typeface="Times New Roman" panose="02020603050405020304" charset="0"/>
              </a:endParaRPr>
            </a:p>
            <a:p>
              <a:pPr algn="just"/>
              <a:r>
                <a:rPr lang="en-US" altLang="zh-CN" sz="2400">
                  <a:latin typeface="Times New Roman" panose="02020603050405020304" charset="0"/>
                  <a:ea typeface="楷体" panose="02010609060101010101" charset="-122"/>
                  <a:cs typeface="Times New Roman" panose="02020603050405020304" charset="0"/>
                </a:rPr>
                <a:t>3.</a:t>
              </a:r>
              <a:r>
                <a:rPr lang="zh-CN" altLang="en-US" sz="2400">
                  <a:latin typeface="Times New Roman" panose="02020603050405020304" charset="0"/>
                  <a:ea typeface="楷体" panose="02010609060101010101" charset="-122"/>
                  <a:cs typeface="Times New Roman" panose="02020603050405020304" charset="0"/>
                </a:rPr>
                <a:t>特殊疑问句读降调。</a:t>
              </a:r>
              <a:endParaRPr lang="en-US" altLang="zh-CN" sz="2400">
                <a:latin typeface="Times New Roman" panose="02020603050405020304" charset="0"/>
                <a:ea typeface="楷体" panose="02010609060101010101" charset="-122"/>
                <a:cs typeface="Times New Roman" panose="02020603050405020304" charset="0"/>
              </a:endParaRPr>
            </a:p>
            <a:p>
              <a:r>
                <a:rPr lang="en-US" altLang="zh-CN" sz="2400">
                  <a:latin typeface="Times New Roman" panose="02020603050405020304" charset="0"/>
                  <a:ea typeface="楷体" panose="02010609060101010101" charset="-122"/>
                  <a:cs typeface="Times New Roman" panose="02020603050405020304" charset="0"/>
                </a:rPr>
                <a:t>4.</a:t>
              </a:r>
              <a:r>
                <a:rPr lang="zh-CN" altLang="en-US" sz="2400">
                  <a:latin typeface="Times New Roman" panose="02020603050405020304" charset="0"/>
                  <a:ea typeface="楷体" panose="02010609060101010101" charset="-122"/>
                  <a:cs typeface="Times New Roman" panose="02020603050405020304" charset="0"/>
                </a:rPr>
                <a:t>感叹句读降调。</a:t>
              </a:r>
              <a:endParaRPr lang="zh-CN" altLang="en-US" sz="2400">
                <a:latin typeface="Times New Roman" panose="02020603050405020304" charset="0"/>
                <a:ea typeface="楷体" panose="02010609060101010101" charset="-122"/>
                <a:cs typeface="Times New Roman" panose="02020603050405020304" charset="0"/>
              </a:endParaRPr>
            </a:p>
            <a:p>
              <a:r>
                <a:rPr lang="en-US" altLang="zh-CN" sz="2400">
                  <a:latin typeface="Times New Roman" panose="02020603050405020304" charset="0"/>
                  <a:ea typeface="楷体" panose="02010609060101010101" charset="-122"/>
                  <a:cs typeface="Times New Roman" panose="02020603050405020304" charset="0"/>
                </a:rPr>
                <a:t>5.</a:t>
              </a:r>
              <a:r>
                <a:rPr lang="zh-CN" altLang="en-US" sz="2400">
                  <a:latin typeface="Times New Roman" panose="02020603050405020304" charset="0"/>
                  <a:ea typeface="楷体" panose="02010609060101010101" charset="-122"/>
                  <a:cs typeface="Times New Roman" panose="02020603050405020304" charset="0"/>
                </a:rPr>
                <a:t>选择疑问句前升后降。</a:t>
              </a:r>
              <a:endParaRPr lang="zh-CN" altLang="en-US" sz="2400">
                <a:latin typeface="Times New Roman" panose="02020603050405020304" charset="0"/>
                <a:ea typeface="楷体" panose="02010609060101010101" charset="-122"/>
                <a:cs typeface="Times New Roman" panose="02020603050405020304" charset="0"/>
              </a:endParaRPr>
            </a:p>
          </p:txBody>
        </p:sp>
      </p:grpSp>
      <p:cxnSp>
        <p:nvCxnSpPr>
          <p:cNvPr id="11" name="直接箭头连接符 10"/>
          <p:cNvCxnSpPr/>
          <p:nvPr/>
        </p:nvCxnSpPr>
        <p:spPr>
          <a:xfrm>
            <a:off x="8222299" y="1354455"/>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a:off x="8054502" y="1806284"/>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a:off x="3345658" y="2200301"/>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a:off x="6240861" y="2594001"/>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a:off x="3737774" y="3035300"/>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6" name="直接箭头连接符 15"/>
          <p:cNvCxnSpPr/>
          <p:nvPr/>
        </p:nvCxnSpPr>
        <p:spPr>
          <a:xfrm>
            <a:off x="2245521" y="3525837"/>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7" name="直接箭头连接符 16"/>
          <p:cNvCxnSpPr/>
          <p:nvPr/>
        </p:nvCxnSpPr>
        <p:spPr>
          <a:xfrm>
            <a:off x="5000623" y="3916362"/>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8" name="直接箭头连接符 17"/>
          <p:cNvCxnSpPr/>
          <p:nvPr/>
        </p:nvCxnSpPr>
        <p:spPr>
          <a:xfrm>
            <a:off x="7503320" y="3916362"/>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8"/>
          <p:cNvCxnSpPr/>
          <p:nvPr/>
        </p:nvCxnSpPr>
        <p:spPr>
          <a:xfrm>
            <a:off x="8054581" y="4310062"/>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nvCxnSpPr>
        <p:spPr>
          <a:xfrm>
            <a:off x="8064501" y="4814887"/>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nvCxnSpPr>
        <p:spPr>
          <a:xfrm>
            <a:off x="5695951" y="5279258"/>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8" name="Integration C">
            <a:hlinkClick r:id="" action="ppaction://media"/>
          </p:cNvPr>
          <p:cNvPicPr>
            <a:picLocks noRot="1"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672320" y="4814570"/>
            <a:ext cx="619125" cy="6191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63"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47955" y="160020"/>
            <a:ext cx="1004570" cy="9620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1"/>
                </a:solidFill>
                <a:latin typeface="Times New Roman" panose="02020603050405020304" charset="0"/>
                <a:cs typeface="Times New Roman" panose="02020603050405020304" charset="0"/>
              </a:rPr>
              <a:t>C</a:t>
            </a:r>
            <a:endParaRPr lang="en-US" altLang="zh-CN" sz="3200" b="1">
              <a:solidFill>
                <a:schemeClr val="accent1"/>
              </a:solidFill>
              <a:latin typeface="Times New Roman" panose="02020603050405020304" charset="0"/>
              <a:cs typeface="Times New Roman" panose="02020603050405020304" charset="0"/>
            </a:endParaRPr>
          </a:p>
        </p:txBody>
      </p:sp>
      <p:sp>
        <p:nvSpPr>
          <p:cNvPr id="6" name="矩形 5"/>
          <p:cNvSpPr/>
          <p:nvPr/>
        </p:nvSpPr>
        <p:spPr>
          <a:xfrm>
            <a:off x="1064260" y="352425"/>
            <a:ext cx="10323195" cy="82994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buClrTx/>
              <a:buSzTx/>
              <a:buFontTx/>
            </a:pPr>
            <a:r>
              <a:rPr lang="en-US" altLang="zh-CN" sz="2800">
                <a:latin typeface="Arial Black" panose="020B0A04020102020204" pitchFamily="34" charset="0"/>
                <a:cs typeface="Arial Black" panose="020B0A04020102020204" pitchFamily="34" charset="0"/>
                <a:sym typeface="+mn-ea"/>
              </a:rPr>
              <a:t>Read the conversation and answer the questions.</a:t>
            </a:r>
            <a:endParaRPr lang="en-US" altLang="zh-CN" sz="2800">
              <a:latin typeface="Arial Black" panose="020B0A04020102020204" pitchFamily="34" charset="0"/>
              <a:cs typeface="Arial Black" panose="020B0A04020102020204" pitchFamily="34" charset="0"/>
              <a:sym typeface="+mn-ea"/>
            </a:endParaRPr>
          </a:p>
        </p:txBody>
      </p:sp>
      <p:sp>
        <p:nvSpPr>
          <p:cNvPr id="15" name="矩形 14"/>
          <p:cNvSpPr/>
          <p:nvPr/>
        </p:nvSpPr>
        <p:spPr>
          <a:xfrm>
            <a:off x="7986395" y="1494155"/>
            <a:ext cx="2752090" cy="58674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文本框 18"/>
          <p:cNvSpPr txBox="1"/>
          <p:nvPr/>
        </p:nvSpPr>
        <p:spPr>
          <a:xfrm>
            <a:off x="804543" y="928015"/>
            <a:ext cx="10748645" cy="5262245"/>
          </a:xfrm>
          <a:prstGeom prst="rect">
            <a:avLst/>
          </a:prstGeom>
          <a:noFill/>
        </p:spPr>
        <p:txBody>
          <a:bodyPr wrap="square" rtlCol="0">
            <a:spAutoFit/>
          </a:bodyPr>
          <a:lstStyle/>
          <a:p>
            <a:pPr marL="514350" indent="-514350" fontAlgn="auto">
              <a:lnSpc>
                <a:spcPct val="150000"/>
              </a:lnSpc>
              <a:buAutoNum type="arabicPeriod"/>
            </a:pPr>
            <a:r>
              <a:rPr lang="en-US" altLang="zh-CN" sz="3200">
                <a:latin typeface="Times New Roman" panose="02020603050405020304" charset="0"/>
                <a:cs typeface="Times New Roman" panose="02020603050405020304" charset="0"/>
              </a:rPr>
              <a:t>What does Ben recommend? Why?</a:t>
            </a:r>
            <a:endParaRPr lang="en-US" altLang="zh-CN" sz="3200">
              <a:latin typeface="Times New Roman" panose="02020603050405020304" charset="0"/>
              <a:cs typeface="Times New Roman" panose="02020603050405020304" charset="0"/>
            </a:endParaRPr>
          </a:p>
          <a:p>
            <a:pPr marL="514350" indent="-514350" fontAlgn="auto">
              <a:lnSpc>
                <a:spcPct val="150000"/>
              </a:lnSpc>
              <a:buAutoNum type="arabicPeriod"/>
            </a:pPr>
            <a:endParaRPr lang="en-US" altLang="zh-CN" sz="3200">
              <a:latin typeface="Times New Roman" panose="02020603050405020304" charset="0"/>
              <a:cs typeface="Times New Roman" panose="02020603050405020304" charset="0"/>
            </a:endParaRPr>
          </a:p>
          <a:p>
            <a:pPr marL="514350" indent="-514350" fontAlgn="auto">
              <a:lnSpc>
                <a:spcPct val="150000"/>
              </a:lnSpc>
              <a:buAutoNum type="arabicPeriod"/>
            </a:pPr>
            <a:endParaRPr lang="en-US" altLang="zh-CN" sz="3200">
              <a:latin typeface="Times New Roman" panose="02020603050405020304" charset="0"/>
              <a:cs typeface="Times New Roman" panose="02020603050405020304" charset="0"/>
            </a:endParaRPr>
          </a:p>
          <a:p>
            <a:pPr indent="0" fontAlgn="auto">
              <a:lnSpc>
                <a:spcPct val="150000"/>
              </a:lnSpc>
            </a:pPr>
            <a:r>
              <a:rPr lang="en-US" altLang="zh-CN" sz="3200">
                <a:latin typeface="Times New Roman" panose="02020603050405020304" charset="0"/>
                <a:cs typeface="Times New Roman" panose="02020603050405020304" charset="0"/>
              </a:rPr>
              <a:t>2. What’s Ben’s favourite place in Brighton? Why?</a:t>
            </a:r>
            <a:endParaRPr lang="en-US" altLang="zh-CN" sz="3200">
              <a:latin typeface="Times New Roman" panose="02020603050405020304" charset="0"/>
              <a:cs typeface="Times New Roman" panose="02020603050405020304" charset="0"/>
            </a:endParaRPr>
          </a:p>
          <a:p>
            <a:pPr indent="0" fontAlgn="auto">
              <a:lnSpc>
                <a:spcPct val="150000"/>
              </a:lnSpc>
            </a:pPr>
            <a:endParaRPr lang="en-US" altLang="zh-CN" sz="3200">
              <a:latin typeface="Times New Roman" panose="02020603050405020304" charset="0"/>
              <a:cs typeface="Times New Roman" panose="02020603050405020304" charset="0"/>
            </a:endParaRPr>
          </a:p>
          <a:p>
            <a:pPr indent="0" fontAlgn="auto">
              <a:lnSpc>
                <a:spcPct val="150000"/>
              </a:lnSpc>
            </a:pP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fontAlgn="auto">
              <a:lnSpc>
                <a:spcPct val="150000"/>
              </a:lnSpc>
            </a:pPr>
            <a:r>
              <a:rPr lang="en-US" altLang="zh-CN" sz="3200">
                <a:latin typeface="Times New Roman" panose="02020603050405020304" charset="0"/>
                <a:cs typeface="Times New Roman" panose="02020603050405020304" charset="0"/>
              </a:rPr>
              <a:t>3. What</a:t>
            </a:r>
            <a:r>
              <a:rPr lang="en-US" altLang="zh-CN" sz="3200">
                <a:solidFill>
                  <a:srgbClr val="FF0000"/>
                </a:solidFill>
                <a:latin typeface="Times New Roman" panose="02020603050405020304" charset="0"/>
                <a:cs typeface="Times New Roman" panose="02020603050405020304" charset="0"/>
              </a:rPr>
              <a:t> </a:t>
            </a:r>
            <a:r>
              <a:rPr lang="en-US" altLang="zh-CN" sz="3200">
                <a:latin typeface="Times New Roman" panose="02020603050405020304" charset="0"/>
                <a:cs typeface="Times New Roman" panose="02020603050405020304" charset="0"/>
              </a:rPr>
              <a:t>does the view in Brighton look like?</a:t>
            </a:r>
            <a:endParaRPr lang="en-US" altLang="zh-CN" sz="3200">
              <a:latin typeface="Times New Roman" panose="02020603050405020304" charset="0"/>
              <a:cs typeface="Times New Roman" panose="02020603050405020304" charset="0"/>
            </a:endParaRPr>
          </a:p>
        </p:txBody>
      </p:sp>
      <p:sp>
        <p:nvSpPr>
          <p:cNvPr id="3" name="文本框 2"/>
          <p:cNvSpPr txBox="1"/>
          <p:nvPr/>
        </p:nvSpPr>
        <p:spPr>
          <a:xfrm>
            <a:off x="804543" y="1697635"/>
            <a:ext cx="10748645" cy="1296509"/>
          </a:xfrm>
          <a:prstGeom prst="rect">
            <a:avLst/>
          </a:prstGeom>
          <a:noFill/>
        </p:spPr>
        <p:txBody>
          <a:bodyPr wrap="square" rtlCol="0">
            <a:spAutoFit/>
          </a:bodyPr>
          <a:lstStyle/>
          <a:p>
            <a:pPr indent="0" fontAlgn="auto">
              <a:lnSpc>
                <a:spcPct val="150000"/>
              </a:lnSpc>
            </a:pPr>
            <a:r>
              <a:rPr lang="en-US" altLang="zh-CN" sz="2400">
                <a:solidFill>
                  <a:srgbClr val="FF0000"/>
                </a:solidFill>
                <a:latin typeface="Times New Roman" panose="02020603050405020304" charset="0"/>
                <a:cs typeface="Times New Roman" panose="02020603050405020304" charset="0"/>
              </a:rPr>
              <a:t>He recommends the Brighton 1360 tower. It's 162 metres tall. </a:t>
            </a:r>
            <a:endParaRPr lang="en-US" altLang="zh-CN" sz="2400">
              <a:solidFill>
                <a:srgbClr val="FF0000"/>
              </a:solidFill>
              <a:latin typeface="Times New Roman" panose="02020603050405020304" charset="0"/>
              <a:cs typeface="Times New Roman" panose="02020603050405020304" charset="0"/>
            </a:endParaRPr>
          </a:p>
          <a:p>
            <a:pPr indent="0" fontAlgn="auto">
              <a:lnSpc>
                <a:spcPct val="150000"/>
              </a:lnSpc>
            </a:pPr>
            <a:r>
              <a:rPr lang="en-US" altLang="zh-CN" sz="2400">
                <a:solidFill>
                  <a:srgbClr val="FF0000"/>
                </a:solidFill>
                <a:latin typeface="Times New Roman" panose="02020603050405020304" charset="0"/>
                <a:cs typeface="Times New Roman" panose="02020603050405020304" charset="0"/>
              </a:rPr>
              <a:t>Because you can go up and see some amazing views of the city and the sea.</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p:txBody>
      </p:sp>
      <p:sp>
        <p:nvSpPr>
          <p:cNvPr id="4" name="文本框 3"/>
          <p:cNvSpPr txBox="1"/>
          <p:nvPr/>
        </p:nvSpPr>
        <p:spPr>
          <a:xfrm>
            <a:off x="804542" y="3900071"/>
            <a:ext cx="10748645" cy="1383665"/>
          </a:xfrm>
          <a:prstGeom prst="rect">
            <a:avLst/>
          </a:prstGeom>
          <a:noFill/>
        </p:spPr>
        <p:txBody>
          <a:bodyPr wrap="square" rtlCol="0">
            <a:spAutoFit/>
          </a:bodyPr>
          <a:lstStyle/>
          <a:p>
            <a:pPr indent="0" fontAlgn="auto">
              <a:lnSpc>
                <a:spcPct val="150000"/>
              </a:lnSpc>
            </a:pPr>
            <a:r>
              <a:rPr lang="en-US" altLang="zh-CN" sz="2400">
                <a:solidFill>
                  <a:srgbClr val="FF0000"/>
                </a:solidFill>
                <a:latin typeface="Times New Roman" panose="02020603050405020304" charset="0"/>
                <a:ea typeface="宋体" pitchFamily="2" charset="-122"/>
                <a:cs typeface="Times New Roman" panose="02020603050405020304" charset="0"/>
              </a:rPr>
              <a:t>He loves going to the beach. Because it's full of stones. It's nice to walk along the beach and take in the sea air. He also likes to sit on the stones and watch the sea.  </a:t>
            </a:r>
            <a:r>
              <a:rPr lang="en-US" altLang="zh-CN" sz="3200">
                <a:solidFill>
                  <a:srgbClr val="FF0000"/>
                </a:solidFill>
                <a:latin typeface="Times New Roman" panose="02020603050405020304" charset="0"/>
                <a:cs typeface="Times New Roman" panose="02020603050405020304" charset="0"/>
              </a:rPr>
              <a:t> </a:t>
            </a:r>
            <a:endParaRPr lang="en-US" altLang="zh-CN" sz="3200">
              <a:solidFill>
                <a:srgbClr val="FF0000"/>
              </a:solidFill>
              <a:latin typeface="Times New Roman" panose="02020603050405020304" charset="0"/>
              <a:cs typeface="Times New Roman" panose="02020603050405020304" charset="0"/>
            </a:endParaRPr>
          </a:p>
        </p:txBody>
      </p:sp>
      <p:sp>
        <p:nvSpPr>
          <p:cNvPr id="7" name="文本框 6"/>
          <p:cNvSpPr txBox="1"/>
          <p:nvPr/>
        </p:nvSpPr>
        <p:spPr>
          <a:xfrm>
            <a:off x="851534" y="5925608"/>
            <a:ext cx="10748645" cy="645160"/>
          </a:xfrm>
          <a:prstGeom prst="rect">
            <a:avLst/>
          </a:prstGeom>
          <a:noFill/>
        </p:spPr>
        <p:txBody>
          <a:bodyPr wrap="square" rtlCol="0">
            <a:spAutoFit/>
          </a:bodyPr>
          <a:lstStyle/>
          <a:p>
            <a:pPr indent="0" fontAlgn="auto">
              <a:lnSpc>
                <a:spcPct val="150000"/>
              </a:lnSpc>
            </a:pPr>
            <a:r>
              <a:rPr lang="en-US" altLang="zh-CN" sz="2400">
                <a:solidFill>
                  <a:srgbClr val="FF0000"/>
                </a:solidFill>
                <a:latin typeface="Times New Roman" panose="02020603050405020304" charset="0"/>
                <a:ea typeface="宋体" pitchFamily="2" charset="-122"/>
                <a:cs typeface="Times New Roman" panose="02020603050405020304" charset="0"/>
              </a:rPr>
              <a:t>The view  is amazing and fantastic.</a:t>
            </a:r>
            <a:endParaRPr lang="en-US" altLang="zh-CN" sz="3200">
              <a:solidFill>
                <a:srgbClr val="FF0000"/>
              </a:solidFill>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2"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2"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2"/>
      <p:bldP spid="3" grpId="0"/>
      <p:bldP spid="4" grpId="2"/>
      <p:bldP spid="7"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34695" y="615950"/>
            <a:ext cx="10812780" cy="46037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buClrTx/>
              <a:buSzTx/>
              <a:buFontTx/>
            </a:pPr>
            <a:r>
              <a:rPr lang="en-US" altLang="zh-CN" sz="2800">
                <a:latin typeface="Arial Black" panose="020B0A04020102020204" pitchFamily="34" charset="0"/>
                <a:cs typeface="Arial Black" panose="020B0A04020102020204" pitchFamily="34" charset="0"/>
                <a:sym typeface="+mn-ea"/>
              </a:rPr>
              <a:t>Work in pairs and find expressions about the hometown, place and activities.</a:t>
            </a:r>
            <a:endParaRPr lang="en-US" altLang="zh-CN" sz="2800">
              <a:latin typeface="Arial Black" panose="020B0A04020102020204" pitchFamily="34" charset="0"/>
              <a:cs typeface="Arial Black" panose="020B0A04020102020204" pitchFamily="34" charset="0"/>
              <a:sym typeface="+mn-ea"/>
            </a:endParaRPr>
          </a:p>
        </p:txBody>
      </p:sp>
      <p:sp>
        <p:nvSpPr>
          <p:cNvPr id="2" name="矩形 1"/>
          <p:cNvSpPr/>
          <p:nvPr/>
        </p:nvSpPr>
        <p:spPr>
          <a:xfrm>
            <a:off x="855345" y="1430655"/>
            <a:ext cx="4027805" cy="4214495"/>
          </a:xfrm>
          <a:prstGeom prst="rect">
            <a:avLst/>
          </a:prstGeom>
          <a:ln>
            <a:no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4" name="文本框 3"/>
          <p:cNvSpPr txBox="1"/>
          <p:nvPr/>
        </p:nvSpPr>
        <p:spPr>
          <a:xfrm>
            <a:off x="734696" y="1266825"/>
            <a:ext cx="7652068" cy="5305425"/>
          </a:xfrm>
          <a:prstGeom prst="rect">
            <a:avLst/>
          </a:prstGeom>
          <a:noFill/>
        </p:spPr>
        <p:txBody>
          <a:bodyPr wrap="square" rtlCol="0">
            <a:noAutofit/>
          </a:bodyPr>
          <a:lstStyle/>
          <a:p>
            <a:r>
              <a:rPr lang="en-US" altLang="zh-CN" sz="2800">
                <a:latin typeface="Times New Roman" panose="02020603050405020304" charset="0"/>
                <a:ea typeface="宋体" pitchFamily="2" charset="-122"/>
                <a:cs typeface="Times New Roman" panose="02020603050405020304" charset="0"/>
              </a:rPr>
              <a:t>Daniel: What places of interest are there in Brighton?</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Ben: Hmm…I recommend the Brighton 1360 tower. It's 162 metres tall. You can go up and see some </a:t>
            </a:r>
            <a:r>
              <a:rPr lang="en-US" altLang="zh-CN" sz="2800">
                <a:highlight>
                  <a:srgbClr val="F3BFF2"/>
                </a:highlight>
                <a:latin typeface="Times New Roman" panose="02020603050405020304" charset="0"/>
                <a:ea typeface="宋体" pitchFamily="2" charset="-122"/>
                <a:cs typeface="Times New Roman" panose="02020603050405020304" charset="0"/>
              </a:rPr>
              <a:t>amazing</a:t>
            </a:r>
            <a:r>
              <a:rPr lang="en-US" altLang="zh-CN" sz="2800">
                <a:latin typeface="Times New Roman" panose="02020603050405020304" charset="0"/>
                <a:ea typeface="宋体" pitchFamily="2" charset="-122"/>
                <a:cs typeface="Times New Roman" panose="02020603050405020304" charset="0"/>
              </a:rPr>
              <a:t> views of the city and the sea.</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Daniel: Sounds </a:t>
            </a:r>
            <a:r>
              <a:rPr lang="en-US" altLang="zh-CN" sz="2800">
                <a:highlight>
                  <a:srgbClr val="F3BFF2"/>
                </a:highlight>
                <a:latin typeface="Times New Roman" panose="02020603050405020304" charset="0"/>
                <a:ea typeface="宋体" pitchFamily="2" charset="-122"/>
                <a:cs typeface="Times New Roman" panose="02020603050405020304" charset="0"/>
              </a:rPr>
              <a:t>great</a:t>
            </a:r>
            <a:r>
              <a:rPr lang="en-US" altLang="zh-CN" sz="2800">
                <a:latin typeface="Times New Roman" panose="02020603050405020304" charset="0"/>
                <a:ea typeface="宋体" pitchFamily="2" charset="-122"/>
                <a:cs typeface="Times New Roman" panose="02020603050405020304" charset="0"/>
              </a:rPr>
              <a:t>! What's your </a:t>
            </a:r>
            <a:r>
              <a:rPr lang="en-US" altLang="zh-CN" sz="2800">
                <a:highlight>
                  <a:srgbClr val="F3BFF2"/>
                </a:highlight>
                <a:latin typeface="Times New Roman" panose="02020603050405020304" charset="0"/>
                <a:ea typeface="宋体" pitchFamily="2" charset="-122"/>
                <a:cs typeface="Times New Roman" panose="02020603050405020304" charset="0"/>
              </a:rPr>
              <a:t>favourite</a:t>
            </a:r>
            <a:r>
              <a:rPr lang="en-US" altLang="zh-CN" sz="2800">
                <a:latin typeface="Times New Roman" panose="02020603050405020304" charset="0"/>
                <a:ea typeface="宋体" pitchFamily="2" charset="-122"/>
                <a:cs typeface="Times New Roman" panose="02020603050405020304" charset="0"/>
              </a:rPr>
              <a:t> place in Brighton?</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Ben: I love going to the beach. It's full of stones. It's nice to walk along the beach and take in the sea air. I also like to sit on the stones and watch the sea. The view at sunset is </a:t>
            </a:r>
            <a:r>
              <a:rPr lang="en-US" altLang="zh-CN" sz="2800">
                <a:highlight>
                  <a:srgbClr val="F3BFF2"/>
                </a:highlight>
                <a:latin typeface="Times New Roman" panose="02020603050405020304" charset="0"/>
                <a:ea typeface="宋体" pitchFamily="2" charset="-122"/>
                <a:cs typeface="Times New Roman" panose="02020603050405020304" charset="0"/>
              </a:rPr>
              <a:t>fantastic</a:t>
            </a:r>
            <a:r>
              <a:rPr lang="en-US" altLang="zh-CN" sz="2800">
                <a:latin typeface="Times New Roman" panose="02020603050405020304" charset="0"/>
                <a:ea typeface="宋体" pitchFamily="2" charset="-122"/>
                <a:cs typeface="Times New Roman" panose="02020603050405020304" charset="0"/>
              </a:rPr>
              <a:t> too.</a:t>
            </a:r>
            <a:endParaRPr lang="zh-CN" altLang="en-US" sz="2800">
              <a:latin typeface="Times New Roman" panose="02020603050405020304" charset="0"/>
              <a:ea typeface="宋体" pitchFamily="2" charset="-122"/>
              <a:cs typeface="Times New Roman" panose="02020603050405020304" charset="0"/>
            </a:endParaRPr>
          </a:p>
        </p:txBody>
      </p:sp>
      <p:cxnSp>
        <p:nvCxnSpPr>
          <p:cNvPr id="11" name="直接箭头连接符 10"/>
          <p:cNvCxnSpPr/>
          <p:nvPr/>
        </p:nvCxnSpPr>
        <p:spPr>
          <a:xfrm>
            <a:off x="8386764" y="1377950"/>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a:off x="8360572" y="1849464"/>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a:off x="3345658" y="2200301"/>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a:off x="6240861" y="2594001"/>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a:off x="3737774" y="3035300"/>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6" name="直接箭头连接符 15"/>
          <p:cNvCxnSpPr/>
          <p:nvPr/>
        </p:nvCxnSpPr>
        <p:spPr>
          <a:xfrm>
            <a:off x="2245521" y="3525837"/>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7" name="直接箭头连接符 16"/>
          <p:cNvCxnSpPr/>
          <p:nvPr/>
        </p:nvCxnSpPr>
        <p:spPr>
          <a:xfrm>
            <a:off x="5000623" y="3916362"/>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8" name="直接箭头连接符 17"/>
          <p:cNvCxnSpPr/>
          <p:nvPr/>
        </p:nvCxnSpPr>
        <p:spPr>
          <a:xfrm>
            <a:off x="7503320" y="3916362"/>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8"/>
          <p:cNvCxnSpPr/>
          <p:nvPr/>
        </p:nvCxnSpPr>
        <p:spPr>
          <a:xfrm>
            <a:off x="8054581" y="4310062"/>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nvCxnSpPr>
        <p:spPr>
          <a:xfrm>
            <a:off x="7733666" y="4762182"/>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nvCxnSpPr>
        <p:spPr>
          <a:xfrm>
            <a:off x="5695951" y="5279258"/>
            <a:ext cx="381000" cy="39370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2824755" y="1771650"/>
            <a:ext cx="2418758" cy="0"/>
          </a:xfrm>
          <a:prstGeom prst="line">
            <a:avLst/>
          </a:prstGeom>
          <a:ln w="41275">
            <a:solidFill>
              <a:srgbClr val="FF0000"/>
            </a:solidFill>
          </a:ln>
          <a:effectLst>
            <a:glow rad="101600">
              <a:srgbClr val="FFFF00"/>
            </a:glow>
          </a:effectLst>
        </p:spPr>
        <p:style>
          <a:lnRef idx="2">
            <a:schemeClr val="accent1"/>
          </a:lnRef>
          <a:fillRef idx="0">
            <a:srgbClr val="FFFFFF"/>
          </a:fillRef>
          <a:effectRef idx="0">
            <a:srgbClr val="FFFFFF"/>
          </a:effectRef>
          <a:fontRef idx="minor">
            <a:schemeClr val="tx1"/>
          </a:fontRef>
        </p:style>
      </p:cxnSp>
      <p:sp>
        <p:nvSpPr>
          <p:cNvPr id="22" name="圆角矩形 12"/>
          <p:cNvSpPr/>
          <p:nvPr/>
        </p:nvSpPr>
        <p:spPr>
          <a:xfrm>
            <a:off x="5153223" y="1761490"/>
            <a:ext cx="3158531" cy="427990"/>
          </a:xfrm>
          <a:prstGeom prst="roundRect">
            <a:avLst>
              <a:gd name="adj" fmla="val 50000"/>
            </a:avLst>
          </a:prstGeom>
          <a:noFill/>
          <a:ln w="53975">
            <a:solidFill>
              <a:schemeClr val="accent6"/>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3" name="直接连接符 22"/>
          <p:cNvCxnSpPr/>
          <p:nvPr/>
        </p:nvCxnSpPr>
        <p:spPr>
          <a:xfrm>
            <a:off x="5695951" y="3521074"/>
            <a:ext cx="2418758" cy="0"/>
          </a:xfrm>
          <a:prstGeom prst="line">
            <a:avLst/>
          </a:prstGeom>
          <a:ln w="41275">
            <a:solidFill>
              <a:srgbClr val="FF0000"/>
            </a:solidFill>
          </a:ln>
          <a:effectLst>
            <a:glow rad="101600">
              <a:srgbClr val="FFFF00"/>
            </a:glow>
          </a:effectLst>
        </p:spPr>
        <p:style>
          <a:lnRef idx="2">
            <a:schemeClr val="accent1"/>
          </a:lnRef>
          <a:fillRef idx="0">
            <a:srgbClr val="FFFFFF"/>
          </a:fillRef>
          <a:effectRef idx="0">
            <a:srgbClr val="FFFFFF"/>
          </a:effectRef>
          <a:fontRef idx="minor">
            <a:schemeClr val="tx1"/>
          </a:fontRef>
        </p:style>
      </p:cxnSp>
      <p:sp>
        <p:nvSpPr>
          <p:cNvPr id="25" name="圆角矩形 12"/>
          <p:cNvSpPr/>
          <p:nvPr/>
        </p:nvSpPr>
        <p:spPr>
          <a:xfrm>
            <a:off x="3421358" y="4334191"/>
            <a:ext cx="1579266" cy="427990"/>
          </a:xfrm>
          <a:prstGeom prst="roundRect">
            <a:avLst>
              <a:gd name="adj" fmla="val 50000"/>
            </a:avLst>
          </a:prstGeom>
          <a:noFill/>
          <a:ln w="53975">
            <a:solidFill>
              <a:schemeClr val="accent6"/>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7" name="文本框 26"/>
          <p:cNvSpPr txBox="1"/>
          <p:nvPr/>
        </p:nvSpPr>
        <p:spPr>
          <a:xfrm>
            <a:off x="8990649" y="2291709"/>
            <a:ext cx="1886428" cy="583565"/>
          </a:xfrm>
          <a:prstGeom prst="rect">
            <a:avLst/>
          </a:prstGeom>
          <a:noFill/>
        </p:spPr>
        <p:txBody>
          <a:bodyPr wrap="square" rtlCol="0">
            <a:spAutoFit/>
            <a:scene3d>
              <a:camera prst="orthographicFront"/>
              <a:lightRig rig="threePt" dir="t"/>
            </a:scene3d>
          </a:bodyPr>
          <a:lstStyle/>
          <a:p>
            <a:r>
              <a:rPr lang="en-US" altLang="zh-CN" sz="3200">
                <a:ln w="22225">
                  <a:noFill/>
                  <a:prstDash val="solid"/>
                </a:ln>
                <a:solidFill>
                  <a:srgbClr val="FF0000"/>
                </a:solidFill>
                <a:effectLst/>
                <a:highlight>
                  <a:srgbClr val="F3BFF2"/>
                </a:highlight>
                <a:latin typeface="Impact" panose="020B0806030902050204" charset="0"/>
                <a:cs typeface="Impact" panose="020B0806030902050204" charset="0"/>
              </a:rPr>
              <a:t>Feelings</a:t>
            </a:r>
            <a:endParaRPr lang="en-US" altLang="zh-CN" sz="3200">
              <a:ln w="22225">
                <a:noFill/>
                <a:prstDash val="solid"/>
              </a:ln>
              <a:solidFill>
                <a:srgbClr val="FF0000"/>
              </a:solidFill>
              <a:effectLst/>
              <a:highlight>
                <a:srgbClr val="F3BFF2"/>
              </a:highlight>
              <a:latin typeface="Impact" panose="020B0806030902050204" charset="0"/>
              <a:cs typeface="Impact" panose="020B0806030902050204" charset="0"/>
            </a:endParaRPr>
          </a:p>
        </p:txBody>
      </p:sp>
      <p:sp>
        <p:nvSpPr>
          <p:cNvPr id="28" name="文本框 27"/>
          <p:cNvSpPr txBox="1"/>
          <p:nvPr/>
        </p:nvSpPr>
        <p:spPr>
          <a:xfrm>
            <a:off x="9003265" y="3821429"/>
            <a:ext cx="1886428" cy="583565"/>
          </a:xfrm>
          <a:prstGeom prst="rect">
            <a:avLst/>
          </a:prstGeom>
          <a:noFill/>
        </p:spPr>
        <p:txBody>
          <a:bodyPr wrap="square" rtlCol="0">
            <a:spAutoFit/>
            <a:scene3d>
              <a:camera prst="orthographicFront"/>
              <a:lightRig rig="threePt" dir="t"/>
            </a:scene3d>
          </a:bodyPr>
          <a:lstStyle/>
          <a:p>
            <a:r>
              <a:rPr lang="en-US" altLang="zh-CN" sz="3200">
                <a:ln w="22225">
                  <a:noFill/>
                  <a:prstDash val="solid"/>
                </a:ln>
                <a:solidFill>
                  <a:srgbClr val="FF0000"/>
                </a:solidFill>
                <a:effectLst/>
                <a:highlight>
                  <a:srgbClr val="00FF00"/>
                </a:highlight>
                <a:latin typeface="Impact" panose="020B0806030902050204" charset="0"/>
                <a:cs typeface="Impact" panose="020B0806030902050204" charset="0"/>
              </a:rPr>
              <a:t>Places</a:t>
            </a:r>
            <a:endParaRPr lang="en-US" altLang="zh-CN" sz="3200">
              <a:ln w="22225">
                <a:noFill/>
                <a:prstDash val="solid"/>
              </a:ln>
              <a:solidFill>
                <a:srgbClr val="FF0000"/>
              </a:solidFill>
              <a:effectLst/>
              <a:highlight>
                <a:srgbClr val="00FF00"/>
              </a:highlight>
              <a:latin typeface="Impact" panose="020B0806030902050204" charset="0"/>
              <a:cs typeface="Impact" panose="020B0806030902050204" charset="0"/>
            </a:endParaRPr>
          </a:p>
        </p:txBody>
      </p:sp>
      <p:pic>
        <p:nvPicPr>
          <p:cNvPr id="5" name="Integration C">
            <a:hlinkClick r:id="" action="ppaction://media"/>
          </p:cNvPr>
          <p:cNvPicPr>
            <a:picLocks noRot="1"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672320" y="4814570"/>
            <a:ext cx="619125" cy="6191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22" grpId="0" animBg="1"/>
      <p:bldP spid="25" grpId="0" animBg="1"/>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55345" y="1430655"/>
            <a:ext cx="4027805" cy="4214495"/>
          </a:xfrm>
          <a:prstGeom prst="rect">
            <a:avLst/>
          </a:prstGeom>
          <a:ln>
            <a:no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4" name="文本框 3"/>
          <p:cNvSpPr txBox="1"/>
          <p:nvPr/>
        </p:nvSpPr>
        <p:spPr>
          <a:xfrm>
            <a:off x="8584882" y="1273969"/>
            <a:ext cx="4216718" cy="2733676"/>
          </a:xfrm>
          <a:prstGeom prst="rect">
            <a:avLst/>
          </a:prstGeom>
          <a:noFill/>
        </p:spPr>
        <p:txBody>
          <a:bodyPr wrap="square" rtlCol="0">
            <a:noAutofit/>
          </a:bodyPr>
          <a:lstStyle/>
          <a:p>
            <a:r>
              <a:rPr lang="en-US" altLang="zh-CN" sz="2800">
                <a:latin typeface="Arial Black" panose="020B0A04020102020204" pitchFamily="34" charset="0"/>
                <a:cs typeface="Arial Black" panose="020B0A04020102020204" pitchFamily="34" charset="0"/>
                <a:sym typeface="+mn-ea"/>
              </a:rPr>
              <a:t>Expressions</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places of interest </a:t>
            </a:r>
            <a:endParaRPr lang="en-US" altLang="zh-CN" sz="2800">
              <a:latin typeface="Times New Roman" panose="02020603050405020304" charset="0"/>
              <a:ea typeface="宋体" pitchFamily="2" charset="-122"/>
              <a:cs typeface="Times New Roman" panose="02020603050405020304" charset="0"/>
            </a:endParaRPr>
          </a:p>
          <a:p>
            <a:r>
              <a:rPr lang="en-US" altLang="zh-CN" sz="2800">
                <a:highlight>
                  <a:srgbClr val="F3BFF2"/>
                </a:highlight>
                <a:latin typeface="Times New Roman" panose="02020603050405020304" charset="0"/>
                <a:ea typeface="宋体" pitchFamily="2" charset="-122"/>
                <a:cs typeface="Times New Roman" panose="02020603050405020304" charset="0"/>
              </a:rPr>
              <a:t>favourite</a:t>
            </a:r>
            <a:r>
              <a:rPr lang="en-US" altLang="zh-CN" sz="2800">
                <a:latin typeface="Times New Roman" panose="02020603050405020304" charset="0"/>
                <a:ea typeface="宋体" pitchFamily="2" charset="-122"/>
                <a:cs typeface="Times New Roman" panose="02020603050405020304" charset="0"/>
              </a:rPr>
              <a:t> place </a:t>
            </a:r>
            <a:endParaRPr lang="en-US" altLang="zh-CN" sz="2800">
              <a:latin typeface="Times New Roman" panose="02020603050405020304" charset="0"/>
              <a:ea typeface="宋体" pitchFamily="2" charset="-122"/>
              <a:cs typeface="Times New Roman" panose="02020603050405020304" charset="0"/>
            </a:endParaRPr>
          </a:p>
          <a:p>
            <a:r>
              <a:rPr lang="en-US" altLang="zh-CN" sz="2800">
                <a:highlight>
                  <a:srgbClr val="F3BFF2"/>
                </a:highlight>
                <a:latin typeface="Times New Roman" panose="02020603050405020304" charset="0"/>
                <a:ea typeface="宋体" pitchFamily="2" charset="-122"/>
                <a:cs typeface="Times New Roman" panose="02020603050405020304" charset="0"/>
              </a:rPr>
              <a:t>amazing</a:t>
            </a:r>
            <a:r>
              <a:rPr lang="en-US" altLang="zh-CN" sz="2800">
                <a:latin typeface="Times New Roman" panose="02020603050405020304" charset="0"/>
                <a:ea typeface="宋体" pitchFamily="2" charset="-122"/>
                <a:cs typeface="Times New Roman" panose="02020603050405020304" charset="0"/>
              </a:rPr>
              <a:t> </a:t>
            </a:r>
            <a:endParaRPr lang="en-US" altLang="zh-CN" sz="2800">
              <a:latin typeface="Times New Roman" panose="02020603050405020304" charset="0"/>
              <a:ea typeface="宋体" pitchFamily="2" charset="-122"/>
              <a:cs typeface="Times New Roman" panose="02020603050405020304" charset="0"/>
            </a:endParaRPr>
          </a:p>
          <a:p>
            <a:r>
              <a:rPr lang="en-US" altLang="zh-CN" sz="2800">
                <a:highlight>
                  <a:srgbClr val="F3BFF2"/>
                </a:highlight>
                <a:latin typeface="Times New Roman" panose="02020603050405020304" charset="0"/>
                <a:ea typeface="宋体" pitchFamily="2" charset="-122"/>
                <a:cs typeface="Times New Roman" panose="02020603050405020304" charset="0"/>
              </a:rPr>
              <a:t>fantastic</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Sounds </a:t>
            </a:r>
            <a:r>
              <a:rPr lang="en-US" altLang="zh-CN" sz="2800">
                <a:highlight>
                  <a:srgbClr val="F3BFF2"/>
                </a:highlight>
                <a:latin typeface="Times New Roman" panose="02020603050405020304" charset="0"/>
                <a:ea typeface="宋体" pitchFamily="2" charset="-122"/>
                <a:cs typeface="Times New Roman" panose="02020603050405020304" charset="0"/>
              </a:rPr>
              <a:t>great</a:t>
            </a:r>
            <a:r>
              <a:rPr lang="en-US" altLang="zh-CN" sz="2800">
                <a:latin typeface="Times New Roman" panose="02020603050405020304" charset="0"/>
                <a:ea typeface="宋体" pitchFamily="2" charset="-122"/>
                <a:cs typeface="Times New Roman" panose="02020603050405020304" charset="0"/>
              </a:rPr>
              <a:t>! </a:t>
            </a:r>
            <a:endParaRPr lang="en-US" altLang="zh-CN" sz="2800">
              <a:latin typeface="Times New Roman" panose="02020603050405020304" charset="0"/>
              <a:ea typeface="宋体" pitchFamily="2" charset="-122"/>
              <a:cs typeface="Times New Roman" panose="02020603050405020304" charset="0"/>
            </a:endParaRPr>
          </a:p>
        </p:txBody>
      </p:sp>
      <p:sp>
        <p:nvSpPr>
          <p:cNvPr id="5" name="文本框 4"/>
          <p:cNvSpPr txBox="1"/>
          <p:nvPr/>
        </p:nvSpPr>
        <p:spPr>
          <a:xfrm>
            <a:off x="8584882" y="4021934"/>
            <a:ext cx="3652361" cy="2443162"/>
          </a:xfrm>
          <a:prstGeom prst="rect">
            <a:avLst/>
          </a:prstGeom>
          <a:noFill/>
        </p:spPr>
        <p:txBody>
          <a:bodyPr wrap="square" rtlCol="0">
            <a:noAutofit/>
          </a:bodyPr>
          <a:lstStyle/>
          <a:p>
            <a:r>
              <a:rPr lang="en-US" altLang="zh-CN" sz="2800">
                <a:latin typeface="Arial Black" panose="020B0A04020102020204" pitchFamily="34" charset="0"/>
                <a:cs typeface="Arial Black" panose="020B0A04020102020204" pitchFamily="34" charset="0"/>
                <a:sym typeface="+mn-ea"/>
              </a:rPr>
              <a:t>Sentences</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I recommend … </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I love doing... </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It's nice to... </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I also like…</a:t>
            </a:r>
            <a:endParaRPr lang="zh-CN" altLang="en-US" sz="2800">
              <a:latin typeface="Times New Roman" panose="02020603050405020304" charset="0"/>
              <a:ea typeface="宋体" pitchFamily="2" charset="-122"/>
              <a:cs typeface="Times New Roman" panose="02020603050405020304" charset="0"/>
            </a:endParaRPr>
          </a:p>
        </p:txBody>
      </p:sp>
      <p:sp>
        <p:nvSpPr>
          <p:cNvPr id="6" name="矩形 5"/>
          <p:cNvSpPr/>
          <p:nvPr/>
        </p:nvSpPr>
        <p:spPr>
          <a:xfrm>
            <a:off x="528637" y="-110331"/>
            <a:ext cx="11258549" cy="213201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buClrTx/>
              <a:buSzTx/>
              <a:buFontTx/>
            </a:pPr>
            <a:r>
              <a:rPr lang="en-US" altLang="zh-CN" sz="2800">
                <a:latin typeface="Arial Black" panose="020B0A04020102020204" pitchFamily="34" charset="0"/>
                <a:cs typeface="Arial Black" panose="020B0A04020102020204" pitchFamily="34" charset="0"/>
                <a:sym typeface="+mn-ea"/>
              </a:rPr>
              <a:t>Work in pairs and talk about things to see and do in </a:t>
            </a:r>
            <a:endParaRPr lang="en-US" altLang="zh-CN" sz="2800">
              <a:latin typeface="Arial Black" panose="020B0A04020102020204" pitchFamily="34" charset="0"/>
              <a:cs typeface="Arial Black" panose="020B0A04020102020204" pitchFamily="34" charset="0"/>
              <a:sym typeface="+mn-ea"/>
            </a:endParaRPr>
          </a:p>
          <a:p>
            <a:pPr lvl="0" algn="l">
              <a:buClrTx/>
              <a:buSzTx/>
              <a:buFontTx/>
            </a:pPr>
            <a:r>
              <a:rPr lang="en-US" altLang="zh-CN" sz="2800">
                <a:latin typeface="Arial Black" panose="020B0A04020102020204" pitchFamily="34" charset="0"/>
                <a:cs typeface="Arial Black" panose="020B0A04020102020204" pitchFamily="34" charset="0"/>
                <a:sym typeface="+mn-ea"/>
              </a:rPr>
              <a:t>your hometown. Use the expressions and sentences below as a model</a:t>
            </a:r>
            <a:endParaRPr lang="en-US" altLang="zh-CN" sz="2800">
              <a:latin typeface="Arial Black" panose="020B0A04020102020204" pitchFamily="34" charset="0"/>
              <a:cs typeface="Arial Black" panose="020B0A04020102020204" pitchFamily="34" charset="0"/>
              <a:sym typeface="+mn-ea"/>
            </a:endParaRPr>
          </a:p>
        </p:txBody>
      </p:sp>
      <p:sp>
        <p:nvSpPr>
          <p:cNvPr id="7" name="文本框 6"/>
          <p:cNvSpPr txBox="1"/>
          <p:nvPr/>
        </p:nvSpPr>
        <p:spPr>
          <a:xfrm>
            <a:off x="584678" y="1652588"/>
            <a:ext cx="7652068" cy="5305425"/>
          </a:xfrm>
          <a:prstGeom prst="rect">
            <a:avLst/>
          </a:prstGeom>
          <a:noFill/>
        </p:spPr>
        <p:txBody>
          <a:bodyPr wrap="square" rtlCol="0">
            <a:noAutofit/>
          </a:bodyPr>
          <a:lstStyle/>
          <a:p>
            <a:r>
              <a:rPr lang="en-US" altLang="zh-CN" sz="2800">
                <a:latin typeface="Times New Roman" panose="02020603050405020304" charset="0"/>
                <a:ea typeface="宋体" pitchFamily="2" charset="-122"/>
                <a:cs typeface="Times New Roman" panose="02020603050405020304" charset="0"/>
              </a:rPr>
              <a:t>Daniel: What places of interest are there in Brighton?</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Ben: Hmm…I recommend the Brighton 1360 tower. It's 162 metres tall. You can go up and see some amazing views of the city and the sea.</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Daniel: Sounds great! What's your favourite place in Brighton?</a:t>
            </a:r>
            <a:endParaRPr lang="en-US" altLang="zh-CN" sz="2800">
              <a:latin typeface="Times New Roman" panose="02020603050405020304" charset="0"/>
              <a:ea typeface="宋体" pitchFamily="2" charset="-122"/>
              <a:cs typeface="Times New Roman" panose="02020603050405020304" charset="0"/>
            </a:endParaRPr>
          </a:p>
          <a:p>
            <a:r>
              <a:rPr lang="en-US" altLang="zh-CN" sz="2800">
                <a:latin typeface="Times New Roman" panose="02020603050405020304" charset="0"/>
                <a:ea typeface="宋体" pitchFamily="2" charset="-122"/>
                <a:cs typeface="Times New Roman" panose="02020603050405020304" charset="0"/>
              </a:rPr>
              <a:t>Ben: I love going to the beach. It's full of stones. It's nice to walk along the beach and take in the sea air. I also like to sit on the stones and watch the sea. The view at sunset is fantastic too.</a:t>
            </a:r>
            <a:endParaRPr lang="zh-CN" altLang="en-US" sz="2800">
              <a:latin typeface="Times New Roman" panose="02020603050405020304" charset="0"/>
              <a:ea typeface="宋体" pitchFamily="2"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64260" y="352425"/>
            <a:ext cx="10612120" cy="82994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buClrTx/>
              <a:buSzTx/>
              <a:buFontTx/>
            </a:pPr>
            <a:r>
              <a:rPr lang="en-US" altLang="zh-CN" sz="2600">
                <a:latin typeface="Arial Black" panose="020B0A04020102020204" pitchFamily="34" charset="0"/>
                <a:cs typeface="Arial Black" panose="020B0A04020102020204" pitchFamily="34" charset="0"/>
                <a:sym typeface="+mn-ea"/>
              </a:rPr>
              <a:t>Introducing Your Favourite Place in Your Hometown.</a:t>
            </a:r>
            <a:endParaRPr lang="en-US" altLang="zh-CN" sz="2600">
              <a:latin typeface="Arial Black" panose="020B0A04020102020204" pitchFamily="34" charset="0"/>
              <a:cs typeface="Arial Black" panose="020B0A04020102020204" pitchFamily="34" charset="0"/>
              <a:sym typeface="+mn-ea"/>
            </a:endParaRPr>
          </a:p>
        </p:txBody>
      </p:sp>
      <p:sp>
        <p:nvSpPr>
          <p:cNvPr id="15" name="矩形 14"/>
          <p:cNvSpPr/>
          <p:nvPr/>
        </p:nvSpPr>
        <p:spPr>
          <a:xfrm>
            <a:off x="7986395" y="1494155"/>
            <a:ext cx="2752090" cy="58674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nvSpPr>
        <p:spPr>
          <a:xfrm>
            <a:off x="708660" y="1076325"/>
            <a:ext cx="7968339" cy="574040"/>
          </a:xfrm>
          <a:prstGeom prst="rect">
            <a:avLst/>
          </a:prstGeom>
          <a:noFill/>
        </p:spPr>
        <p:txBody>
          <a:bodyPr wrap="square" rtlCol="0">
            <a:noAutofit/>
          </a:bodyPr>
          <a:lstStyle/>
          <a:p>
            <a:r>
              <a:rPr lang="en-US" altLang="zh-CN" sz="2800" b="1">
                <a:solidFill>
                  <a:srgbClr val="FF0000"/>
                </a:solidFill>
                <a:latin typeface="Times New Roman" panose="02020603050405020304" charset="0"/>
                <a:cs typeface="Times New Roman" panose="02020603050405020304" charset="0"/>
              </a:rPr>
              <a:t>Group work - Tourist of your hometown</a:t>
            </a:r>
            <a:endParaRPr lang="en-US" altLang="zh-CN" sz="2800" b="1">
              <a:solidFill>
                <a:srgbClr val="FF0000"/>
              </a:solidFill>
              <a:latin typeface="Times New Roman" panose="02020603050405020304" charset="0"/>
              <a:cs typeface="Times New Roman" panose="02020603050405020304" charset="0"/>
            </a:endParaRPr>
          </a:p>
        </p:txBody>
      </p:sp>
      <p:sp>
        <p:nvSpPr>
          <p:cNvPr id="3" name="椭圆 2"/>
          <p:cNvSpPr/>
          <p:nvPr/>
        </p:nvSpPr>
        <p:spPr>
          <a:xfrm>
            <a:off x="147955" y="160020"/>
            <a:ext cx="916305" cy="9163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accent1"/>
                </a:solidFill>
                <a:latin typeface="Times New Roman" panose="02020603050405020304" charset="0"/>
                <a:cs typeface="Times New Roman" panose="02020603050405020304" charset="0"/>
              </a:rPr>
              <a:t>C</a:t>
            </a:r>
            <a:endParaRPr lang="en-US" altLang="zh-CN" sz="3200" b="1">
              <a:solidFill>
                <a:schemeClr val="accent1"/>
              </a:solidFill>
              <a:latin typeface="Times New Roman" panose="02020603050405020304" charset="0"/>
              <a:cs typeface="Times New Roman" panose="02020603050405020304" charset="0"/>
            </a:endParaRPr>
          </a:p>
        </p:txBody>
      </p:sp>
      <p:grpSp>
        <p:nvGrpSpPr>
          <p:cNvPr id="21" name="组合 20"/>
          <p:cNvGrpSpPr/>
          <p:nvPr/>
        </p:nvGrpSpPr>
        <p:grpSpPr>
          <a:xfrm>
            <a:off x="8679338" y="1002240"/>
            <a:ext cx="2852013" cy="1969560"/>
            <a:chOff x="13801" y="1695"/>
            <a:chExt cx="4877" cy="2967"/>
          </a:xfrm>
        </p:grpSpPr>
        <p:sp>
          <p:nvSpPr>
            <p:cNvPr id="18" name="圆角矩形 17"/>
            <p:cNvSpPr/>
            <p:nvPr/>
          </p:nvSpPr>
          <p:spPr>
            <a:xfrm>
              <a:off x="13801" y="1695"/>
              <a:ext cx="4800" cy="2967"/>
            </a:xfrm>
            <a:prstGeom prst="roundRect">
              <a:avLst>
                <a:gd name="adj" fmla="val 7166"/>
              </a:avLst>
            </a:prstGeom>
            <a:solidFill>
              <a:srgbClr val="EEDDC9"/>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9" name="文本框 18"/>
            <p:cNvSpPr txBox="1"/>
            <p:nvPr/>
          </p:nvSpPr>
          <p:spPr>
            <a:xfrm>
              <a:off x="14230" y="1780"/>
              <a:ext cx="3938" cy="823"/>
            </a:xfrm>
            <a:prstGeom prst="rect">
              <a:avLst/>
            </a:prstGeom>
            <a:noFill/>
          </p:spPr>
          <p:txBody>
            <a:bodyPr wrap="square" rtlCol="0" anchor="t">
              <a:spAutoFit/>
            </a:bodyPr>
            <a:lstStyle/>
            <a:p>
              <a:pPr lvl="0" algn="ctr">
                <a:buClrTx/>
                <a:buSzTx/>
                <a:buFontTx/>
              </a:pPr>
              <a:r>
                <a:rPr lang="en-US" altLang="zh-CN" sz="4000">
                  <a:ln>
                    <a:solidFill>
                      <a:schemeClr val="tx1"/>
                    </a:solidFill>
                  </a:ln>
                  <a:solidFill>
                    <a:srgbClr val="FFC000"/>
                  </a:solidFill>
                  <a:latin typeface="Impact" panose="020B0806030902050204" charset="0"/>
                  <a:cs typeface="Impact" panose="020B0806030902050204" charset="0"/>
                  <a:sym typeface="+mn-ea"/>
                </a:rPr>
                <a:t>Tip :</a:t>
              </a:r>
              <a:endParaRPr lang="en-US" altLang="zh-CN" sz="4000">
                <a:ln>
                  <a:solidFill>
                    <a:schemeClr val="tx1"/>
                  </a:solidFill>
                </a:ln>
                <a:solidFill>
                  <a:srgbClr val="FFC000"/>
                </a:solidFill>
                <a:latin typeface="Impact" panose="020B0806030902050204" charset="0"/>
                <a:cs typeface="Impact" panose="020B0806030902050204" charset="0"/>
                <a:sym typeface="+mn-ea"/>
              </a:endParaRPr>
            </a:p>
          </p:txBody>
        </p:sp>
        <p:sp>
          <p:nvSpPr>
            <p:cNvPr id="20" name="文本框 19"/>
            <p:cNvSpPr txBox="1"/>
            <p:nvPr/>
          </p:nvSpPr>
          <p:spPr>
            <a:xfrm>
              <a:off x="13804" y="2939"/>
              <a:ext cx="4874" cy="1378"/>
            </a:xfrm>
            <a:prstGeom prst="rect">
              <a:avLst/>
            </a:prstGeom>
            <a:noFill/>
          </p:spPr>
          <p:txBody>
            <a:bodyPr wrap="square" rtlCol="0" anchor="t">
              <a:noAutofit/>
            </a:bodyPr>
            <a:lstStyle/>
            <a:p>
              <a:r>
                <a:rPr lang="en-US" altLang="zh-CN" sz="2400">
                  <a:ln w="6350">
                    <a:solidFill>
                      <a:schemeClr val="bg1"/>
                    </a:solidFill>
                  </a:ln>
                  <a:solidFill>
                    <a:srgbClr val="FF0000"/>
                  </a:solidFill>
                  <a:effectLst>
                    <a:glow rad="127000">
                      <a:srgbClr val="FFFF00"/>
                    </a:glow>
                  </a:effectLst>
                  <a:latin typeface="Impact" panose="020B0806030902050204" charset="0"/>
                  <a:cs typeface="Impact" panose="020B0806030902050204" charset="0"/>
                  <a:sym typeface="+mn-ea"/>
                </a:rPr>
                <a:t>Use the expressions and sentences below</a:t>
              </a:r>
              <a:endParaRPr lang="en-US" altLang="zh-CN" sz="2400">
                <a:ln w="6350">
                  <a:solidFill>
                    <a:schemeClr val="bg1"/>
                  </a:solidFill>
                </a:ln>
                <a:solidFill>
                  <a:srgbClr val="FF0000"/>
                </a:solidFill>
                <a:effectLst>
                  <a:glow rad="127000">
                    <a:srgbClr val="FFFF00"/>
                  </a:glow>
                </a:effectLst>
                <a:latin typeface="Impact" panose="020B0806030902050204" charset="0"/>
                <a:cs typeface="Impact" panose="020B0806030902050204" charset="0"/>
                <a:sym typeface="+mn-ea"/>
              </a:endParaRPr>
            </a:p>
          </p:txBody>
        </p:sp>
      </p:grpSp>
      <p:sp>
        <p:nvSpPr>
          <p:cNvPr id="4" name="文本框 3"/>
          <p:cNvSpPr txBox="1"/>
          <p:nvPr/>
        </p:nvSpPr>
        <p:spPr>
          <a:xfrm>
            <a:off x="708660" y="1621847"/>
            <a:ext cx="7178040" cy="1630045"/>
          </a:xfrm>
          <a:prstGeom prst="rect">
            <a:avLst/>
          </a:prstGeom>
          <a:noFill/>
        </p:spPr>
        <p:txBody>
          <a:bodyPr wrap="square" rtlCol="0">
            <a:spAutoFit/>
          </a:bodyPr>
          <a:lstStyle/>
          <a:p>
            <a:r>
              <a:rPr lang="en-US" altLang="zh-CN" sz="2000" b="1" u="sng">
                <a:latin typeface="Times New Roman" panose="02020603050405020304" charset="0"/>
                <a:ea typeface="楷体" panose="02010609060101010101" charset="-122"/>
                <a:cs typeface="Times New Roman" panose="02020603050405020304" charset="0"/>
              </a:rPr>
              <a:t>Four students in a group.</a:t>
            </a:r>
            <a:endParaRPr lang="en-US" altLang="zh-CN" sz="2000" b="1" u="sng">
              <a:latin typeface="Times New Roman" panose="02020603050405020304" charset="0"/>
              <a:ea typeface="楷体" panose="02010609060101010101" charset="-122"/>
              <a:cs typeface="Times New Roman" panose="02020603050405020304" charset="0"/>
            </a:endParaRPr>
          </a:p>
          <a:p>
            <a:r>
              <a:rPr lang="en-US" altLang="zh-CN" sz="2000">
                <a:latin typeface="Times New Roman" panose="02020603050405020304" charset="0"/>
                <a:ea typeface="楷体" panose="02010609060101010101" charset="-122"/>
                <a:cs typeface="Times New Roman" panose="02020603050405020304" charset="0"/>
              </a:rPr>
              <a:t>Where is your hometown?</a:t>
            </a:r>
            <a:endParaRPr lang="en-US" altLang="zh-CN" sz="2000">
              <a:latin typeface="Times New Roman" panose="02020603050405020304" charset="0"/>
              <a:ea typeface="楷体" panose="02010609060101010101" charset="-122"/>
              <a:cs typeface="Times New Roman" panose="02020603050405020304" charset="0"/>
            </a:endParaRPr>
          </a:p>
          <a:p>
            <a:r>
              <a:rPr lang="en-US" altLang="zh-CN" sz="2000">
                <a:latin typeface="Times New Roman" panose="02020603050405020304" charset="0"/>
                <a:ea typeface="楷体" panose="02010609060101010101" charset="-122"/>
                <a:cs typeface="Times New Roman" panose="02020603050405020304" charset="0"/>
              </a:rPr>
              <a:t>What’s your favourite place in your hometown?</a:t>
            </a:r>
            <a:endParaRPr lang="en-US" altLang="zh-CN" sz="2000">
              <a:latin typeface="Times New Roman" panose="02020603050405020304" charset="0"/>
              <a:ea typeface="楷体" panose="02010609060101010101" charset="-122"/>
              <a:cs typeface="Times New Roman" panose="02020603050405020304" charset="0"/>
            </a:endParaRPr>
          </a:p>
          <a:p>
            <a:r>
              <a:rPr lang="en-US" altLang="zh-CN" sz="2000">
                <a:latin typeface="Times New Roman" panose="02020603050405020304" charset="0"/>
                <a:ea typeface="楷体" panose="02010609060101010101" charset="-122"/>
                <a:cs typeface="Times New Roman" panose="02020603050405020304" charset="0"/>
              </a:rPr>
              <a:t>Why do you like this place? Describe your feelings about this place.</a:t>
            </a:r>
            <a:endParaRPr lang="en-US" altLang="zh-CN" sz="2000">
              <a:latin typeface="Times New Roman" panose="02020603050405020304" charset="0"/>
              <a:ea typeface="楷体" panose="02010609060101010101" charset="-122"/>
              <a:cs typeface="Times New Roman" panose="02020603050405020304" charset="0"/>
            </a:endParaRPr>
          </a:p>
          <a:p>
            <a:r>
              <a:rPr lang="en-US" altLang="zh-CN" sz="2000">
                <a:latin typeface="Times New Roman" panose="02020603050405020304" charset="0"/>
                <a:ea typeface="楷体" panose="02010609060101010101" charset="-122"/>
                <a:cs typeface="Times New Roman" panose="02020603050405020304" charset="0"/>
              </a:rPr>
              <a:t>What activities can you do in this place?</a:t>
            </a:r>
            <a:endParaRPr lang="en-US" altLang="zh-CN" sz="2000">
              <a:latin typeface="Times New Roman" panose="02020603050405020304" charset="0"/>
              <a:ea typeface="楷体" panose="02010609060101010101" charset="-122"/>
              <a:cs typeface="Times New Roman" panose="02020603050405020304" charset="0"/>
            </a:endParaRPr>
          </a:p>
        </p:txBody>
      </p:sp>
      <p:pic>
        <p:nvPicPr>
          <p:cNvPr id="5" name="图片 4"/>
          <p:cNvPicPr>
            <a:picLocks noChangeAspect="1"/>
          </p:cNvPicPr>
          <p:nvPr/>
        </p:nvPicPr>
        <p:blipFill>
          <a:blip r:embed="rId1"/>
          <a:srcRect l="17146" t="11497" r="26737"/>
          <a:stretch>
            <a:fillRect/>
          </a:stretch>
        </p:blipFill>
        <p:spPr>
          <a:xfrm flipH="1">
            <a:off x="287019" y="3321844"/>
            <a:ext cx="2102325" cy="3536156"/>
          </a:xfrm>
          <a:prstGeom prst="rect">
            <a:avLst/>
          </a:prstGeom>
        </p:spPr>
      </p:pic>
      <p:grpSp>
        <p:nvGrpSpPr>
          <p:cNvPr id="7" name="组合 6"/>
          <p:cNvGrpSpPr/>
          <p:nvPr/>
        </p:nvGrpSpPr>
        <p:grpSpPr>
          <a:xfrm>
            <a:off x="2788356" y="3194844"/>
            <a:ext cx="8726645" cy="3458567"/>
            <a:chOff x="3951" y="2201"/>
            <a:chExt cx="8158" cy="5068"/>
          </a:xfrm>
        </p:grpSpPr>
        <p:pic>
          <p:nvPicPr>
            <p:cNvPr id="8" name="图片 7" descr="7.25"/>
            <p:cNvPicPr>
              <a:picLocks noChangeAspect="1"/>
            </p:cNvPicPr>
            <p:nvPr/>
          </p:nvPicPr>
          <p:blipFill>
            <a:blip r:embed="rId2"/>
            <a:srcRect l="15287" t="24528" r="16963" b="24120"/>
            <a:stretch>
              <a:fillRect/>
            </a:stretch>
          </p:blipFill>
          <p:spPr>
            <a:xfrm>
              <a:off x="3951" y="2292"/>
              <a:ext cx="8158" cy="4977"/>
            </a:xfrm>
            <a:prstGeom prst="rect">
              <a:avLst/>
            </a:prstGeom>
            <a:effectLst>
              <a:outerShdw blurRad="50800" dist="38100" dir="18900000" algn="bl" rotWithShape="0">
                <a:prstClr val="black">
                  <a:alpha val="40000"/>
                </a:prstClr>
              </a:outerShdw>
            </a:effectLst>
          </p:spPr>
        </p:pic>
        <p:sp>
          <p:nvSpPr>
            <p:cNvPr id="9" name="文本框 8"/>
            <p:cNvSpPr txBox="1"/>
            <p:nvPr/>
          </p:nvSpPr>
          <p:spPr>
            <a:xfrm>
              <a:off x="4214" y="2201"/>
              <a:ext cx="7667" cy="4464"/>
            </a:xfrm>
            <a:prstGeom prst="rect">
              <a:avLst/>
            </a:prstGeom>
            <a:noFill/>
            <a:effectLst>
              <a:innerShdw blurRad="63500" dist="50800" dir="13500000">
                <a:prstClr val="black">
                  <a:alpha val="50000"/>
                </a:prstClr>
              </a:innerShdw>
            </a:effectLst>
          </p:spPr>
          <p:txBody>
            <a:bodyPr wrap="square" rtlCol="0">
              <a:spAutoFit/>
            </a:bodyPr>
            <a:lstStyle/>
            <a:p>
              <a:r>
                <a:rPr lang="zh-CN" altLang="en-US" sz="3200" b="1">
                  <a:solidFill>
                    <a:srgbClr val="FFE699"/>
                  </a:solidFill>
                  <a:latin typeface="Times New Roman" panose="02020603050405020304" charset="0"/>
                  <a:cs typeface="Times New Roman" panose="02020603050405020304" charset="0"/>
                  <a:sym typeface="+mn-ea"/>
                </a:rPr>
                <a:t>You may begin like this:</a:t>
              </a:r>
              <a:endParaRPr lang="zh-CN" altLang="en-US" sz="3200" b="1">
                <a:solidFill>
                  <a:srgbClr val="FFE699"/>
                </a:solidFill>
                <a:latin typeface="Times New Roman" panose="02020603050405020304" charset="0"/>
                <a:cs typeface="Times New Roman" panose="02020603050405020304" charset="0"/>
                <a:sym typeface="+mn-ea"/>
              </a:endParaRPr>
            </a:p>
            <a:p>
              <a:r>
                <a:rPr lang="en-US" altLang="zh-CN" sz="3200">
                  <a:solidFill>
                    <a:schemeClr val="bg1"/>
                  </a:solidFill>
                  <a:latin typeface="Times New Roman" panose="02020603050405020304" charset="0"/>
                  <a:cs typeface="Times New Roman" panose="02020603050405020304" charset="0"/>
                  <a:sym typeface="+mn-ea"/>
                </a:rPr>
                <a:t>My hometown is...My favourite place is… </a:t>
              </a:r>
              <a:endParaRPr lang="en-US" altLang="zh-CN" sz="3200">
                <a:solidFill>
                  <a:schemeClr val="bg1"/>
                </a:solidFill>
                <a:latin typeface="Times New Roman" panose="02020603050405020304" charset="0"/>
                <a:cs typeface="Times New Roman" panose="02020603050405020304" charset="0"/>
                <a:sym typeface="+mn-ea"/>
              </a:endParaRPr>
            </a:p>
            <a:p>
              <a:r>
                <a:rPr lang="en-US" altLang="zh-CN" sz="3200">
                  <a:solidFill>
                    <a:schemeClr val="bg1"/>
                  </a:solidFill>
                  <a:latin typeface="Times New Roman" panose="02020603050405020304" charset="0"/>
                  <a:cs typeface="Times New Roman" panose="02020603050405020304" charset="0"/>
                  <a:sym typeface="+mn-ea"/>
                </a:rPr>
                <a:t>I recommend…Because… I love doing…</a:t>
              </a:r>
              <a:endParaRPr lang="en-US" altLang="zh-CN" sz="3200">
                <a:solidFill>
                  <a:schemeClr val="bg1"/>
                </a:solidFill>
                <a:latin typeface="Times New Roman" panose="02020603050405020304" charset="0"/>
                <a:cs typeface="Times New Roman" panose="02020603050405020304" charset="0"/>
                <a:sym typeface="+mn-ea"/>
              </a:endParaRPr>
            </a:p>
            <a:p>
              <a:r>
                <a:rPr lang="en-US" altLang="zh-CN" sz="3200">
                  <a:solidFill>
                    <a:schemeClr val="bg1"/>
                  </a:solidFill>
                  <a:latin typeface="Times New Roman" panose="02020603050405020304" charset="0"/>
                  <a:cs typeface="Times New Roman" panose="02020603050405020304" charset="0"/>
                  <a:sym typeface="+mn-ea"/>
                </a:rPr>
                <a:t>I also like…It's nice to... It’s amazing…</a:t>
              </a:r>
              <a:endParaRPr lang="en-US" altLang="zh-CN" sz="3200">
                <a:solidFill>
                  <a:schemeClr val="bg1"/>
                </a:solidFill>
                <a:latin typeface="Times New Roman" panose="02020603050405020304" charset="0"/>
                <a:cs typeface="Times New Roman" panose="02020603050405020304" charset="0"/>
                <a:sym typeface="+mn-ea"/>
              </a:endParaRPr>
            </a:p>
            <a:p>
              <a:r>
                <a:rPr lang="en-US" altLang="zh-CN" sz="3200">
                  <a:solidFill>
                    <a:schemeClr val="bg1"/>
                  </a:solidFill>
                  <a:latin typeface="Times New Roman" panose="02020603050405020304" charset="0"/>
                  <a:cs typeface="Times New Roman" panose="02020603050405020304" charset="0"/>
                  <a:sym typeface="+mn-ea"/>
                </a:rPr>
                <a:t>I feel truly comfortable to... </a:t>
              </a:r>
              <a:endParaRPr lang="en-US" altLang="zh-CN" sz="3200">
                <a:solidFill>
                  <a:schemeClr val="bg1"/>
                </a:solidFill>
                <a:latin typeface="Times New Roman" panose="02020603050405020304" charset="0"/>
                <a:cs typeface="Times New Roman" panose="02020603050405020304" charset="0"/>
                <a:sym typeface="+mn-ea"/>
              </a:endParaRPr>
            </a:p>
            <a:p>
              <a:r>
                <a:rPr lang="en-US" altLang="zh-CN" sz="3200">
                  <a:solidFill>
                    <a:schemeClr val="bg1"/>
                  </a:solidFill>
                  <a:latin typeface="Times New Roman" panose="02020603050405020304" charset="0"/>
                  <a:cs typeface="Times New Roman" panose="02020603050405020304" charset="0"/>
                  <a:sym typeface="+mn-ea"/>
                </a:rPr>
                <a:t>I love my hometown.</a:t>
              </a:r>
              <a:endParaRPr lang="en-US" altLang="zh-CN" sz="3200">
                <a:solidFill>
                  <a:schemeClr val="bg1"/>
                </a:solidFill>
                <a:latin typeface="Times New Roman" panose="02020603050405020304" charset="0"/>
                <a:cs typeface="Times New Roman" panose="02020603050405020304" charset="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33465"/>
            <a:ext cx="12192000" cy="6420255"/>
          </a:xfrm>
          <a:prstGeom prst="rect">
            <a:avLst/>
          </a:prstGeom>
        </p:spPr>
      </p:pic>
      <p:sp>
        <p:nvSpPr>
          <p:cNvPr id="9" name="矩形 8"/>
          <p:cNvSpPr/>
          <p:nvPr/>
        </p:nvSpPr>
        <p:spPr>
          <a:xfrm>
            <a:off x="698500" y="1203325"/>
            <a:ext cx="6042660" cy="1330325"/>
          </a:xfrm>
          <a:prstGeom prst="rect">
            <a:avLst/>
          </a:prstGeom>
          <a:noFill/>
          <a:ln>
            <a:noFill/>
          </a:ln>
        </p:spPr>
        <p:txBody>
          <a:bodyPr wrap="none" lIns="90170" tIns="46990" rIns="90170" bIns="46990" rtlCol="0" anchor="t">
            <a:noAutofit/>
            <a:scene3d>
              <a:camera prst="obliqueBottomRight"/>
              <a:lightRig rig="flat" dir="t"/>
            </a:scene3d>
            <a:sp3d extrusionH="552450" contourW="19050" prstMaterial="matte">
              <a:extrusionClr>
                <a:schemeClr val="tx1"/>
              </a:extrusionClr>
              <a:contourClr>
                <a:schemeClr val="tx1"/>
              </a:contourClr>
            </a:sp3d>
          </a:bodyPr>
          <a:lstStyle/>
          <a:p>
            <a:pPr lvl="0" algn="l">
              <a:buClrTx/>
              <a:buSzTx/>
              <a:buFontTx/>
            </a:pPr>
            <a:r>
              <a:rPr lang="en-US" altLang="zh-CN" sz="6600" b="1">
                <a:ln w="31750" cmpd="sng">
                  <a:solidFill>
                    <a:srgbClr val="FF9A9E"/>
                  </a:solidFill>
                </a:ln>
                <a:gradFill>
                  <a:gsLst>
                    <a:gs pos="0">
                      <a:srgbClr val="FE4444"/>
                    </a:gs>
                    <a:gs pos="100000">
                      <a:srgbClr val="FFC619"/>
                    </a:gs>
                  </a:gsLst>
                  <a:lin ang="5400000" scaled="0"/>
                </a:gradFill>
                <a:effectLst>
                  <a:reflection blurRad="127000" stA="50000" endA="300" endPos="500" dist="76200" dir="5400000" sy="-100000" algn="bl" rotWithShape="0"/>
                </a:effectLst>
                <a:latin typeface="Impact" panose="020B0806030902050204" charset="0"/>
                <a:ea typeface="汉仪唐美人简" charset="0"/>
                <a:cs typeface="Impact" panose="020B0806030902050204" charset="0"/>
                <a:sym typeface="+mn-ea"/>
              </a:rPr>
              <a:t>Show time</a:t>
            </a:r>
            <a:endParaRPr lang="en-US" altLang="zh-CN" sz="6600" b="1">
              <a:ln w="31750" cmpd="sng">
                <a:solidFill>
                  <a:srgbClr val="FF9A9E"/>
                </a:solidFill>
              </a:ln>
              <a:gradFill>
                <a:gsLst>
                  <a:gs pos="0">
                    <a:srgbClr val="FE4444"/>
                  </a:gs>
                  <a:gs pos="100000">
                    <a:srgbClr val="FFC619"/>
                  </a:gs>
                </a:gsLst>
                <a:lin ang="5400000" scaled="0"/>
              </a:gradFill>
              <a:effectLst>
                <a:reflection blurRad="127000" stA="50000" endA="300" endPos="500" dist="76200" dir="5400000" sy="-100000" algn="bl" rotWithShape="0"/>
              </a:effectLst>
              <a:latin typeface="Impact" panose="020B0806030902050204" charset="0"/>
              <a:ea typeface="汉仪唐美人简" charset="0"/>
              <a:cs typeface="Impact" panose="020B0806030902050204" charset="0"/>
              <a:sym typeface="+mn-ea"/>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885" y="1466850"/>
            <a:ext cx="5861050" cy="3102610"/>
          </a:xfrm>
          <a:prstGeom prst="rect">
            <a:avLst/>
          </a:prstGeom>
        </p:spPr>
      </p:pic>
      <p:pic>
        <p:nvPicPr>
          <p:cNvPr id="12" name="图片 11"/>
          <p:cNvPicPr>
            <a:picLocks noChangeAspect="1"/>
          </p:cNvPicPr>
          <p:nvPr/>
        </p:nvPicPr>
        <p:blipFill>
          <a:blip r:embed="rId3"/>
          <a:stretch>
            <a:fillRect/>
          </a:stretch>
        </p:blipFill>
        <p:spPr>
          <a:xfrm>
            <a:off x="1125855" y="2406650"/>
            <a:ext cx="3179445" cy="4553585"/>
          </a:xfrm>
          <a:prstGeom prst="rect">
            <a:avLst/>
          </a:prstGeom>
        </p:spPr>
      </p:pic>
      <p:pic>
        <p:nvPicPr>
          <p:cNvPr id="50" name="幕布2"/>
          <p:cNvPicPr>
            <a:picLocks noChangeAspect="1"/>
          </p:cNvPicPr>
          <p:nvPr>
            <p:custDataLst>
              <p:tags r:id="rId4"/>
            </p:custDataLst>
          </p:nvPr>
        </p:nvPicPr>
        <p:blipFill>
          <a:blip r:embed="rId5"/>
          <a:srcRect r="51573"/>
          <a:stretch>
            <a:fillRect/>
          </a:stretch>
        </p:blipFill>
        <p:spPr>
          <a:xfrm flipH="1">
            <a:off x="5781665" y="-1688803"/>
            <a:ext cx="10087770" cy="10121900"/>
          </a:xfrm>
          <a:prstGeom prst="rect">
            <a:avLst/>
          </a:prstGeom>
        </p:spPr>
      </p:pic>
      <p:pic>
        <p:nvPicPr>
          <p:cNvPr id="49" name="幕布1"/>
          <p:cNvPicPr>
            <a:picLocks noChangeAspect="1"/>
          </p:cNvPicPr>
          <p:nvPr>
            <p:custDataLst>
              <p:tags r:id="rId6"/>
            </p:custDataLst>
          </p:nvPr>
        </p:nvPicPr>
        <p:blipFill>
          <a:blip r:embed="rId5"/>
          <a:srcRect r="51573"/>
          <a:stretch>
            <a:fillRect/>
          </a:stretch>
        </p:blipFill>
        <p:spPr>
          <a:xfrm>
            <a:off x="-3507740" y="-1689100"/>
            <a:ext cx="9587865" cy="10236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109375 -0.00907407 L -0.526354 -0.00203704" pathEditMode="relative" rAng="0" ptsTypes="">
                                      <p:cBhvr>
                                        <p:cTn id="6" dur="2000" fill="hold"/>
                                        <p:tgtEl>
                                          <p:spTgt spid="49"/>
                                        </p:tgtEl>
                                        <p:attrNameLst>
                                          <p:attrName>ppt_x</p:attrName>
                                          <p:attrName>ppt_y</p:attrName>
                                        </p:attrNameLst>
                                      </p:cBhvr>
                                      <p:rCtr x="-24700" y="500"/>
                                    </p:animMotion>
                                  </p:childTnLst>
                                </p:cTn>
                              </p:par>
                              <p:par>
                                <p:cTn id="7" presetID="0" presetClass="path" presetSubtype="0" accel="50000" decel="50000" fill="hold" nodeType="withEffect">
                                  <p:stCondLst>
                                    <p:cond delay="0"/>
                                  </p:stCondLst>
                                  <p:childTnLst>
                                    <p:animMotion origin="layout" path="M -5.20833E-05 0 L 0.422708 -0.00694444" pathEditMode="relative" rAng="0" ptsTypes="">
                                      <p:cBhvr>
                                        <p:cTn id="8" dur="2000" fill="hold"/>
                                        <p:tgtEl>
                                          <p:spTgt spid="50"/>
                                        </p:tgtEl>
                                        <p:attrNameLst>
                                          <p:attrName>ppt_x</p:attrName>
                                          <p:attrName>ppt_y</p:attrName>
                                        </p:attrNameLst>
                                      </p:cBhvr>
                                      <p:rCtr x="24400" y="-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2"/>
          <a:srcRect l="3391" t="4509" r="3379" b="4657"/>
          <a:stretch>
            <a:fillRect/>
          </a:stretch>
        </p:blipFill>
        <p:spPr>
          <a:xfrm>
            <a:off x="167005" y="250190"/>
            <a:ext cx="11735435" cy="6130925"/>
          </a:xfrm>
          <a:prstGeom prst="rect">
            <a:avLst/>
          </a:prstGeom>
        </p:spPr>
      </p:pic>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79588" y="1470842"/>
            <a:ext cx="6254784" cy="3518316"/>
          </a:xfrm>
          <a:prstGeom prst="rect">
            <a:avLst/>
          </a:prstGeom>
        </p:spPr>
      </p:pic>
      <p:sp>
        <p:nvSpPr>
          <p:cNvPr id="37" name="文本框 36"/>
          <p:cNvSpPr txBox="1"/>
          <p:nvPr/>
        </p:nvSpPr>
        <p:spPr>
          <a:xfrm>
            <a:off x="1433830" y="520442"/>
            <a:ext cx="8716645" cy="584775"/>
          </a:xfrm>
          <a:prstGeom prst="rect">
            <a:avLst/>
          </a:prstGeom>
          <a:noFill/>
        </p:spPr>
        <p:txBody>
          <a:bodyPr wrap="square" rtlCol="0">
            <a:spAutoFit/>
          </a:bodyPr>
          <a:lstStyle/>
          <a:p>
            <a:pPr lvl="0" algn="l">
              <a:spcBef>
                <a:spcPct val="0"/>
              </a:spcBef>
              <a:spcAft>
                <a:spcPct val="0"/>
              </a:spcAft>
              <a:buClrTx/>
              <a:buSzTx/>
              <a:buFontTx/>
              <a:defRPr/>
            </a:pPr>
            <a:r>
              <a:rPr lang="en-US" altLang="zh-CN" sz="3200" noProof="0">
                <a:ln w="22225">
                  <a:solidFill>
                    <a:srgbClr val="44403F"/>
                  </a:solidFill>
                </a:ln>
                <a:solidFill>
                  <a:schemeClr val="bg1"/>
                </a:solidFill>
                <a:effectLst>
                  <a:outerShdw dist="88900" dir="2700000" algn="tl" rotWithShape="0">
                    <a:srgbClr val="44403F"/>
                  </a:outerShdw>
                </a:effectLst>
                <a:uLnTx/>
                <a:uFillTx/>
                <a:latin typeface="Impact" panose="020B0806030902050204" charset="0"/>
                <a:ea typeface="等线" panose="02010600030101010101" pitchFamily="2" charset="-122"/>
                <a:cs typeface="Impact" panose="020B0806030902050204" charset="0"/>
                <a:sym typeface="+mn-ea"/>
              </a:rPr>
              <a:t>Do you love your hometown?</a:t>
            </a:r>
            <a:endParaRPr lang="en-US" altLang="zh-CN" sz="3200" noProof="0">
              <a:ln w="22225">
                <a:solidFill>
                  <a:srgbClr val="44403F"/>
                </a:solidFill>
              </a:ln>
              <a:solidFill>
                <a:schemeClr val="bg1"/>
              </a:solidFill>
              <a:effectLst>
                <a:outerShdw dist="88900" dir="2700000" algn="tl" rotWithShape="0">
                  <a:srgbClr val="44403F"/>
                </a:outerShdw>
              </a:effectLst>
              <a:uLnTx/>
              <a:uFillTx/>
              <a:latin typeface="Impact" panose="020B0806030902050204" charset="0"/>
              <a:ea typeface="等线" panose="02010600030101010101" pitchFamily="2" charset="-122"/>
              <a:cs typeface="Impact" panose="020B0806030902050204" charset="0"/>
            </a:endParaRPr>
          </a:p>
        </p:txBody>
      </p:sp>
      <p:sp>
        <p:nvSpPr>
          <p:cNvPr id="5" name="椭圆 4"/>
          <p:cNvSpPr/>
          <p:nvPr/>
        </p:nvSpPr>
        <p:spPr>
          <a:xfrm>
            <a:off x="7686401" y="1516379"/>
            <a:ext cx="4521854" cy="3825240"/>
          </a:xfrm>
          <a:prstGeom prst="ellipse">
            <a:avLst/>
          </a:prstGeom>
          <a:gradFill>
            <a:gsLst>
              <a:gs pos="100000">
                <a:srgbClr val="00F6F1"/>
              </a:gs>
              <a:gs pos="4000">
                <a:srgbClr val="593CA8"/>
              </a:gs>
              <a:gs pos="58000">
                <a:srgbClr val="FF6FDB"/>
              </a:gs>
            </a:gsLst>
            <a:lin ang="27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5400">
                <a:solidFill>
                  <a:srgbClr val="C00000"/>
                </a:solidFill>
                <a:effectLst>
                  <a:glow rad="127000">
                    <a:schemeClr val="bg1"/>
                  </a:glow>
                </a:effectLst>
                <a:latin typeface="Impact" panose="020B0806030902050204" charset="0"/>
                <a:cs typeface="Impact" panose="020B0806030902050204" charset="0"/>
              </a:rPr>
              <a:t>My Hometown, </a:t>
            </a:r>
            <a:endParaRPr lang="en-US" altLang="zh-CN" sz="5400">
              <a:solidFill>
                <a:srgbClr val="C00000"/>
              </a:solidFill>
              <a:effectLst>
                <a:glow rad="127000">
                  <a:schemeClr val="bg1"/>
                </a:glow>
              </a:effectLst>
              <a:latin typeface="Impact" panose="020B0806030902050204" charset="0"/>
              <a:cs typeface="Impact" panose="020B0806030902050204" charset="0"/>
            </a:endParaRPr>
          </a:p>
          <a:p>
            <a:pPr algn="ctr"/>
            <a:r>
              <a:rPr lang="en-US" altLang="zh-CN" sz="5400">
                <a:solidFill>
                  <a:srgbClr val="C00000"/>
                </a:solidFill>
                <a:effectLst>
                  <a:glow rad="127000">
                    <a:schemeClr val="bg1"/>
                  </a:glow>
                </a:effectLst>
                <a:latin typeface="Impact" panose="020B0806030902050204" charset="0"/>
                <a:cs typeface="Impact" panose="020B0806030902050204" charset="0"/>
              </a:rPr>
              <a:t>My Love</a:t>
            </a:r>
            <a:endParaRPr lang="en-US" altLang="zh-CN" sz="5400">
              <a:solidFill>
                <a:srgbClr val="C00000"/>
              </a:solidFill>
              <a:effectLst>
                <a:glow rad="127000">
                  <a:schemeClr val="bg1"/>
                </a:glow>
              </a:effectLst>
              <a:latin typeface="Impact" panose="020B0806030902050204" charset="0"/>
              <a:cs typeface="Impact" panose="020B0806030902050204" charset="0"/>
            </a:endParaRPr>
          </a:p>
        </p:txBody>
      </p:sp>
      <p:sp>
        <p:nvSpPr>
          <p:cNvPr id="6" name="文本框 5"/>
          <p:cNvSpPr txBox="1"/>
          <p:nvPr/>
        </p:nvSpPr>
        <p:spPr>
          <a:xfrm>
            <a:off x="1434170" y="518508"/>
            <a:ext cx="8716645" cy="583565"/>
          </a:xfrm>
          <a:prstGeom prst="rect">
            <a:avLst/>
          </a:prstGeom>
          <a:noFill/>
        </p:spPr>
        <p:txBody>
          <a:bodyPr wrap="square" rtlCol="0">
            <a:spAutoFit/>
          </a:bodyPr>
          <a:lstStyle/>
          <a:p>
            <a:pPr lvl="0" algn="l">
              <a:spcBef>
                <a:spcPct val="0"/>
              </a:spcBef>
              <a:spcAft>
                <a:spcPct val="0"/>
              </a:spcAft>
              <a:buClrTx/>
              <a:buSzTx/>
              <a:buFontTx/>
              <a:defRPr/>
            </a:pPr>
            <a:r>
              <a:rPr lang="en-US" altLang="zh-CN" sz="3200" noProof="0">
                <a:ln w="22225">
                  <a:solidFill>
                    <a:srgbClr val="44403F"/>
                  </a:solidFill>
                </a:ln>
                <a:solidFill>
                  <a:schemeClr val="bg1"/>
                </a:solidFill>
                <a:effectLst>
                  <a:outerShdw dist="88900" dir="2700000" algn="tl" rotWithShape="0">
                    <a:srgbClr val="44403F"/>
                  </a:outerShdw>
                </a:effectLst>
                <a:uLnTx/>
                <a:uFillTx/>
                <a:latin typeface="Impact" panose="020B0806030902050204" charset="0"/>
                <a:ea typeface="等线" panose="02010600030101010101" pitchFamily="2" charset="-122"/>
                <a:cs typeface="Impact" panose="020B0806030902050204" charset="0"/>
                <a:sym typeface="+mn-ea"/>
              </a:rPr>
              <a:t>How do you feel about your hometown?</a:t>
            </a:r>
            <a:endParaRPr lang="en-US" altLang="zh-CN" sz="3200" noProof="0">
              <a:ln w="22225">
                <a:solidFill>
                  <a:srgbClr val="44403F"/>
                </a:solidFill>
              </a:ln>
              <a:solidFill>
                <a:schemeClr val="bg1"/>
              </a:solidFill>
              <a:effectLst>
                <a:outerShdw dist="88900" dir="2700000" algn="tl" rotWithShape="0">
                  <a:srgbClr val="44403F"/>
                </a:outerShdw>
              </a:effectLst>
              <a:uLnTx/>
              <a:uFillTx/>
              <a:latin typeface="Impact" panose="020B0806030902050204" charset="0"/>
              <a:ea typeface="等线" panose="02010600030101010101" pitchFamily="2" charset="-122"/>
              <a:cs typeface="Impact" panose="020B0806030902050204" charset="0"/>
            </a:endParaRPr>
          </a:p>
        </p:txBody>
      </p:sp>
      <p:sp>
        <p:nvSpPr>
          <p:cNvPr id="7" name="心形 6"/>
          <p:cNvSpPr/>
          <p:nvPr/>
        </p:nvSpPr>
        <p:spPr>
          <a:xfrm>
            <a:off x="797991" y="947102"/>
            <a:ext cx="7283450" cy="4963795"/>
          </a:xfrm>
          <a:prstGeom prst="heart">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267988" y="1746255"/>
            <a:ext cx="9749936" cy="707886"/>
          </a:xfrm>
          <a:prstGeom prst="rect">
            <a:avLst/>
          </a:prstGeom>
          <a:noFill/>
        </p:spPr>
        <p:txBody>
          <a:bodyPr wrap="square" rtlCol="0" anchor="t">
            <a:spAutoFit/>
          </a:bodyPr>
          <a:lstStyle/>
          <a:p>
            <a:pPr algn="ctr"/>
            <a:r>
              <a:rPr lang="en-US" altLang="zh-CN" sz="4000">
                <a:ln>
                  <a:solidFill>
                    <a:schemeClr val="bg1"/>
                  </a:solidFill>
                </a:ln>
                <a:effectLst>
                  <a:glow rad="190500">
                    <a:srgbClr val="FFFF00"/>
                  </a:glow>
                </a:effectLst>
                <a:latin typeface="Impact" panose="020B0806030902050204" charset="0"/>
                <a:cs typeface="Impact" panose="020B0806030902050204" charset="0"/>
                <a:sym typeface="+mn-ea"/>
              </a:rPr>
              <a:t>Cherish the memories in the hometown</a:t>
            </a:r>
            <a:r>
              <a:rPr lang="en-US" altLang="zh-CN" sz="4000">
                <a:ln>
                  <a:solidFill>
                    <a:schemeClr val="bg1"/>
                  </a:solidFill>
                </a:ln>
                <a:solidFill>
                  <a:schemeClr val="tx1"/>
                </a:solidFill>
                <a:effectLst>
                  <a:glow rad="190500">
                    <a:srgbClr val="FFFF00"/>
                  </a:glow>
                </a:effectLst>
                <a:latin typeface="Impact" panose="020B0806030902050204" charset="0"/>
                <a:cs typeface="Impact" panose="020B0806030902050204" charset="0"/>
                <a:sym typeface="+mn-ea"/>
              </a:rPr>
              <a:t>.</a:t>
            </a:r>
            <a:endParaRPr lang="en-US" altLang="zh-CN" sz="4000">
              <a:ln>
                <a:solidFill>
                  <a:schemeClr val="bg1"/>
                </a:solidFill>
              </a:ln>
              <a:solidFill>
                <a:schemeClr val="tx1"/>
              </a:solidFill>
              <a:effectLst>
                <a:glow rad="190500">
                  <a:srgbClr val="FFFF00"/>
                </a:glow>
              </a:effectLst>
              <a:latin typeface="Impact" panose="020B0806030902050204" charset="0"/>
              <a:cs typeface="Impact" panose="020B0806030902050204" charset="0"/>
              <a:sym typeface="+mn-ea"/>
            </a:endParaRPr>
          </a:p>
        </p:txBody>
      </p:sp>
      <p:sp>
        <p:nvSpPr>
          <p:cNvPr id="9" name="文本框 8"/>
          <p:cNvSpPr txBox="1"/>
          <p:nvPr/>
        </p:nvSpPr>
        <p:spPr>
          <a:xfrm>
            <a:off x="684126" y="3443329"/>
            <a:ext cx="7642948" cy="707886"/>
          </a:xfrm>
          <a:prstGeom prst="rect">
            <a:avLst/>
          </a:prstGeom>
          <a:noFill/>
        </p:spPr>
        <p:txBody>
          <a:bodyPr wrap="square" rtlCol="0" anchor="t">
            <a:spAutoFit/>
          </a:bodyPr>
          <a:lstStyle/>
          <a:p>
            <a:pPr algn="ctr"/>
            <a:r>
              <a:rPr lang="en-US" altLang="zh-CN" sz="4000">
                <a:ln>
                  <a:solidFill>
                    <a:schemeClr val="bg1"/>
                  </a:solidFill>
                </a:ln>
                <a:effectLst>
                  <a:glow rad="190500">
                    <a:srgbClr val="FFFF00"/>
                  </a:glow>
                </a:effectLst>
                <a:latin typeface="Impact" panose="020B0806030902050204" charset="0"/>
                <a:cs typeface="Impact" panose="020B0806030902050204" charset="0"/>
                <a:sym typeface="+mn-ea"/>
              </a:rPr>
              <a:t>Feel proud of the hometown</a:t>
            </a:r>
            <a:r>
              <a:rPr lang="en-US" altLang="zh-CN" sz="4000">
                <a:ln>
                  <a:solidFill>
                    <a:schemeClr val="bg1"/>
                  </a:solidFill>
                </a:ln>
                <a:solidFill>
                  <a:schemeClr val="tx1"/>
                </a:solidFill>
                <a:effectLst>
                  <a:glow rad="190500">
                    <a:srgbClr val="FFFF00"/>
                  </a:glow>
                </a:effectLst>
                <a:latin typeface="Impact" panose="020B0806030902050204" charset="0"/>
                <a:cs typeface="Impact" panose="020B0806030902050204" charset="0"/>
                <a:sym typeface="+mn-ea"/>
              </a:rPr>
              <a:t>.</a:t>
            </a:r>
            <a:endParaRPr lang="en-US" altLang="zh-CN" sz="4000">
              <a:ln>
                <a:solidFill>
                  <a:schemeClr val="bg1"/>
                </a:solidFill>
              </a:ln>
              <a:solidFill>
                <a:schemeClr val="tx1"/>
              </a:solidFill>
              <a:effectLst>
                <a:glow rad="190500">
                  <a:srgbClr val="FFFF00"/>
                </a:glow>
              </a:effectLst>
              <a:latin typeface="Impact" panose="020B0806030902050204" charset="0"/>
              <a:cs typeface="Impact" panose="020B0806030902050204" charset="0"/>
              <a:sym typeface="+mn-ea"/>
            </a:endParaRPr>
          </a:p>
        </p:txBody>
      </p:sp>
      <p:sp>
        <p:nvSpPr>
          <p:cNvPr id="10" name="文本框 9"/>
          <p:cNvSpPr txBox="1"/>
          <p:nvPr/>
        </p:nvSpPr>
        <p:spPr>
          <a:xfrm>
            <a:off x="668734" y="4306172"/>
            <a:ext cx="7146925" cy="706755"/>
          </a:xfrm>
          <a:prstGeom prst="rect">
            <a:avLst/>
          </a:prstGeom>
          <a:noFill/>
        </p:spPr>
        <p:txBody>
          <a:bodyPr wrap="square" rtlCol="0" anchor="t">
            <a:spAutoFit/>
          </a:bodyPr>
          <a:lstStyle/>
          <a:p>
            <a:pPr algn="ctr"/>
            <a:r>
              <a:rPr lang="en-US" altLang="zh-CN" sz="4000">
                <a:ln>
                  <a:solidFill>
                    <a:schemeClr val="bg1"/>
                  </a:solidFill>
                </a:ln>
                <a:solidFill>
                  <a:schemeClr val="tx1"/>
                </a:solidFill>
                <a:effectLst>
                  <a:glow rad="190500">
                    <a:srgbClr val="FFFF00"/>
                  </a:glow>
                </a:effectLst>
                <a:latin typeface="Impact" panose="020B0806030902050204" charset="0"/>
                <a:cs typeface="Impact" panose="020B0806030902050204" charset="0"/>
                <a:sym typeface="+mn-ea"/>
              </a:rPr>
              <a:t>Miss the hometown.</a:t>
            </a:r>
            <a:endParaRPr lang="en-US" altLang="zh-CN" sz="4000">
              <a:ln>
                <a:solidFill>
                  <a:schemeClr val="bg1"/>
                </a:solidFill>
              </a:ln>
              <a:solidFill>
                <a:schemeClr val="tx1"/>
              </a:solidFill>
              <a:effectLst>
                <a:glow rad="190500">
                  <a:srgbClr val="FFFF00"/>
                </a:glow>
              </a:effectLst>
              <a:latin typeface="Impact" panose="020B0806030902050204" charset="0"/>
              <a:cs typeface="Impact" panose="020B0806030902050204" charset="0"/>
              <a:sym typeface="+mn-ea"/>
            </a:endParaRPr>
          </a:p>
        </p:txBody>
      </p:sp>
      <p:sp>
        <p:nvSpPr>
          <p:cNvPr id="11" name="文本框 10"/>
          <p:cNvSpPr txBox="1"/>
          <p:nvPr/>
        </p:nvSpPr>
        <p:spPr>
          <a:xfrm>
            <a:off x="482498" y="2552320"/>
            <a:ext cx="7914436" cy="707886"/>
          </a:xfrm>
          <a:prstGeom prst="rect">
            <a:avLst/>
          </a:prstGeom>
          <a:noFill/>
        </p:spPr>
        <p:txBody>
          <a:bodyPr wrap="square" rtlCol="0" anchor="t">
            <a:spAutoFit/>
          </a:bodyPr>
          <a:lstStyle/>
          <a:p>
            <a:pPr algn="ctr"/>
            <a:r>
              <a:rPr lang="en-US" altLang="zh-CN" sz="4000">
                <a:ln>
                  <a:solidFill>
                    <a:schemeClr val="bg1"/>
                  </a:solidFill>
                </a:ln>
                <a:solidFill>
                  <a:schemeClr val="tx1"/>
                </a:solidFill>
                <a:effectLst>
                  <a:glow rad="190500">
                    <a:srgbClr val="FFFF00"/>
                  </a:glow>
                </a:effectLst>
                <a:latin typeface="Impact" panose="020B0806030902050204" charset="0"/>
                <a:cs typeface="Impact" panose="020B0806030902050204" charset="0"/>
                <a:sym typeface="+mn-ea"/>
              </a:rPr>
              <a:t>Different hometowns, same feelings.</a:t>
            </a:r>
            <a:endParaRPr lang="en-US" altLang="zh-CN" sz="4000">
              <a:ln>
                <a:solidFill>
                  <a:schemeClr val="bg1"/>
                </a:solidFill>
              </a:ln>
              <a:solidFill>
                <a:schemeClr val="tx1"/>
              </a:solidFill>
              <a:effectLst>
                <a:glow rad="190500">
                  <a:srgbClr val="FFFF00"/>
                </a:glow>
              </a:effectLst>
              <a:latin typeface="Impact" panose="020B0806030902050204" charset="0"/>
              <a:cs typeface="Impact" panose="020B0806030902050204" charset="0"/>
              <a:sym typeface="+mn-ea"/>
            </a:endParaRPr>
          </a:p>
        </p:txBody>
      </p:sp>
      <p:sp>
        <p:nvSpPr>
          <p:cNvPr id="234" name="PA_文本框 6"/>
          <p:cNvSpPr txBox="1"/>
          <p:nvPr>
            <p:custDataLst>
              <p:tags r:id="rId3"/>
            </p:custDataLst>
          </p:nvPr>
        </p:nvSpPr>
        <p:spPr>
          <a:xfrm>
            <a:off x="-643092" y="3876951"/>
            <a:ext cx="11004828" cy="4538110"/>
          </a:xfrm>
          <a:prstGeom prst="rect">
            <a:avLst/>
          </a:prstGeom>
          <a:noFill/>
          <a:ln>
            <a:noFill/>
          </a:ln>
          <a:extLst>
            <a:ext uri="{91240B29-F687-4F45-9708-019B960494DF}">
              <a14:hiddenLine xmlns:a14="http://schemas.microsoft.com/office/drawing/2010/main">
                <a:solidFill>
                  <a:srgbClr val="FF0000"/>
                </a:solidFill>
              </a14:hiddenLine>
            </a:ext>
          </a:extLst>
        </p:spPr>
        <p:txBody>
          <a:bodyPr vert="horz" wrap="square" numCol="1" rtlCol="0">
            <a:prstTxWarp prst="textPlain">
              <a:avLst/>
            </a:prstTxWarp>
            <a:spAutoFit/>
          </a:bodyPr>
          <a:lstStyle>
            <a:defPPr>
              <a:defRPr lang="zh-CN"/>
            </a:defPPr>
            <a:lvl1pPr marR="0" lvl="0" indent="0" fontAlgn="auto">
              <a:lnSpc>
                <a:spcPct val="0"/>
              </a:lnSpc>
              <a:spcBef>
                <a:spcPct val="0"/>
              </a:spcBef>
              <a:spcAft>
                <a:spcPct val="0"/>
              </a:spcAft>
              <a:buClrTx/>
              <a:buSzTx/>
              <a:buFontTx/>
              <a:buNone/>
              <a:defRPr kumimoji="0" b="0" i="0" u="none" strike="noStrike" cap="none" spc="-1200" normalizeH="0" baseline="0">
                <a:ln>
                  <a:noFill/>
                </a:ln>
                <a:blipFill dpi="0" rotWithShape="1">
                  <a:blip r:embed="rId4"/>
                  <a:stretch>
                    <a:fillRect/>
                  </a:stretch>
                </a:blipFill>
                <a:effectLst/>
                <a:uLnTx/>
                <a:uFillTx/>
                <a:latin typeface="Arial" panose="020B0604020202090204" pitchFamily="34" charset="0"/>
                <a:ea typeface="等线" panose="02010600030101010101" pitchFamily="2"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__________</a:t>
            </a:r>
            <a:endParaRPr lang="zh-CN" altLang="en-US"/>
          </a:p>
        </p:txBody>
      </p:sp>
      <p:sp>
        <p:nvSpPr>
          <p:cNvPr id="12" name="矩形 11"/>
          <p:cNvSpPr/>
          <p:nvPr/>
        </p:nvSpPr>
        <p:spPr>
          <a:xfrm>
            <a:off x="28759150" y="10026650"/>
            <a:ext cx="6406515" cy="62357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a:solidFill>
                  <a:schemeClr val="tx1"/>
                </a:solidFill>
                <a:highlight>
                  <a:srgbClr val="FFFF00"/>
                </a:highlight>
              </a:rPr>
              <a:t>刘刘老师原创，更多精品课件联系</a:t>
            </a:r>
            <a:r>
              <a:rPr lang="en-US" altLang="zh-CN" sz="2400">
                <a:solidFill>
                  <a:schemeClr val="tx1"/>
                </a:solidFill>
                <a:highlight>
                  <a:srgbClr val="FFFF00"/>
                </a:highlight>
              </a:rPr>
              <a:t>V</a:t>
            </a:r>
            <a:r>
              <a:rPr lang="zh-CN" altLang="en-US" sz="2400">
                <a:solidFill>
                  <a:schemeClr val="tx1"/>
                </a:solidFill>
                <a:highlight>
                  <a:srgbClr val="FFFF00"/>
                </a:highlight>
              </a:rPr>
              <a:t>：</a:t>
            </a:r>
            <a:r>
              <a:rPr lang="en-US" altLang="zh-CN" sz="2400">
                <a:solidFill>
                  <a:schemeClr val="tx1"/>
                </a:solidFill>
                <a:highlight>
                  <a:srgbClr val="FFFF00"/>
                </a:highlight>
              </a:rPr>
              <a:t>LLlaoshi7</a:t>
            </a:r>
            <a:endParaRPr lang="en-US" altLang="zh-CN" sz="2400">
              <a:solidFill>
                <a:schemeClr val="tx1"/>
              </a:solidFill>
              <a:highlight>
                <a:srgbClr val="FFFF00"/>
              </a:highlight>
            </a:endParaRPr>
          </a:p>
        </p:txBody>
      </p:sp>
      <p:sp>
        <p:nvSpPr>
          <p:cNvPr id="13" name="矩形 12"/>
          <p:cNvSpPr/>
          <p:nvPr/>
        </p:nvSpPr>
        <p:spPr>
          <a:xfrm>
            <a:off x="-32530414" y="-33585150"/>
            <a:ext cx="6406515" cy="623570"/>
          </a:xfrm>
          <a:prstGeom prst="rect">
            <a:avLst/>
          </a:prstGeom>
          <a:no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a:solidFill>
                  <a:schemeClr val="tx1"/>
                </a:solidFill>
                <a:highlight>
                  <a:srgbClr val="FFFF00"/>
                </a:highlight>
              </a:rPr>
              <a:t>刘刘老师原创，更多精品课件联系</a:t>
            </a:r>
            <a:r>
              <a:rPr lang="en-US" altLang="zh-CN" sz="2400">
                <a:solidFill>
                  <a:schemeClr val="tx1"/>
                </a:solidFill>
                <a:highlight>
                  <a:srgbClr val="FFFF00"/>
                </a:highlight>
              </a:rPr>
              <a:t>V</a:t>
            </a:r>
            <a:r>
              <a:rPr lang="zh-CN" altLang="en-US" sz="2400">
                <a:solidFill>
                  <a:schemeClr val="tx1"/>
                </a:solidFill>
                <a:highlight>
                  <a:srgbClr val="FFFF00"/>
                </a:highlight>
              </a:rPr>
              <a:t>：</a:t>
            </a:r>
            <a:r>
              <a:rPr lang="en-US" altLang="zh-CN" sz="2400">
                <a:solidFill>
                  <a:schemeClr val="tx1"/>
                </a:solidFill>
                <a:highlight>
                  <a:srgbClr val="FFFF00"/>
                </a:highlight>
              </a:rPr>
              <a:t>LLlaoshi7</a:t>
            </a:r>
            <a:endParaRPr lang="en-US" altLang="zh-CN" sz="2400">
              <a:solidFill>
                <a:schemeClr val="tx1"/>
              </a:solidFill>
              <a:highlight>
                <a:srgbClr val="FFFF00"/>
              </a:highlight>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2" nodeType="clickEffect">
                                  <p:stCondLst>
                                    <p:cond delay="0"/>
                                  </p:stCondLst>
                                  <p:childTnLst>
                                    <p:set>
                                      <p:cBhvr>
                                        <p:cTn id="13" dur="1" fill="hold">
                                          <p:stCondLst>
                                            <p:cond delay="0"/>
                                          </p:stCondLst>
                                        </p:cTn>
                                        <p:tgtEl>
                                          <p:spTgt spid="37"/>
                                        </p:tgtEl>
                                        <p:attrNameLst>
                                          <p:attrName>style.visibility</p:attrName>
                                        </p:attrNameLst>
                                      </p:cBhvr>
                                      <p:to>
                                        <p:strVal val="hidden"/>
                                      </p:to>
                                    </p:se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par>
                                <p:cTn id="26" presetID="0" presetClass="entr" presetSubtype="0" accel="5000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to="" calcmode="lin" valueType="num">
                                      <p:cBhvr>
                                        <p:cTn id="28" dur="300" fill="hold">
                                          <p:stCondLst>
                                            <p:cond delay="0"/>
                                          </p:stCondLst>
                                        </p:cTn>
                                        <p:tgtEl>
                                          <p:spTgt spid="7"/>
                                        </p:tgtEl>
                                        <p:attrNameLst>
                                          <p:attrName>ppt_y</p:attrName>
                                        </p:attrNameLst>
                                      </p:cBhvr>
                                      <p:tavLst>
                                        <p:tav tm="0">
                                          <p:val>
                                            <p:strVal val="0-ppt_h/1.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par>
                                <p:cTn id="57" presetID="0" presetClass="entr" presetSubtype="0" fill="hold" grpId="0" nodeType="withEffect">
                                  <p:stCondLst>
                                    <p:cond delay="270"/>
                                  </p:stCondLst>
                                  <p:iterate type="lt">
                                    <p:tmPct val="5000"/>
                                  </p:iterate>
                                  <p:childTnLst>
                                    <p:set>
                                      <p:cBhvr>
                                        <p:cTn id="58" dur="1" fill="hold">
                                          <p:stCondLst>
                                            <p:cond delay="0"/>
                                          </p:stCondLst>
                                        </p:cTn>
                                        <p:tgtEl>
                                          <p:spTgt spid="234"/>
                                        </p:tgtEl>
                                        <p:attrNameLst>
                                          <p:attrName>style.visibility</p:attrName>
                                        </p:attrNameLst>
                                      </p:cBhvr>
                                      <p:to>
                                        <p:strVal val="visible"/>
                                      </p:to>
                                    </p:set>
                                    <p:anim to="" calcmode="lin" valueType="num">
                                      <p:cBhvr>
                                        <p:cTn id="59" dur="600" fill="hold">
                                          <p:stCondLst>
                                            <p:cond delay="0"/>
                                          </p:stCondLst>
                                        </p:cTn>
                                        <p:tgtEl>
                                          <p:spTgt spid="234"/>
                                        </p:tgtEl>
                                        <p:attrNameLst>
                                          <p:attrName>ppt_x</p:attrName>
                                        </p:attrNameLst>
                                      </p:cBhvr>
                                      <p:tavLst>
                                        <p:tav tm="0">
                                          <p:val>
                                            <p:strVal val="#ppt_x"/>
                                          </p:val>
                                        </p:tav>
                                        <p:tav tm="100000">
                                          <p:val>
                                            <p:strVal val="#ppt_x+0.1*sin(rand(360))"/>
                                          </p:val>
                                        </p:tav>
                                      </p:tavLst>
                                    </p:anim>
                                    <p:anim to="" calcmode="lin" valueType="num">
                                      <p:cBhvr>
                                        <p:cTn id="60" dur="600" fill="hold">
                                          <p:stCondLst>
                                            <p:cond delay="0"/>
                                          </p:stCondLst>
                                        </p:cTn>
                                        <p:tgtEl>
                                          <p:spTgt spid="234"/>
                                        </p:tgtEl>
                                        <p:attrNameLst>
                                          <p:attrName>ppt_y</p:attrName>
                                        </p:attrNameLst>
                                      </p:cBhvr>
                                      <p:tavLst>
                                        <p:tav tm="0">
                                          <p:val>
                                            <p:strVal val="#ppt_y"/>
                                          </p:val>
                                        </p:tav>
                                        <p:tav tm="100000">
                                          <p:val>
                                            <p:strVal val="#ppt_y+0.1*sin(rand(360))"/>
                                          </p:val>
                                        </p:tav>
                                      </p:tavLst>
                                    </p:anim>
                                    <p:animScale>
                                      <p:cBhvr>
                                        <p:cTn id="61" dur="600" fill="hold">
                                          <p:stCondLst>
                                            <p:cond delay="0"/>
                                          </p:stCondLst>
                                        </p:cTn>
                                        <p:tgtEl>
                                          <p:spTgt spid="234"/>
                                        </p:tgtEl>
                                      </p:cBhvr>
                                      <p:from x="100000" y="100000"/>
                                      <p:to x="300000" y="300000"/>
                                    </p:animScale>
                                    <p:animEffect transition="out" filter="fade">
                                      <p:cBhvr>
                                        <p:cTn id="62" dur="600">
                                          <p:stCondLst>
                                            <p:cond delay="0"/>
                                          </p:stCondLst>
                                        </p:cTn>
                                        <p:tgtEl>
                                          <p:spTgt spid="234"/>
                                        </p:tgtEl>
                                      </p:cBhvr>
                                    </p:animEffect>
                                    <p:set>
                                      <p:cBhvr>
                                        <p:cTn id="63" dur="1" fill="hold">
                                          <p:stCondLst>
                                            <p:cond delay="599"/>
                                          </p:stCondLst>
                                        </p:cTn>
                                        <p:tgtEl>
                                          <p:spTgt spid="2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2"/>
      <p:bldP spid="5" grpId="0" animBg="1"/>
      <p:bldP spid="6" grpId="0"/>
      <p:bldP spid="7" grpId="0" animBg="1"/>
      <p:bldP spid="8" grpId="0"/>
      <p:bldP spid="9" grpId="0"/>
      <p:bldP spid="10" grpId="0"/>
      <p:bldP spid="11" grpId="0"/>
      <p:bldP spid="2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47320" y="7048500"/>
            <a:ext cx="3590290" cy="2019935"/>
          </a:xfrm>
          <a:prstGeom prst="rect">
            <a:avLst/>
          </a:prstGeom>
        </p:spPr>
      </p:pic>
      <p:sp>
        <p:nvSpPr>
          <p:cNvPr id="10" name="文本框 9"/>
          <p:cNvSpPr txBox="1"/>
          <p:nvPr>
            <p:custDataLst>
              <p:tags r:id="rId2"/>
            </p:custDataLst>
          </p:nvPr>
        </p:nvSpPr>
        <p:spPr>
          <a:xfrm>
            <a:off x="1292013" y="7186930"/>
            <a:ext cx="10138833"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3800" b="0" i="0" u="none" strike="noStrike" kern="1200" cap="none" spc="0" normalizeH="0" baseline="0" noProof="0">
                <a:ln>
                  <a:noFill/>
                </a:ln>
                <a:solidFill>
                  <a:srgbClr val="D26151"/>
                </a:solidFill>
                <a:effectLst>
                  <a:glow rad="127000">
                    <a:prstClr val="white"/>
                  </a:glow>
                </a:effectLst>
                <a:uLnTx/>
                <a:uFillTx/>
                <a:latin typeface="Trying Love" charset="0"/>
                <a:ea typeface="等线" panose="02010600030101010101" pitchFamily="2" charset="-122"/>
                <a:cs typeface="Trying Love" charset="0"/>
                <a:sym typeface="+mn-ea"/>
              </a:rPr>
              <a:t>Homework </a:t>
            </a:r>
            <a:endParaRPr kumimoji="0" lang="en-US" altLang="zh-CN" sz="13800" b="0" i="0" u="none" strike="noStrike" kern="1200" cap="none" spc="0" normalizeH="0" baseline="0" noProof="0">
              <a:ln>
                <a:noFill/>
              </a:ln>
              <a:solidFill>
                <a:srgbClr val="D26151"/>
              </a:solidFill>
              <a:effectLst>
                <a:glow rad="127000">
                  <a:prstClr val="white"/>
                </a:glow>
              </a:effectLst>
              <a:uLnTx/>
              <a:uFillTx/>
              <a:latin typeface="Trying Love" charset="0"/>
              <a:ea typeface="等线" panose="02010600030101010101" pitchFamily="2" charset="-122"/>
              <a:cs typeface="Trying Love" charset="0"/>
              <a:sym typeface="+mn-ea"/>
            </a:endParaRPr>
          </a:p>
        </p:txBody>
      </p:sp>
      <p:pic>
        <p:nvPicPr>
          <p:cNvPr id="11" name="图片 10"/>
          <p:cNvPicPr>
            <a:picLocks noChangeAspect="1"/>
          </p:cNvPicPr>
          <p:nvPr/>
        </p:nvPicPr>
        <p:blipFill>
          <a:blip r:embed="rId3"/>
          <a:stretch>
            <a:fillRect/>
          </a:stretch>
        </p:blipFill>
        <p:spPr>
          <a:xfrm>
            <a:off x="1024890" y="2320290"/>
            <a:ext cx="10142220" cy="221742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nvSpPr>
        <p:spPr>
          <a:xfrm>
            <a:off x="838200" y="4654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a:latin typeface="Arial Black" panose="020B0A04020102020204" pitchFamily="34" charset="0"/>
                <a:cs typeface="Arial Black" panose="020B0A04020102020204" pitchFamily="34" charset="0"/>
              </a:rPr>
              <a:t>Learning objectives</a:t>
            </a:r>
            <a:endParaRPr lang="en-US" altLang="zh-CN">
              <a:latin typeface="Arial Black" panose="020B0A04020102020204" pitchFamily="34" charset="0"/>
              <a:cs typeface="Arial Black" panose="020B0A04020102020204" pitchFamily="34" charset="0"/>
            </a:endParaRPr>
          </a:p>
        </p:txBody>
      </p:sp>
      <p:sp>
        <p:nvSpPr>
          <p:cNvPr id="11" name="文本框 10"/>
          <p:cNvSpPr txBox="1"/>
          <p:nvPr/>
        </p:nvSpPr>
        <p:spPr>
          <a:xfrm>
            <a:off x="633730" y="2293620"/>
            <a:ext cx="11196320" cy="3322955"/>
          </a:xfrm>
          <a:prstGeom prst="rect">
            <a:avLst/>
          </a:prstGeom>
          <a:noFill/>
        </p:spPr>
        <p:txBody>
          <a:bodyPr wrap="square" rtlCol="0">
            <a:spAutoFit/>
          </a:bodyPr>
          <a:lstStyle/>
          <a:p>
            <a:pPr marR="0" lvl="0" indent="0" algn="l" defTabSz="914400" rtl="0" fontAlgn="auto">
              <a:lnSpc>
                <a:spcPct val="150000"/>
              </a:lnSpc>
              <a:spcBef>
                <a:spcPct val="0"/>
              </a:spcBef>
              <a:spcAft>
                <a:spcPct val="0"/>
              </a:spcAft>
              <a:buClrTx/>
              <a:buSzTx/>
              <a:defRPr/>
            </a:pPr>
            <a:r>
              <a:rPr lang="en-US" altLang="zh-CN" sz="2800">
                <a:solidFill>
                  <a:prstClr val="black"/>
                </a:solidFill>
                <a:latin typeface="Times New Roman" panose="02020603050405020304" charset="0"/>
                <a:ea typeface="等线" panose="02010600030101010101" pitchFamily="2" charset="-122"/>
                <a:cs typeface="Times New Roman" panose="02020603050405020304" charset="0"/>
              </a:rPr>
              <a:t>1. get information about the different places through Daniel’s plan;</a:t>
            </a:r>
            <a:endParaRPr lang="en-US" altLang="zh-CN" sz="2800">
              <a:solidFill>
                <a:prstClr val="black"/>
              </a:solidFill>
              <a:latin typeface="Times New Roman" panose="02020603050405020304" charset="0"/>
              <a:ea typeface="等线" panose="02010600030101010101" pitchFamily="2" charset="-122"/>
              <a:cs typeface="Times New Roman" panose="02020603050405020304" charset="0"/>
            </a:endParaRPr>
          </a:p>
          <a:p>
            <a:pPr marR="0" lvl="0" indent="0" algn="l" defTabSz="914400" rtl="0" fontAlgn="auto">
              <a:lnSpc>
                <a:spcPct val="150000"/>
              </a:lnSpc>
              <a:spcBef>
                <a:spcPct val="0"/>
              </a:spcBef>
              <a:spcAft>
                <a:spcPct val="0"/>
              </a:spcAft>
              <a:buClrTx/>
              <a:buSzTx/>
              <a:defRPr/>
            </a:pPr>
            <a:r>
              <a:rPr kumimoji="0" lang="en-US" altLang="zh-CN" sz="2800" b="0" i="0" u="none" strike="noStrike" kern="1200" cap="none" spc="0" normalizeH="0" baseline="0" noProof="0">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rPr>
              <a:t>2. get basic information about the three main halls of the Palace Museum from the tour guide's introduction by listening;</a:t>
            </a:r>
            <a:endParaRPr kumimoji="0" lang="en-US" altLang="zh-CN" sz="2800" b="0" i="0" u="none" strike="noStrike" kern="1200" cap="none" spc="0" normalizeH="0" baseline="0" noProof="0">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endParaRPr>
          </a:p>
          <a:p>
            <a:pPr marR="0" lvl="0" indent="0" algn="l" defTabSz="914400" rtl="0" fontAlgn="auto">
              <a:lnSpc>
                <a:spcPct val="150000"/>
              </a:lnSpc>
              <a:spcBef>
                <a:spcPct val="0"/>
              </a:spcBef>
              <a:spcAft>
                <a:spcPct val="0"/>
              </a:spcAft>
              <a:buClrTx/>
              <a:buSzTx/>
              <a:defRPr/>
            </a:pPr>
            <a:r>
              <a:rPr kumimoji="0" lang="en-US" altLang="zh-CN" sz="2800" b="0" i="0" u="none" strike="noStrike" kern="1200" cap="none" spc="0" normalizeH="0" baseline="0" noProof="0">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rPr>
              <a:t>3. introduce their favourite places in their hometowns to others;</a:t>
            </a:r>
            <a:endParaRPr kumimoji="0" lang="en-US" altLang="zh-CN" sz="2800" b="0" i="0" u="none" strike="noStrike" kern="1200" cap="none" spc="0" normalizeH="0" baseline="0" noProof="0">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endParaRPr>
          </a:p>
          <a:p>
            <a:pPr marR="0" lvl="0" indent="0" algn="l" defTabSz="914400" rtl="0" fontAlgn="auto">
              <a:lnSpc>
                <a:spcPct val="150000"/>
              </a:lnSpc>
              <a:spcBef>
                <a:spcPct val="0"/>
              </a:spcBef>
              <a:spcAft>
                <a:spcPct val="0"/>
              </a:spcAft>
              <a:buClrTx/>
              <a:buSzTx/>
              <a:defRPr/>
            </a:pPr>
            <a:r>
              <a:rPr kumimoji="0" lang="en-US" altLang="zh-CN" sz="2800" b="0" i="0" u="none" strike="noStrike" kern="1200" cap="none" spc="0" normalizeH="0" baseline="0" noProof="0">
                <a:ln>
                  <a:noFill/>
                </a:ln>
                <a:solidFill>
                  <a:prstClr val="black"/>
                </a:solidFill>
                <a:effectLst/>
                <a:uLnTx/>
                <a:uFillTx/>
                <a:latin typeface="Times New Roman" panose="02020603050405020304" charset="0"/>
                <a:ea typeface="等线" panose="02010600030101010101" pitchFamily="2" charset="-122"/>
                <a:cs typeface="Times New Roman" panose="02020603050405020304" charset="0"/>
              </a:rPr>
              <a:t>4. explore the deep feelings about their hometown.</a:t>
            </a:r>
            <a:endParaRPr kumimoji="0" lang="en-US" altLang="zh-CN" sz="2800" b="0" i="0" u="none" strike="noStrike" cap="none" spc="0" normalizeH="0" baseline="0">
              <a:solidFill>
                <a:prstClr val="black"/>
              </a:solidFill>
              <a:latin typeface="Times New Roman" panose="02020603050405020304" charset="0"/>
              <a:ea typeface="等线" panose="02010600030101010101" pitchFamily="2" charset="-122"/>
              <a:cs typeface="Times New Roman" panose="02020603050405020304" charset="0"/>
            </a:endParaRPr>
          </a:p>
        </p:txBody>
      </p:sp>
      <p:sp>
        <p:nvSpPr>
          <p:cNvPr id="12" name="文本框 11"/>
          <p:cNvSpPr txBox="1"/>
          <p:nvPr/>
        </p:nvSpPr>
        <p:spPr>
          <a:xfrm>
            <a:off x="1203325" y="1648460"/>
            <a:ext cx="9391015" cy="645160"/>
          </a:xfrm>
          <a:prstGeom prst="rect">
            <a:avLst/>
          </a:prstGeom>
          <a:noFill/>
        </p:spPr>
        <p:txBody>
          <a:bodyPr wrap="square" rtlCol="0">
            <a:spAutoFit/>
          </a:bodyPr>
          <a:lstStyle/>
          <a:p>
            <a:pPr lvl="0" algn="l">
              <a:buClrTx/>
              <a:buSzTx/>
              <a:buFontTx/>
            </a:pPr>
            <a:r>
              <a:rPr lang="en-US" altLang="zh-CN" sz="3600" b="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In this lesson, we will be able to: </a:t>
            </a:r>
            <a:endParaRPr lang="en-US" altLang="zh-CN" sz="3600" b="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408795" y="3973195"/>
            <a:ext cx="2783205" cy="278320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custDataLst>
              <p:tags r:id="rId2"/>
            </p:custDataLst>
          </p:nvPr>
        </p:nvSpPr>
        <p:spPr>
          <a:xfrm>
            <a:off x="626745" y="4789170"/>
            <a:ext cx="9394190" cy="1383665"/>
          </a:xfrm>
          <a:prstGeom prst="rect">
            <a:avLst/>
          </a:prstGeom>
          <a:noFill/>
        </p:spPr>
        <p:txBody>
          <a:bodyPr wrap="square">
            <a:spAutoFit/>
          </a:bodyPr>
          <a:lstStyle/>
          <a:p>
            <a:pPr marL="0" marR="0" lvl="0" indent="0" algn="l" defTabSz="914400" rtl="0" eaLnBrk="1" fontAlgn="auto" latinLnBrk="0" hangingPunct="1">
              <a:lnSpc>
                <a:spcPct val="150000"/>
              </a:lnSpc>
              <a:spcBef>
                <a:spcPct val="0"/>
              </a:spcBef>
              <a:spcAft>
                <a:spcPct val="0"/>
              </a:spcAft>
              <a:buClrTx/>
              <a:buSzTx/>
              <a:buFont typeface="Wingdings" panose="05000000000000000000" charset="0"/>
              <a:buNone/>
              <a:defRPr/>
            </a:pPr>
            <a:r>
              <a:rPr lang="en-US" sz="2800" noProof="0">
                <a:ln>
                  <a:noFill/>
                </a:ln>
                <a:solidFill>
                  <a:prstClr val="black"/>
                </a:solidFill>
                <a:effectLst/>
                <a:uLnTx/>
                <a:uFillTx/>
                <a:latin typeface="Times New Roman" panose="02020603050405020304" charset="0"/>
                <a:ea typeface="宋体" pitchFamily="2" charset="-122"/>
                <a:cs typeface="Times New Roman" panose="02020603050405020304" charset="0"/>
                <a:sym typeface="+mn-ea"/>
              </a:rPr>
              <a:t>Draw a picture of doing activities with family members in your hometown and write a brief English introduction.</a:t>
            </a:r>
            <a:endParaRPr lang="en-US" sz="2800" noProof="0">
              <a:ln>
                <a:noFill/>
              </a:ln>
              <a:solidFill>
                <a:prstClr val="black"/>
              </a:solidFill>
              <a:effectLst/>
              <a:uLnTx/>
              <a:uFillTx/>
              <a:latin typeface="Times New Roman" panose="02020603050405020304" charset="0"/>
              <a:ea typeface="宋体" pitchFamily="2" charset="-122"/>
              <a:cs typeface="Times New Roman" panose="02020603050405020304" charset="0"/>
              <a:sym typeface="+mn-ea"/>
            </a:endParaRPr>
          </a:p>
        </p:txBody>
      </p:sp>
      <p:sp>
        <p:nvSpPr>
          <p:cNvPr id="6" name="椭圆 5"/>
          <p:cNvSpPr/>
          <p:nvPr>
            <p:custDataLst>
              <p:tags r:id="rId3"/>
            </p:custDataLst>
          </p:nvPr>
        </p:nvSpPr>
        <p:spPr>
          <a:xfrm>
            <a:off x="731421" y="1307975"/>
            <a:ext cx="3820844" cy="1239911"/>
          </a:xfrm>
          <a:prstGeom prst="ellipse">
            <a:avLst/>
          </a:prstGeom>
          <a:solidFill>
            <a:srgbClr val="A85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white"/>
                </a:solidFill>
                <a:effectLst/>
                <a:uLnTx/>
                <a:uFillTx/>
                <a:latin typeface="Times New Roman" panose="02020603050405020304" charset="0"/>
                <a:ea typeface="微软雅黑" charset="-122"/>
                <a:cs typeface="Times New Roman" panose="02020603050405020304" charset="0"/>
                <a:sym typeface="+mn-ea"/>
              </a:rPr>
              <a:t>Required</a:t>
            </a:r>
            <a:r>
              <a:rPr kumimoji="0" lang="zh-CN" altLang="en-US" sz="2800" b="1" i="0" u="none" strike="noStrike" kern="1200" cap="none" spc="0" normalizeH="0" baseline="0" noProof="0">
                <a:ln>
                  <a:noFill/>
                </a:ln>
                <a:solidFill>
                  <a:prstClr val="white"/>
                </a:solidFill>
                <a:effectLst/>
                <a:uLnTx/>
                <a:uFillTx/>
                <a:latin typeface="Times New Roman" panose="02020603050405020304" charset="0"/>
                <a:ea typeface="微软雅黑" charset="-122"/>
                <a:cs typeface="Times New Roman" panose="02020603050405020304" charset="0"/>
                <a:sym typeface="+mn-ea"/>
              </a:rPr>
              <a:t>（必做）</a:t>
            </a:r>
            <a:endParaRPr kumimoji="0" lang="zh-CN" altLang="en-US" sz="2800" b="1" i="0" u="none" strike="noStrike" kern="1200" cap="none" spc="0" normalizeH="0" baseline="0" noProof="0">
              <a:ln>
                <a:noFill/>
              </a:ln>
              <a:solidFill>
                <a:prstClr val="white"/>
              </a:solidFill>
              <a:effectLst/>
              <a:uLnTx/>
              <a:uFillTx/>
              <a:latin typeface="Times New Roman" panose="02020603050405020304" charset="0"/>
              <a:ea typeface="微软雅黑" charset="-122"/>
              <a:cs typeface="Times New Roman" panose="02020603050405020304" charset="0"/>
              <a:sym typeface="+mn-ea"/>
            </a:endParaRPr>
          </a:p>
        </p:txBody>
      </p:sp>
      <p:sp>
        <p:nvSpPr>
          <p:cNvPr id="7" name="椭圆 6"/>
          <p:cNvSpPr/>
          <p:nvPr>
            <p:custDataLst>
              <p:tags r:id="rId4"/>
            </p:custDataLst>
          </p:nvPr>
        </p:nvSpPr>
        <p:spPr>
          <a:xfrm>
            <a:off x="731421" y="3638477"/>
            <a:ext cx="3820844" cy="1239911"/>
          </a:xfrm>
          <a:prstGeom prst="ellipse">
            <a:avLst/>
          </a:prstGeom>
          <a:solidFill>
            <a:srgbClr val="A85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en-US" altLang="zh-CN" sz="2800" b="1" noProof="0">
                <a:ln>
                  <a:noFill/>
                </a:ln>
                <a:solidFill>
                  <a:prstClr val="white"/>
                </a:solidFill>
                <a:effectLst/>
                <a:uLnTx/>
                <a:uFillTx/>
                <a:latin typeface="Times New Roman" panose="02020603050405020304" charset="0"/>
                <a:ea typeface="微软雅黑" charset="-122"/>
                <a:cs typeface="Times New Roman" panose="02020603050405020304" charset="0"/>
                <a:sym typeface="+mn-ea"/>
              </a:rPr>
              <a:t>Optional</a:t>
            </a:r>
            <a:r>
              <a:rPr lang="zh-CN" altLang="en-US" sz="2800" b="1" noProof="0">
                <a:ln>
                  <a:noFill/>
                </a:ln>
                <a:solidFill>
                  <a:prstClr val="white"/>
                </a:solidFill>
                <a:effectLst/>
                <a:uLnTx/>
                <a:uFillTx/>
                <a:latin typeface="Times New Roman" panose="02020603050405020304" charset="0"/>
                <a:ea typeface="微软雅黑" charset="-122"/>
                <a:cs typeface="Times New Roman" panose="02020603050405020304" charset="0"/>
                <a:sym typeface="+mn-ea"/>
              </a:rPr>
              <a:t>（选做）</a:t>
            </a:r>
            <a:endParaRPr kumimoji="0" lang="en-US" altLang="zh-CN" sz="2800" b="1" i="0" u="none" strike="noStrike" kern="1200" cap="none" spc="0" normalizeH="0" baseline="0" noProof="0">
              <a:ln>
                <a:noFill/>
              </a:ln>
              <a:solidFill>
                <a:prstClr val="white"/>
              </a:solidFill>
              <a:effectLst/>
              <a:uLnTx/>
              <a:uFillTx/>
              <a:latin typeface="Times New Roman" panose="02020603050405020304" charset="0"/>
              <a:ea typeface="微软雅黑" charset="-122"/>
              <a:cs typeface="Times New Roman" panose="02020603050405020304" charset="0"/>
              <a:sym typeface="+mn-ea"/>
            </a:endParaRPr>
          </a:p>
        </p:txBody>
      </p:sp>
      <p:sp>
        <p:nvSpPr>
          <p:cNvPr id="8" name="文本框 7"/>
          <p:cNvSpPr txBox="1"/>
          <p:nvPr>
            <p:custDataLst>
              <p:tags r:id="rId5"/>
            </p:custDataLst>
          </p:nvPr>
        </p:nvSpPr>
        <p:spPr>
          <a:xfrm>
            <a:off x="770791" y="2374902"/>
            <a:ext cx="11152505" cy="1383665"/>
          </a:xfrm>
          <a:prstGeom prst="rect">
            <a:avLst/>
          </a:prstGeom>
          <a:noFill/>
        </p:spPr>
        <p:txBody>
          <a:bodyPr wrap="square">
            <a:spAutoFit/>
          </a:bodyPr>
          <a:lstStyle/>
          <a:p>
            <a:pPr marL="0" marR="0" lvl="0" indent="0" algn="l" defTabSz="914400" rtl="0" eaLnBrk="1" fontAlgn="auto" latinLnBrk="0" hangingPunct="1">
              <a:lnSpc>
                <a:spcPct val="150000"/>
              </a:lnSpc>
              <a:spcBef>
                <a:spcPct val="0"/>
              </a:spcBef>
              <a:spcAft>
                <a:spcPct val="0"/>
              </a:spcAft>
              <a:buClrTx/>
              <a:buSzTx/>
              <a:buFont typeface="Wingdings" panose="05000000000000000000" charset="0"/>
              <a:buNone/>
              <a:defRPr/>
            </a:pPr>
            <a:r>
              <a:rPr lang="en-US" sz="2800" noProof="0">
                <a:ln>
                  <a:noFill/>
                </a:ln>
                <a:solidFill>
                  <a:prstClr val="black"/>
                </a:solidFill>
                <a:effectLst/>
                <a:uLnTx/>
                <a:uFillTx/>
                <a:latin typeface="Times New Roman" panose="02020603050405020304" charset="0"/>
                <a:ea typeface="宋体" pitchFamily="2" charset="-122"/>
                <a:cs typeface="Times New Roman" panose="02020603050405020304" charset="0"/>
                <a:sym typeface="+mn-ea"/>
              </a:rPr>
              <a:t>Write a short passage to introduce your hometown or your favourite place to</a:t>
            </a:r>
            <a:endParaRPr lang="en-US" sz="2800" noProof="0">
              <a:ln>
                <a:noFill/>
              </a:ln>
              <a:solidFill>
                <a:prstClr val="black"/>
              </a:solidFill>
              <a:effectLst/>
              <a:uLnTx/>
              <a:uFillTx/>
              <a:latin typeface="Times New Roman" panose="02020603050405020304" charset="0"/>
              <a:ea typeface="宋体" pitchFamily="2" charset="-122"/>
              <a:cs typeface="Times New Roman" panose="02020603050405020304" charset="0"/>
              <a:sym typeface="+mn-ea"/>
            </a:endParaRPr>
          </a:p>
          <a:p>
            <a:pPr marL="0" marR="0" lvl="0" indent="0" algn="l" defTabSz="914400" rtl="0" eaLnBrk="1" fontAlgn="auto" latinLnBrk="0" hangingPunct="1">
              <a:lnSpc>
                <a:spcPct val="150000"/>
              </a:lnSpc>
              <a:spcBef>
                <a:spcPct val="0"/>
              </a:spcBef>
              <a:spcAft>
                <a:spcPct val="0"/>
              </a:spcAft>
              <a:buClrTx/>
              <a:buSzTx/>
              <a:buFont typeface="Wingdings" panose="05000000000000000000" charset="0"/>
              <a:buNone/>
              <a:defRPr/>
            </a:pPr>
            <a:r>
              <a:rPr lang="en-US" sz="2800" noProof="0">
                <a:ln>
                  <a:noFill/>
                </a:ln>
                <a:solidFill>
                  <a:prstClr val="black"/>
                </a:solidFill>
                <a:effectLst/>
                <a:uLnTx/>
                <a:uFillTx/>
                <a:latin typeface="Times New Roman" panose="02020603050405020304" charset="0"/>
                <a:ea typeface="宋体" pitchFamily="2" charset="-122"/>
                <a:cs typeface="Times New Roman" panose="02020603050405020304" charset="0"/>
                <a:sym typeface="+mn-ea"/>
              </a:rPr>
              <a:t>your classmates. </a:t>
            </a:r>
            <a:endParaRPr kumimoji="0" lang="en-US" sz="2800" b="0" i="0" u="none" strike="noStrike" kern="1200" cap="none" spc="0" normalizeH="0" baseline="0" noProof="0">
              <a:ln>
                <a:noFill/>
              </a:ln>
              <a:solidFill>
                <a:prstClr val="black"/>
              </a:solidFill>
              <a:effectLst/>
              <a:uLnTx/>
              <a:uFillTx/>
              <a:latin typeface="Times New Roman" panose="02020603050405020304" charset="0"/>
              <a:ea typeface="宋体" pitchFamily="2" charset="-122"/>
              <a:cs typeface="Times New Roman" panose="02020603050405020304" charset="0"/>
              <a:sym typeface="+mn-ea"/>
            </a:endParaRPr>
          </a:p>
        </p:txBody>
      </p:sp>
      <p:pic>
        <p:nvPicPr>
          <p:cNvPr id="9" name="图片 8"/>
          <p:cNvPicPr>
            <a:picLocks noChangeAspect="1"/>
          </p:cNvPicPr>
          <p:nvPr/>
        </p:nvPicPr>
        <p:blipFill>
          <a:blip r:embed="rId6"/>
          <a:stretch>
            <a:fillRect/>
          </a:stretch>
        </p:blipFill>
        <p:spPr>
          <a:xfrm>
            <a:off x="731520" y="288290"/>
            <a:ext cx="6346190" cy="1109345"/>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custDataLst>
              <p:tags r:id="rId1"/>
            </p:custDataLst>
          </p:nvPr>
        </p:nvSpPr>
        <p:spPr>
          <a:xfrm>
            <a:off x="738910" y="4660265"/>
            <a:ext cx="10762528" cy="1663700"/>
          </a:xfrm>
          <a:prstGeom prst="rect">
            <a:avLst/>
          </a:prstGeom>
          <a:noFill/>
        </p:spPr>
        <p:txBody>
          <a:bodyPr wrap="none" rtlCol="0">
            <a:noAutofit/>
          </a:bodyPr>
          <a:lstStyle/>
          <a:p>
            <a:pPr algn="l"/>
            <a:r>
              <a:rPr lang="en-US" altLang="zh-CN" sz="3600">
                <a:latin typeface="Times New Roman" panose="02020603050405020304" charset="0"/>
                <a:cs typeface="Times New Roman" panose="02020603050405020304" charset="0"/>
              </a:rPr>
              <a:t>We have visited some cities in the hometown square.</a:t>
            </a:r>
            <a:endParaRPr lang="en-US" altLang="zh-CN" sz="3600">
              <a:latin typeface="Times New Roman" panose="02020603050405020304" charset="0"/>
              <a:cs typeface="Times New Roman" panose="02020603050405020304" charset="0"/>
            </a:endParaRPr>
          </a:p>
          <a:p>
            <a:r>
              <a:rPr lang="en-US" altLang="zh-CN" sz="3600">
                <a:latin typeface="Times New Roman" panose="02020603050405020304" charset="0"/>
                <a:cs typeface="Times New Roman" panose="02020603050405020304" charset="0"/>
              </a:rPr>
              <a:t>Today, there is a speci</a:t>
            </a:r>
            <a:r>
              <a:rPr lang="en-US" altLang="zh-CN" sz="3600">
                <a:solidFill>
                  <a:schemeClr val="tx1"/>
                </a:solidFill>
                <a:latin typeface="Times New Roman" panose="02020603050405020304" charset="0"/>
                <a:cs typeface="Times New Roman" panose="02020603050405020304" charset="0"/>
              </a:rPr>
              <a:t>al</a:t>
            </a:r>
            <a:r>
              <a:rPr lang="en-US" altLang="zh-CN" sz="3600">
                <a:latin typeface="Times New Roman" panose="02020603050405020304" charset="0"/>
                <a:cs typeface="Times New Roman" panose="02020603050405020304" charset="0"/>
              </a:rPr>
              <a:t> guest</a:t>
            </a:r>
            <a:r>
              <a:rPr lang="zh-CN" altLang="en-US" sz="3600">
                <a:latin typeface="Times New Roman" panose="02020603050405020304" charset="0"/>
                <a:cs typeface="Times New Roman" panose="02020603050405020304" charset="0"/>
              </a:rPr>
              <a:t>（特别嘉宾）</a:t>
            </a:r>
            <a:r>
              <a:rPr lang="en-US" altLang="zh-CN" sz="3600">
                <a:latin typeface="Times New Roman" panose="02020603050405020304" charset="0"/>
                <a:cs typeface="Times New Roman" panose="02020603050405020304" charset="0"/>
              </a:rPr>
              <a:t>Daniel is</a:t>
            </a:r>
            <a:endParaRPr lang="en-US" altLang="zh-CN" sz="3600">
              <a:latin typeface="Times New Roman" panose="02020603050405020304" charset="0"/>
              <a:cs typeface="Times New Roman" panose="02020603050405020304" charset="0"/>
            </a:endParaRPr>
          </a:p>
          <a:p>
            <a:r>
              <a:rPr lang="en-US" altLang="zh-CN" sz="3600">
                <a:latin typeface="Times New Roman" panose="02020603050405020304" charset="0"/>
                <a:cs typeface="Times New Roman" panose="02020603050405020304" charset="0"/>
              </a:rPr>
              <a:t>planning a day out for exchange students visiting Beijing.</a:t>
            </a:r>
            <a:endParaRPr lang="zh-CN" altLang="en-US" sz="3600">
              <a:latin typeface="Times New Roman" panose="02020603050405020304" charset="0"/>
              <a:cs typeface="Times New Roman" panose="02020603050405020304" charset="0"/>
            </a:endParaRPr>
          </a:p>
        </p:txBody>
      </p:sp>
      <p:sp>
        <p:nvSpPr>
          <p:cNvPr id="4" name="文本框 3"/>
          <p:cNvSpPr txBox="1"/>
          <p:nvPr/>
        </p:nvSpPr>
        <p:spPr>
          <a:xfrm>
            <a:off x="1207770" y="2472055"/>
            <a:ext cx="3780790" cy="357505"/>
          </a:xfrm>
          <a:prstGeom prst="rect">
            <a:avLst/>
          </a:prstGeom>
          <a:noFill/>
        </p:spPr>
        <p:txBody>
          <a:bodyPr wrap="square" rtlCol="0">
            <a:noAutofit/>
          </a:bodyPr>
          <a:lstStyle/>
          <a:p>
            <a:endParaRPr lang="zh-CN" altLang="en-US"/>
          </a:p>
        </p:txBody>
      </p:sp>
      <p:sp>
        <p:nvSpPr>
          <p:cNvPr id="12" name="文本框 11"/>
          <p:cNvSpPr txBox="1"/>
          <p:nvPr>
            <p:custDataLst>
              <p:tags r:id="rId2"/>
            </p:custDataLst>
          </p:nvPr>
        </p:nvSpPr>
        <p:spPr>
          <a:xfrm>
            <a:off x="2349817" y="3725703"/>
            <a:ext cx="1496695" cy="584775"/>
          </a:xfrm>
          <a:prstGeom prst="rect">
            <a:avLst/>
          </a:prstGeom>
          <a:noFill/>
        </p:spPr>
        <p:txBody>
          <a:bodyPr wrap="square" rtlCol="0">
            <a:spAutoFit/>
          </a:bodyPr>
          <a:lstStyle/>
          <a:p>
            <a:r>
              <a:rPr lang="en-US" altLang="zh-CN" sz="3200">
                <a:latin typeface="Times New Roman" panose="02020603050405020304" charset="0"/>
                <a:cs typeface="Times New Roman" panose="02020603050405020304" charset="0"/>
              </a:rPr>
              <a:t>Beijing</a:t>
            </a:r>
            <a:endParaRPr lang="en-US" altLang="zh-CN" sz="3200">
              <a:latin typeface="Times New Roman" panose="02020603050405020304" charset="0"/>
              <a:cs typeface="Times New Roman" panose="02020603050405020304" charset="0"/>
            </a:endParaRPr>
          </a:p>
        </p:txBody>
      </p:sp>
      <p:sp>
        <p:nvSpPr>
          <p:cNvPr id="17" name="文本框 16"/>
          <p:cNvSpPr txBox="1"/>
          <p:nvPr>
            <p:custDataLst>
              <p:tags r:id="rId3"/>
            </p:custDataLst>
          </p:nvPr>
        </p:nvSpPr>
        <p:spPr>
          <a:xfrm>
            <a:off x="8345490" y="3725703"/>
            <a:ext cx="1764029" cy="584775"/>
          </a:xfrm>
          <a:prstGeom prst="rect">
            <a:avLst/>
          </a:prstGeom>
          <a:noFill/>
        </p:spPr>
        <p:txBody>
          <a:bodyPr wrap="square" rtlCol="0">
            <a:spAutoFit/>
          </a:bodyPr>
          <a:lstStyle/>
          <a:p>
            <a:r>
              <a:rPr lang="en-US" altLang="zh-CN" sz="3200">
                <a:latin typeface="Times New Roman" panose="02020603050405020304" charset="0"/>
                <a:cs typeface="Times New Roman" panose="02020603050405020304" charset="0"/>
              </a:rPr>
              <a:t>Brighton</a:t>
            </a:r>
            <a:endParaRPr lang="en-US" altLang="zh-CN" sz="3200">
              <a:latin typeface="Times New Roman" panose="02020603050405020304" charset="0"/>
              <a:cs typeface="Times New Roman" panose="02020603050405020304" charset="0"/>
            </a:endParaRPr>
          </a:p>
        </p:txBody>
      </p:sp>
      <p:sp>
        <p:nvSpPr>
          <p:cNvPr id="2" name="前凸弯带形 1"/>
          <p:cNvSpPr/>
          <p:nvPr/>
        </p:nvSpPr>
        <p:spPr>
          <a:xfrm>
            <a:off x="-20320" y="-635"/>
            <a:ext cx="5726430" cy="1461770"/>
          </a:xfrm>
          <a:prstGeom prst="ellipseRibbon">
            <a:avLst/>
          </a:prstGeom>
          <a:solidFill>
            <a:srgbClr val="A857A6"/>
          </a:solidFill>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3200">
                <a:solidFill>
                  <a:schemeClr val="bg1"/>
                </a:solidFill>
                <a:latin typeface="Arial Black" panose="020B0A04020102020204" pitchFamily="34" charset="0"/>
              </a:rPr>
              <a:t>Hometown Square</a:t>
            </a:r>
            <a:endParaRPr lang="en-US" altLang="zh-CN" sz="3200">
              <a:solidFill>
                <a:schemeClr val="bg1"/>
              </a:solidFill>
              <a:latin typeface="Arial Black" panose="020B0A04020102020204" pitchFamily="34" charset="0"/>
            </a:endParaRPr>
          </a:p>
        </p:txBody>
      </p:sp>
      <p:pic>
        <p:nvPicPr>
          <p:cNvPr id="1026" name="Picture 2"/>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1544160" y="1601121"/>
            <a:ext cx="3108010" cy="2071687"/>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custDataLst>
              <p:tags r:id="rId6"/>
            </p:custDataLst>
          </p:nvPr>
        </p:nvPicPr>
        <p:blipFill>
          <a:blip r:embed="rId7"/>
          <a:stretch>
            <a:fillRect/>
          </a:stretch>
        </p:blipFill>
        <p:spPr>
          <a:xfrm>
            <a:off x="7346157" y="1601121"/>
            <a:ext cx="3108010" cy="2072007"/>
          </a:xfrm>
          <a:prstGeom prst="rect">
            <a:avLst/>
          </a:prstGeom>
        </p:spPr>
      </p:pic>
      <p:pic>
        <p:nvPicPr>
          <p:cNvPr id="5" name="图片 4"/>
          <p:cNvPicPr>
            <a:picLocks noChangeAspect="1"/>
          </p:cNvPicPr>
          <p:nvPr>
            <p:custDataLst>
              <p:tags r:id="rId8"/>
            </p:custDataLst>
          </p:nvPr>
        </p:nvPicPr>
        <p:blipFill>
          <a:blip r:embed="rId9"/>
          <a:srcRect l="52796" t="13787" r="3481" b="12963"/>
          <a:stretch>
            <a:fillRect/>
          </a:stretch>
        </p:blipFill>
        <p:spPr>
          <a:xfrm>
            <a:off x="5324950" y="1293668"/>
            <a:ext cx="1754505" cy="2940685"/>
          </a:xfrm>
          <a:prstGeom prst="rect">
            <a:avLst/>
          </a:prstGeom>
        </p:spPr>
      </p:pic>
      <p:sp>
        <p:nvSpPr>
          <p:cNvPr id="6" name="文本框 5"/>
          <p:cNvSpPr txBox="1"/>
          <p:nvPr/>
        </p:nvSpPr>
        <p:spPr>
          <a:xfrm>
            <a:off x="5778897" y="4224387"/>
            <a:ext cx="1933575" cy="521970"/>
          </a:xfrm>
          <a:prstGeom prst="rect">
            <a:avLst/>
          </a:prstGeom>
          <a:noFill/>
        </p:spPr>
        <p:txBody>
          <a:bodyPr wrap="square" rtlCol="0">
            <a:spAutoFit/>
          </a:bodyPr>
          <a:lstStyle/>
          <a:p>
            <a:r>
              <a:rPr lang="en-US" altLang="zh-CN" sz="2800">
                <a:solidFill>
                  <a:srgbClr val="FF0000"/>
                </a:solidFill>
                <a:effectLst>
                  <a:glow rad="228600">
                    <a:schemeClr val="accent4">
                      <a:satMod val="175000"/>
                      <a:alpha val="40000"/>
                    </a:schemeClr>
                  </a:glow>
                </a:effectLst>
                <a:latin typeface="Times New Roman" panose="02020603050405020304" charset="0"/>
                <a:cs typeface="Times New Roman" panose="02020603050405020304" charset="0"/>
              </a:rPr>
              <a:t>Daniel</a:t>
            </a:r>
            <a:endParaRPr lang="en-US" altLang="zh-CN" sz="2800">
              <a:solidFill>
                <a:srgbClr val="FF0000"/>
              </a:solidFill>
              <a:effectLst>
                <a:glow rad="228600">
                  <a:schemeClr val="accent4">
                    <a:satMod val="175000"/>
                    <a:alpha val="40000"/>
                  </a:schemeClr>
                </a:glow>
              </a:effectLst>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7"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4800" y="252095"/>
            <a:ext cx="3785870" cy="583565"/>
          </a:xfrm>
          <a:prstGeom prst="rect">
            <a:avLst/>
          </a:prstGeom>
          <a:solidFill>
            <a:srgbClr val="A857A6"/>
          </a:solidFill>
          <a:ln>
            <a:noFill/>
          </a:ln>
        </p:spPr>
        <p:txBody>
          <a:bodyPr wrap="square" rtlCol="0">
            <a:spAutoFit/>
          </a:bodyPr>
          <a:lstStyle/>
          <a:p>
            <a:pPr lvl="0" algn="ctr">
              <a:buClrTx/>
              <a:buSzTx/>
              <a:buFontTx/>
            </a:pPr>
            <a:r>
              <a:rPr lang="en-US" altLang="zh-CN" sz="3200">
                <a:solidFill>
                  <a:schemeClr val="bg1"/>
                </a:solidFill>
                <a:latin typeface="Arial Black" panose="020B0A04020102020204" pitchFamily="34" charset="0"/>
                <a:sym typeface="+mn-ea"/>
              </a:rPr>
              <a:t>Look and say</a:t>
            </a:r>
            <a:endParaRPr lang="zh-CN" altLang="en-US" sz="3200">
              <a:solidFill>
                <a:schemeClr val="bg1"/>
              </a:solidFill>
              <a:latin typeface="Arial Black" panose="020B0A04020102020204" pitchFamily="34" charset="0"/>
            </a:endParaRPr>
          </a:p>
        </p:txBody>
      </p:sp>
      <p:sp>
        <p:nvSpPr>
          <p:cNvPr id="12" name="文本框 11"/>
          <p:cNvSpPr txBox="1"/>
          <p:nvPr>
            <p:custDataLst>
              <p:tags r:id="rId1"/>
            </p:custDataLst>
          </p:nvPr>
        </p:nvSpPr>
        <p:spPr>
          <a:xfrm>
            <a:off x="7098824" y="3368614"/>
            <a:ext cx="2698750" cy="523220"/>
          </a:xfrm>
          <a:prstGeom prst="rect">
            <a:avLst/>
          </a:prstGeom>
          <a:noFill/>
        </p:spPr>
        <p:txBody>
          <a:bodyPr wrap="square" rtlCol="0">
            <a:spAutoFit/>
          </a:bodyPr>
          <a:lstStyle/>
          <a:p>
            <a:pPr algn="l"/>
            <a:r>
              <a:rPr lang="en-US" altLang="zh-CN" sz="2800">
                <a:latin typeface="Times New Roman" panose="02020603050405020304" charset="0"/>
                <a:cs typeface="Times New Roman" panose="02020603050405020304" charset="0"/>
              </a:rPr>
              <a:t>798 Art Zone</a:t>
            </a:r>
            <a:endParaRPr lang="en-US" altLang="zh-CN" sz="2800">
              <a:latin typeface="Times New Roman" panose="02020603050405020304" charset="0"/>
              <a:cs typeface="Times New Roman" panose="02020603050405020304" charset="0"/>
            </a:endParaRPr>
          </a:p>
        </p:txBody>
      </p:sp>
      <p:sp>
        <p:nvSpPr>
          <p:cNvPr id="4" name="文本框 3"/>
          <p:cNvSpPr txBox="1"/>
          <p:nvPr/>
        </p:nvSpPr>
        <p:spPr>
          <a:xfrm>
            <a:off x="1207770" y="2472055"/>
            <a:ext cx="3780790" cy="357505"/>
          </a:xfrm>
          <a:prstGeom prst="rect">
            <a:avLst/>
          </a:prstGeom>
          <a:noFill/>
        </p:spPr>
        <p:txBody>
          <a:bodyPr wrap="square" rtlCol="0">
            <a:noAutofit/>
          </a:bodyPr>
          <a:lstStyle/>
          <a:p>
            <a:endParaRPr lang="zh-CN" altLang="en-US"/>
          </a:p>
        </p:txBody>
      </p:sp>
      <p:sp>
        <p:nvSpPr>
          <p:cNvPr id="7" name="文本框 6"/>
          <p:cNvSpPr txBox="1"/>
          <p:nvPr>
            <p:custDataLst>
              <p:tags r:id="rId2"/>
            </p:custDataLst>
          </p:nvPr>
        </p:nvSpPr>
        <p:spPr>
          <a:xfrm>
            <a:off x="1284287" y="3255850"/>
            <a:ext cx="3627755" cy="523220"/>
          </a:xfrm>
          <a:prstGeom prst="rect">
            <a:avLst/>
          </a:prstGeom>
          <a:noFill/>
        </p:spPr>
        <p:txBody>
          <a:bodyPr wrap="square" rtlCol="0">
            <a:spAutoFit/>
          </a:bodyPr>
          <a:lstStyle/>
          <a:p>
            <a:pPr algn="l"/>
            <a:r>
              <a:rPr lang="en-US" sz="2800">
                <a:latin typeface="Times New Roman" panose="02020603050405020304" charset="0"/>
                <a:cs typeface="Times New Roman" panose="02020603050405020304" charset="0"/>
              </a:rPr>
              <a:t>Tian’anmen Square</a:t>
            </a:r>
            <a:endParaRPr lang="en-US" sz="2800"/>
          </a:p>
        </p:txBody>
      </p:sp>
      <p:pic>
        <p:nvPicPr>
          <p:cNvPr id="5" name="图片 4"/>
          <p:cNvPicPr>
            <a:picLocks noChangeAspect="1"/>
          </p:cNvPicPr>
          <p:nvPr/>
        </p:nvPicPr>
        <p:blipFill>
          <a:blip r:embed="rId3"/>
          <a:stretch>
            <a:fillRect/>
          </a:stretch>
        </p:blipFill>
        <p:spPr>
          <a:xfrm>
            <a:off x="1090353" y="893916"/>
            <a:ext cx="3571716" cy="2446625"/>
          </a:xfrm>
          <a:prstGeom prst="rect">
            <a:avLst/>
          </a:prstGeom>
        </p:spPr>
      </p:pic>
      <p:sp>
        <p:nvSpPr>
          <p:cNvPr id="9" name="文本框 8"/>
          <p:cNvSpPr txBox="1"/>
          <p:nvPr>
            <p:custDataLst>
              <p:tags r:id="rId4"/>
            </p:custDataLst>
          </p:nvPr>
        </p:nvSpPr>
        <p:spPr>
          <a:xfrm>
            <a:off x="4236402" y="324009"/>
            <a:ext cx="7097078" cy="584775"/>
          </a:xfrm>
          <a:prstGeom prst="rect">
            <a:avLst/>
          </a:prstGeom>
          <a:noFill/>
        </p:spPr>
        <p:txBody>
          <a:bodyPr wrap="square" rtlCol="0">
            <a:spAutoFit/>
          </a:bodyPr>
          <a:lstStyle/>
          <a:p>
            <a:pPr algn="l"/>
            <a:r>
              <a:rPr lang="en-US" sz="3200">
                <a:latin typeface="Times New Roman" panose="02020603050405020304" charset="0"/>
                <a:cs typeface="Times New Roman" panose="02020603050405020304" charset="0"/>
              </a:rPr>
              <a:t>Can you guess what are these places?</a:t>
            </a:r>
            <a:endParaRPr lang="en-US" sz="3200">
              <a:latin typeface="Times New Roman" panose="02020603050405020304" charset="0"/>
              <a:cs typeface="Times New Roman" panose="02020603050405020304" charset="0"/>
            </a:endParaRPr>
          </a:p>
        </p:txBody>
      </p:sp>
      <p:pic>
        <p:nvPicPr>
          <p:cNvPr id="11" name="图片 10"/>
          <p:cNvPicPr>
            <a:picLocks noChangeAspect="1"/>
          </p:cNvPicPr>
          <p:nvPr/>
        </p:nvPicPr>
        <p:blipFill>
          <a:blip r:embed="rId5"/>
          <a:stretch>
            <a:fillRect/>
          </a:stretch>
        </p:blipFill>
        <p:spPr>
          <a:xfrm>
            <a:off x="6538914" y="923170"/>
            <a:ext cx="3317198" cy="2484399"/>
          </a:xfrm>
          <a:prstGeom prst="rect">
            <a:avLst/>
          </a:prstGeom>
        </p:spPr>
      </p:pic>
      <p:pic>
        <p:nvPicPr>
          <p:cNvPr id="13" name="图片 12"/>
          <p:cNvPicPr>
            <a:picLocks noChangeAspect="1"/>
          </p:cNvPicPr>
          <p:nvPr/>
        </p:nvPicPr>
        <p:blipFill>
          <a:blip r:embed="rId6"/>
          <a:stretch>
            <a:fillRect/>
          </a:stretch>
        </p:blipFill>
        <p:spPr>
          <a:xfrm>
            <a:off x="1142329" y="3698216"/>
            <a:ext cx="3484039" cy="2484399"/>
          </a:xfrm>
          <a:prstGeom prst="rect">
            <a:avLst/>
          </a:prstGeom>
        </p:spPr>
      </p:pic>
      <p:sp>
        <p:nvSpPr>
          <p:cNvPr id="14" name="文本框 13"/>
          <p:cNvSpPr txBox="1"/>
          <p:nvPr>
            <p:custDataLst>
              <p:tags r:id="rId7"/>
            </p:custDataLst>
          </p:nvPr>
        </p:nvSpPr>
        <p:spPr>
          <a:xfrm>
            <a:off x="1284286" y="6112177"/>
            <a:ext cx="3627755" cy="523220"/>
          </a:xfrm>
          <a:prstGeom prst="rect">
            <a:avLst/>
          </a:prstGeom>
          <a:noFill/>
        </p:spPr>
        <p:txBody>
          <a:bodyPr wrap="square" rtlCol="0">
            <a:spAutoFit/>
          </a:bodyPr>
          <a:lstStyle/>
          <a:p>
            <a:pPr algn="l"/>
            <a:r>
              <a:rPr lang="en-US" sz="2800">
                <a:latin typeface="Times New Roman" panose="02020603050405020304" charset="0"/>
                <a:cs typeface="Times New Roman" panose="02020603050405020304" charset="0"/>
              </a:rPr>
              <a:t>The Summer Palace</a:t>
            </a:r>
            <a:endParaRPr lang="en-US" sz="2800"/>
          </a:p>
        </p:txBody>
      </p:sp>
      <p:pic>
        <p:nvPicPr>
          <p:cNvPr id="15" name="图片 14"/>
          <p:cNvPicPr>
            <a:picLocks noChangeAspect="1"/>
          </p:cNvPicPr>
          <p:nvPr/>
        </p:nvPicPr>
        <p:blipFill>
          <a:blip r:embed="rId8"/>
          <a:stretch>
            <a:fillRect/>
          </a:stretch>
        </p:blipFill>
        <p:spPr>
          <a:xfrm>
            <a:off x="6455493" y="3779070"/>
            <a:ext cx="3484039" cy="2322692"/>
          </a:xfrm>
          <a:prstGeom prst="rect">
            <a:avLst/>
          </a:prstGeom>
        </p:spPr>
      </p:pic>
      <p:sp>
        <p:nvSpPr>
          <p:cNvPr id="16" name="文本框 15"/>
          <p:cNvSpPr txBox="1"/>
          <p:nvPr>
            <p:custDataLst>
              <p:tags r:id="rId9"/>
            </p:custDataLst>
          </p:nvPr>
        </p:nvSpPr>
        <p:spPr>
          <a:xfrm>
            <a:off x="7026572" y="6075668"/>
            <a:ext cx="3627755" cy="523220"/>
          </a:xfrm>
          <a:prstGeom prst="rect">
            <a:avLst/>
          </a:prstGeom>
          <a:noFill/>
        </p:spPr>
        <p:txBody>
          <a:bodyPr wrap="square" rtlCol="0">
            <a:spAutoFit/>
          </a:bodyPr>
          <a:lstStyle/>
          <a:p>
            <a:pPr algn="l"/>
            <a:r>
              <a:rPr lang="en-US" sz="2800">
                <a:latin typeface="Times New Roman" panose="02020603050405020304" charset="0"/>
                <a:cs typeface="Times New Roman" panose="02020603050405020304" charset="0"/>
              </a:rPr>
              <a:t>The Great Wall</a:t>
            </a:r>
            <a:endParaRPr lang="en-US" sz="2800"/>
          </a:p>
        </p:txBody>
      </p:sp>
      <p:pic>
        <p:nvPicPr>
          <p:cNvPr id="2" name="Picture 2"/>
          <p:cNvPicPr>
            <a:picLocks noChangeAspect="1"/>
          </p:cNvPicPr>
          <p:nvPr/>
        </p:nvPicPr>
        <p:blipFill>
          <a:blip r:embed="rId10"/>
          <a:stretch>
            <a:fillRect/>
          </a:stretch>
        </p:blipFill>
        <p:spPr>
          <a:xfrm flipH="1">
            <a:off x="11912600" y="102235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9"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4800" y="252095"/>
            <a:ext cx="3785870" cy="706755"/>
          </a:xfrm>
          <a:prstGeom prst="rect">
            <a:avLst/>
          </a:prstGeom>
          <a:solidFill>
            <a:srgbClr val="A857A6"/>
          </a:solidFill>
          <a:ln>
            <a:noFill/>
          </a:ln>
        </p:spPr>
        <p:txBody>
          <a:bodyPr wrap="square" rtlCol="0">
            <a:spAutoFit/>
          </a:bodyPr>
          <a:lstStyle/>
          <a:p>
            <a:pPr lvl="0" algn="ctr">
              <a:buClrTx/>
              <a:buSzTx/>
              <a:buFontTx/>
            </a:pPr>
            <a:r>
              <a:rPr lang="en-US" altLang="zh-CN" sz="4000" b="1">
                <a:solidFill>
                  <a:schemeClr val="bg1"/>
                </a:solidFill>
                <a:latin typeface="Arial" panose="020B0604020202090204" pitchFamily="34" charset="0"/>
                <a:cs typeface="Arial" panose="020B0604020202090204" pitchFamily="34" charset="0"/>
                <a:sym typeface="+mn-ea"/>
              </a:rPr>
              <a:t>Look and say</a:t>
            </a:r>
            <a:endParaRPr lang="zh-CN" altLang="en-US" sz="4000" b="1">
              <a:solidFill>
                <a:schemeClr val="bg1"/>
              </a:solidFill>
              <a:latin typeface="Arial" panose="020B0604020202090204" pitchFamily="34" charset="0"/>
              <a:cs typeface="Arial" panose="020B0604020202090204" pitchFamily="34" charset="0"/>
            </a:endParaRPr>
          </a:p>
        </p:txBody>
      </p:sp>
      <p:sp>
        <p:nvSpPr>
          <p:cNvPr id="10" name="文本框 9"/>
          <p:cNvSpPr txBox="1"/>
          <p:nvPr>
            <p:custDataLst>
              <p:tags r:id="rId1"/>
            </p:custDataLst>
          </p:nvPr>
        </p:nvSpPr>
        <p:spPr>
          <a:xfrm>
            <a:off x="1303978" y="3233366"/>
            <a:ext cx="3700303" cy="726282"/>
          </a:xfrm>
          <a:prstGeom prst="rect">
            <a:avLst/>
          </a:prstGeom>
          <a:noFill/>
        </p:spPr>
        <p:txBody>
          <a:bodyPr wrap="none" rtlCol="0">
            <a:noAutofit/>
          </a:bodyPr>
          <a:lstStyle/>
          <a:p>
            <a:r>
              <a:rPr lang="en-US" altLang="zh-CN" sz="3200">
                <a:latin typeface="Times New Roman" panose="02020603050405020304" charset="0"/>
                <a:cs typeface="Times New Roman" panose="02020603050405020304" charset="0"/>
              </a:rPr>
              <a:t>The Palace Museum</a:t>
            </a:r>
            <a:endParaRPr lang="en-US" altLang="zh-CN" sz="3200">
              <a:latin typeface="Times New Roman" panose="02020603050405020304" charset="0"/>
              <a:cs typeface="Times New Roman" panose="02020603050405020304" charset="0"/>
            </a:endParaRPr>
          </a:p>
        </p:txBody>
      </p:sp>
      <p:sp>
        <p:nvSpPr>
          <p:cNvPr id="12" name="文本框 11"/>
          <p:cNvSpPr txBox="1"/>
          <p:nvPr>
            <p:custDataLst>
              <p:tags r:id="rId2"/>
            </p:custDataLst>
          </p:nvPr>
        </p:nvSpPr>
        <p:spPr>
          <a:xfrm>
            <a:off x="4459287" y="324009"/>
            <a:ext cx="7097078" cy="584775"/>
          </a:xfrm>
          <a:prstGeom prst="rect">
            <a:avLst/>
          </a:prstGeom>
          <a:noFill/>
        </p:spPr>
        <p:txBody>
          <a:bodyPr wrap="square" rtlCol="0">
            <a:spAutoFit/>
          </a:bodyPr>
          <a:lstStyle/>
          <a:p>
            <a:pPr algn="l"/>
            <a:r>
              <a:rPr lang="en-US" sz="3200">
                <a:latin typeface="Times New Roman" panose="02020603050405020304" charset="0"/>
                <a:cs typeface="Times New Roman" panose="02020603050405020304" charset="0"/>
              </a:rPr>
              <a:t>Can you guess what are these places?</a:t>
            </a:r>
            <a:endParaRPr lang="en-US" sz="3200">
              <a:latin typeface="Times New Roman" panose="02020603050405020304" charset="0"/>
              <a:cs typeface="Times New Roman" panose="02020603050405020304" charset="0"/>
            </a:endParaRPr>
          </a:p>
        </p:txBody>
      </p:sp>
      <p:sp>
        <p:nvSpPr>
          <p:cNvPr id="4" name="文本框 3"/>
          <p:cNvSpPr txBox="1"/>
          <p:nvPr/>
        </p:nvSpPr>
        <p:spPr>
          <a:xfrm>
            <a:off x="1207770" y="2472055"/>
            <a:ext cx="3780790" cy="357505"/>
          </a:xfrm>
          <a:prstGeom prst="rect">
            <a:avLst/>
          </a:prstGeom>
          <a:noFill/>
        </p:spPr>
        <p:txBody>
          <a:bodyPr wrap="square" rtlCol="0">
            <a:noAutofit/>
          </a:bodyPr>
          <a:lstStyle/>
          <a:p>
            <a:endParaRPr lang="zh-CN" altLang="en-US"/>
          </a:p>
        </p:txBody>
      </p:sp>
      <p:pic>
        <p:nvPicPr>
          <p:cNvPr id="15" name="图片 14"/>
          <p:cNvPicPr>
            <a:picLocks noChangeAspect="1"/>
          </p:cNvPicPr>
          <p:nvPr/>
        </p:nvPicPr>
        <p:blipFill>
          <a:blip r:embed="rId3"/>
          <a:stretch>
            <a:fillRect/>
          </a:stretch>
        </p:blipFill>
        <p:spPr>
          <a:xfrm>
            <a:off x="1050429" y="958850"/>
            <a:ext cx="4100215" cy="2306371"/>
          </a:xfrm>
          <a:prstGeom prst="rect">
            <a:avLst/>
          </a:prstGeom>
        </p:spPr>
      </p:pic>
      <p:pic>
        <p:nvPicPr>
          <p:cNvPr id="16" name="图片 15"/>
          <p:cNvPicPr>
            <a:picLocks noChangeAspect="1"/>
          </p:cNvPicPr>
          <p:nvPr/>
        </p:nvPicPr>
        <p:blipFill>
          <a:blip r:embed="rId4"/>
          <a:stretch>
            <a:fillRect/>
          </a:stretch>
        </p:blipFill>
        <p:spPr>
          <a:xfrm>
            <a:off x="6331984" y="896303"/>
            <a:ext cx="3540679" cy="2360453"/>
          </a:xfrm>
          <a:prstGeom prst="rect">
            <a:avLst/>
          </a:prstGeom>
        </p:spPr>
      </p:pic>
      <p:sp>
        <p:nvSpPr>
          <p:cNvPr id="17" name="文本框 16"/>
          <p:cNvSpPr txBox="1"/>
          <p:nvPr>
            <p:custDataLst>
              <p:tags r:id="rId5"/>
            </p:custDataLst>
          </p:nvPr>
        </p:nvSpPr>
        <p:spPr>
          <a:xfrm>
            <a:off x="6476999" y="3232572"/>
            <a:ext cx="3700303" cy="726282"/>
          </a:xfrm>
          <a:prstGeom prst="rect">
            <a:avLst/>
          </a:prstGeom>
          <a:noFill/>
        </p:spPr>
        <p:txBody>
          <a:bodyPr wrap="none" rtlCol="0">
            <a:noAutofit/>
          </a:bodyPr>
          <a:lstStyle/>
          <a:p>
            <a:r>
              <a:rPr lang="en-US" altLang="zh-CN" sz="3200" i="1">
                <a:latin typeface="Times New Roman" panose="02020603050405020304" charset="0"/>
                <a:cs typeface="Times New Roman" panose="02020603050405020304" charset="0"/>
              </a:rPr>
              <a:t>Siheyuan and hutong</a:t>
            </a:r>
            <a:endParaRPr lang="en-US" altLang="zh-CN" sz="3200" i="1">
              <a:latin typeface="Times New Roman" panose="02020603050405020304" charset="0"/>
              <a:cs typeface="Times New Roman" panose="02020603050405020304" charset="0"/>
            </a:endParaRPr>
          </a:p>
        </p:txBody>
      </p:sp>
      <p:pic>
        <p:nvPicPr>
          <p:cNvPr id="18" name="图片 17"/>
          <p:cNvPicPr>
            <a:picLocks noChangeAspect="1"/>
          </p:cNvPicPr>
          <p:nvPr/>
        </p:nvPicPr>
        <p:blipFill>
          <a:blip r:embed="rId6"/>
          <a:stretch>
            <a:fillRect/>
          </a:stretch>
        </p:blipFill>
        <p:spPr>
          <a:xfrm>
            <a:off x="1303091" y="3817460"/>
            <a:ext cx="3590147" cy="2390775"/>
          </a:xfrm>
          <a:prstGeom prst="rect">
            <a:avLst/>
          </a:prstGeom>
        </p:spPr>
      </p:pic>
      <p:sp>
        <p:nvSpPr>
          <p:cNvPr id="19" name="文本框 18"/>
          <p:cNvSpPr txBox="1"/>
          <p:nvPr>
            <p:custDataLst>
              <p:tags r:id="rId7"/>
            </p:custDataLst>
          </p:nvPr>
        </p:nvSpPr>
        <p:spPr>
          <a:xfrm>
            <a:off x="1912222" y="6131718"/>
            <a:ext cx="2345454" cy="726282"/>
          </a:xfrm>
          <a:prstGeom prst="rect">
            <a:avLst/>
          </a:prstGeom>
          <a:noFill/>
        </p:spPr>
        <p:txBody>
          <a:bodyPr wrap="none" rtlCol="0">
            <a:noAutofit/>
          </a:bodyPr>
          <a:lstStyle/>
          <a:p>
            <a:r>
              <a:rPr lang="en-US" altLang="zh-CN" sz="3200">
                <a:latin typeface="Times New Roman" panose="02020603050405020304" charset="0"/>
                <a:cs typeface="Times New Roman" panose="02020603050405020304" charset="0"/>
              </a:rPr>
              <a:t>Beihai Park</a:t>
            </a:r>
            <a:endParaRPr lang="en-US" altLang="zh-CN" sz="3200">
              <a:latin typeface="Times New Roman" panose="02020603050405020304" charset="0"/>
              <a:cs typeface="Times New Roman" panose="02020603050405020304" charset="0"/>
            </a:endParaRPr>
          </a:p>
        </p:txBody>
      </p:sp>
      <p:pic>
        <p:nvPicPr>
          <p:cNvPr id="21" name="图片 20"/>
          <p:cNvPicPr>
            <a:picLocks noChangeAspect="1"/>
          </p:cNvPicPr>
          <p:nvPr/>
        </p:nvPicPr>
        <p:blipFill>
          <a:blip r:embed="rId8"/>
          <a:stretch>
            <a:fillRect/>
          </a:stretch>
        </p:blipFill>
        <p:spPr>
          <a:xfrm>
            <a:off x="6330636" y="3829050"/>
            <a:ext cx="3588249" cy="2390775"/>
          </a:xfrm>
          <a:prstGeom prst="rect">
            <a:avLst/>
          </a:prstGeom>
        </p:spPr>
      </p:pic>
      <p:sp>
        <p:nvSpPr>
          <p:cNvPr id="22" name="文本框 21"/>
          <p:cNvSpPr txBox="1"/>
          <p:nvPr>
            <p:custDataLst>
              <p:tags r:id="rId9"/>
            </p:custDataLst>
          </p:nvPr>
        </p:nvSpPr>
        <p:spPr>
          <a:xfrm>
            <a:off x="6330636" y="6065837"/>
            <a:ext cx="3700303" cy="726282"/>
          </a:xfrm>
          <a:prstGeom prst="rect">
            <a:avLst/>
          </a:prstGeom>
          <a:noFill/>
        </p:spPr>
        <p:txBody>
          <a:bodyPr wrap="none" rtlCol="0">
            <a:noAutofit/>
          </a:bodyPr>
          <a:lstStyle/>
          <a:p>
            <a:r>
              <a:rPr lang="en-US" altLang="zh-CN" sz="3200">
                <a:latin typeface="Times New Roman" panose="02020603050405020304" charset="0"/>
                <a:cs typeface="Times New Roman" panose="02020603050405020304" charset="0"/>
              </a:rPr>
              <a:t>Lao She Teahouse</a:t>
            </a:r>
            <a:endParaRPr lang="en-US" altLang="zh-CN" sz="3200">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7" grpId="0"/>
      <p:bldP spid="19"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04799" y="753328"/>
            <a:ext cx="11420476" cy="830997"/>
          </a:xfrm>
          <a:prstGeom prst="rect">
            <a:avLst/>
          </a:prstGeom>
          <a:noFill/>
        </p:spPr>
        <p:txBody>
          <a:bodyPr wrap="square">
            <a:spAutoFit/>
          </a:bodyPr>
          <a:lstStyle/>
          <a:p>
            <a:r>
              <a:rPr lang="en-US" altLang="zh-CN" sz="2400">
                <a:latin typeface="Arial Black" panose="020B0A04020102020204" pitchFamily="34" charset="0"/>
              </a:rPr>
              <a:t>Daniel is planning activities for the exchange students in Beijing. Read his plan and answer the questions below.</a:t>
            </a:r>
            <a:endParaRPr lang="zh-CN" altLang="en-US" sz="2400">
              <a:latin typeface="Arial Black" panose="020B0A04020102020204" pitchFamily="34" charset="0"/>
            </a:endParaRPr>
          </a:p>
        </p:txBody>
      </p:sp>
      <p:sp>
        <p:nvSpPr>
          <p:cNvPr id="34" name="文本框 33"/>
          <p:cNvSpPr txBox="1"/>
          <p:nvPr/>
        </p:nvSpPr>
        <p:spPr>
          <a:xfrm>
            <a:off x="304799" y="252095"/>
            <a:ext cx="6424475" cy="584775"/>
          </a:xfrm>
          <a:prstGeom prst="rect">
            <a:avLst/>
          </a:prstGeom>
          <a:solidFill>
            <a:srgbClr val="A857A6"/>
          </a:solidFill>
          <a:ln>
            <a:noFill/>
          </a:ln>
        </p:spPr>
        <p:txBody>
          <a:bodyPr wrap="square" rtlCol="0">
            <a:spAutoFit/>
          </a:bodyPr>
          <a:lstStyle/>
          <a:p>
            <a:pPr lvl="0" algn="ctr">
              <a:buClrTx/>
              <a:buSzTx/>
              <a:buFontTx/>
            </a:pPr>
            <a:r>
              <a:rPr lang="en-US" sz="3200">
                <a:solidFill>
                  <a:schemeClr val="bg1"/>
                </a:solidFill>
                <a:latin typeface="Impact" panose="020B0806030902050204" charset="0"/>
                <a:cs typeface="Impact" panose="020B0806030902050204" charset="0"/>
                <a:sym typeface="+mn-ea"/>
              </a:rPr>
              <a:t>D</a:t>
            </a:r>
            <a:r>
              <a:rPr lang="en-US" altLang="zh-CN" sz="3200">
                <a:solidFill>
                  <a:schemeClr val="bg1"/>
                </a:solidFill>
                <a:latin typeface="Impact" panose="020B0806030902050204" charset="0"/>
                <a:cs typeface="Impact" panose="020B0806030902050204" charset="0"/>
                <a:sym typeface="+mn-ea"/>
              </a:rPr>
              <a:t>ifferent hometowns, same feelings</a:t>
            </a:r>
            <a:endParaRPr lang="en-US" sz="3200">
              <a:solidFill>
                <a:schemeClr val="bg1"/>
              </a:solidFill>
              <a:latin typeface="Impact" panose="020B0806030902050204" charset="0"/>
              <a:cs typeface="Impact" panose="020B0806030902050204" charset="0"/>
              <a:sym typeface="+mn-ea"/>
            </a:endParaRPr>
          </a:p>
        </p:txBody>
      </p:sp>
      <p:sp>
        <p:nvSpPr>
          <p:cNvPr id="2" name="文本框 1"/>
          <p:cNvSpPr txBox="1"/>
          <p:nvPr/>
        </p:nvSpPr>
        <p:spPr>
          <a:xfrm>
            <a:off x="-66543" y="715277"/>
            <a:ext cx="644893" cy="583565"/>
          </a:xfrm>
          <a:prstGeom prst="rect">
            <a:avLst/>
          </a:prstGeom>
          <a:noFill/>
        </p:spPr>
        <p:txBody>
          <a:bodyPr wrap="square" rtlCol="0">
            <a:spAutoFit/>
          </a:bodyPr>
          <a:lstStyle/>
          <a:p>
            <a:r>
              <a:rPr lang="en-US" altLang="zh-CN" sz="3200" b="1">
                <a:latin typeface="Times New Roman" panose="02020603050405020304" charset="0"/>
                <a:cs typeface="Times New Roman" panose="02020603050405020304" charset="0"/>
              </a:rPr>
              <a:t>A</a:t>
            </a:r>
            <a:endParaRPr lang="en-US" altLang="zh-CN" sz="3200" b="1">
              <a:latin typeface="Times New Roman" panose="02020603050405020304" charset="0"/>
              <a:cs typeface="Times New Roman" panose="02020603050405020304" charset="0"/>
            </a:endParaRPr>
          </a:p>
        </p:txBody>
      </p:sp>
      <p:graphicFrame>
        <p:nvGraphicFramePr>
          <p:cNvPr id="4" name="表格 3"/>
          <p:cNvGraphicFramePr>
            <a:graphicFrameLocks noGrp="1"/>
          </p:cNvGraphicFramePr>
          <p:nvPr/>
        </p:nvGraphicFramePr>
        <p:xfrm>
          <a:off x="466724" y="1530506"/>
          <a:ext cx="11258551" cy="5212080"/>
        </p:xfrm>
        <a:graphic>
          <a:graphicData uri="http://schemas.openxmlformats.org/drawingml/2006/table">
            <a:tbl>
              <a:tblPr firstRow="1" bandRow="1">
                <a:tableStyleId>{5C22544A-7EE6-4342-B048-85BDC9FD1C3A}</a:tableStyleId>
              </a:tblPr>
              <a:tblGrid>
                <a:gridCol w="1067010"/>
                <a:gridCol w="3380780"/>
                <a:gridCol w="6810761"/>
              </a:tblGrid>
              <a:tr h="370840">
                <a:tc>
                  <a:txBody>
                    <a:bodyPr wrap="square"/>
                    <a:lstStyle/>
                    <a:p>
                      <a:r>
                        <a:rPr lang="en-US" altLang="zh-CN" sz="2400" b="1">
                          <a:solidFill>
                            <a:schemeClr val="tx1"/>
                          </a:solidFill>
                          <a:latin typeface="Times New Roman" panose="02020603050405020304" charset="0"/>
                          <a:cs typeface="Times New Roman" panose="02020603050405020304" charset="0"/>
                        </a:rPr>
                        <a:t>Day</a:t>
                      </a:r>
                      <a:endParaRPr lang="zh-CN" altLang="en-US" sz="2400" b="1">
                        <a:solidFill>
                          <a:schemeClr val="tx1"/>
                        </a:solidFill>
                        <a:latin typeface="Times New Roman" panose="02020603050405020304" charset="0"/>
                        <a:cs typeface="Times New Roman" panose="02020603050405020304" charset="0"/>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8CBA"/>
                    </a:solidFill>
                  </a:tcPr>
                </a:tc>
                <a:tc>
                  <a:txBody>
                    <a:bodyPr wrap="square"/>
                    <a:lstStyle/>
                    <a:p>
                      <a:r>
                        <a:rPr lang="en-US" altLang="zh-CN" sz="2400" b="1">
                          <a:solidFill>
                            <a:schemeClr val="tx1"/>
                          </a:solidFill>
                          <a:latin typeface="Times New Roman" panose="02020603050405020304" charset="0"/>
                          <a:cs typeface="Times New Roman" panose="02020603050405020304" charset="0"/>
                        </a:rPr>
                        <a:t>Place</a:t>
                      </a:r>
                      <a:endParaRPr lang="zh-CN" altLang="en-US" sz="2400" b="1">
                        <a:solidFill>
                          <a:schemeClr val="tx1"/>
                        </a:solidFill>
                        <a:latin typeface="Times New Roman" panose="02020603050405020304" charset="0"/>
                        <a:cs typeface="Times New Roman" panose="02020603050405020304" charset="0"/>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8CBA"/>
                    </a:solidFill>
                  </a:tcPr>
                </a:tc>
                <a:tc>
                  <a:txBody>
                    <a:bodyPr wrap="square"/>
                    <a:lstStyle/>
                    <a:p>
                      <a:r>
                        <a:rPr lang="en-US" altLang="zh-CN" sz="2400" b="1">
                          <a:solidFill>
                            <a:schemeClr val="tx1"/>
                          </a:solidFill>
                          <a:latin typeface="Times New Roman" panose="02020603050405020304" charset="0"/>
                          <a:cs typeface="Times New Roman" panose="02020603050405020304" charset="0"/>
                        </a:rPr>
                        <a:t>Activity</a:t>
                      </a:r>
                      <a:endParaRPr lang="zh-CN" altLang="en-US" sz="2400" b="1">
                        <a:solidFill>
                          <a:schemeClr val="tx1"/>
                        </a:solidFill>
                        <a:latin typeface="Times New Roman" panose="02020603050405020304" charset="0"/>
                        <a:cs typeface="Times New Roman" panose="02020603050405020304" charset="0"/>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8CBA"/>
                    </a:solidFill>
                  </a:tcPr>
                </a:tc>
              </a:tr>
              <a:tr h="370840">
                <a:tc rowSpan="2">
                  <a:txBody>
                    <a:bodyPr wrap="square"/>
                    <a:lstStyle/>
                    <a:p>
                      <a:pPr algn="ctr"/>
                      <a:r>
                        <a:rPr lang="en-US" altLang="zh-CN" sz="2400" b="1">
                          <a:latin typeface="Times New Roman" panose="02020603050405020304" charset="0"/>
                          <a:cs typeface="Times New Roman" panose="02020603050405020304" charset="0"/>
                        </a:rPr>
                        <a:t>1</a:t>
                      </a:r>
                      <a:endParaRPr lang="zh-CN" altLang="en-US" sz="2400" b="1">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B0D2"/>
                    </a:solidFill>
                  </a:tcPr>
                </a:tc>
                <a:tc>
                  <a:txBody>
                    <a:bodyPr wrap="square"/>
                    <a:lstStyle/>
                    <a:p>
                      <a:r>
                        <a:rPr lang="en-US" altLang="zh-CN" sz="2400" b="0" err="1">
                          <a:latin typeface="Times New Roman" panose="02020603050405020304" charset="0"/>
                          <a:cs typeface="Times New Roman" panose="02020603050405020304" charset="0"/>
                        </a:rPr>
                        <a:t>Tian'anmen Square</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c>
                  <a:txBody>
                    <a:bodyPr wrap="square"/>
                    <a:lstStyle/>
                    <a:p>
                      <a:r>
                        <a:rPr lang="en-US" altLang="zh-CN" sz="2400" b="0">
                          <a:latin typeface="Times New Roman" panose="02020603050405020304" charset="0"/>
                          <a:cs typeface="Times New Roman" panose="02020603050405020304" charset="0"/>
                        </a:rPr>
                        <a:t>Walk around the square and watch the raising of the national flag </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r>
              <a:tr h="37084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wrap="square"/>
                    <a:lstStyle/>
                    <a:p>
                      <a:r>
                        <a:rPr lang="en-US" altLang="zh-CN" sz="2400" b="0">
                          <a:latin typeface="Times New Roman" panose="02020603050405020304" charset="0"/>
                          <a:cs typeface="Times New Roman" panose="02020603050405020304" charset="0"/>
                        </a:rPr>
                        <a:t>The Palace Museum</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c>
                  <a:txBody>
                    <a:bodyPr wrap="square"/>
                    <a:lstStyle/>
                    <a:p>
                      <a:r>
                        <a:rPr lang="en-US" altLang="zh-CN" sz="2400" b="0">
                          <a:latin typeface="Times New Roman" panose="02020603050405020304" charset="0"/>
                          <a:cs typeface="Times New Roman" panose="02020603050405020304" charset="0"/>
                        </a:rPr>
                        <a:t>See the beautiful buildings and art treasures</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r>
              <a:tr h="370840">
                <a:tc rowSpan="3">
                  <a:txBody>
                    <a:bodyPr wrap="square"/>
                    <a:lstStyle/>
                    <a:p>
                      <a:pPr algn="ctr"/>
                      <a:r>
                        <a:rPr lang="en-US" altLang="zh-CN" sz="2400" b="1">
                          <a:latin typeface="Times New Roman" panose="02020603050405020304" charset="0"/>
                          <a:cs typeface="Times New Roman" panose="02020603050405020304" charset="0"/>
                        </a:rPr>
                        <a:t>2</a:t>
                      </a:r>
                      <a:endParaRPr lang="zh-CN" altLang="en-US" sz="2400" b="1">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B0D2"/>
                    </a:solidFill>
                  </a:tcPr>
                </a:tc>
                <a:tc>
                  <a:txBody>
                    <a:bodyPr wrap="square"/>
                    <a:lstStyle/>
                    <a:p>
                      <a:r>
                        <a:rPr lang="en-US" altLang="zh-CN" sz="2400" b="0" i="1" err="1">
                          <a:latin typeface="Times New Roman" panose="02020603050405020304" charset="0"/>
                          <a:cs typeface="Times New Roman" panose="02020603050405020304" charset="0"/>
                        </a:rPr>
                        <a:t>Siheyuan</a:t>
                      </a:r>
                      <a:r>
                        <a:rPr lang="en-US" altLang="zh-CN" sz="2400" b="0">
                          <a:latin typeface="Times New Roman" panose="02020603050405020304" charset="0"/>
                          <a:cs typeface="Times New Roman" panose="02020603050405020304" charset="0"/>
                        </a:rPr>
                        <a:t> and </a:t>
                      </a:r>
                      <a:r>
                        <a:rPr lang="en-US" altLang="zh-CN" sz="2400" b="0" i="1">
                          <a:latin typeface="Times New Roman" panose="02020603050405020304" charset="0"/>
                          <a:cs typeface="Times New Roman" panose="02020603050405020304" charset="0"/>
                        </a:rPr>
                        <a:t>hutong</a:t>
                      </a:r>
                      <a:endParaRPr lang="zh-CN" altLang="en-US" sz="2400" b="0" i="1">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c>
                  <a:txBody>
                    <a:bodyPr wrap="square"/>
                    <a:lstStyle/>
                    <a:p>
                      <a:r>
                        <a:rPr lang="en-US" altLang="zh-CN" sz="2400" b="0">
                          <a:latin typeface="Times New Roman" panose="02020603050405020304" charset="0"/>
                          <a:cs typeface="Times New Roman" panose="02020603050405020304" charset="0"/>
                        </a:rPr>
                        <a:t>Take a city walk</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r>
              <a:tr h="37084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wrap="square"/>
                    <a:lstStyle/>
                    <a:p>
                      <a:r>
                        <a:rPr lang="en-US" altLang="zh-CN" sz="2400" b="0">
                          <a:latin typeface="Times New Roman" panose="02020603050405020304" charset="0"/>
                          <a:cs typeface="Times New Roman" panose="02020603050405020304" charset="0"/>
                        </a:rPr>
                        <a:t>Beihai Park</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c>
                  <a:txBody>
                    <a:bodyPr wrap="square"/>
                    <a:lstStyle/>
                    <a:p>
                      <a:r>
                        <a:rPr lang="en-US" altLang="zh-CN" sz="2400" b="0">
                          <a:latin typeface="Times New Roman" panose="02020603050405020304" charset="0"/>
                          <a:cs typeface="Times New Roman" panose="02020603050405020304" charset="0"/>
                        </a:rPr>
                        <a:t>Walk around the park and row a boat</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r>
              <a:tr h="37084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wrap="square"/>
                    <a:lstStyle/>
                    <a:p>
                      <a:r>
                        <a:rPr lang="en-US" altLang="zh-CN" sz="2400" b="0">
                          <a:latin typeface="Times New Roman" panose="02020603050405020304" charset="0"/>
                          <a:cs typeface="Times New Roman" panose="02020603050405020304" charset="0"/>
                        </a:rPr>
                        <a:t>Lao She Teahouse</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2400" b="0">
                          <a:latin typeface="Times New Roman" panose="02020603050405020304" charset="0"/>
                          <a:cs typeface="Times New Roman" panose="02020603050405020304" charset="0"/>
                        </a:rPr>
                        <a:t>Try some traditional Chinese tea and enjoy Beijing opera</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r>
              <a:tr h="370840">
                <a:tc>
                  <a:txBody>
                    <a:bodyPr wrap="square"/>
                    <a:lstStyle/>
                    <a:p>
                      <a:pPr algn="ctr"/>
                      <a:r>
                        <a:rPr lang="en-US" altLang="zh-CN" sz="2400" b="1">
                          <a:latin typeface="Times New Roman" panose="02020603050405020304" charset="0"/>
                          <a:cs typeface="Times New Roman" panose="02020603050405020304" charset="0"/>
                        </a:rPr>
                        <a:t>3</a:t>
                      </a:r>
                      <a:endParaRPr lang="zh-CN" altLang="en-US" sz="2400" b="1">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B0D2"/>
                    </a:solidFill>
                  </a:tcPr>
                </a:tc>
                <a:tc>
                  <a:txBody>
                    <a:bodyPr wrap="square"/>
                    <a:lstStyle/>
                    <a:p>
                      <a:r>
                        <a:rPr lang="en-US" altLang="zh-CN" sz="2400" b="0">
                          <a:latin typeface="Times New Roman" panose="02020603050405020304" charset="0"/>
                          <a:cs typeface="Times New Roman" panose="02020603050405020304" charset="0"/>
                        </a:rPr>
                        <a:t>798 Art Zone</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c>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r>
                        <a:rPr lang="en-US" altLang="zh-CN" sz="2400" b="0">
                          <a:latin typeface="Times New Roman" panose="02020603050405020304" charset="0"/>
                          <a:cs typeface="Times New Roman" panose="02020603050405020304" charset="0"/>
                        </a:rPr>
                        <a:t>Enjoy the museums and works of art, and meet local artists</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r>
              <a:tr h="370840">
                <a:tc>
                  <a:txBody>
                    <a:bodyPr wrap="square"/>
                    <a:lstStyle/>
                    <a:p>
                      <a:pPr algn="ctr"/>
                      <a:r>
                        <a:rPr lang="en-US" altLang="zh-CN" sz="2400" b="1">
                          <a:latin typeface="Times New Roman" panose="02020603050405020304" charset="0"/>
                          <a:cs typeface="Times New Roman" panose="02020603050405020304" charset="0"/>
                        </a:rPr>
                        <a:t>4</a:t>
                      </a:r>
                      <a:endParaRPr lang="zh-CN" altLang="en-US" sz="2400" b="1">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B0D2"/>
                    </a:solidFill>
                  </a:tcPr>
                </a:tc>
                <a:tc>
                  <a:txBody>
                    <a:bodyPr wrap="square"/>
                    <a:lstStyle/>
                    <a:p>
                      <a:r>
                        <a:rPr lang="en-US" altLang="zh-CN" sz="2400" b="0">
                          <a:latin typeface="Times New Roman" panose="02020603050405020304" charset="0"/>
                          <a:cs typeface="Times New Roman" panose="02020603050405020304" charset="0"/>
                        </a:rPr>
                        <a:t>The Summer Palace</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c>
                  <a:txBody>
                    <a:bodyPr wrap="square"/>
                    <a:lstStyle/>
                    <a:p>
                      <a:r>
                        <a:rPr lang="en-US" altLang="zh-CN" sz="2400" b="0">
                          <a:latin typeface="Times New Roman" panose="02020603050405020304" charset="0"/>
                          <a:cs typeface="Times New Roman" panose="02020603050405020304" charset="0"/>
                        </a:rPr>
                        <a:t>Visit the garden and enjoy beautiful views</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r>
              <a:tr h="370840">
                <a:tc>
                  <a:txBody>
                    <a:bodyPr wrap="square"/>
                    <a:lstStyle/>
                    <a:p>
                      <a:pPr algn="ctr"/>
                      <a:r>
                        <a:rPr lang="en-US" altLang="zh-CN" sz="2400" b="1">
                          <a:latin typeface="Times New Roman" panose="02020603050405020304" charset="0"/>
                          <a:cs typeface="Times New Roman" panose="02020603050405020304" charset="0"/>
                        </a:rPr>
                        <a:t>5</a:t>
                      </a:r>
                      <a:endParaRPr lang="zh-CN" altLang="en-US" sz="2400" b="1">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2B0D2"/>
                    </a:solidFill>
                  </a:tcPr>
                </a:tc>
                <a:tc>
                  <a:txBody>
                    <a:bodyPr wrap="square"/>
                    <a:lstStyle/>
                    <a:p>
                      <a:r>
                        <a:rPr lang="en-US" altLang="zh-CN" sz="2400" b="0">
                          <a:latin typeface="Times New Roman" panose="02020603050405020304" charset="0"/>
                          <a:cs typeface="Times New Roman" panose="02020603050405020304" charset="0"/>
                        </a:rPr>
                        <a:t>The Great Wall</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c>
                  <a:txBody>
                    <a:bodyPr wrap="square"/>
                    <a:lstStyle/>
                    <a:p>
                      <a:r>
                        <a:rPr lang="en-US" altLang="zh-CN" sz="2400" b="0">
                          <a:latin typeface="Times New Roman" panose="02020603050405020304" charset="0"/>
                          <a:cs typeface="Times New Roman" panose="02020603050405020304" charset="0"/>
                        </a:rPr>
                        <a:t>Climb part of this famous wall</a:t>
                      </a:r>
                      <a:endParaRPr lang="zh-CN" altLang="en-US" sz="2400" b="0">
                        <a:latin typeface="Times New Roman" panose="02020603050405020304" charset="0"/>
                        <a:cs typeface="Times New Roman" panose="02020603050405020304" charset="0"/>
                      </a:endParaRPr>
                    </a:p>
                  </a:txBody>
                  <a:tcPr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CCE1"/>
                    </a:solidFill>
                  </a:tcPr>
                </a:tc>
              </a:tr>
            </a:tbl>
          </a:graphicData>
        </a:graphic>
      </p:graphicFrame>
      <p:sp>
        <p:nvSpPr>
          <p:cNvPr id="9" name="文本框 8"/>
          <p:cNvSpPr txBox="1"/>
          <p:nvPr/>
        </p:nvSpPr>
        <p:spPr>
          <a:xfrm>
            <a:off x="304798" y="8627584"/>
            <a:ext cx="13611861" cy="1077218"/>
          </a:xfrm>
          <a:prstGeom prst="rect">
            <a:avLst/>
          </a:prstGeom>
          <a:noFill/>
        </p:spPr>
        <p:txBody>
          <a:bodyPr wrap="square">
            <a:spAutoFit/>
          </a:bodyPr>
          <a:lstStyle/>
          <a:p>
            <a:r>
              <a:rPr lang="zh-CN" altLang="en-US" sz="3200">
                <a:latin typeface="Times New Roman" panose="02020603050405020304" charset="0"/>
                <a:cs typeface="Times New Roman" panose="02020603050405020304" charset="0"/>
              </a:rPr>
              <a:t>1 The exchange students want to enjoy some lake views. Where can they go?</a:t>
            </a:r>
            <a:endParaRPr lang="en-US" altLang="zh-CN" sz="3200">
              <a:latin typeface="Times New Roman" panose="02020603050405020304" charset="0"/>
              <a:cs typeface="Times New Roman" panose="02020603050405020304" charset="0"/>
            </a:endParaRPr>
          </a:p>
          <a:p>
            <a:r>
              <a:rPr lang="zh-CN" altLang="en-US" sz="3200">
                <a:latin typeface="Times New Roman" panose="02020603050405020304" charset="0"/>
                <a:cs typeface="Times New Roman" panose="02020603050405020304" charset="0"/>
              </a:rPr>
              <a:t>2 Which of these places do you think is the most interesting? Why?</a:t>
            </a:r>
            <a:endParaRPr lang="zh-CN" altLang="en-US" sz="3200">
              <a:latin typeface="Times New Roman" panose="02020603050405020304" charset="0"/>
              <a:cs typeface="Times New Roman" panose="0202060305040502030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b="13214"/>
          <a:stretch>
            <a:fillRect/>
          </a:stretch>
        </p:blipFill>
        <p:spPr>
          <a:xfrm>
            <a:off x="563245" y="1939290"/>
            <a:ext cx="5219700" cy="3519805"/>
          </a:xfrm>
          <a:prstGeom prst="rect">
            <a:avLst/>
          </a:prstGeom>
        </p:spPr>
      </p:pic>
      <p:sp>
        <p:nvSpPr>
          <p:cNvPr id="3" name="文本框 2"/>
          <p:cNvSpPr txBox="1"/>
          <p:nvPr/>
        </p:nvSpPr>
        <p:spPr>
          <a:xfrm>
            <a:off x="101599" y="252095"/>
            <a:ext cx="5417345" cy="583565"/>
          </a:xfrm>
          <a:prstGeom prst="rect">
            <a:avLst/>
          </a:prstGeom>
          <a:solidFill>
            <a:srgbClr val="A857A6"/>
          </a:solidFill>
          <a:ln>
            <a:noFill/>
          </a:ln>
        </p:spPr>
        <p:txBody>
          <a:bodyPr wrap="square" rtlCol="0">
            <a:spAutoFit/>
          </a:bodyPr>
          <a:lstStyle/>
          <a:p>
            <a:pPr lvl="0" algn="ctr">
              <a:buClrTx/>
              <a:buSzTx/>
              <a:buFontTx/>
            </a:pPr>
            <a:r>
              <a:rPr lang="en-US" altLang="zh-CN" sz="3200">
                <a:solidFill>
                  <a:schemeClr val="bg1"/>
                </a:solidFill>
                <a:latin typeface="Arial Black" panose="020B0A04020102020204" pitchFamily="34" charset="0"/>
                <a:sym typeface="+mn-ea"/>
              </a:rPr>
              <a:t> Read and answer</a:t>
            </a:r>
            <a:endParaRPr lang="zh-CN" altLang="en-US" sz="3200">
              <a:solidFill>
                <a:schemeClr val="bg1"/>
              </a:solidFill>
              <a:latin typeface="Arial Black" panose="020B0A04020102020204" pitchFamily="34" charset="0"/>
            </a:endParaRPr>
          </a:p>
        </p:txBody>
      </p:sp>
      <p:sp>
        <p:nvSpPr>
          <p:cNvPr id="4" name="矩形 3"/>
          <p:cNvSpPr/>
          <p:nvPr/>
        </p:nvSpPr>
        <p:spPr>
          <a:xfrm>
            <a:off x="650717" y="836870"/>
            <a:ext cx="10979308" cy="999550"/>
          </a:xfrm>
          <a:prstGeom prst="rect">
            <a:avLst/>
          </a:prstGeom>
        </p:spPr>
        <p:txBody>
          <a:bodyPr vert="horz" wrap="square"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buClrTx/>
              <a:buSzTx/>
              <a:buFontTx/>
            </a:pPr>
            <a:r>
              <a:rPr lang="en-US" altLang="zh-CN" sz="3200" b="1">
                <a:latin typeface="Arial" panose="020B0604020202090204" pitchFamily="34" charset="0"/>
                <a:cs typeface="Arial" panose="020B0604020202090204" pitchFamily="34" charset="0"/>
                <a:sym typeface="+mn-ea"/>
              </a:rPr>
              <a:t>Daniel is planning activities for the exchange students in Beijing. Read his plan and answer the questions.</a:t>
            </a:r>
            <a:endParaRPr lang="en-US" altLang="zh-CN" sz="3200" b="1">
              <a:latin typeface="Arial" panose="020B0604020202090204" pitchFamily="34" charset="0"/>
              <a:cs typeface="Arial" panose="020B0604020202090204" pitchFamily="34" charset="0"/>
              <a:sym typeface="+mn-ea"/>
            </a:endParaRPr>
          </a:p>
        </p:txBody>
      </p:sp>
      <p:sp>
        <p:nvSpPr>
          <p:cNvPr id="7" name="矩形 6"/>
          <p:cNvSpPr/>
          <p:nvPr/>
        </p:nvSpPr>
        <p:spPr>
          <a:xfrm>
            <a:off x="6140371" y="2005012"/>
            <a:ext cx="5876290" cy="1110139"/>
          </a:xfrm>
          <a:prstGeom prst="rect">
            <a:avLst/>
          </a:prstGeom>
        </p:spPr>
        <p:txBody>
          <a:bodyPr vert="horz" wrap="square"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buClrTx/>
              <a:buSzTx/>
              <a:buFontTx/>
            </a:pPr>
            <a:r>
              <a:rPr lang="en-US" altLang="zh-CN" sz="2800" b="1">
                <a:latin typeface="Arial" panose="020B0604020202090204" pitchFamily="34" charset="0"/>
                <a:cs typeface="Arial" panose="020B0604020202090204" pitchFamily="34" charset="0"/>
                <a:sym typeface="+mn-ea"/>
              </a:rPr>
              <a:t>1 .The exchange students want to enjoy some lake views. Where can they go?</a:t>
            </a:r>
            <a:endParaRPr lang="en-US" altLang="zh-CN" sz="2800" b="1">
              <a:latin typeface="Arial" panose="020B0604020202090204" pitchFamily="34" charset="0"/>
              <a:cs typeface="Arial" panose="020B0604020202090204" pitchFamily="34" charset="0"/>
              <a:sym typeface="+mn-ea"/>
            </a:endParaRPr>
          </a:p>
        </p:txBody>
      </p:sp>
      <p:sp>
        <p:nvSpPr>
          <p:cNvPr id="8" name="矩形 7"/>
          <p:cNvSpPr/>
          <p:nvPr/>
        </p:nvSpPr>
        <p:spPr>
          <a:xfrm>
            <a:off x="6524341" y="2964299"/>
            <a:ext cx="2376488" cy="1110139"/>
          </a:xfrm>
          <a:prstGeom prst="rect">
            <a:avLst/>
          </a:prstGeom>
        </p:spPr>
        <p:txBody>
          <a:bodyPr vert="horz" wrap="square"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buClrTx/>
              <a:buSzTx/>
              <a:buFontTx/>
            </a:pPr>
            <a:r>
              <a:rPr lang="en-US" altLang="zh-CN" sz="2800" b="1">
                <a:solidFill>
                  <a:srgbClr val="FF0000"/>
                </a:solidFill>
                <a:latin typeface="Arial" panose="020B0604020202090204" pitchFamily="34" charset="0"/>
                <a:cs typeface="Arial" panose="020B0604020202090204" pitchFamily="34" charset="0"/>
                <a:sym typeface="+mn-ea"/>
              </a:rPr>
              <a:t>Beihai Park</a:t>
            </a:r>
            <a:endParaRPr lang="en-US" altLang="zh-CN" sz="2800" b="1">
              <a:solidFill>
                <a:srgbClr val="FF0000"/>
              </a:solidFill>
              <a:latin typeface="Arial" panose="020B0604020202090204" pitchFamily="34" charset="0"/>
              <a:cs typeface="Arial" panose="020B0604020202090204" pitchFamily="34" charset="0"/>
              <a:sym typeface="+mn-ea"/>
            </a:endParaRPr>
          </a:p>
        </p:txBody>
      </p:sp>
      <p:cxnSp>
        <p:nvCxnSpPr>
          <p:cNvPr id="9" name="直接箭头连接符 8"/>
          <p:cNvCxnSpPr/>
          <p:nvPr/>
        </p:nvCxnSpPr>
        <p:spPr>
          <a:xfrm flipH="1">
            <a:off x="5064919" y="2707481"/>
            <a:ext cx="4349034" cy="900113"/>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4" name="矩形 13"/>
          <p:cNvSpPr/>
          <p:nvPr/>
        </p:nvSpPr>
        <p:spPr>
          <a:xfrm>
            <a:off x="6140371" y="3923585"/>
            <a:ext cx="5725398" cy="1110139"/>
          </a:xfrm>
          <a:prstGeom prst="rect">
            <a:avLst/>
          </a:prstGeom>
        </p:spPr>
        <p:txBody>
          <a:bodyPr vert="horz" wrap="square"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buClrTx/>
              <a:buSzTx/>
              <a:buFontTx/>
            </a:pPr>
            <a:r>
              <a:rPr lang="en-US" altLang="zh-CN" sz="2800" b="1">
                <a:latin typeface="Arial" panose="020B0604020202090204" pitchFamily="34" charset="0"/>
                <a:cs typeface="Arial" panose="020B0604020202090204" pitchFamily="34" charset="0"/>
                <a:sym typeface="+mn-ea"/>
              </a:rPr>
              <a:t>2. Which of these places do you think is the most interesting? Why?</a:t>
            </a:r>
            <a:endParaRPr lang="en-US" altLang="zh-CN" sz="2800" b="1">
              <a:latin typeface="Arial" panose="020B0604020202090204" pitchFamily="34" charset="0"/>
              <a:cs typeface="Arial" panose="020B0604020202090204" pitchFamily="34" charset="0"/>
              <a:sym typeface="+mn-ea"/>
            </a:endParaRPr>
          </a:p>
        </p:txBody>
      </p:sp>
      <p:sp>
        <p:nvSpPr>
          <p:cNvPr id="15" name="矩形 14"/>
          <p:cNvSpPr/>
          <p:nvPr/>
        </p:nvSpPr>
        <p:spPr>
          <a:xfrm>
            <a:off x="6620563" y="4885015"/>
            <a:ext cx="4560531" cy="1110139"/>
          </a:xfrm>
          <a:prstGeom prst="rect">
            <a:avLst/>
          </a:prstGeom>
        </p:spPr>
        <p:txBody>
          <a:bodyPr vert="horz" wrap="square"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buClrTx/>
              <a:buSzTx/>
              <a:buFontTx/>
            </a:pPr>
            <a:r>
              <a:rPr lang="en-US" altLang="zh-CN" sz="2800" b="1">
                <a:solidFill>
                  <a:srgbClr val="FF0000"/>
                </a:solidFill>
                <a:latin typeface="Arial" panose="020B0604020202090204" pitchFamily="34" charset="0"/>
                <a:cs typeface="Arial" panose="020B0604020202090204" pitchFamily="34" charset="0"/>
                <a:sym typeface="+mn-ea"/>
              </a:rPr>
              <a:t>I think…Because…</a:t>
            </a:r>
            <a:endParaRPr lang="en-US" altLang="zh-CN" sz="2800" b="1">
              <a:solidFill>
                <a:srgbClr val="FF0000"/>
              </a:solidFill>
              <a:latin typeface="Arial" panose="020B0604020202090204" pitchFamily="34" charset="0"/>
              <a:cs typeface="Arial" panose="020B0604020202090204" pitchFamily="34" charset="0"/>
              <a:sym typeface="+mn-ea"/>
            </a:endParaRPr>
          </a:p>
        </p:txBody>
      </p:sp>
      <p:sp>
        <p:nvSpPr>
          <p:cNvPr id="5" name="椭圆 4"/>
          <p:cNvSpPr/>
          <p:nvPr/>
        </p:nvSpPr>
        <p:spPr>
          <a:xfrm>
            <a:off x="0" y="85725"/>
            <a:ext cx="916305" cy="9163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accent1"/>
                </a:solidFill>
              </a:rPr>
              <a:t>A</a:t>
            </a:r>
            <a:endParaRPr lang="en-US" altLang="zh-CN" sz="3600" b="1">
              <a:solidFill>
                <a:schemeClr val="accent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47955" y="160020"/>
            <a:ext cx="916305" cy="9163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accent1"/>
                </a:solidFill>
              </a:rPr>
              <a:t>B</a:t>
            </a:r>
            <a:endParaRPr lang="en-US" altLang="zh-CN" sz="3600" b="1">
              <a:solidFill>
                <a:schemeClr val="accent1"/>
              </a:solidFill>
            </a:endParaRPr>
          </a:p>
        </p:txBody>
      </p:sp>
      <p:sp>
        <p:nvSpPr>
          <p:cNvPr id="3" name="矩形 2"/>
          <p:cNvSpPr/>
          <p:nvPr/>
        </p:nvSpPr>
        <p:spPr>
          <a:xfrm>
            <a:off x="1200785" y="615950"/>
            <a:ext cx="10461625" cy="46037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l">
              <a:buClrTx/>
              <a:buSzTx/>
              <a:buFontTx/>
            </a:pPr>
            <a:r>
              <a:rPr lang="en-US" altLang="zh-CN" sz="2800" b="1">
                <a:latin typeface="Arial Black" panose="020B0A04020102020204" pitchFamily="34" charset="0"/>
                <a:cs typeface="Arial Black" panose="020B0A04020102020204" pitchFamily="34" charset="0"/>
                <a:sym typeface="+mn-ea"/>
              </a:rPr>
              <a:t>Daniel and the exchange students are visiting </a:t>
            </a:r>
            <a:endParaRPr lang="en-US" altLang="zh-CN" sz="2800" b="1">
              <a:latin typeface="Arial Black" panose="020B0A04020102020204" pitchFamily="34" charset="0"/>
              <a:cs typeface="Arial Black" panose="020B0A04020102020204" pitchFamily="34" charset="0"/>
              <a:sym typeface="+mn-ea"/>
            </a:endParaRPr>
          </a:p>
          <a:p>
            <a:pPr lvl="0" algn="l">
              <a:buClrTx/>
              <a:buSzTx/>
              <a:buFontTx/>
            </a:pPr>
            <a:r>
              <a:rPr lang="en-US" altLang="zh-CN" sz="2800" b="1">
                <a:latin typeface="Arial Black" panose="020B0A04020102020204" pitchFamily="34" charset="0"/>
                <a:cs typeface="Arial Black" panose="020B0A04020102020204" pitchFamily="34" charset="0"/>
                <a:sym typeface="+mn-ea"/>
              </a:rPr>
              <a:t>the Palace Museum.</a:t>
            </a:r>
            <a:endParaRPr lang="en-US" altLang="zh-CN" sz="2800" b="1">
              <a:latin typeface="Arial Black" panose="020B0A04020102020204" pitchFamily="34" charset="0"/>
              <a:cs typeface="Arial Black" panose="020B0A04020102020204" pitchFamily="34" charset="0"/>
              <a:sym typeface="+mn-ea"/>
            </a:endParaRPr>
          </a:p>
        </p:txBody>
      </p:sp>
      <p:sp>
        <p:nvSpPr>
          <p:cNvPr id="2" name="矩形 1"/>
          <p:cNvSpPr/>
          <p:nvPr/>
        </p:nvSpPr>
        <p:spPr>
          <a:xfrm>
            <a:off x="855345" y="1430655"/>
            <a:ext cx="4027805" cy="4214495"/>
          </a:xfrm>
          <a:prstGeom prst="rect">
            <a:avLst/>
          </a:prstGeom>
          <a:ln>
            <a:no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pic>
        <p:nvPicPr>
          <p:cNvPr id="7" name="图片 6"/>
          <p:cNvPicPr>
            <a:picLocks noChangeAspect="1"/>
          </p:cNvPicPr>
          <p:nvPr/>
        </p:nvPicPr>
        <p:blipFill>
          <a:blip r:embed="rId1"/>
          <a:stretch>
            <a:fillRect/>
          </a:stretch>
        </p:blipFill>
        <p:spPr>
          <a:xfrm>
            <a:off x="641985" y="2158365"/>
            <a:ext cx="3562350" cy="2374265"/>
          </a:xfrm>
          <a:prstGeom prst="rect">
            <a:avLst/>
          </a:prstGeom>
        </p:spPr>
      </p:pic>
      <p:sp>
        <p:nvSpPr>
          <p:cNvPr id="9" name="文本框 8"/>
          <p:cNvSpPr txBox="1"/>
          <p:nvPr>
            <p:custDataLst>
              <p:tags r:id="rId2"/>
            </p:custDataLst>
          </p:nvPr>
        </p:nvSpPr>
        <p:spPr>
          <a:xfrm>
            <a:off x="941228" y="4656454"/>
            <a:ext cx="2272824" cy="726282"/>
          </a:xfrm>
          <a:prstGeom prst="rect">
            <a:avLst/>
          </a:prstGeom>
          <a:noFill/>
        </p:spPr>
        <p:txBody>
          <a:bodyPr wrap="none" rtlCol="0">
            <a:noAutofit/>
          </a:bodyPr>
          <a:lstStyle/>
          <a:p>
            <a:r>
              <a:rPr lang="en-US" altLang="zh-CN" sz="3200">
                <a:latin typeface="Times New Roman" panose="02020603050405020304" charset="0"/>
                <a:cs typeface="Times New Roman" panose="02020603050405020304" charset="0"/>
              </a:rPr>
              <a:t>Taihe Hall</a:t>
            </a:r>
            <a:endParaRPr lang="en-US" altLang="zh-CN" sz="3200">
              <a:latin typeface="Times New Roman" panose="02020603050405020304" charset="0"/>
              <a:cs typeface="Times New Roman" panose="02020603050405020304" charset="0"/>
            </a:endParaRPr>
          </a:p>
        </p:txBody>
      </p:sp>
      <p:pic>
        <p:nvPicPr>
          <p:cNvPr id="14" name="图片 13"/>
          <p:cNvPicPr>
            <a:picLocks noChangeAspect="1"/>
          </p:cNvPicPr>
          <p:nvPr/>
        </p:nvPicPr>
        <p:blipFill>
          <a:blip r:embed="rId3"/>
          <a:srcRect l="5849" t="330" r="5849" b="330"/>
          <a:stretch>
            <a:fillRect/>
          </a:stretch>
        </p:blipFill>
        <p:spPr>
          <a:xfrm>
            <a:off x="8000365" y="2172970"/>
            <a:ext cx="3147060" cy="2360295"/>
          </a:xfrm>
          <a:prstGeom prst="rect">
            <a:avLst/>
          </a:prstGeom>
        </p:spPr>
      </p:pic>
      <p:sp>
        <p:nvSpPr>
          <p:cNvPr id="15" name="文本框 14"/>
          <p:cNvSpPr txBox="1"/>
          <p:nvPr>
            <p:custDataLst>
              <p:tags r:id="rId4"/>
            </p:custDataLst>
          </p:nvPr>
        </p:nvSpPr>
        <p:spPr>
          <a:xfrm>
            <a:off x="4875847" y="4656454"/>
            <a:ext cx="2272665" cy="726282"/>
          </a:xfrm>
          <a:prstGeom prst="rect">
            <a:avLst/>
          </a:prstGeom>
          <a:noFill/>
        </p:spPr>
        <p:txBody>
          <a:bodyPr wrap="none" rtlCol="0">
            <a:noAutofit/>
          </a:bodyPr>
          <a:lstStyle/>
          <a:p>
            <a:r>
              <a:rPr lang="en-US" altLang="zh-CN" sz="3200">
                <a:latin typeface="Times New Roman" panose="02020603050405020304" charset="0"/>
                <a:cs typeface="Times New Roman" panose="02020603050405020304" charset="0"/>
              </a:rPr>
              <a:t>Zhonghe Hall</a:t>
            </a:r>
            <a:endParaRPr lang="en-US" altLang="zh-CN" sz="3200">
              <a:latin typeface="Times New Roman" panose="02020603050405020304" charset="0"/>
              <a:cs typeface="Times New Roman" panose="02020603050405020304" charset="0"/>
            </a:endParaRPr>
          </a:p>
        </p:txBody>
      </p:sp>
      <p:pic>
        <p:nvPicPr>
          <p:cNvPr id="16" name="图片 15"/>
          <p:cNvPicPr>
            <a:picLocks noChangeAspect="1"/>
          </p:cNvPicPr>
          <p:nvPr/>
        </p:nvPicPr>
        <p:blipFill>
          <a:blip r:embed="rId5"/>
          <a:srcRect l="3551" t="3604" r="3551" b="3604"/>
          <a:stretch>
            <a:fillRect/>
          </a:stretch>
        </p:blipFill>
        <p:spPr>
          <a:xfrm>
            <a:off x="4446905" y="2172970"/>
            <a:ext cx="3310890" cy="2359660"/>
          </a:xfrm>
          <a:prstGeom prst="rect">
            <a:avLst/>
          </a:prstGeom>
        </p:spPr>
      </p:pic>
      <p:sp>
        <p:nvSpPr>
          <p:cNvPr id="17" name="文本框 16"/>
          <p:cNvSpPr txBox="1"/>
          <p:nvPr>
            <p:custDataLst>
              <p:tags r:id="rId6"/>
            </p:custDataLst>
          </p:nvPr>
        </p:nvSpPr>
        <p:spPr>
          <a:xfrm>
            <a:off x="8810307" y="4656454"/>
            <a:ext cx="2272665" cy="726282"/>
          </a:xfrm>
          <a:prstGeom prst="rect">
            <a:avLst/>
          </a:prstGeom>
          <a:noFill/>
        </p:spPr>
        <p:txBody>
          <a:bodyPr wrap="none" rtlCol="0">
            <a:noAutofit/>
          </a:bodyPr>
          <a:lstStyle/>
          <a:p>
            <a:r>
              <a:rPr lang="en-US" altLang="zh-CN" sz="3200">
                <a:latin typeface="Times New Roman" panose="02020603050405020304" charset="0"/>
                <a:cs typeface="Times New Roman" panose="02020603050405020304" charset="0"/>
              </a:rPr>
              <a:t>Baohe Hall</a:t>
            </a:r>
            <a:endParaRPr lang="en-US" altLang="zh-CN" sz="3200">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47955" y="160020"/>
            <a:ext cx="916305" cy="9163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accent1"/>
                </a:solidFill>
              </a:rPr>
              <a:t>B</a:t>
            </a:r>
            <a:endParaRPr lang="en-US" altLang="zh-CN" sz="3600" b="1">
              <a:solidFill>
                <a:schemeClr val="accent1"/>
              </a:solidFill>
            </a:endParaRPr>
          </a:p>
        </p:txBody>
      </p:sp>
      <p:sp>
        <p:nvSpPr>
          <p:cNvPr id="3" name="矩形 2"/>
          <p:cNvSpPr/>
          <p:nvPr/>
        </p:nvSpPr>
        <p:spPr>
          <a:xfrm>
            <a:off x="1200785" y="711835"/>
            <a:ext cx="10461625" cy="46037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800">
                <a:latin typeface="Arial Black" panose="020B0A04020102020204" pitchFamily="34" charset="0"/>
                <a:cs typeface="Arial Black" panose="020B0A04020102020204" pitchFamily="34" charset="0"/>
              </a:rPr>
              <a:t>Daniel and the exchange students are visiting </a:t>
            </a:r>
            <a:endParaRPr lang="en-US" altLang="zh-CN" sz="2800">
              <a:latin typeface="Arial Black" panose="020B0A04020102020204" pitchFamily="34" charset="0"/>
              <a:cs typeface="Arial Black" panose="020B0A04020102020204" pitchFamily="34" charset="0"/>
            </a:endParaRPr>
          </a:p>
          <a:p>
            <a:r>
              <a:rPr lang="en-US" altLang="zh-CN" sz="2800">
                <a:latin typeface="Arial Black" panose="020B0A04020102020204" pitchFamily="34" charset="0"/>
                <a:cs typeface="Arial Black" panose="020B0A04020102020204" pitchFamily="34" charset="0"/>
              </a:rPr>
              <a:t>the Palace Museum. Listen to the tour guide and complete the table below.</a:t>
            </a:r>
            <a:endParaRPr lang="en-US" altLang="zh-CN" sz="2800">
              <a:latin typeface="Arial Black" panose="020B0A04020102020204" pitchFamily="34" charset="0"/>
              <a:cs typeface="Arial Black" panose="020B0A04020102020204" pitchFamily="34" charset="0"/>
            </a:endParaRPr>
          </a:p>
        </p:txBody>
      </p:sp>
      <p:sp>
        <p:nvSpPr>
          <p:cNvPr id="2" name="矩形 1"/>
          <p:cNvSpPr/>
          <p:nvPr/>
        </p:nvSpPr>
        <p:spPr>
          <a:xfrm>
            <a:off x="855345" y="1430655"/>
            <a:ext cx="4027805" cy="4214495"/>
          </a:xfrm>
          <a:prstGeom prst="rect">
            <a:avLst/>
          </a:prstGeom>
          <a:ln>
            <a:no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graphicFrame>
        <p:nvGraphicFramePr>
          <p:cNvPr id="7" name="表格 6"/>
          <p:cNvGraphicFramePr>
            <a:graphicFrameLocks noGrp="1"/>
          </p:cNvGraphicFramePr>
          <p:nvPr/>
        </p:nvGraphicFramePr>
        <p:xfrm>
          <a:off x="710474" y="1964849"/>
          <a:ext cx="10654212" cy="3779520"/>
        </p:xfrm>
        <a:graphic>
          <a:graphicData uri="http://schemas.openxmlformats.org/drawingml/2006/table">
            <a:tbl>
              <a:tblPr firstRow="1" bandRow="1">
                <a:tableStyleId>{5C22544A-7EE6-4342-B048-85BDC9FD1C3A}</a:tableStyleId>
              </a:tblPr>
              <a:tblGrid>
                <a:gridCol w="2724647"/>
                <a:gridCol w="7929565"/>
              </a:tblGrid>
              <a:tr h="370840">
                <a:tc>
                  <a:txBody>
                    <a:bodyPr wrap="square"/>
                    <a:lstStyle/>
                    <a:p>
                      <a:pPr algn="l"/>
                      <a:r>
                        <a:rPr lang="en-US" altLang="zh-CN" sz="3200">
                          <a:solidFill>
                            <a:schemeClr val="tx1"/>
                          </a:solidFill>
                          <a:latin typeface="Times New Roman" panose="02020603050405020304" charset="0"/>
                          <a:cs typeface="Times New Roman" panose="02020603050405020304" charset="0"/>
                        </a:rPr>
                        <a:t>Hall</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B78CBA"/>
                    </a:solidFill>
                  </a:tcPr>
                </a:tc>
                <a:tc>
                  <a:txBody>
                    <a:bodyPr wrap="square"/>
                    <a:lstStyle/>
                    <a:p>
                      <a:pPr algn="l"/>
                      <a:r>
                        <a:rPr lang="en-US" altLang="zh-CN" sz="3200">
                          <a:solidFill>
                            <a:schemeClr val="tx1"/>
                          </a:solidFill>
                          <a:latin typeface="Times New Roman" panose="02020603050405020304" charset="0"/>
                          <a:cs typeface="Times New Roman" panose="02020603050405020304" charset="0"/>
                        </a:rPr>
                        <a:t>What it is like</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B78CBA"/>
                    </a:solidFill>
                  </a:tcPr>
                </a:tc>
              </a:tr>
              <a:tr h="370840">
                <a:tc>
                  <a:txBody>
                    <a:bodyPr wrap="square"/>
                    <a:lstStyle/>
                    <a:p>
                      <a:pPr algn="l"/>
                      <a:r>
                        <a:rPr lang="en-US" altLang="zh-CN" sz="3200" b="1" err="1">
                          <a:solidFill>
                            <a:schemeClr val="tx1"/>
                          </a:solidFill>
                          <a:latin typeface="Times New Roman" panose="02020603050405020304" charset="0"/>
                          <a:cs typeface="Times New Roman" panose="02020603050405020304" charset="0"/>
                        </a:rPr>
                        <a:t>Taihe Hall</a:t>
                      </a:r>
                      <a:endParaRPr lang="zh-CN" altLang="en-US" sz="3200" b="1">
                        <a:solidFill>
                          <a:schemeClr val="tx1"/>
                        </a:solidFill>
                        <a:latin typeface="Times New Roman" panose="02020603050405020304" charset="0"/>
                        <a:cs typeface="Times New Roman" panose="02020603050405020304" charset="0"/>
                      </a:endParaRPr>
                    </a:p>
                  </a:txBody>
                  <a:tcPr vert="horz" anchor="ctr">
                    <a:solidFill>
                      <a:srgbClr val="D2B0D2"/>
                    </a:solidFill>
                  </a:tcPr>
                </a:tc>
                <a:tc>
                  <a:txBody>
                    <a:bodyPr wrap="square"/>
                    <a:lstStyle/>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About </a:t>
                      </a:r>
                      <a:r>
                        <a:rPr lang="en-US" altLang="zh-CN" sz="3200" baseline="30000">
                          <a:solidFill>
                            <a:schemeClr val="tx1"/>
                          </a:solidFill>
                          <a:latin typeface="Times New Roman" panose="02020603050405020304" charset="0"/>
                          <a:cs typeface="Times New Roman" panose="02020603050405020304" charset="0"/>
                        </a:rPr>
                        <a:t>(1)</a:t>
                      </a:r>
                      <a:r>
                        <a:rPr lang="en-US" altLang="zh-CN" sz="3200">
                          <a:solidFill>
                            <a:schemeClr val="tx1"/>
                          </a:solidFill>
                          <a:latin typeface="Times New Roman" panose="02020603050405020304" charset="0"/>
                          <a:cs typeface="Times New Roman" panose="02020603050405020304" charset="0"/>
                        </a:rPr>
                        <a:t> __________ high</a:t>
                      </a:r>
                      <a:endParaRPr lang="en-US" altLang="zh-CN" sz="3200">
                        <a:solidFill>
                          <a:schemeClr val="tx1"/>
                        </a:solidFill>
                        <a:latin typeface="Times New Roman" panose="02020603050405020304" charset="0"/>
                        <a:cs typeface="Times New Roman" panose="02020603050405020304" charset="0"/>
                      </a:endParaRPr>
                    </a:p>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A golden </a:t>
                      </a:r>
                      <a:r>
                        <a:rPr lang="en-US" altLang="zh-CN" sz="3200" kern="1200" baseline="30000">
                          <a:solidFill>
                            <a:schemeClr val="tx1"/>
                          </a:solidFill>
                          <a:latin typeface="Times New Roman" panose="02020603050405020304" charset="0"/>
                          <a:ea typeface="+mn-ea"/>
                          <a:cs typeface="Times New Roman" panose="02020603050405020304" charset="0"/>
                        </a:rPr>
                        <a:t>(2)</a:t>
                      </a:r>
                      <a:r>
                        <a:rPr lang="en-US" altLang="zh-CN" sz="3200">
                          <a:solidFill>
                            <a:schemeClr val="tx1"/>
                          </a:solidFill>
                          <a:latin typeface="Times New Roman" panose="02020603050405020304" charset="0"/>
                          <a:cs typeface="Times New Roman" panose="02020603050405020304" charset="0"/>
                        </a:rPr>
                        <a:t> __________ in the large hall</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DFCCE1"/>
                    </a:solidFill>
                  </a:tcPr>
                </a:tc>
              </a:tr>
              <a:tr h="370840">
                <a:tc>
                  <a:txBody>
                    <a:bodyPr wrap="square"/>
                    <a:lstStyle/>
                    <a:p>
                      <a:pPr algn="l"/>
                      <a:r>
                        <a:rPr lang="en-US" altLang="zh-CN" sz="3200" b="1">
                          <a:solidFill>
                            <a:schemeClr val="tx1"/>
                          </a:solidFill>
                          <a:latin typeface="Times New Roman" panose="02020603050405020304" charset="0"/>
                          <a:cs typeface="Times New Roman" panose="02020603050405020304" charset="0"/>
                        </a:rPr>
                        <a:t>Zhonghe Hall</a:t>
                      </a:r>
                      <a:endParaRPr lang="zh-CN" altLang="en-US" sz="3200" b="1">
                        <a:solidFill>
                          <a:schemeClr val="tx1"/>
                        </a:solidFill>
                        <a:latin typeface="Times New Roman" panose="02020603050405020304" charset="0"/>
                        <a:cs typeface="Times New Roman" panose="02020603050405020304" charset="0"/>
                      </a:endParaRPr>
                    </a:p>
                  </a:txBody>
                  <a:tcPr vert="horz" anchor="ctr">
                    <a:solidFill>
                      <a:srgbClr val="D2B0D2"/>
                    </a:solidFill>
                  </a:tcPr>
                </a:tc>
                <a:tc>
                  <a:txBody>
                    <a:bodyPr wrap="square"/>
                    <a:lstStyle/>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A building in the shape of a </a:t>
                      </a:r>
                      <a:r>
                        <a:rPr lang="en-US" altLang="zh-CN" sz="3200" kern="1200" baseline="30000">
                          <a:solidFill>
                            <a:schemeClr val="tx1"/>
                          </a:solidFill>
                          <a:latin typeface="Times New Roman" panose="02020603050405020304" charset="0"/>
                          <a:ea typeface="+mn-ea"/>
                          <a:cs typeface="Times New Roman" panose="02020603050405020304" charset="0"/>
                        </a:rPr>
                        <a:t>(3)</a:t>
                      </a:r>
                      <a:r>
                        <a:rPr lang="en-US" altLang="zh-CN" sz="3200">
                          <a:solidFill>
                            <a:schemeClr val="tx1"/>
                          </a:solidFill>
                          <a:latin typeface="Times New Roman" panose="02020603050405020304" charset="0"/>
                          <a:cs typeface="Times New Roman" panose="02020603050405020304" charset="0"/>
                        </a:rPr>
                        <a:t> __________</a:t>
                      </a:r>
                      <a:endParaRPr lang="en-US" altLang="zh-CN" sz="3200">
                        <a:solidFill>
                          <a:schemeClr val="tx1"/>
                        </a:solidFill>
                        <a:latin typeface="Times New Roman" panose="02020603050405020304" charset="0"/>
                        <a:cs typeface="Times New Roman" panose="02020603050405020304" charset="0"/>
                      </a:endParaRPr>
                    </a:p>
                    <a:p>
                      <a:pPr marL="457200" indent="-457200" algn="l">
                        <a:buFont typeface="Arial" panose="020B0604020202090204" pitchFamily="34" charset="0"/>
                        <a:buChar char="•"/>
                      </a:pPr>
                      <a:r>
                        <a:rPr lang="en-US" altLang="zh-CN" sz="3200" kern="1200" baseline="30000">
                          <a:solidFill>
                            <a:schemeClr val="tx1"/>
                          </a:solidFill>
                          <a:latin typeface="Times New Roman" panose="02020603050405020304" charset="0"/>
                          <a:ea typeface="+mn-ea"/>
                          <a:cs typeface="Times New Roman" panose="02020603050405020304" charset="0"/>
                        </a:rPr>
                        <a:t>(4) </a:t>
                      </a:r>
                      <a:r>
                        <a:rPr lang="en-US" altLang="zh-CN" sz="3200">
                          <a:solidFill>
                            <a:schemeClr val="tx1"/>
                          </a:solidFill>
                          <a:latin typeface="Times New Roman" panose="02020603050405020304" charset="0"/>
                          <a:cs typeface="Times New Roman" panose="02020603050405020304" charset="0"/>
                        </a:rPr>
                        <a:t>___________on four sides</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DFCCE1"/>
                    </a:solidFill>
                  </a:tcPr>
                </a:tc>
              </a:tr>
              <a:tr h="370840">
                <a:tc>
                  <a:txBody>
                    <a:bodyPr wrap="square"/>
                    <a:lstStyle/>
                    <a:p>
                      <a:pPr algn="l"/>
                      <a:r>
                        <a:rPr lang="en-US" altLang="zh-CN" sz="3200" b="1" err="1">
                          <a:solidFill>
                            <a:schemeClr val="tx1"/>
                          </a:solidFill>
                          <a:latin typeface="Times New Roman" panose="02020603050405020304" charset="0"/>
                          <a:cs typeface="Times New Roman" panose="02020603050405020304" charset="0"/>
                        </a:rPr>
                        <a:t>Baohe Hall</a:t>
                      </a:r>
                      <a:endParaRPr lang="zh-CN" altLang="en-US" sz="3200" b="1">
                        <a:solidFill>
                          <a:schemeClr val="tx1"/>
                        </a:solidFill>
                        <a:latin typeface="Times New Roman" panose="02020603050405020304" charset="0"/>
                        <a:cs typeface="Times New Roman" panose="02020603050405020304" charset="0"/>
                      </a:endParaRPr>
                    </a:p>
                  </a:txBody>
                  <a:tcPr vert="horz" anchor="ctr">
                    <a:solidFill>
                      <a:srgbClr val="D2B0D2"/>
                    </a:solidFill>
                  </a:tcPr>
                </a:tc>
                <a:tc>
                  <a:txBody>
                    <a:bodyPr wrap="square"/>
                    <a:lstStyle/>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A yellow roof with </a:t>
                      </a:r>
                      <a:r>
                        <a:rPr lang="en-US" altLang="zh-CN" sz="3200" kern="1200" baseline="30000">
                          <a:solidFill>
                            <a:schemeClr val="tx1"/>
                          </a:solidFill>
                          <a:latin typeface="Times New Roman" panose="02020603050405020304" charset="0"/>
                          <a:ea typeface="+mn-ea"/>
                          <a:cs typeface="Times New Roman" panose="02020603050405020304" charset="0"/>
                        </a:rPr>
                        <a:t>(5)</a:t>
                      </a:r>
                      <a:r>
                        <a:rPr lang="en-US" altLang="zh-CN" sz="3200">
                          <a:solidFill>
                            <a:schemeClr val="tx1"/>
                          </a:solidFill>
                          <a:latin typeface="Times New Roman" panose="02020603050405020304" charset="0"/>
                          <a:cs typeface="Times New Roman" panose="02020603050405020304" charset="0"/>
                        </a:rPr>
                        <a:t> ___________ on it</a:t>
                      </a:r>
                      <a:endParaRPr lang="en-US" altLang="zh-CN" sz="3200">
                        <a:solidFill>
                          <a:schemeClr val="tx1"/>
                        </a:solidFill>
                        <a:latin typeface="Times New Roman" panose="02020603050405020304" charset="0"/>
                        <a:cs typeface="Times New Roman" panose="02020603050405020304" charset="0"/>
                      </a:endParaRPr>
                    </a:p>
                    <a:p>
                      <a:pPr marL="457200" indent="-457200" algn="l">
                        <a:buFont typeface="Arial" panose="020B0604020202090204" pitchFamily="34" charset="0"/>
                        <a:buChar char="•"/>
                      </a:pPr>
                      <a:r>
                        <a:rPr lang="en-US" altLang="zh-CN" sz="3200">
                          <a:solidFill>
                            <a:schemeClr val="tx1"/>
                          </a:solidFill>
                          <a:latin typeface="Times New Roman" panose="02020603050405020304" charset="0"/>
                          <a:cs typeface="Times New Roman" panose="02020603050405020304" charset="0"/>
                        </a:rPr>
                        <a:t>Beautiful (6) ___________outside</a:t>
                      </a:r>
                      <a:endParaRPr lang="zh-CN" altLang="en-US" sz="3200">
                        <a:solidFill>
                          <a:schemeClr val="tx1"/>
                        </a:solidFill>
                        <a:latin typeface="Times New Roman" panose="02020603050405020304" charset="0"/>
                        <a:cs typeface="Times New Roman" panose="02020603050405020304" charset="0"/>
                      </a:endParaRPr>
                    </a:p>
                  </a:txBody>
                  <a:tcPr vert="horz" anchor="ctr">
                    <a:solidFill>
                      <a:srgbClr val="DFCCE1"/>
                    </a:solidFill>
                  </a:tcPr>
                </a:tc>
              </a:tr>
            </a:tbl>
          </a:graphicData>
        </a:graphic>
      </p:graphicFrame>
      <p:grpSp>
        <p:nvGrpSpPr>
          <p:cNvPr id="17" name="组合 16"/>
          <p:cNvGrpSpPr/>
          <p:nvPr/>
        </p:nvGrpSpPr>
        <p:grpSpPr>
          <a:xfrm>
            <a:off x="3016250" y="308640"/>
            <a:ext cx="5504815" cy="5435600"/>
            <a:chOff x="5449" y="-159"/>
            <a:chExt cx="8669" cy="8560"/>
          </a:xfrm>
        </p:grpSpPr>
        <p:pic>
          <p:nvPicPr>
            <p:cNvPr id="18" name="图片 17" descr="31.18"/>
            <p:cNvPicPr>
              <a:picLocks noChangeAspect="1"/>
            </p:cNvPicPr>
            <p:nvPr/>
          </p:nvPicPr>
          <p:blipFill>
            <a:blip r:embed="rId1"/>
            <a:srcRect l="13371" t="13736" r="13176" b="21633"/>
            <a:stretch>
              <a:fillRect/>
            </a:stretch>
          </p:blipFill>
          <p:spPr>
            <a:xfrm>
              <a:off x="5449" y="-159"/>
              <a:ext cx="8669" cy="8560"/>
            </a:xfrm>
            <a:prstGeom prst="rect">
              <a:avLst/>
            </a:prstGeom>
          </p:spPr>
        </p:pic>
        <p:sp>
          <p:nvSpPr>
            <p:cNvPr id="19" name="文本框 18"/>
            <p:cNvSpPr txBox="1"/>
            <p:nvPr/>
          </p:nvSpPr>
          <p:spPr>
            <a:xfrm>
              <a:off x="6440" y="2128"/>
              <a:ext cx="7090" cy="5925"/>
            </a:xfrm>
            <a:prstGeom prst="rect">
              <a:avLst/>
            </a:prstGeom>
            <a:noFill/>
          </p:spPr>
          <p:txBody>
            <a:bodyPr wrap="square" rtlCol="0">
              <a:noAutofit/>
            </a:bodyPr>
            <a:lstStyle/>
            <a:p>
              <a:r>
                <a:rPr lang="en-US" altLang="zh-CN" sz="3200">
                  <a:latin typeface="Impact" panose="020B0806030902050204" charset="0"/>
                  <a:cs typeface="Impact" panose="020B0806030902050204" charset="0"/>
                </a:rPr>
                <a:t>When listening about a </a:t>
              </a:r>
              <a:r>
                <a:rPr lang="en-US" altLang="zh-CN" sz="3200">
                  <a:solidFill>
                    <a:srgbClr val="FF0000"/>
                  </a:solidFill>
                  <a:latin typeface="Impact" panose="020B0806030902050204" charset="0"/>
                  <a:cs typeface="Impact" panose="020B0806030902050204" charset="0"/>
                </a:rPr>
                <a:t>place</a:t>
              </a:r>
              <a:r>
                <a:rPr lang="en-US" altLang="zh-CN" sz="3200">
                  <a:latin typeface="Impact" panose="020B0806030902050204" charset="0"/>
                  <a:cs typeface="Impact" panose="020B0806030902050204" charset="0"/>
                </a:rPr>
                <a:t>, it is important to listen carefully for the </a:t>
              </a:r>
              <a:r>
                <a:rPr lang="en-US" altLang="zh-CN" sz="3200">
                  <a:solidFill>
                    <a:srgbClr val="FF0000"/>
                  </a:solidFill>
                  <a:latin typeface="Impact" panose="020B0806030902050204" charset="0"/>
                  <a:cs typeface="Impact" panose="020B0806030902050204" charset="0"/>
                </a:rPr>
                <a:t>names of its parts, its location</a:t>
              </a:r>
              <a:r>
                <a:rPr lang="en-US" altLang="zh-CN" sz="3200">
                  <a:latin typeface="Impact" panose="020B0806030902050204" charset="0"/>
                  <a:cs typeface="Impact" panose="020B0806030902050204" charset="0"/>
                </a:rPr>
                <a:t>, etc.</a:t>
              </a:r>
              <a:endParaRPr lang="en-US" altLang="zh-CN" sz="3200">
                <a:latin typeface="Impact" panose="020B0806030902050204" charset="0"/>
                <a:cs typeface="Impact" panose="020B0806030902050204" charset="0"/>
              </a:endParaRPr>
            </a:p>
            <a:p>
              <a:r>
                <a:rPr lang="zh-CN" altLang="en-US" sz="3200">
                  <a:latin typeface="汉仪楷体简" panose="02010600000101010101" charset="-122"/>
                  <a:ea typeface="汉仪楷体简" panose="02010600000101010101" charset="-122"/>
                  <a:cs typeface="汉仪楷体简" panose="02010600000101010101" charset="-122"/>
                </a:rPr>
                <a:t>在听地点时，主要仔细听内部的名称、位置等。</a:t>
              </a:r>
              <a:endParaRPr lang="zh-CN" altLang="en-US" sz="3200">
                <a:latin typeface="汉仪楷体简" panose="02010600000101010101" charset="-122"/>
                <a:ea typeface="汉仪楷体简" panose="02010600000101010101" charset="-122"/>
                <a:cs typeface="汉仪楷体简" panose="02010600000101010101" charset="-122"/>
              </a:endParaRPr>
            </a:p>
          </p:txBody>
        </p:sp>
        <p:sp>
          <p:nvSpPr>
            <p:cNvPr id="20" name="文本框 19"/>
            <p:cNvSpPr txBox="1"/>
            <p:nvPr/>
          </p:nvSpPr>
          <p:spPr>
            <a:xfrm>
              <a:off x="8487" y="1276"/>
              <a:ext cx="2451" cy="1352"/>
            </a:xfrm>
            <a:prstGeom prst="rect">
              <a:avLst/>
            </a:prstGeom>
            <a:noFill/>
          </p:spPr>
          <p:txBody>
            <a:bodyPr wrap="square" rtlCol="0">
              <a:noAutofit/>
            </a:bodyPr>
            <a:lstStyle/>
            <a:p>
              <a:pPr algn="ctr" fontAlgn="auto">
                <a:lnSpc>
                  <a:spcPct val="120000"/>
                </a:lnSpc>
              </a:pPr>
              <a:r>
                <a:rPr lang="en-US" altLang="zh-CN" sz="3600" b="1">
                  <a:solidFill>
                    <a:srgbClr val="FF0000"/>
                  </a:solidFill>
                  <a:latin typeface="Arial Black" panose="020B0A04020102020204" pitchFamily="34" charset="0"/>
                  <a:ea typeface="华文中宋" panose="02010600040101010101" pitchFamily="2" charset="-122"/>
                  <a:cs typeface="Arial Black" panose="020B0A04020102020204" pitchFamily="34" charset="0"/>
                  <a:sym typeface="+mn-ea"/>
                </a:rPr>
                <a:t>Tips:</a:t>
              </a:r>
              <a:endParaRPr lang="en-US" altLang="zh-CN" sz="3600" b="1">
                <a:solidFill>
                  <a:srgbClr val="FF0000"/>
                </a:solidFill>
                <a:latin typeface="Arial Black" panose="020B0A04020102020204" pitchFamily="34" charset="0"/>
                <a:ea typeface="华文中宋" panose="02010600040101010101" pitchFamily="2" charset="-122"/>
                <a:cs typeface="Arial Black" panose="020B0A04020102020204" pitchFamily="34" charset="0"/>
                <a:sym typeface="+mn-ea"/>
              </a:endParaRPr>
            </a:p>
            <a:p>
              <a:pPr algn="l" fontAlgn="auto">
                <a:lnSpc>
                  <a:spcPct val="120000"/>
                </a:lnSpc>
              </a:pPr>
              <a:endParaRPr lang="en-US" altLang="zh-CN" sz="3600" b="1">
                <a:solidFill>
                  <a:srgbClr val="FF0000"/>
                </a:solidFill>
                <a:latin typeface="Arial Black" panose="020B0A04020102020204" pitchFamily="34" charset="0"/>
                <a:ea typeface="华文中宋" panose="02010600040101010101" pitchFamily="2" charset="-122"/>
                <a:cs typeface="Arial Black" panose="020B0A04020102020204" pitchFamily="34" charset="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p="http://schemas.openxmlformats.org/presentationml/2006/main">
  <p:tag name="KSO_WM_DIAGRAM_VIRTUALLY_FRAME" val="{&quot;height&quot;:369.45,&quot;left&quot;:459.7,&quot;top&quot;:81.2,&quot;width&quot;:713.6}"/>
</p:tagLst>
</file>

<file path=ppt/tags/tag10.xml><?xml version="1.0" encoding="utf-8"?>
<p:tagLst xmlns:p="http://schemas.openxmlformats.org/presentationml/2006/main">
  <p:tag name="KSO_WM_DIAGRAM_VIRTUALLY_FRAME" val="{&quot;height&quot;:369.45,&quot;left&quot;:453.35,&quot;top&quot;:81.2,&quot;width&quot;:719.95}"/>
</p:tagLst>
</file>

<file path=ppt/tags/tag11.xml><?xml version="1.0" encoding="utf-8"?>
<p:tagLst xmlns:p="http://schemas.openxmlformats.org/presentationml/2006/main">
  <p:tag name="KSO_WM_DIAGRAM_VIRTUALLY_FRAME" val="{&quot;height&quot;:369.45,&quot;left&quot;:453.35,&quot;top&quot;:81.2,&quot;width&quot;:719.95}"/>
</p:tagLst>
</file>

<file path=ppt/tags/tag12.xml><?xml version="1.0" encoding="utf-8"?>
<p:tagLst xmlns:p="http://schemas.openxmlformats.org/presentationml/2006/main">
  <p:tag name="KSO_WM_DIAGRAM_VIRTUALLY_FRAME" val="{&quot;height&quot;:369.45,&quot;left&quot;:459.7,&quot;top&quot;:81.2,&quot;width&quot;:713.6}"/>
</p:tagLst>
</file>

<file path=ppt/tags/tag13.xml><?xml version="1.0" encoding="utf-8"?>
<p:tagLst xmlns:p="http://schemas.openxmlformats.org/presentationml/2006/main">
  <p:tag name="KSO_WM_DIAGRAM_VIRTUALLY_FRAME" val="{&quot;height&quot;:369.45,&quot;left&quot;:459.7,&quot;top&quot;:81.2,&quot;width&quot;:713.6}"/>
</p:tagLst>
</file>

<file path=ppt/tags/tag14.xml><?xml version="1.0" encoding="utf-8"?>
<p:tagLst xmlns:p="http://schemas.openxmlformats.org/presentationml/2006/main">
  <p:tag name="KSO_WM_DIAGRAM_VIRTUALLY_FRAME" val="{&quot;height&quot;:369.45,&quot;left&quot;:459.7,&quot;top&quot;:81.2,&quot;width&quot;:713.6}"/>
</p:tagLst>
</file>

<file path=ppt/tags/tag15.xml><?xml version="1.0" encoding="utf-8"?>
<p:tagLst xmlns:p="http://schemas.openxmlformats.org/presentationml/2006/main">
  <p:tag name="KSO_WM_DIAGRAM_VIRTUALLY_FRAME" val="{&quot;height&quot;:369.45,&quot;left&quot;:459.7,&quot;top&quot;:81.2,&quot;width&quot;:713.6}"/>
</p:tagLst>
</file>

<file path=ppt/tags/tag16.xml><?xml version="1.0" encoding="utf-8"?>
<p:tagLst xmlns:p="http://schemas.openxmlformats.org/presentationml/2006/main">
  <p:tag name="KSO_WM_DIAGRAM_VIRTUALLY_FRAME" val="{&quot;height&quot;:369.45,&quot;left&quot;:459.7,&quot;top&quot;:81.2,&quot;width&quot;:713.6}"/>
</p:tagLst>
</file>

<file path=ppt/tags/tag17.xml><?xml version="1.0" encoding="utf-8"?>
<p:tagLst xmlns:p="http://schemas.openxmlformats.org/presentationml/2006/main">
  <p:tag name="KSO_WM_DIAGRAM_VIRTUALLY_FRAME" val="{&quot;height&quot;:369.45,&quot;left&quot;:459.7,&quot;top&quot;:81.2,&quot;width&quot;:713.6}"/>
</p:tagLst>
</file>

<file path=ppt/tags/tag18.xml><?xml version="1.0" encoding="utf-8"?>
<p:tagLst xmlns:p="http://schemas.openxmlformats.org/presentationml/2006/main">
  <p:tag name="KSO_WM_DIAGRAM_VIRTUALLY_FRAME" val="{&quot;height&quot;:369.45,&quot;left&quot;:459.7,&quot;top&quot;:81.2,&quot;width&quot;:713.6}"/>
</p:tagLst>
</file>

<file path=ppt/tags/tag19.xml><?xml version="1.0" encoding="utf-8"?>
<p:tagLst xmlns:p="http://schemas.openxmlformats.org/presentationml/2006/main">
  <p:tag name="KSO_WM_DIAGRAM_VIRTUALLY_FRAME" val="{&quot;height&quot;:369.45,&quot;left&quot;:459.7,&quot;top&quot;:81.2,&quot;width&quot;:713.6}"/>
</p:tagLst>
</file>

<file path=ppt/tags/tag2.xml><?xml version="1.0" encoding="utf-8"?>
<p:tagLst xmlns:p="http://schemas.openxmlformats.org/presentationml/2006/main">
  <p:tag name="KSO_WM_DIAGRAM_VIRTUALLY_FRAME" val="{&quot;height&quot;:237.54409448818896,&quot;left&quot;:121.58740157480315,&quot;top&quot;:101.86362204724409,&quot;width&quot;:701.5753543307086}"/>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 name="KSO_WM_UNIT_PLACING_PICTURE_USER_VIEWPORT" val="{&quot;height&quot;:16120,&quot;width&quot;:13115}"/>
</p:tagLst>
</file>

<file path=ppt/tags/tag22.xml><?xml version="1.0" encoding="utf-8"?>
<p:tagLst xmlns:p="http://schemas.openxmlformats.org/presentationml/2006/main">
  <p:tag name="ANIMSTRING" val="06845e1e48f104eaaa8e41c400262d67"/>
  <p:tag name="KSO_WM_BEAUTIFY_FLAG" val="#wm#"/>
  <p:tag name="KSO_WM_DECORATE_TAGETSHAPES_IDS" val="7"/>
  <p:tag name="KSO_WM_TAG_VERSION" val="1.0"/>
  <p:tag name="KSO_WM_TEMPLATE_CATEGORY" val="mixed"/>
  <p:tag name="KSO_WM_TEMPLATE_INDEX" val="20200373"/>
  <p:tag name="KSO_WM_UNIT_COMPATIBLE" val="0"/>
  <p:tag name="KSO_WM_UNIT_DIAGRAM_ISNUMVISUAL" val="0"/>
  <p:tag name="KSO_WM_UNIT_DIAGRAM_ISREFERUNIT" val="0"/>
  <p:tag name="KSO_WM_UNIT_HIGHLIGHT" val="0"/>
  <p:tag name="KSO_WM_UNIT_ID" val="mixed20200373_1*i*2"/>
  <p:tag name="KSO_WM_UNIT_INDEX" val="2"/>
  <p:tag name="KSO_WM_UNIT_LAYERLEVEL" val="1"/>
  <p:tag name="KSO_WM_UNIT_SUBTYPE" val="f"/>
  <p:tag name="KSO_WM_UNIT_TYPE" val="i"/>
  <p:tag name="PA" val="v5.2.3"/>
  <p:tag name="RESOURCEID" val="636440342935487115"/>
  <p:tag name="SCENECOLOR-TEXT" val="Color_Theme"/>
  <p:tag name="SCENECOLOR-TEXT-VALUE" val="2"/>
  <p:tag name="SCENEID" val="Unkown"/>
  <p:tag name="SCENELINKIDS" val="2|3"/>
  <p:tag name="SCENESHAPESUBTYPE" val="SceneSimpleShape"/>
  <p:tag name="SCENESHAPETYPE" val="SceneShape"/>
</p:tagLst>
</file>

<file path=ppt/tags/tag23.xml><?xml version="1.0" encoding="utf-8"?>
<p:tagLst xmlns:p="http://schemas.openxmlformats.org/presentationml/2006/main">
  <p:tag name="RESOURCE_RECORD_KEY" val="{&quot;13&quot;:[20242008,4721717]}"/>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DIAGRAM_VIRTUALLY_FRAME" val="{&quot;height&quot;:383.05984251968505,&quot;left&quot;:49.35,&quot;top&quot;:102.99015748031495,&quot;width&quot;:889.4922047244094}"/>
</p:tagLst>
</file>

<file path=ppt/tags/tag26.xml><?xml version="1.0" encoding="utf-8"?>
<p:tagLst xmlns:p="http://schemas.openxmlformats.org/presentationml/2006/main">
  <p:tag name="KSO_WM_DIAGRAM_VIRTUALLY_FRAME" val="{&quot;height&quot;:383.05984251968505,&quot;left&quot;:49.35,&quot;top&quot;:102.99015748031495,&quot;width&quot;:889.4922047244094}"/>
</p:tagLst>
</file>

<file path=ppt/tags/tag27.xml><?xml version="1.0" encoding="utf-8"?>
<p:tagLst xmlns:p="http://schemas.openxmlformats.org/presentationml/2006/main">
  <p:tag name="KSO_WM_DIAGRAM_VIRTUALLY_FRAME" val="{&quot;height&quot;:383.05984251968505,&quot;left&quot;:49.35,&quot;top&quot;:102.99015748031495,&quot;width&quot;:889.4922047244094}"/>
</p:tagLst>
</file>

<file path=ppt/tags/tag28.xml><?xml version="1.0" encoding="utf-8"?>
<p:tagLst xmlns:p="http://schemas.openxmlformats.org/presentationml/2006/main">
  <p:tag name="KSO_WM_DIAGRAM_VIRTUALLY_FRAME" val="{&quot;height&quot;:383.05984251968505,&quot;left&quot;:49.35,&quot;top&quot;:102.99015748031495,&quot;width&quot;:889.4922047244094}"/>
</p:tagLst>
</file>

<file path=ppt/tags/tag29.xml><?xml version="1.0" encoding="utf-8"?>
<p:tagLst xmlns:p="http://schemas.openxmlformats.org/presentationml/2006/main">
  <p:tag name="AS_OS" val="Unix 3.10 unknown"/>
  <p:tag name="AS_RELEASE_DATE" val="2023.03.31"/>
  <p:tag name="AS_TITLE" val="Aspose.Slides for Java"/>
  <p:tag name="AS_VERSION" val="23.3"/>
  <p:tag name="COMMONDATA" val="eyJoZGlkIjoiMGJmMjkyZTliODE5YThlMmY5MjFmOGRjNjI2YjQ1MDgifQ=="/>
</p:tagLst>
</file>

<file path=ppt/tags/tag3.xml><?xml version="1.0" encoding="utf-8"?>
<p:tagLst xmlns:p="http://schemas.openxmlformats.org/presentationml/2006/main">
  <p:tag name="KSO_WM_DIAGRAM_VIRTUALLY_FRAME" val="{&quot;height&quot;:237.54409448818896,&quot;left&quot;:121.58740157480315,&quot;top&quot;:101.86362204724409,&quot;width&quot;:701.5753543307086}"/>
</p:tagLst>
</file>

<file path=ppt/tags/tag4.xml><?xml version="1.0" encoding="utf-8"?>
<p:tagLst xmlns:p="http://schemas.openxmlformats.org/presentationml/2006/main">
  <p:tag name="KSO_WM_DIAGRAM_VIRTUALLY_FRAME" val="{&quot;height&quot;:237.54409448818896,&quot;left&quot;:121.58740157480315,&quot;top&quot;:101.86362204724409,&quot;width&quot;:701.5753543307086}"/>
</p:tagLst>
</file>

<file path=ppt/tags/tag5.xml><?xml version="1.0" encoding="utf-8"?>
<p:tagLst xmlns:p="http://schemas.openxmlformats.org/presentationml/2006/main">
  <p:tag name="KSO_WM_DIAGRAM_VIRTUALLY_FRAME" val="{&quot;height&quot;:237.54409448818896,&quot;left&quot;:121.58740157480315,&quot;top&quot;:101.86362204724409,&quot;width&quot;:701.5753543307086}"/>
</p:tagLst>
</file>

<file path=ppt/tags/tag6.xml><?xml version="1.0" encoding="utf-8"?>
<p:tagLst xmlns:p="http://schemas.openxmlformats.org/presentationml/2006/main">
  <p:tag name="KSO_WM_DIAGRAM_VIRTUALLY_FRAME" val="{&quot;height&quot;:237.54409448818896,&quot;left&quot;:121.58740157480315,&quot;top&quot;:101.86362204724409,&quot;width&quot;:701.5753543307086}"/>
</p:tagLst>
</file>

<file path=ppt/tags/tag7.xml><?xml version="1.0" encoding="utf-8"?>
<p:tagLst xmlns:p="http://schemas.openxmlformats.org/presentationml/2006/main">
  <p:tag name="KSO_WM_DIAGRAM_VIRTUALLY_FRAME" val="{&quot;height&quot;:369.45,&quot;left&quot;:453.35,&quot;top&quot;:81.2,&quot;width&quot;:719.95}"/>
</p:tagLst>
</file>

<file path=ppt/tags/tag8.xml><?xml version="1.0" encoding="utf-8"?>
<p:tagLst xmlns:p="http://schemas.openxmlformats.org/presentationml/2006/main">
  <p:tag name="KSO_WM_DIAGRAM_VIRTUALLY_FRAME" val="{&quot;height&quot;:369.45,&quot;left&quot;:453.35,&quot;top&quot;:81.2,&quot;width&quot;:719.95}"/>
</p:tagLst>
</file>

<file path=ppt/tags/tag9.xml><?xml version="1.0" encoding="utf-8"?>
<p:tagLst xmlns:p="http://schemas.openxmlformats.org/presentationml/2006/main">
  <p:tag name="KSO_WM_DIAGRAM_VIRTUALLY_FRAME" val="{&quot;height&quot;:369.45,&quot;left&quot;:459.7,&quot;top&quot;:81.2,&quot;width&quot;:713.6}"/>
</p:tagLst>
</file>

<file path=ppt/theme/theme1.xml><?xml version="1.0" encoding="utf-8"?>
<a:theme xmlns:a="http://schemas.openxmlformats.org/drawingml/2006/main" name="1_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errg4bxi">
      <a:majorFont>
        <a:latin typeface="Arial"/>
        <a:ea typeface="字魂35号-经典雅黑"/>
        <a:cs typeface="Arial"/>
      </a:majorFont>
      <a:minorFont>
        <a:latin typeface="Arial"/>
        <a:ea typeface="字魂35号-经典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errg4bxi">
      <a:majorFont>
        <a:latin typeface="Arial"/>
        <a:ea typeface="字魂35号-经典雅黑"/>
        <a:cs typeface="Arial"/>
      </a:majorFont>
      <a:minorFont>
        <a:latin typeface="Arial"/>
        <a:ea typeface="字魂35号-经典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Calibri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errg4bxi">
      <a:majorFont>
        <a:latin typeface="Arial"/>
        <a:ea typeface="字魂35号-经典雅黑"/>
        <a:cs typeface="Arial"/>
      </a:majorFont>
      <a:minorFont>
        <a:latin typeface="Arial"/>
        <a:ea typeface="字魂35号-经典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6662</Words>
  <Application>WPS 文字</Application>
  <PresentationFormat/>
  <Paragraphs>346</Paragraphs>
  <Slides>20</Slides>
  <Notes>2</Notes>
  <HiddenSlides>1</HiddenSlides>
  <MMClips>2</MMClips>
  <ScaleCrop>false</ScaleCrop>
  <HeadingPairs>
    <vt:vector size="6" baseType="variant">
      <vt:variant>
        <vt:lpstr>已用的字体</vt:lpstr>
      </vt:variant>
      <vt:variant>
        <vt:i4>29</vt:i4>
      </vt:variant>
      <vt:variant>
        <vt:lpstr>主题</vt:lpstr>
      </vt:variant>
      <vt:variant>
        <vt:i4>4</vt:i4>
      </vt:variant>
      <vt:variant>
        <vt:lpstr>幻灯片标题</vt:lpstr>
      </vt:variant>
      <vt:variant>
        <vt:i4>20</vt:i4>
      </vt:variant>
    </vt:vector>
  </HeadingPairs>
  <TitlesOfParts>
    <vt:vector size="53" baseType="lpstr">
      <vt:lpstr>Arial</vt:lpstr>
      <vt:lpstr>宋体</vt:lpstr>
      <vt:lpstr>Wingdings</vt:lpstr>
      <vt:lpstr>Gill Sans Ultra Bold</vt:lpstr>
      <vt:lpstr>汉仪超级战甲简</vt:lpstr>
      <vt:lpstr>苹方-简</vt:lpstr>
      <vt:lpstr>Times New Roman</vt:lpstr>
      <vt:lpstr>Arial Black</vt:lpstr>
      <vt:lpstr>等线</vt:lpstr>
      <vt:lpstr>汉仪中等线KW</vt:lpstr>
      <vt:lpstr>Impact</vt:lpstr>
      <vt:lpstr>汉仪楷体简</vt:lpstr>
      <vt:lpstr>华文中宋</vt:lpstr>
      <vt:lpstr>汉仪书宋二KW</vt:lpstr>
      <vt:lpstr>微软雅黑</vt:lpstr>
      <vt:lpstr>汉仪旗黑</vt:lpstr>
      <vt:lpstr>宋体</vt:lpstr>
      <vt:lpstr>Arial Unicode MS</vt:lpstr>
      <vt:lpstr>字魂35号-经典雅黑</vt:lpstr>
      <vt:lpstr>汉仪中黑KW</vt:lpstr>
      <vt:lpstr>Calibri Light</vt:lpstr>
      <vt:lpstr>Helvetica Neue</vt:lpstr>
      <vt:lpstr>等线 Light</vt:lpstr>
      <vt:lpstr>Calibri</vt:lpstr>
      <vt:lpstr>楷体</vt:lpstr>
      <vt:lpstr>汉仪楷体KW</vt:lpstr>
      <vt:lpstr>汉仪唐美人简</vt:lpstr>
      <vt:lpstr>Trying Love</vt:lpstr>
      <vt:lpstr>Wingdings</vt:lpstr>
      <vt:lpstr>1_Office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灵儿</cp:lastModifiedBy>
  <cp:revision>4</cp:revision>
  <dcterms:created xsi:type="dcterms:W3CDTF">2025-03-11T09:05:23Z</dcterms:created>
  <dcterms:modified xsi:type="dcterms:W3CDTF">2025-03-11T09:05:23Z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E4B67F5A7876BA658683CF6741C55110_43</vt:lpwstr>
  </property>
  <property fmtid="{D5CDD505-2E9C-101B-9397-08002B2CF9AE}" pid="7" name="KSOProductBuildVer">
    <vt:lpwstr>2052-6.5.2.8766</vt:lpwstr>
  </property>
</Properties>
</file>