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27"/>
  </p:notesMasterIdLst>
  <p:sldIdLst>
    <p:sldId id="256" r:id="rId3"/>
    <p:sldId id="257" r:id="rId4"/>
    <p:sldId id="258" r:id="rId5"/>
    <p:sldId id="262" r:id="rId6"/>
    <p:sldId id="263" r:id="rId7"/>
    <p:sldId id="264" r:id="rId8"/>
    <p:sldId id="265" r:id="rId9"/>
    <p:sldId id="259" r:id="rId10"/>
    <p:sldId id="267" r:id="rId11"/>
    <p:sldId id="268" r:id="rId12"/>
    <p:sldId id="269" r:id="rId13"/>
    <p:sldId id="270" r:id="rId14"/>
    <p:sldId id="260" r:id="rId15"/>
    <p:sldId id="271" r:id="rId16"/>
    <p:sldId id="272" r:id="rId17"/>
    <p:sldId id="273" r:id="rId18"/>
    <p:sldId id="274" r:id="rId19"/>
    <p:sldId id="261" r:id="rId20"/>
    <p:sldId id="275" r:id="rId21"/>
    <p:sldId id="277" r:id="rId22"/>
    <p:sldId id="276" r:id="rId23"/>
    <p:sldId id="278" r:id="rId24"/>
    <p:sldId id="280" r:id="rId25"/>
    <p:sldId id="304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97" autoAdjust="0"/>
  </p:normalViewPr>
  <p:slideViewPr>
    <p:cSldViewPr snapToGrid="0" showGuides="1">
      <p:cViewPr>
        <p:scale>
          <a:sx n="75" d="100"/>
          <a:sy n="75" d="100"/>
        </p:scale>
        <p:origin x="270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模板来自于： 第一PPT https://www.1ppt.com/</a:t>
            </a:r>
          </a:p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模板来自于： 第一PPT https://www.1ppt.com/</a:t>
            </a:r>
          </a:p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模板来自于： 第一PPT https://www.1ppt.com/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模板来自于： 第一PPT https://www.1ppt.com/</a:t>
            </a:r>
          </a:p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9B2E-2292-40A5-B853-093DCACB1109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40C7-EB33-4C19-B1B5-5C6E08B81C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9B2E-2292-40A5-B853-093DCACB1109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40C7-EB33-4C19-B1B5-5C6E08B81C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9B2E-2292-40A5-B853-093DCACB1109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40C7-EB33-4C19-B1B5-5C6E08B81C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979E4E88-64BC-437C-AFEC-CCF412C8CC50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卡通人物&#10;&#10;中度可信度描述已自动生成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90E9B2E-2292-40A5-B853-093DCACB1109}" type="datetimeFigureOut">
              <a:rPr lang="zh-CN" altLang="en-US" smtClean="0"/>
              <a:pPr/>
              <a:t>2025/1/20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A7640C7-EB33-4C19-B1B5-5C6E08B81C7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6.wdp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1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4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6.wdp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24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jianli/" TargetMode="External"/><Relationship Id="rId17" Type="http://schemas.openxmlformats.org/officeDocument/2006/relationships/hyperlink" Target="http://www.1ppt.com/ziti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25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shouchaobao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6.wd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6.wdp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102321" y="0"/>
              <a:ext cx="11089679" cy="6858000"/>
            </a:xfrm>
            <a:prstGeom prst="rect">
              <a:avLst/>
            </a:prstGeom>
            <a:gradFill flip="none" rotWithShape="1">
              <a:gsLst>
                <a:gs pos="43000">
                  <a:schemeClr val="tx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1" name="图片 20" descr="图片包含 徽标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22010"/>
            <a:ext cx="6096000" cy="359600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563748" y="-517358"/>
            <a:ext cx="1661993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0" lang="zh-CN" altLang="en-US" sz="9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127000" dir="6600000" algn="t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流水白云</a:t>
            </a:r>
            <a:endParaRPr lang="zh-CN" altLang="en-US" sz="9600" dirty="0">
              <a:solidFill>
                <a:schemeClr val="bg1"/>
              </a:solidFill>
              <a:effectLst>
                <a:outerShdw dist="127000" dir="6600000" algn="t" rotWithShape="0">
                  <a:schemeClr val="tx1">
                    <a:alpha val="40000"/>
                  </a:schemeClr>
                </a:outerShdw>
              </a:effectLst>
              <a:latin typeface="庞门正道粗书体" panose="02010600030101010101" pitchFamily="2" charset="-122"/>
              <a:ea typeface="庞门正道粗书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58237" y="544009"/>
            <a:ext cx="1661993" cy="6313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kumimoji="0" sz="1150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pPr algn="l"/>
            <a:r>
              <a:rPr lang="zh-CN" altLang="en-US" sz="9600" dirty="0">
                <a:effectLst>
                  <a:outerShdw dist="127000" dir="6600000" algn="t" rotWithShape="0">
                    <a:schemeClr val="tx1">
                      <a:alpha val="40000"/>
                    </a:schemeClr>
                  </a:outerShdw>
                </a:effectLst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长自在</a:t>
            </a:r>
          </a:p>
        </p:txBody>
      </p:sp>
      <p:pic>
        <p:nvPicPr>
          <p:cNvPr id="17" name="图片 16" descr="蓝色的鸟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7921"/>
            <a:ext cx="4320105" cy="3240079"/>
          </a:xfrm>
          <a:prstGeom prst="rect">
            <a:avLst/>
          </a:prstGeom>
          <a:effectLst>
            <a:outerShdw dist="114300" dir="8100000" algn="tr" rotWithShape="0">
              <a:schemeClr val="tx1">
                <a:alpha val="40000"/>
              </a:schemeClr>
            </a:outerShdw>
          </a:effectLst>
        </p:spPr>
      </p:pic>
      <p:grpSp>
        <p:nvGrpSpPr>
          <p:cNvPr id="25" name="组合 24"/>
          <p:cNvGrpSpPr/>
          <p:nvPr/>
        </p:nvGrpSpPr>
        <p:grpSpPr>
          <a:xfrm>
            <a:off x="8997381" y="4968756"/>
            <a:ext cx="799196" cy="1204995"/>
            <a:chOff x="9083380" y="4918011"/>
            <a:chExt cx="799196" cy="1204995"/>
          </a:xfrm>
        </p:grpSpPr>
        <p:pic>
          <p:nvPicPr>
            <p:cNvPr id="23" name="图片 22" descr="图片包含 游戏机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083380" y="4918011"/>
              <a:ext cx="799196" cy="1204995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257273" y="5058843"/>
              <a:ext cx="5208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新</a:t>
              </a:r>
              <a:endParaRPr lang="en-US" altLang="zh-CN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</a:t>
              </a:r>
              <a:endParaRPr lang="en-US" altLang="zh-CN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式</a:t>
              </a:r>
            </a:p>
          </p:txBody>
        </p:sp>
      </p:grpSp>
      <p:pic>
        <p:nvPicPr>
          <p:cNvPr id="26" name="图片 25" descr="图片包含 徽标&#10;&#10;描述已自动生成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8685790" y="-2"/>
            <a:ext cx="3506210" cy="2153525"/>
          </a:xfrm>
          <a:prstGeom prst="rect">
            <a:avLst/>
          </a:prstGeom>
        </p:spPr>
      </p:pic>
      <p:pic>
        <p:nvPicPr>
          <p:cNvPr id="28" name="图片 27" descr="背景图案&#10;&#10;描述已自动生成"/>
          <p:cNvPicPr>
            <a:picLocks noChangeAspect="1"/>
          </p:cNvPicPr>
          <p:nvPr/>
        </p:nvPicPr>
        <p:blipFill>
          <a:blip r:embed="rId10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96979" y="5307647"/>
            <a:ext cx="2901019" cy="1636010"/>
          </a:xfrm>
          <a:prstGeom prst="rect">
            <a:avLst/>
          </a:prstGeom>
          <a:effectLst>
            <a:outerShdw blurRad="50800" dist="76200" dir="13500000" algn="br" rotWithShape="0">
              <a:schemeClr val="tx1">
                <a:alpha val="40000"/>
              </a:schemeClr>
            </a:outerShdw>
          </a:effectLst>
        </p:spPr>
      </p:pic>
      <p:sp>
        <p:nvSpPr>
          <p:cNvPr id="29" name="文本框 28"/>
          <p:cNvSpPr txBox="1"/>
          <p:nvPr/>
        </p:nvSpPr>
        <p:spPr>
          <a:xfrm>
            <a:off x="10970352" y="559249"/>
            <a:ext cx="492443" cy="43587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000" spc="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XIN ZHONG SHI</a:t>
            </a:r>
            <a:endParaRPr lang="zh-CN" altLang="en-US" sz="2000" spc="6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  <p:cond evt="onBegin" delay="0">
                          <p:tn val="54"/>
                        </p:cond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 descr="图片包含 徽标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0365" y="1238493"/>
            <a:ext cx="4901877" cy="200242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37808" y="1"/>
            <a:ext cx="4295076" cy="1435260"/>
            <a:chOff x="437808" y="1"/>
            <a:chExt cx="4295076" cy="1435260"/>
          </a:xfrm>
        </p:grpSpPr>
        <p:sp>
          <p:nvSpPr>
            <p:cNvPr id="7" name="文本框 6"/>
            <p:cNvSpPr txBox="1"/>
            <p:nvPr/>
          </p:nvSpPr>
          <p:spPr>
            <a:xfrm>
              <a:off x="1453471" y="566060"/>
              <a:ext cx="32794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40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7808" y="1"/>
              <a:ext cx="1015663" cy="1435260"/>
              <a:chOff x="4199577" y="803543"/>
              <a:chExt cx="1015663" cy="143526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307811" y="803543"/>
                <a:ext cx="799195" cy="1435260"/>
              </a:xfrm>
              <a:prstGeom prst="rect">
                <a:avLst/>
              </a:prstGeom>
              <a:solidFill>
                <a:srgbClr val="E5A850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199577" y="1369602"/>
                <a:ext cx="1015663" cy="70788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贰</a:t>
                </a:r>
                <a:endParaRPr lang="en-US" altLang="zh-CN" sz="40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24000" y="1427641"/>
              <a:ext cx="273440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FF00"/>
                  </a:gs>
                  <a:gs pos="100000">
                    <a:srgbClr val="FFFF00">
                      <a:alpha val="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4324177" y="2390810"/>
            <a:ext cx="3543646" cy="3543646"/>
            <a:chOff x="4076328" y="1933813"/>
            <a:chExt cx="4039343" cy="4039343"/>
          </a:xfrm>
        </p:grpSpPr>
        <p:sp useBgFill="1">
          <p:nvSpPr>
            <p:cNvPr id="2" name="椭圆 1"/>
            <p:cNvSpPr/>
            <p:nvPr/>
          </p:nvSpPr>
          <p:spPr>
            <a:xfrm>
              <a:off x="5302801" y="3160288"/>
              <a:ext cx="1586398" cy="1586396"/>
            </a:xfrm>
            <a:prstGeom prst="ellipse">
              <a:avLst/>
            </a:prstGeom>
            <a:ln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 useBgFill="1">
          <p:nvSpPr>
            <p:cNvPr id="3" name="圆: 空心 2"/>
            <p:cNvSpPr/>
            <p:nvPr/>
          </p:nvSpPr>
          <p:spPr>
            <a:xfrm>
              <a:off x="4076328" y="1933813"/>
              <a:ext cx="4039343" cy="4039343"/>
            </a:xfrm>
            <a:prstGeom prst="donut">
              <a:avLst>
                <a:gd name="adj" fmla="val 24256"/>
              </a:avLst>
            </a:prstGeom>
            <a:ln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319232" y="2126415"/>
            <a:ext cx="1276251" cy="4072437"/>
            <a:chOff x="1784677" y="2106595"/>
            <a:chExt cx="1276251" cy="4072437"/>
          </a:xfrm>
        </p:grpSpPr>
        <p:sp>
          <p:nvSpPr>
            <p:cNvPr id="17" name="文本框 16"/>
            <p:cNvSpPr txBox="1"/>
            <p:nvPr/>
          </p:nvSpPr>
          <p:spPr>
            <a:xfrm>
              <a:off x="2568485" y="2106595"/>
              <a:ext cx="492443" cy="21333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EB8F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84677" y="2106595"/>
              <a:ext cx="824841" cy="40724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单击添加详细文字说明，或复制文本粘贴自此右键只保留文字，单击添加详细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846604" y="2126415"/>
            <a:ext cx="1276251" cy="4072437"/>
            <a:chOff x="1784677" y="2106595"/>
            <a:chExt cx="1276251" cy="4072437"/>
          </a:xfrm>
        </p:grpSpPr>
        <p:sp>
          <p:nvSpPr>
            <p:cNvPr id="30" name="文本框 29"/>
            <p:cNvSpPr txBox="1"/>
            <p:nvPr/>
          </p:nvSpPr>
          <p:spPr>
            <a:xfrm>
              <a:off x="2568485" y="2106595"/>
              <a:ext cx="492443" cy="21333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EB8F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84677" y="2106595"/>
              <a:ext cx="824841" cy="40724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单击添加详细文字说明，或复制文本粘贴自此右键只保留文字，单击添加详细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69146" y="2126415"/>
            <a:ext cx="1276251" cy="4072437"/>
            <a:chOff x="1784677" y="2106595"/>
            <a:chExt cx="1276251" cy="4072437"/>
          </a:xfrm>
        </p:grpSpPr>
        <p:sp>
          <p:nvSpPr>
            <p:cNvPr id="40" name="文本框 39"/>
            <p:cNvSpPr txBox="1"/>
            <p:nvPr/>
          </p:nvSpPr>
          <p:spPr>
            <a:xfrm>
              <a:off x="2568485" y="2106595"/>
              <a:ext cx="492443" cy="21333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EB8F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784677" y="2106595"/>
              <a:ext cx="824841" cy="40724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单击添加详细文字说明，或复制文本粘贴自此右键只保留文字，单击添加详细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596518" y="2126415"/>
            <a:ext cx="1276251" cy="4072437"/>
            <a:chOff x="1784677" y="2106595"/>
            <a:chExt cx="1276251" cy="4072437"/>
          </a:xfrm>
        </p:grpSpPr>
        <p:sp>
          <p:nvSpPr>
            <p:cNvPr id="38" name="文本框 37"/>
            <p:cNvSpPr txBox="1"/>
            <p:nvPr/>
          </p:nvSpPr>
          <p:spPr>
            <a:xfrm>
              <a:off x="2568485" y="2106595"/>
              <a:ext cx="492443" cy="21333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EB8F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84677" y="2106595"/>
              <a:ext cx="824841" cy="40724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单击添加详细文字说明，或复制文本粘贴自此右键只保留文字，单击添加详细</a:t>
              </a:r>
            </a:p>
          </p:txBody>
        </p:sp>
      </p:grpSp>
      <p:pic>
        <p:nvPicPr>
          <p:cNvPr id="45" name="图片 44" descr="图片包含 徽标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>
          <a:xfrm flipH="1" flipV="1">
            <a:off x="4775586" y="4855579"/>
            <a:ext cx="3543645" cy="2002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dur="1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171820" y="2094158"/>
            <a:ext cx="2701840" cy="2744649"/>
            <a:chOff x="1299142" y="2128883"/>
            <a:chExt cx="2701840" cy="2744649"/>
          </a:xfrm>
        </p:grpSpPr>
        <p:grpSp>
          <p:nvGrpSpPr>
            <p:cNvPr id="13" name="组合 12"/>
            <p:cNvGrpSpPr/>
            <p:nvPr/>
          </p:nvGrpSpPr>
          <p:grpSpPr>
            <a:xfrm>
              <a:off x="1762129" y="2128883"/>
              <a:ext cx="2238853" cy="1464085"/>
              <a:chOff x="1044295" y="4712107"/>
              <a:chExt cx="2879524" cy="1464085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1044295" y="4712107"/>
                <a:ext cx="28795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5A8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044295" y="5145845"/>
                <a:ext cx="2879524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单击添加详细文字说明，或复制文本粘贴自此右键只保留文字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299142" y="2128883"/>
              <a:ext cx="308658" cy="2744649"/>
              <a:chOff x="1299142" y="2141741"/>
              <a:chExt cx="308658" cy="2744649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H="1">
                <a:off x="1453471" y="2299545"/>
                <a:ext cx="0" cy="2586845"/>
              </a:xfrm>
              <a:prstGeom prst="line">
                <a:avLst/>
              </a:prstGeom>
              <a:ln w="19050">
                <a:gradFill flip="none" rotWithShape="1">
                  <a:gsLst>
                    <a:gs pos="0">
                      <a:srgbClr val="E5A850"/>
                    </a:gs>
                    <a:gs pos="100000">
                      <a:srgbClr val="FFFF00">
                        <a:alpha val="0"/>
                      </a:srgbClr>
                    </a:gs>
                  </a:gsLst>
                  <a:lin ang="5400000" scaled="1"/>
                </a:gradFill>
                <a:head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圆: 空心 20"/>
              <p:cNvSpPr/>
              <p:nvPr/>
            </p:nvSpPr>
            <p:spPr>
              <a:xfrm>
                <a:off x="1299142" y="2141741"/>
                <a:ext cx="308658" cy="308658"/>
              </a:xfrm>
              <a:prstGeom prst="donut">
                <a:avLst/>
              </a:prstGeom>
              <a:solidFill>
                <a:srgbClr val="E5A8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4745080" y="2094158"/>
            <a:ext cx="2701840" cy="2744649"/>
            <a:chOff x="1299142" y="2128883"/>
            <a:chExt cx="2701840" cy="2744649"/>
          </a:xfrm>
        </p:grpSpPr>
        <p:grpSp>
          <p:nvGrpSpPr>
            <p:cNvPr id="25" name="组合 24"/>
            <p:cNvGrpSpPr/>
            <p:nvPr/>
          </p:nvGrpSpPr>
          <p:grpSpPr>
            <a:xfrm>
              <a:off x="1762129" y="2128883"/>
              <a:ext cx="2238853" cy="1464085"/>
              <a:chOff x="1044295" y="4712107"/>
              <a:chExt cx="2879524" cy="1464085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1044295" y="4712107"/>
                <a:ext cx="28795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5A8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044295" y="5145845"/>
                <a:ext cx="2879524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单击添加详细文字说明，或复制文本粘贴自此右键只保留文字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299142" y="2128883"/>
              <a:ext cx="308658" cy="2744649"/>
              <a:chOff x="1299142" y="2141741"/>
              <a:chExt cx="308658" cy="2744649"/>
            </a:xfrm>
          </p:grpSpPr>
          <p:cxnSp>
            <p:nvCxnSpPr>
              <p:cNvPr id="27" name="直接连接符 26"/>
              <p:cNvCxnSpPr/>
              <p:nvPr/>
            </p:nvCxnSpPr>
            <p:spPr>
              <a:xfrm flipH="1">
                <a:off x="1453471" y="2299545"/>
                <a:ext cx="0" cy="2586845"/>
              </a:xfrm>
              <a:prstGeom prst="line">
                <a:avLst/>
              </a:prstGeom>
              <a:ln w="19050">
                <a:gradFill flip="none" rotWithShape="1">
                  <a:gsLst>
                    <a:gs pos="0">
                      <a:srgbClr val="E5A850"/>
                    </a:gs>
                    <a:gs pos="100000">
                      <a:srgbClr val="FFFF00">
                        <a:alpha val="0"/>
                      </a:srgbClr>
                    </a:gs>
                  </a:gsLst>
                  <a:lin ang="5400000" scaled="1"/>
                </a:gradFill>
                <a:head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圆: 空心 27"/>
              <p:cNvSpPr/>
              <p:nvPr/>
            </p:nvSpPr>
            <p:spPr>
              <a:xfrm>
                <a:off x="1299142" y="2141741"/>
                <a:ext cx="308658" cy="308658"/>
              </a:xfrm>
              <a:prstGeom prst="donut">
                <a:avLst/>
              </a:prstGeom>
              <a:solidFill>
                <a:srgbClr val="E5A8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8318340" y="2094158"/>
            <a:ext cx="2701840" cy="2744649"/>
            <a:chOff x="1299142" y="2128883"/>
            <a:chExt cx="2701840" cy="2744649"/>
          </a:xfrm>
        </p:grpSpPr>
        <p:grpSp>
          <p:nvGrpSpPr>
            <p:cNvPr id="34" name="组合 33"/>
            <p:cNvGrpSpPr/>
            <p:nvPr/>
          </p:nvGrpSpPr>
          <p:grpSpPr>
            <a:xfrm>
              <a:off x="1762129" y="2128883"/>
              <a:ext cx="2238853" cy="1464085"/>
              <a:chOff x="1044295" y="4712107"/>
              <a:chExt cx="2879524" cy="1464085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1044295" y="4712107"/>
                <a:ext cx="28795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5A8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1044295" y="5145845"/>
                <a:ext cx="2879524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单击添加详细文字说明，或复制文本粘贴自此右键只保留文字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299142" y="2128883"/>
              <a:ext cx="308658" cy="2744649"/>
              <a:chOff x="1299142" y="2141741"/>
              <a:chExt cx="308658" cy="2744649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H="1">
                <a:off x="1453471" y="2299545"/>
                <a:ext cx="0" cy="2586845"/>
              </a:xfrm>
              <a:prstGeom prst="line">
                <a:avLst/>
              </a:prstGeom>
              <a:ln w="19050">
                <a:gradFill flip="none" rotWithShape="1">
                  <a:gsLst>
                    <a:gs pos="0">
                      <a:srgbClr val="E5A850"/>
                    </a:gs>
                    <a:gs pos="100000">
                      <a:srgbClr val="FFFF00">
                        <a:alpha val="0"/>
                      </a:srgbClr>
                    </a:gs>
                  </a:gsLst>
                  <a:lin ang="5400000" scaled="1"/>
                </a:gradFill>
                <a:head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圆: 空心 42"/>
              <p:cNvSpPr/>
              <p:nvPr/>
            </p:nvSpPr>
            <p:spPr>
              <a:xfrm>
                <a:off x="1299142" y="2141741"/>
                <a:ext cx="308658" cy="308658"/>
              </a:xfrm>
              <a:prstGeom prst="donut">
                <a:avLst/>
              </a:prstGeom>
              <a:solidFill>
                <a:srgbClr val="E5A8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437808" y="1"/>
            <a:ext cx="4295076" cy="1435260"/>
            <a:chOff x="437808" y="1"/>
            <a:chExt cx="4295076" cy="1435260"/>
          </a:xfrm>
        </p:grpSpPr>
        <p:sp>
          <p:nvSpPr>
            <p:cNvPr id="7" name="文本框 6"/>
            <p:cNvSpPr txBox="1"/>
            <p:nvPr/>
          </p:nvSpPr>
          <p:spPr>
            <a:xfrm>
              <a:off x="1453471" y="566060"/>
              <a:ext cx="32794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40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7808" y="1"/>
              <a:ext cx="1015663" cy="1435260"/>
              <a:chOff x="4199577" y="803543"/>
              <a:chExt cx="1015663" cy="143526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307811" y="803543"/>
                <a:ext cx="799195" cy="1435260"/>
              </a:xfrm>
              <a:prstGeom prst="rect">
                <a:avLst/>
              </a:prstGeom>
              <a:solidFill>
                <a:srgbClr val="E5A850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199577" y="1369602"/>
                <a:ext cx="1015663" cy="70788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贰</a:t>
                </a:r>
                <a:endParaRPr lang="en-US" altLang="zh-CN" sz="40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24000" y="1427641"/>
              <a:ext cx="273440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FF00"/>
                  </a:gs>
                  <a:gs pos="100000">
                    <a:srgbClr val="FFFF00">
                      <a:alpha val="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" name="矩形 3"/>
          <p:cNvSpPr/>
          <p:nvPr/>
        </p:nvSpPr>
        <p:spPr>
          <a:xfrm>
            <a:off x="0" y="4166891"/>
            <a:ext cx="12192000" cy="2379692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53296" y="2435925"/>
            <a:ext cx="10104699" cy="344924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E5A8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7808" y="1"/>
            <a:ext cx="4295076" cy="1435260"/>
            <a:chOff x="437808" y="1"/>
            <a:chExt cx="4295076" cy="1435260"/>
          </a:xfrm>
        </p:grpSpPr>
        <p:sp>
          <p:nvSpPr>
            <p:cNvPr id="7" name="文本框 6"/>
            <p:cNvSpPr txBox="1"/>
            <p:nvPr/>
          </p:nvSpPr>
          <p:spPr>
            <a:xfrm>
              <a:off x="1453471" y="566060"/>
              <a:ext cx="32794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40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7808" y="1"/>
              <a:ext cx="1015663" cy="1435260"/>
              <a:chOff x="4199577" y="803543"/>
              <a:chExt cx="1015663" cy="143526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307811" y="803543"/>
                <a:ext cx="799195" cy="1435260"/>
              </a:xfrm>
              <a:prstGeom prst="rect">
                <a:avLst/>
              </a:prstGeom>
              <a:solidFill>
                <a:srgbClr val="E5A850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199577" y="1369602"/>
                <a:ext cx="1015663" cy="70788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贰</a:t>
                </a:r>
                <a:endParaRPr lang="en-US" altLang="zh-CN" sz="40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24000" y="1427641"/>
              <a:ext cx="273440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FF00"/>
                  </a:gs>
                  <a:gs pos="100000">
                    <a:srgbClr val="FFFF00">
                      <a:alpha val="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" name="矩形 1"/>
          <p:cNvSpPr/>
          <p:nvPr/>
        </p:nvSpPr>
        <p:spPr>
          <a:xfrm>
            <a:off x="8970380" y="2001320"/>
            <a:ext cx="2870521" cy="4318457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7" y="4984762"/>
            <a:ext cx="8287475" cy="1323439"/>
          </a:xfrm>
          <a:prstGeom prst="rect">
            <a:avLst/>
          </a:prstGeom>
          <a:solidFill>
            <a:srgbClr val="E5A85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流水白云长自在</a:t>
            </a:r>
            <a:endParaRPr lang="en-US" altLang="zh-CN" sz="8000" dirty="0">
              <a:solidFill>
                <a:schemeClr val="bg1"/>
              </a:solidFill>
              <a:latin typeface="庞门正道粗书体" panose="02010600030101010101" pitchFamily="2" charset="-122"/>
              <a:ea typeface="庞门正道粗书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021711" y="2868013"/>
            <a:ext cx="6266331" cy="1693719"/>
            <a:chOff x="2172183" y="2868013"/>
            <a:chExt cx="6266331" cy="1693719"/>
          </a:xfrm>
        </p:grpSpPr>
        <p:sp>
          <p:nvSpPr>
            <p:cNvPr id="16" name="文本框 15"/>
            <p:cNvSpPr txBox="1"/>
            <p:nvPr/>
          </p:nvSpPr>
          <p:spPr>
            <a:xfrm>
              <a:off x="6407189" y="2868013"/>
              <a:ext cx="2031325" cy="4001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E5A8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172183" y="3301751"/>
              <a:ext cx="6266331" cy="125998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详细文字说明，或复制文本粘贴自此右键只保留文字，单击添加详细文字说明，或复制文本粘贴自此右键只保留文字，单击添加详细文字说明，或复制文本粘贴自此右键只保留文字单击添加详细文字说明，或复制</a:t>
              </a:r>
            </a:p>
          </p:txBody>
        </p:sp>
      </p:grpSp>
      <p:sp>
        <p:nvSpPr>
          <p:cNvPr id="19" name="圆: 空心 18"/>
          <p:cNvSpPr/>
          <p:nvPr/>
        </p:nvSpPr>
        <p:spPr>
          <a:xfrm>
            <a:off x="1285812" y="2629824"/>
            <a:ext cx="476376" cy="476378"/>
          </a:xfrm>
          <a:prstGeom prst="donut">
            <a:avLst>
              <a:gd name="adj" fmla="val 16150"/>
            </a:avLst>
          </a:prstGeom>
          <a:solidFill>
            <a:srgbClr val="E5A850"/>
          </a:solidFill>
          <a:ln>
            <a:solidFill>
              <a:srgbClr val="E5A8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176057"/>
            <a:chExt cx="12192000" cy="6858000"/>
          </a:xfrm>
        </p:grpSpPr>
        <p:pic>
          <p:nvPicPr>
            <p:cNvPr id="5" name="图片 4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76057"/>
              <a:ext cx="12192000" cy="6858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0" y="176057"/>
              <a:ext cx="12192000" cy="6858000"/>
            </a:xfrm>
            <a:prstGeom prst="rect">
              <a:avLst/>
            </a:prstGeom>
            <a:gradFill flip="none" rotWithShape="1">
              <a:gsLst>
                <a:gs pos="48000">
                  <a:schemeClr val="tx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4" name="图片 23" descr="图片包含 徽标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8687465" y="4816334"/>
            <a:ext cx="3504535" cy="994158"/>
          </a:xfrm>
          <a:prstGeom prst="rect">
            <a:avLst/>
          </a:prstGeom>
        </p:spPr>
      </p:pic>
      <p:pic>
        <p:nvPicPr>
          <p:cNvPr id="9" name="图片 8" descr="图片包含 徽标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628427"/>
            <a:ext cx="5474825" cy="322957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903382" y="429506"/>
            <a:ext cx="6540252" cy="5998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kumimoji="0" sz="1150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dist="127000" dir="6600000" algn="t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r>
              <a:rPr lang="zh-CN" altLang="en-US" sz="41300" dirty="0">
                <a:solidFill>
                  <a:srgbClr val="EB8F5E"/>
                </a:solidFill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叁</a:t>
            </a:r>
            <a:endParaRPr lang="en-US" altLang="zh-CN" sz="41300" dirty="0">
              <a:solidFill>
                <a:srgbClr val="EB8F5E"/>
              </a:solidFill>
              <a:latin typeface="庞门正道粗书体" panose="02010600030101010101" pitchFamily="2" charset="-122"/>
              <a:ea typeface="庞门正道粗书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6000" y="2355462"/>
            <a:ext cx="5085144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chemeClr val="bg1"/>
                </a:solidFill>
                <a:effectLst>
                  <a:outerShdw dist="127000" dir="6600000" algn="t" rotWithShape="0">
                    <a:schemeClr val="tx1">
                      <a:alpha val="40000"/>
                    </a:schemeClr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pPr algn="l"/>
            <a:r>
              <a:rPr lang="zh-CN" altLang="en-US" sz="6000" dirty="0"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输入标题内容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096000" y="3460825"/>
            <a:ext cx="5085144" cy="47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Pellentesque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habitant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morbi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tristique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senectus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netus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malesuada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fames ac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turpis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egestas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Proin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pharetra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nonummy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pede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Mauris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orci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pic>
        <p:nvPicPr>
          <p:cNvPr id="14" name="图片 13" descr="蓝色的鸟&#10;&#10;描述已自动生成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06985" y="405967"/>
            <a:ext cx="2248235" cy="1686176"/>
          </a:xfrm>
          <a:prstGeom prst="rect">
            <a:avLst/>
          </a:prstGeom>
          <a:effectLst>
            <a:outerShdw dist="114300" dir="8100000" algn="tr" rotWithShape="0">
              <a:schemeClr val="tx1">
                <a:alpha val="40000"/>
              </a:schemeClr>
            </a:outerShdw>
          </a:effectLst>
        </p:spPr>
      </p:pic>
      <p:grpSp>
        <p:nvGrpSpPr>
          <p:cNvPr id="17" name="组合 16"/>
          <p:cNvGrpSpPr/>
          <p:nvPr/>
        </p:nvGrpSpPr>
        <p:grpSpPr>
          <a:xfrm>
            <a:off x="10965084" y="5223500"/>
            <a:ext cx="799196" cy="1204995"/>
            <a:chOff x="9083380" y="4918011"/>
            <a:chExt cx="799196" cy="1204995"/>
          </a:xfrm>
        </p:grpSpPr>
        <p:pic>
          <p:nvPicPr>
            <p:cNvPr id="18" name="图片 17" descr="图片包含 游戏机&#10;&#10;描述已自动生成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083380" y="4918011"/>
              <a:ext cx="799196" cy="120499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257273" y="5058843"/>
              <a:ext cx="5208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defRPr>
              </a:lvl1pPr>
            </a:lstStyle>
            <a:p>
              <a:r>
                <a:rPr lang="zh-CN" altLang="en-US" dirty="0"/>
                <a:t>新</a:t>
              </a:r>
              <a:endParaRPr lang="en-US" altLang="zh-CN" dirty="0"/>
            </a:p>
            <a:p>
              <a:r>
                <a:rPr lang="zh-CN" altLang="en-US" dirty="0"/>
                <a:t>中</a:t>
              </a:r>
              <a:endParaRPr lang="en-US" altLang="zh-CN" dirty="0"/>
            </a:p>
            <a:p>
              <a:r>
                <a:rPr lang="zh-CN" altLang="en-US" dirty="0"/>
                <a:t>式</a:t>
              </a: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6096000" y="4236335"/>
            <a:ext cx="2804932" cy="0"/>
          </a:xfrm>
          <a:prstGeom prst="line">
            <a:avLst/>
          </a:prstGeom>
          <a:ln>
            <a:gradFill flip="none" rotWithShape="1">
              <a:gsLst>
                <a:gs pos="0">
                  <a:srgbClr val="FFFF00"/>
                </a:gs>
                <a:gs pos="100000">
                  <a:srgbClr val="FFFF00">
                    <a:alpha val="0"/>
                  </a:srgbClr>
                </a:gs>
              </a:gsLst>
              <a:lin ang="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图片包含 徽标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3504535" cy="994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7808" y="1"/>
            <a:ext cx="4295076" cy="1435260"/>
            <a:chOff x="437808" y="1"/>
            <a:chExt cx="4295076" cy="1435260"/>
          </a:xfrm>
        </p:grpSpPr>
        <p:sp>
          <p:nvSpPr>
            <p:cNvPr id="7" name="文本框 6"/>
            <p:cNvSpPr txBox="1"/>
            <p:nvPr/>
          </p:nvSpPr>
          <p:spPr>
            <a:xfrm>
              <a:off x="1453471" y="566060"/>
              <a:ext cx="32794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40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7808" y="1"/>
              <a:ext cx="1015663" cy="1435260"/>
              <a:chOff x="4199577" y="803543"/>
              <a:chExt cx="1015663" cy="143526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307811" y="803543"/>
                <a:ext cx="799195" cy="1435260"/>
              </a:xfrm>
              <a:prstGeom prst="rect">
                <a:avLst/>
              </a:prstGeom>
              <a:solidFill>
                <a:srgbClr val="EB8F5E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199577" y="1369602"/>
                <a:ext cx="1015663" cy="70788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叁</a:t>
                </a:r>
                <a:endParaRPr lang="en-US" altLang="zh-CN" sz="40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24000" y="1427641"/>
              <a:ext cx="273440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FF00"/>
                  </a:gs>
                  <a:gs pos="100000">
                    <a:srgbClr val="FFFF00">
                      <a:alpha val="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1" name="任意多边形: 形状 20"/>
          <p:cNvSpPr/>
          <p:nvPr/>
        </p:nvSpPr>
        <p:spPr>
          <a:xfrm>
            <a:off x="1064863" y="1990845"/>
            <a:ext cx="3669174" cy="4247909"/>
          </a:xfrm>
          <a:custGeom>
            <a:avLst/>
            <a:gdLst>
              <a:gd name="connsiteX0" fmla="*/ 0 w 3669174"/>
              <a:gd name="connsiteY0" fmla="*/ 3290343 h 4247909"/>
              <a:gd name="connsiteX1" fmla="*/ 3034896 w 3669174"/>
              <a:gd name="connsiteY1" fmla="*/ 3290343 h 4247909"/>
              <a:gd name="connsiteX2" fmla="*/ 3034896 w 3669174"/>
              <a:gd name="connsiteY2" fmla="*/ 4247909 h 4247909"/>
              <a:gd name="connsiteX3" fmla="*/ 0 w 3669174"/>
              <a:gd name="connsiteY3" fmla="*/ 4247909 h 4247909"/>
              <a:gd name="connsiteX4" fmla="*/ 634278 w 3669174"/>
              <a:gd name="connsiteY4" fmla="*/ 2193562 h 4247909"/>
              <a:gd name="connsiteX5" fmla="*/ 3669174 w 3669174"/>
              <a:gd name="connsiteY5" fmla="*/ 2193562 h 4247909"/>
              <a:gd name="connsiteX6" fmla="*/ 3669174 w 3669174"/>
              <a:gd name="connsiteY6" fmla="*/ 3151128 h 4247909"/>
              <a:gd name="connsiteX7" fmla="*/ 634278 w 3669174"/>
              <a:gd name="connsiteY7" fmla="*/ 3151128 h 4247909"/>
              <a:gd name="connsiteX8" fmla="*/ 1 w 3669174"/>
              <a:gd name="connsiteY8" fmla="*/ 1096781 h 4247909"/>
              <a:gd name="connsiteX9" fmla="*/ 3034897 w 3669174"/>
              <a:gd name="connsiteY9" fmla="*/ 1096781 h 4247909"/>
              <a:gd name="connsiteX10" fmla="*/ 3034897 w 3669174"/>
              <a:gd name="connsiteY10" fmla="*/ 2054347 h 4247909"/>
              <a:gd name="connsiteX11" fmla="*/ 1 w 3669174"/>
              <a:gd name="connsiteY11" fmla="*/ 2054347 h 4247909"/>
              <a:gd name="connsiteX12" fmla="*/ 634278 w 3669174"/>
              <a:gd name="connsiteY12" fmla="*/ 0 h 4247909"/>
              <a:gd name="connsiteX13" fmla="*/ 3669174 w 3669174"/>
              <a:gd name="connsiteY13" fmla="*/ 0 h 4247909"/>
              <a:gd name="connsiteX14" fmla="*/ 3669174 w 3669174"/>
              <a:gd name="connsiteY14" fmla="*/ 957566 h 4247909"/>
              <a:gd name="connsiteX15" fmla="*/ 634278 w 3669174"/>
              <a:gd name="connsiteY15" fmla="*/ 957566 h 424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69174" h="4247909">
                <a:moveTo>
                  <a:pt x="0" y="3290343"/>
                </a:moveTo>
                <a:lnTo>
                  <a:pt x="3034896" y="3290343"/>
                </a:lnTo>
                <a:lnTo>
                  <a:pt x="3034896" y="4247909"/>
                </a:lnTo>
                <a:lnTo>
                  <a:pt x="0" y="4247909"/>
                </a:lnTo>
                <a:close/>
                <a:moveTo>
                  <a:pt x="634278" y="2193562"/>
                </a:moveTo>
                <a:lnTo>
                  <a:pt x="3669174" y="2193562"/>
                </a:lnTo>
                <a:lnTo>
                  <a:pt x="3669174" y="3151128"/>
                </a:lnTo>
                <a:lnTo>
                  <a:pt x="634278" y="3151128"/>
                </a:lnTo>
                <a:close/>
                <a:moveTo>
                  <a:pt x="1" y="1096781"/>
                </a:moveTo>
                <a:lnTo>
                  <a:pt x="3034897" y="1096781"/>
                </a:lnTo>
                <a:lnTo>
                  <a:pt x="3034897" y="2054347"/>
                </a:lnTo>
                <a:lnTo>
                  <a:pt x="1" y="2054347"/>
                </a:lnTo>
                <a:close/>
                <a:moveTo>
                  <a:pt x="634278" y="0"/>
                </a:moveTo>
                <a:lnTo>
                  <a:pt x="3669174" y="0"/>
                </a:lnTo>
                <a:lnTo>
                  <a:pt x="3669174" y="957566"/>
                </a:lnTo>
                <a:lnTo>
                  <a:pt x="634278" y="957566"/>
                </a:lnTo>
                <a:close/>
              </a:path>
            </a:pathLst>
          </a:cu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081286" y="2041877"/>
            <a:ext cx="5964826" cy="823909"/>
            <a:chOff x="5081286" y="2041877"/>
            <a:chExt cx="5964826" cy="823909"/>
          </a:xfrm>
        </p:grpSpPr>
        <p:sp>
          <p:nvSpPr>
            <p:cNvPr id="22" name="箭头: V 形 21"/>
            <p:cNvSpPr/>
            <p:nvPr/>
          </p:nvSpPr>
          <p:spPr>
            <a:xfrm>
              <a:off x="5081286" y="2222338"/>
              <a:ext cx="462987" cy="462987"/>
            </a:xfrm>
            <a:prstGeom prst="chevron">
              <a:avLst/>
            </a:prstGeom>
            <a:solidFill>
              <a:srgbClr val="EB8F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810497" y="2041877"/>
              <a:ext cx="5235615" cy="823909"/>
              <a:chOff x="5208067" y="2094158"/>
              <a:chExt cx="2238853" cy="823909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5208067" y="2094158"/>
                <a:ext cx="2238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 b="1">
                    <a:solidFill>
                      <a:srgbClr val="EB8F5E"/>
                    </a:solidFill>
                  </a:defRPr>
                </a:lvl1pPr>
              </a:lstStyle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5208067" y="2527896"/>
                <a:ext cx="2238853" cy="390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单击添加详细文字说明，或复制文本粘贴自此右键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081286" y="4243631"/>
            <a:ext cx="5964826" cy="823909"/>
            <a:chOff x="5081286" y="2041877"/>
            <a:chExt cx="5964826" cy="823909"/>
          </a:xfrm>
        </p:grpSpPr>
        <p:sp>
          <p:nvSpPr>
            <p:cNvPr id="28" name="箭头: V 形 27"/>
            <p:cNvSpPr/>
            <p:nvPr/>
          </p:nvSpPr>
          <p:spPr>
            <a:xfrm>
              <a:off x="5081286" y="2222338"/>
              <a:ext cx="462987" cy="462987"/>
            </a:xfrm>
            <a:prstGeom prst="chevron">
              <a:avLst/>
            </a:prstGeom>
            <a:solidFill>
              <a:srgbClr val="EB8F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5810497" y="2041877"/>
              <a:ext cx="5235615" cy="823909"/>
              <a:chOff x="5208067" y="2094158"/>
              <a:chExt cx="2238853" cy="823909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5208067" y="2094158"/>
                <a:ext cx="2238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 b="1">
                    <a:solidFill>
                      <a:srgbClr val="EB8F5E"/>
                    </a:solidFill>
                  </a:defRPr>
                </a:lvl1pPr>
              </a:lstStyle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5208067" y="2527896"/>
                <a:ext cx="2238853" cy="390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单击添加详细文字说明，或复制文本粘贴自此右键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475552" y="3142754"/>
            <a:ext cx="5964826" cy="823909"/>
            <a:chOff x="5081286" y="2041877"/>
            <a:chExt cx="5964826" cy="823909"/>
          </a:xfrm>
        </p:grpSpPr>
        <p:sp>
          <p:nvSpPr>
            <p:cNvPr id="40" name="箭头: V 形 39"/>
            <p:cNvSpPr/>
            <p:nvPr/>
          </p:nvSpPr>
          <p:spPr>
            <a:xfrm>
              <a:off x="5081286" y="2222338"/>
              <a:ext cx="462987" cy="462987"/>
            </a:xfrm>
            <a:prstGeom prst="chevron">
              <a:avLst/>
            </a:prstGeom>
            <a:solidFill>
              <a:srgbClr val="EB8F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810497" y="2041877"/>
              <a:ext cx="5235615" cy="823909"/>
              <a:chOff x="5208067" y="2094158"/>
              <a:chExt cx="2238853" cy="823909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5208067" y="2094158"/>
                <a:ext cx="2238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B8F5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5208067" y="2527896"/>
                <a:ext cx="2238853" cy="390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单击添加详细文字说明，或复制文本粘贴自此右键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475552" y="5344507"/>
            <a:ext cx="5964826" cy="823909"/>
            <a:chOff x="5081286" y="2041877"/>
            <a:chExt cx="5964826" cy="823909"/>
          </a:xfrm>
        </p:grpSpPr>
        <p:sp>
          <p:nvSpPr>
            <p:cNvPr id="36" name="箭头: V 形 35"/>
            <p:cNvSpPr/>
            <p:nvPr/>
          </p:nvSpPr>
          <p:spPr>
            <a:xfrm>
              <a:off x="5081286" y="2222338"/>
              <a:ext cx="462987" cy="462987"/>
            </a:xfrm>
            <a:prstGeom prst="chevron">
              <a:avLst/>
            </a:prstGeom>
            <a:solidFill>
              <a:srgbClr val="EB8F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5810497" y="2041877"/>
              <a:ext cx="5235615" cy="823909"/>
              <a:chOff x="5208067" y="2094158"/>
              <a:chExt cx="2238853" cy="823909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5208067" y="2094158"/>
                <a:ext cx="2238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 b="1">
                    <a:solidFill>
                      <a:srgbClr val="EB8F5E"/>
                    </a:solidFill>
                  </a:defRPr>
                </a:lvl1pPr>
              </a:lstStyle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5208067" y="2527896"/>
                <a:ext cx="2238853" cy="390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单击添加详细文字说明，或复制文本粘贴自此右键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7808" y="1"/>
            <a:ext cx="4295076" cy="1435260"/>
            <a:chOff x="437808" y="1"/>
            <a:chExt cx="4295076" cy="1435260"/>
          </a:xfrm>
        </p:grpSpPr>
        <p:sp>
          <p:nvSpPr>
            <p:cNvPr id="7" name="文本框 6"/>
            <p:cNvSpPr txBox="1"/>
            <p:nvPr/>
          </p:nvSpPr>
          <p:spPr>
            <a:xfrm>
              <a:off x="1453471" y="566060"/>
              <a:ext cx="32794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40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7808" y="1"/>
              <a:ext cx="1015663" cy="1435260"/>
              <a:chOff x="4199577" y="803543"/>
              <a:chExt cx="1015663" cy="143526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307811" y="803543"/>
                <a:ext cx="799195" cy="1435260"/>
              </a:xfrm>
              <a:prstGeom prst="rect">
                <a:avLst/>
              </a:prstGeom>
              <a:solidFill>
                <a:srgbClr val="EB8F5E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199577" y="1369602"/>
                <a:ext cx="1015663" cy="70788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叁</a:t>
                </a:r>
                <a:endParaRPr lang="en-US" altLang="zh-CN" sz="40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24000" y="1427641"/>
              <a:ext cx="273440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FF00"/>
                  </a:gs>
                  <a:gs pos="100000">
                    <a:srgbClr val="FFFF00">
                      <a:alpha val="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" name="空心弧 1"/>
          <p:cNvSpPr/>
          <p:nvPr/>
        </p:nvSpPr>
        <p:spPr>
          <a:xfrm>
            <a:off x="2945501" y="3713997"/>
            <a:ext cx="6300999" cy="6300999"/>
          </a:xfrm>
          <a:prstGeom prst="blockArc">
            <a:avLst>
              <a:gd name="adj1" fmla="val 10800000"/>
              <a:gd name="adj2" fmla="val 27503"/>
              <a:gd name="adj3" fmla="val 28884"/>
            </a:avLst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45639" y="3942461"/>
            <a:ext cx="2381810" cy="1464085"/>
            <a:chOff x="1044296" y="4712107"/>
            <a:chExt cx="2381810" cy="1464085"/>
          </a:xfrm>
        </p:grpSpPr>
        <p:sp>
          <p:nvSpPr>
            <p:cNvPr id="3" name="文本框 2"/>
            <p:cNvSpPr txBox="1"/>
            <p:nvPr/>
          </p:nvSpPr>
          <p:spPr>
            <a:xfrm>
              <a:off x="1096928" y="4712107"/>
              <a:ext cx="2276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EB8F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44296" y="5145845"/>
              <a:ext cx="2381810" cy="1030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单击添加详细文字说明，或复制文本粘贴自此右键只保留文字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194140" y="3942461"/>
            <a:ext cx="2381810" cy="1464085"/>
            <a:chOff x="1044296" y="4712107"/>
            <a:chExt cx="2381810" cy="1464085"/>
          </a:xfrm>
        </p:grpSpPr>
        <p:sp>
          <p:nvSpPr>
            <p:cNvPr id="11" name="文本框 10"/>
            <p:cNvSpPr txBox="1"/>
            <p:nvPr/>
          </p:nvSpPr>
          <p:spPr>
            <a:xfrm>
              <a:off x="1096928" y="4712107"/>
              <a:ext cx="2276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EB8F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44296" y="5145845"/>
              <a:ext cx="2381810" cy="1030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单击添加详细文字说明，或复制文本粘贴自此右键只保留文字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81489" y="2098271"/>
            <a:ext cx="2381810" cy="1464085"/>
            <a:chOff x="1044296" y="4712107"/>
            <a:chExt cx="2381810" cy="1464085"/>
          </a:xfrm>
        </p:grpSpPr>
        <p:sp>
          <p:nvSpPr>
            <p:cNvPr id="16" name="文本框 15"/>
            <p:cNvSpPr txBox="1"/>
            <p:nvPr/>
          </p:nvSpPr>
          <p:spPr>
            <a:xfrm>
              <a:off x="1096928" y="4712107"/>
              <a:ext cx="2276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EB8F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44296" y="5145845"/>
              <a:ext cx="2381810" cy="1030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单击添加详细文字说明，或复制文本粘贴自此右键只保留文字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28701" y="2098271"/>
            <a:ext cx="2381810" cy="1464085"/>
            <a:chOff x="1044296" y="4712107"/>
            <a:chExt cx="2381810" cy="1464085"/>
          </a:xfrm>
        </p:grpSpPr>
        <p:sp>
          <p:nvSpPr>
            <p:cNvPr id="19" name="文本框 18"/>
            <p:cNvSpPr txBox="1"/>
            <p:nvPr/>
          </p:nvSpPr>
          <p:spPr>
            <a:xfrm>
              <a:off x="1096928" y="4712107"/>
              <a:ext cx="2276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EB8F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44296" y="5145845"/>
              <a:ext cx="2381810" cy="1030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单击添加详细文字说明，或复制文本粘贴自此右键只保留文字</a:t>
              </a:r>
            </a:p>
          </p:txBody>
        </p:sp>
      </p:grpSp>
      <p:pic>
        <p:nvPicPr>
          <p:cNvPr id="44" name="图片 43" descr="图片包含 徽标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7351" y="3560301"/>
            <a:ext cx="5018590" cy="1966628"/>
          </a:xfrm>
          <a:prstGeom prst="rect">
            <a:avLst/>
          </a:prstGeom>
        </p:spPr>
      </p:pic>
      <p:pic>
        <p:nvPicPr>
          <p:cNvPr id="45" name="图片 44" descr="图片包含 徽标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65941" y="5200662"/>
            <a:ext cx="3690351" cy="1446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dur="1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dur="1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dur="1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7808" y="1"/>
            <a:ext cx="4295076" cy="1435260"/>
            <a:chOff x="437808" y="1"/>
            <a:chExt cx="4295076" cy="1435260"/>
          </a:xfrm>
        </p:grpSpPr>
        <p:sp>
          <p:nvSpPr>
            <p:cNvPr id="7" name="文本框 6"/>
            <p:cNvSpPr txBox="1"/>
            <p:nvPr/>
          </p:nvSpPr>
          <p:spPr>
            <a:xfrm>
              <a:off x="1453471" y="566060"/>
              <a:ext cx="32794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40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7808" y="1"/>
              <a:ext cx="1015663" cy="1435260"/>
              <a:chOff x="4199577" y="803543"/>
              <a:chExt cx="1015663" cy="143526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307811" y="803543"/>
                <a:ext cx="799195" cy="1435260"/>
              </a:xfrm>
              <a:prstGeom prst="rect">
                <a:avLst/>
              </a:prstGeom>
              <a:solidFill>
                <a:srgbClr val="EB8F5E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199577" y="1369602"/>
                <a:ext cx="1015663" cy="70788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叁</a:t>
                </a:r>
                <a:endParaRPr lang="en-US" altLang="zh-CN" sz="40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24000" y="1427641"/>
              <a:ext cx="273440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FF00"/>
                  </a:gs>
                  <a:gs pos="100000">
                    <a:srgbClr val="FFFF00">
                      <a:alpha val="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" name="矩形 1"/>
          <p:cNvSpPr/>
          <p:nvPr/>
        </p:nvSpPr>
        <p:spPr>
          <a:xfrm>
            <a:off x="1053297" y="2202083"/>
            <a:ext cx="2164466" cy="3935393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69214" y="2636134"/>
            <a:ext cx="601884" cy="601884"/>
          </a:xfrm>
          <a:prstGeom prst="rect">
            <a:avLst/>
          </a:prstGeom>
          <a:solidFill>
            <a:srgbClr val="EB8F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逍</a:t>
            </a:r>
          </a:p>
        </p:txBody>
      </p:sp>
      <p:sp>
        <p:nvSpPr>
          <p:cNvPr id="4" name="矩形 3"/>
          <p:cNvSpPr/>
          <p:nvPr/>
        </p:nvSpPr>
        <p:spPr>
          <a:xfrm>
            <a:off x="3569214" y="3457936"/>
            <a:ext cx="601884" cy="601884"/>
          </a:xfrm>
          <a:prstGeom prst="rect">
            <a:avLst/>
          </a:prstGeom>
          <a:solidFill>
            <a:srgbClr val="EB8F5E"/>
          </a:solidFill>
          <a:ln>
            <a:solidFill>
              <a:srgbClr val="EB8F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遥</a:t>
            </a:r>
          </a:p>
        </p:txBody>
      </p:sp>
      <p:sp>
        <p:nvSpPr>
          <p:cNvPr id="5" name="矩形 4"/>
          <p:cNvSpPr/>
          <p:nvPr/>
        </p:nvSpPr>
        <p:spPr>
          <a:xfrm>
            <a:off x="3569214" y="4279738"/>
            <a:ext cx="601884" cy="601884"/>
          </a:xfrm>
          <a:prstGeom prst="rect">
            <a:avLst/>
          </a:prstGeom>
          <a:solidFill>
            <a:srgbClr val="EB8F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自</a:t>
            </a:r>
          </a:p>
        </p:txBody>
      </p:sp>
      <p:sp>
        <p:nvSpPr>
          <p:cNvPr id="6" name="矩形 5"/>
          <p:cNvSpPr/>
          <p:nvPr/>
        </p:nvSpPr>
        <p:spPr>
          <a:xfrm>
            <a:off x="3569214" y="5101541"/>
            <a:ext cx="601884" cy="601884"/>
          </a:xfrm>
          <a:prstGeom prst="rect">
            <a:avLst/>
          </a:prstGeom>
          <a:solidFill>
            <a:srgbClr val="EB8F5E"/>
          </a:solidFill>
          <a:ln>
            <a:solidFill>
              <a:srgbClr val="EB8F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在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16531" y="2636134"/>
            <a:ext cx="2425279" cy="30672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单击添加详细文字说明，或复制文本粘贴自此右键只保留文字，单击添加详细文字说明，或复制文本粘贴自此右键只保留文字，单击添加详细文字说明，或复制文本粘贴自此右键只保留文字单击添加详细文字说明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17" name="矩形 16"/>
          <p:cNvSpPr/>
          <p:nvPr/>
        </p:nvSpPr>
        <p:spPr>
          <a:xfrm>
            <a:off x="7641222" y="2202083"/>
            <a:ext cx="2058364" cy="3935393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18" name="矩形 17"/>
          <p:cNvSpPr/>
          <p:nvPr/>
        </p:nvSpPr>
        <p:spPr>
          <a:xfrm>
            <a:off x="9979307" y="2202083"/>
            <a:ext cx="667473" cy="3935393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19" name="矩形 18"/>
          <p:cNvSpPr/>
          <p:nvPr/>
        </p:nvSpPr>
        <p:spPr>
          <a:xfrm>
            <a:off x="10926501" y="2202083"/>
            <a:ext cx="212202" cy="3935393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 descr="图片包含 徽标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62564" y="4914522"/>
            <a:ext cx="4029436" cy="1943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6" grpId="0" build="p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7808" y="1"/>
            <a:ext cx="4295076" cy="1435260"/>
            <a:chOff x="437808" y="1"/>
            <a:chExt cx="4295076" cy="1435260"/>
          </a:xfrm>
        </p:grpSpPr>
        <p:sp>
          <p:nvSpPr>
            <p:cNvPr id="7" name="文本框 6"/>
            <p:cNvSpPr txBox="1"/>
            <p:nvPr/>
          </p:nvSpPr>
          <p:spPr>
            <a:xfrm>
              <a:off x="1453471" y="566060"/>
              <a:ext cx="32794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40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7808" y="1"/>
              <a:ext cx="1015663" cy="1435260"/>
              <a:chOff x="4199577" y="803543"/>
              <a:chExt cx="1015663" cy="143526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307811" y="803543"/>
                <a:ext cx="799195" cy="1435260"/>
              </a:xfrm>
              <a:prstGeom prst="rect">
                <a:avLst/>
              </a:prstGeom>
              <a:solidFill>
                <a:srgbClr val="EB8F5E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199577" y="1369602"/>
                <a:ext cx="1015663" cy="70788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叁</a:t>
                </a:r>
                <a:endParaRPr lang="en-US" altLang="zh-CN" sz="40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24000" y="1427641"/>
              <a:ext cx="273440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FF00"/>
                  </a:gs>
                  <a:gs pos="100000">
                    <a:srgbClr val="FFFF00">
                      <a:alpha val="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" name="矩形 1"/>
          <p:cNvSpPr/>
          <p:nvPr/>
        </p:nvSpPr>
        <p:spPr>
          <a:xfrm>
            <a:off x="1076447" y="2097910"/>
            <a:ext cx="7726531" cy="1941654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3389024" y="4350286"/>
            <a:ext cx="7726531" cy="1941654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6447" y="4609270"/>
            <a:ext cx="601884" cy="601884"/>
          </a:xfrm>
          <a:prstGeom prst="rect">
            <a:avLst/>
          </a:prstGeom>
          <a:solidFill>
            <a:srgbClr val="EB8F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逍</a:t>
            </a:r>
          </a:p>
        </p:txBody>
      </p:sp>
      <p:sp>
        <p:nvSpPr>
          <p:cNvPr id="11" name="矩形 10"/>
          <p:cNvSpPr/>
          <p:nvPr/>
        </p:nvSpPr>
        <p:spPr>
          <a:xfrm>
            <a:off x="1076447" y="5431072"/>
            <a:ext cx="601884" cy="601884"/>
          </a:xfrm>
          <a:prstGeom prst="rect">
            <a:avLst/>
          </a:prstGeom>
          <a:solidFill>
            <a:srgbClr val="EB8F5E"/>
          </a:solidFill>
          <a:ln>
            <a:solidFill>
              <a:srgbClr val="EB8F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遥</a:t>
            </a:r>
          </a:p>
        </p:txBody>
      </p:sp>
      <p:sp>
        <p:nvSpPr>
          <p:cNvPr id="13" name="矩形 12"/>
          <p:cNvSpPr/>
          <p:nvPr/>
        </p:nvSpPr>
        <p:spPr>
          <a:xfrm>
            <a:off x="1893752" y="4609270"/>
            <a:ext cx="601884" cy="601884"/>
          </a:xfrm>
          <a:prstGeom prst="rect">
            <a:avLst/>
          </a:prstGeom>
          <a:solidFill>
            <a:srgbClr val="EB8F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自</a:t>
            </a:r>
          </a:p>
        </p:txBody>
      </p:sp>
      <p:sp>
        <p:nvSpPr>
          <p:cNvPr id="14" name="矩形 13"/>
          <p:cNvSpPr/>
          <p:nvPr/>
        </p:nvSpPr>
        <p:spPr>
          <a:xfrm>
            <a:off x="1893752" y="5431073"/>
            <a:ext cx="601884" cy="601884"/>
          </a:xfrm>
          <a:prstGeom prst="rect">
            <a:avLst/>
          </a:prstGeom>
          <a:solidFill>
            <a:srgbClr val="EB8F5E"/>
          </a:solidFill>
          <a:ln>
            <a:solidFill>
              <a:srgbClr val="EB8F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在</a:t>
            </a:r>
          </a:p>
        </p:txBody>
      </p:sp>
      <p:pic>
        <p:nvPicPr>
          <p:cNvPr id="19" name="图片 18" descr="图片包含 徽标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3429000"/>
            <a:ext cx="3387647" cy="225907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330451" y="2097911"/>
            <a:ext cx="1785104" cy="19416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单击添加详细文字说明，或复制文本粘贴自此右键只保留文字单击添加详细文字说明，或复制文本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 descr="图片包含 徽标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06896" y="920003"/>
            <a:ext cx="1785104" cy="2259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1" grpId="0" animBg="1"/>
      <p:bldP spid="13" grpId="0" animBg="1"/>
      <p:bldP spid="14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176057"/>
            <a:chExt cx="12192000" cy="6858000"/>
          </a:xfrm>
        </p:grpSpPr>
        <p:pic>
          <p:nvPicPr>
            <p:cNvPr id="5" name="图片 4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76057"/>
              <a:ext cx="12192000" cy="6858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 flipH="1">
              <a:off x="0" y="176057"/>
              <a:ext cx="12192000" cy="6858000"/>
            </a:xfrm>
            <a:prstGeom prst="rect">
              <a:avLst/>
            </a:prstGeom>
            <a:gradFill flip="none" rotWithShape="1">
              <a:gsLst>
                <a:gs pos="48000">
                  <a:schemeClr val="tx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4" name="图片 23" descr="图片包含 徽标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0" y="4816334"/>
            <a:ext cx="3504535" cy="994158"/>
          </a:xfrm>
          <a:prstGeom prst="rect">
            <a:avLst/>
          </a:prstGeom>
        </p:spPr>
      </p:pic>
      <p:pic>
        <p:nvPicPr>
          <p:cNvPr id="9" name="图片 8" descr="图片包含 徽标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7175" y="3628427"/>
            <a:ext cx="5474825" cy="322957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79458" y="429506"/>
            <a:ext cx="6540252" cy="5998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kumimoji="0" sz="1150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dist="127000" dir="6600000" algn="t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r>
              <a:rPr lang="zh-CN" altLang="en-US" sz="41300" dirty="0">
                <a:solidFill>
                  <a:srgbClr val="E5A850"/>
                </a:solidFill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肆</a:t>
            </a:r>
            <a:endParaRPr lang="en-US" altLang="zh-CN" sz="41300" dirty="0">
              <a:solidFill>
                <a:srgbClr val="E5A850"/>
              </a:solidFill>
              <a:latin typeface="庞门正道粗书体" panose="02010600030101010101" pitchFamily="2" charset="-122"/>
              <a:ea typeface="庞门正道粗书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05840" y="2355462"/>
            <a:ext cx="5085144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chemeClr val="bg1"/>
                </a:solidFill>
                <a:effectLst>
                  <a:outerShdw dist="127000" dir="6600000" algn="t" rotWithShape="0">
                    <a:schemeClr val="tx1">
                      <a:alpha val="40000"/>
                    </a:schemeClr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pPr algn="l"/>
            <a:r>
              <a:rPr lang="zh-CN" altLang="en-US" sz="6000" dirty="0"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输入标题内容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05840" y="3460825"/>
            <a:ext cx="5085144" cy="47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Pellentesque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habitant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morbi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tristique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senectus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netus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malesuada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fames ac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turpis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egestas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Proin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pharetra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nonummy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pede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Mauris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orci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pic>
        <p:nvPicPr>
          <p:cNvPr id="14" name="图片 13" descr="蓝色的鸟&#10;&#10;描述已自动生成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" y="405967"/>
            <a:ext cx="2248235" cy="1686176"/>
          </a:xfrm>
          <a:prstGeom prst="rect">
            <a:avLst/>
          </a:prstGeom>
          <a:effectLst>
            <a:outerShdw dist="114300" dir="8100000" algn="tr" rotWithShape="0">
              <a:schemeClr val="tx1">
                <a:alpha val="40000"/>
              </a:schemeClr>
            </a:outerShdw>
          </a:effectLst>
        </p:spPr>
      </p:pic>
      <p:grpSp>
        <p:nvGrpSpPr>
          <p:cNvPr id="17" name="组合 16"/>
          <p:cNvGrpSpPr/>
          <p:nvPr/>
        </p:nvGrpSpPr>
        <p:grpSpPr>
          <a:xfrm>
            <a:off x="457200" y="5223500"/>
            <a:ext cx="799196" cy="1204995"/>
            <a:chOff x="9083380" y="4918011"/>
            <a:chExt cx="799196" cy="1204995"/>
          </a:xfrm>
        </p:grpSpPr>
        <p:pic>
          <p:nvPicPr>
            <p:cNvPr id="18" name="图片 17" descr="图片包含 游戏机&#10;&#10;描述已自动生成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083380" y="4918011"/>
              <a:ext cx="799196" cy="120499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257273" y="5058843"/>
              <a:ext cx="5208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defRPr>
              </a:lvl1pPr>
            </a:lstStyle>
            <a:p>
              <a:r>
                <a:rPr lang="zh-CN" altLang="en-US" dirty="0"/>
                <a:t>新</a:t>
              </a:r>
              <a:endParaRPr lang="en-US" altLang="zh-CN" dirty="0"/>
            </a:p>
            <a:p>
              <a:r>
                <a:rPr lang="zh-CN" altLang="en-US" dirty="0"/>
                <a:t>中</a:t>
              </a:r>
              <a:endParaRPr lang="en-US" altLang="zh-CN" dirty="0"/>
            </a:p>
            <a:p>
              <a:r>
                <a:rPr lang="zh-CN" altLang="en-US" dirty="0"/>
                <a:t>式</a:t>
              </a: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1005840" y="4236335"/>
            <a:ext cx="2804932" cy="0"/>
          </a:xfrm>
          <a:prstGeom prst="line">
            <a:avLst/>
          </a:prstGeom>
          <a:ln>
            <a:gradFill flip="none" rotWithShape="1">
              <a:gsLst>
                <a:gs pos="0">
                  <a:srgbClr val="FFFF00"/>
                </a:gs>
                <a:gs pos="100000">
                  <a:srgbClr val="FFFF00">
                    <a:alpha val="0"/>
                  </a:srgbClr>
                </a:gs>
              </a:gsLst>
              <a:lin ang="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图片包含 徽标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7465" y="0"/>
            <a:ext cx="3504535" cy="994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7808" y="1"/>
            <a:ext cx="4295076" cy="1435260"/>
            <a:chOff x="437808" y="1"/>
            <a:chExt cx="4295076" cy="1435260"/>
          </a:xfrm>
        </p:grpSpPr>
        <p:sp>
          <p:nvSpPr>
            <p:cNvPr id="7" name="文本框 6"/>
            <p:cNvSpPr txBox="1"/>
            <p:nvPr/>
          </p:nvSpPr>
          <p:spPr>
            <a:xfrm>
              <a:off x="1453471" y="566060"/>
              <a:ext cx="32794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40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7808" y="1"/>
              <a:ext cx="1015663" cy="1435260"/>
              <a:chOff x="4199577" y="803543"/>
              <a:chExt cx="1015663" cy="143526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307811" y="803543"/>
                <a:ext cx="799195" cy="1435260"/>
              </a:xfrm>
              <a:prstGeom prst="rect">
                <a:avLst/>
              </a:prstGeom>
              <a:solidFill>
                <a:srgbClr val="E5A850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199577" y="1369602"/>
                <a:ext cx="1015663" cy="70788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肆</a:t>
                </a:r>
                <a:endParaRPr lang="en-US" altLang="zh-CN" sz="40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24000" y="1427641"/>
              <a:ext cx="273440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FF00"/>
                  </a:gs>
                  <a:gs pos="100000">
                    <a:srgbClr val="FFFF00">
                      <a:alpha val="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" name="矩形 3"/>
          <p:cNvSpPr/>
          <p:nvPr/>
        </p:nvSpPr>
        <p:spPr>
          <a:xfrm>
            <a:off x="9121412" y="4192928"/>
            <a:ext cx="1997064" cy="1941654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104026" y="2229358"/>
            <a:ext cx="1997064" cy="1941654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22" name="矩形 21"/>
          <p:cNvSpPr/>
          <p:nvPr/>
        </p:nvSpPr>
        <p:spPr>
          <a:xfrm>
            <a:off x="5097468" y="4192928"/>
            <a:ext cx="1997064" cy="1941654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23" name="矩形 22"/>
          <p:cNvSpPr/>
          <p:nvPr/>
        </p:nvSpPr>
        <p:spPr>
          <a:xfrm>
            <a:off x="3089579" y="2229358"/>
            <a:ext cx="1997064" cy="1941654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24" name="矩形 23"/>
          <p:cNvSpPr/>
          <p:nvPr/>
        </p:nvSpPr>
        <p:spPr>
          <a:xfrm>
            <a:off x="1073525" y="4192928"/>
            <a:ext cx="1997064" cy="1941654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279374" y="2229358"/>
            <a:ext cx="1603027" cy="1779363"/>
            <a:chOff x="1044296" y="4712107"/>
            <a:chExt cx="2381810" cy="1779363"/>
          </a:xfrm>
        </p:grpSpPr>
        <p:sp>
          <p:nvSpPr>
            <p:cNvPr id="28" name="文本框 27"/>
            <p:cNvSpPr txBox="1"/>
            <p:nvPr/>
          </p:nvSpPr>
          <p:spPr>
            <a:xfrm>
              <a:off x="1096928" y="4712107"/>
              <a:ext cx="2276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E5A8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44296" y="5145845"/>
              <a:ext cx="2381810" cy="1345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单击添加详细文字说明，或复制文本粘贴自此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293821" y="2229358"/>
            <a:ext cx="1603027" cy="1779363"/>
            <a:chOff x="1044296" y="4712107"/>
            <a:chExt cx="2381810" cy="1779363"/>
          </a:xfrm>
        </p:grpSpPr>
        <p:sp>
          <p:nvSpPr>
            <p:cNvPr id="31" name="文本框 30"/>
            <p:cNvSpPr txBox="1"/>
            <p:nvPr/>
          </p:nvSpPr>
          <p:spPr>
            <a:xfrm>
              <a:off x="1096928" y="4712107"/>
              <a:ext cx="2276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 b="1">
                  <a:solidFill>
                    <a:srgbClr val="E5A850"/>
                  </a:solidFill>
                </a:defRPr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44296" y="5145845"/>
              <a:ext cx="2381810" cy="1345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单击添加详细文字说明，或复制文本粘贴自此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308268" y="2229358"/>
            <a:ext cx="1603027" cy="1779363"/>
            <a:chOff x="1044296" y="4712107"/>
            <a:chExt cx="2381810" cy="1779363"/>
          </a:xfrm>
        </p:grpSpPr>
        <p:sp>
          <p:nvSpPr>
            <p:cNvPr id="34" name="文本框 33"/>
            <p:cNvSpPr txBox="1"/>
            <p:nvPr/>
          </p:nvSpPr>
          <p:spPr>
            <a:xfrm>
              <a:off x="1096928" y="4712107"/>
              <a:ext cx="2276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 b="1">
                  <a:solidFill>
                    <a:srgbClr val="E5A850"/>
                  </a:solidFill>
                </a:defRPr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44296" y="5145845"/>
              <a:ext cx="2381810" cy="1345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单击添加详细文字说明，或复制文本粘贴自此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82515" y="4670497"/>
            <a:ext cx="1603027" cy="1779363"/>
            <a:chOff x="1044296" y="4712107"/>
            <a:chExt cx="2381810" cy="1779363"/>
          </a:xfrm>
        </p:grpSpPr>
        <p:sp>
          <p:nvSpPr>
            <p:cNvPr id="37" name="文本框 36"/>
            <p:cNvSpPr txBox="1"/>
            <p:nvPr/>
          </p:nvSpPr>
          <p:spPr>
            <a:xfrm>
              <a:off x="1096928" y="4712107"/>
              <a:ext cx="2276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 b="1">
                  <a:solidFill>
                    <a:srgbClr val="E5A850"/>
                  </a:solidFill>
                </a:defRPr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44296" y="5145845"/>
              <a:ext cx="2381810" cy="1345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单击添加详细文字说明，或复制文本粘贴自此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306458" y="4670497"/>
            <a:ext cx="1603027" cy="1779363"/>
            <a:chOff x="1044296" y="4712107"/>
            <a:chExt cx="2381810" cy="1779363"/>
          </a:xfrm>
        </p:grpSpPr>
        <p:sp>
          <p:nvSpPr>
            <p:cNvPr id="40" name="文本框 39"/>
            <p:cNvSpPr txBox="1"/>
            <p:nvPr/>
          </p:nvSpPr>
          <p:spPr>
            <a:xfrm>
              <a:off x="1096928" y="4712107"/>
              <a:ext cx="2276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 b="1">
                  <a:solidFill>
                    <a:srgbClr val="E5A850"/>
                  </a:solidFill>
                </a:defRPr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044296" y="5145845"/>
              <a:ext cx="2381810" cy="1345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单击添加详细文字说明，或复制文本粘贴自此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 useBgFill="1">
        <p:nvSpPr>
          <p:cNvPr id="42" name="矩形 41"/>
          <p:cNvSpPr/>
          <p:nvPr/>
        </p:nvSpPr>
        <p:spPr>
          <a:xfrm>
            <a:off x="11118475" y="2229358"/>
            <a:ext cx="1997064" cy="1941654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43" name="矩形 42"/>
          <p:cNvSpPr/>
          <p:nvPr/>
        </p:nvSpPr>
        <p:spPr>
          <a:xfrm>
            <a:off x="-924868" y="2229358"/>
            <a:ext cx="1997064" cy="1941654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ur="5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dur="5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dur="5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7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3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9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5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  <p:bldP spid="23" grpId="0" animBg="1"/>
      <p:bldP spid="24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0" y="0"/>
            <a:ext cx="12192000" cy="6858000"/>
            <a:chOff x="69448" y="273613"/>
            <a:chExt cx="12192000" cy="6858000"/>
          </a:xfrm>
        </p:grpSpPr>
        <p:pic>
          <p:nvPicPr>
            <p:cNvPr id="4" name="图片 3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48" y="273613"/>
              <a:ext cx="12192000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9448" y="273613"/>
              <a:ext cx="12192000" cy="685800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5" name="图片 34" descr="图片包含 徽标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98032" y="0"/>
            <a:ext cx="3093967" cy="160519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53296" y="821800"/>
            <a:ext cx="2398257" cy="3631763"/>
            <a:chOff x="1053296" y="648181"/>
            <a:chExt cx="2398257" cy="3631763"/>
          </a:xfrm>
        </p:grpSpPr>
        <p:sp>
          <p:nvSpPr>
            <p:cNvPr id="6" name="文本框 5"/>
            <p:cNvSpPr txBox="1"/>
            <p:nvPr/>
          </p:nvSpPr>
          <p:spPr>
            <a:xfrm>
              <a:off x="1053296" y="648181"/>
              <a:ext cx="2398257" cy="36317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11500" dirty="0">
                  <a:solidFill>
                    <a:prstClr val="white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目</a:t>
              </a:r>
              <a:endParaRPr lang="en-US" altLang="zh-CN" sz="11500" dirty="0">
                <a:solidFill>
                  <a:prstClr val="white"/>
                </a:solidFill>
                <a:effectLst>
                  <a:outerShdw dist="127000" dir="6600000" algn="t" rotWithShape="0">
                    <a:schemeClr val="tx1">
                      <a:alpha val="40000"/>
                    </a:schemeClr>
                  </a:outerShdw>
                </a:effectLst>
                <a:latin typeface="庞门正道粗书体" panose="02010600030101010101" pitchFamily="2" charset="-122"/>
                <a:ea typeface="庞门正道粗书体" panose="02010600030101010101" pitchFamily="2" charset="-122"/>
              </a:endParaRPr>
            </a:p>
            <a:p>
              <a:pPr algn="dist"/>
              <a:r>
                <a:rPr lang="zh-CN" altLang="en-US" sz="11500" dirty="0">
                  <a:solidFill>
                    <a:prstClr val="white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录</a:t>
              </a:r>
              <a:endParaRPr lang="zh-CN" altLang="en-US" sz="11500" dirty="0">
                <a:solidFill>
                  <a:schemeClr val="bg1"/>
                </a:solidFill>
                <a:effectLst>
                  <a:outerShdw dist="127000" dir="6600000" algn="t" rotWithShape="0">
                    <a:schemeClr val="tx1">
                      <a:alpha val="40000"/>
                    </a:schemeClr>
                  </a:outerShdw>
                </a:effectLst>
                <a:latin typeface="庞门正道粗书体" panose="02010600030101010101" pitchFamily="2" charset="-122"/>
                <a:ea typeface="庞门正道粗书体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19254" y="2167306"/>
              <a:ext cx="226634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pc="60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pc="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 descr="图片包含 徽标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0" y="4746887"/>
            <a:ext cx="3504535" cy="99415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1138704" y="547227"/>
            <a:ext cx="799196" cy="1204995"/>
            <a:chOff x="9083380" y="4918011"/>
            <a:chExt cx="799196" cy="1204995"/>
          </a:xfrm>
        </p:grpSpPr>
        <p:pic>
          <p:nvPicPr>
            <p:cNvPr id="11" name="图片 10" descr="图片包含 游戏机&#10;&#10;描述已自动生成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083380" y="4918011"/>
              <a:ext cx="799196" cy="120499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9257273" y="5058843"/>
              <a:ext cx="5208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defRPr>
              </a:lvl1pPr>
            </a:lstStyle>
            <a:p>
              <a:r>
                <a:rPr lang="zh-CN" altLang="en-US" dirty="0"/>
                <a:t>新</a:t>
              </a:r>
              <a:endParaRPr lang="en-US" altLang="zh-CN" dirty="0"/>
            </a:p>
            <a:p>
              <a:r>
                <a:rPr lang="zh-CN" altLang="en-US" dirty="0"/>
                <a:t>中</a:t>
              </a:r>
              <a:endParaRPr lang="en-US" altLang="zh-CN" dirty="0"/>
            </a:p>
            <a:p>
              <a:r>
                <a:rPr lang="zh-CN" altLang="en-US" dirty="0"/>
                <a:t>式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465797" y="1602261"/>
            <a:ext cx="1015663" cy="4868953"/>
            <a:chOff x="4199577" y="1450824"/>
            <a:chExt cx="1015663" cy="4868953"/>
          </a:xfrm>
        </p:grpSpPr>
        <p:sp>
          <p:nvSpPr>
            <p:cNvPr id="17" name="文本框 16"/>
            <p:cNvSpPr txBox="1"/>
            <p:nvPr/>
          </p:nvSpPr>
          <p:spPr>
            <a:xfrm>
              <a:off x="4338076" y="2688014"/>
              <a:ext cx="738664" cy="36317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36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199577" y="1450824"/>
              <a:ext cx="1015663" cy="923330"/>
              <a:chOff x="4199577" y="1450824"/>
              <a:chExt cx="1015663" cy="92333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4307811" y="2037143"/>
                <a:ext cx="799195" cy="337011"/>
              </a:xfrm>
              <a:prstGeom prst="rect">
                <a:avLst/>
              </a:prstGeom>
              <a:solidFill>
                <a:srgbClr val="EB8F5E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4199577" y="1450824"/>
                <a:ext cx="1015663" cy="92333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54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壹</a:t>
                </a:r>
                <a:endParaRPr lang="en-US" altLang="zh-CN" sz="54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963709" y="1602261"/>
            <a:ext cx="1015663" cy="4868953"/>
            <a:chOff x="4199577" y="1450824"/>
            <a:chExt cx="1015663" cy="4868953"/>
          </a:xfrm>
        </p:grpSpPr>
        <p:sp>
          <p:nvSpPr>
            <p:cNvPr id="21" name="文本框 20"/>
            <p:cNvSpPr txBox="1"/>
            <p:nvPr/>
          </p:nvSpPr>
          <p:spPr>
            <a:xfrm>
              <a:off x="4338076" y="2688014"/>
              <a:ext cx="738664" cy="36317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36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199577" y="1450824"/>
              <a:ext cx="1015663" cy="923330"/>
              <a:chOff x="4199577" y="1450824"/>
              <a:chExt cx="1015663" cy="92333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4307811" y="2037143"/>
                <a:ext cx="799195" cy="337011"/>
              </a:xfrm>
              <a:prstGeom prst="rect">
                <a:avLst/>
              </a:prstGeom>
              <a:solidFill>
                <a:srgbClr val="E5A850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199577" y="1450824"/>
                <a:ext cx="1015663" cy="92333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54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贰</a:t>
                </a:r>
                <a:endParaRPr lang="en-US" altLang="zh-CN" sz="54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461621" y="1602261"/>
            <a:ext cx="1015663" cy="4868953"/>
            <a:chOff x="4199577" y="1450824"/>
            <a:chExt cx="1015663" cy="4868953"/>
          </a:xfrm>
        </p:grpSpPr>
        <p:sp>
          <p:nvSpPr>
            <p:cNvPr id="26" name="文本框 25"/>
            <p:cNvSpPr txBox="1"/>
            <p:nvPr/>
          </p:nvSpPr>
          <p:spPr>
            <a:xfrm>
              <a:off x="4338076" y="2688014"/>
              <a:ext cx="738664" cy="36317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36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199577" y="1450824"/>
              <a:ext cx="1015663" cy="923330"/>
              <a:chOff x="4199577" y="1450824"/>
              <a:chExt cx="1015663" cy="92333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307811" y="2037143"/>
                <a:ext cx="799195" cy="337011"/>
              </a:xfrm>
              <a:prstGeom prst="rect">
                <a:avLst/>
              </a:prstGeom>
              <a:solidFill>
                <a:srgbClr val="EB8F5E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199577" y="1450824"/>
                <a:ext cx="1015663" cy="92333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54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叁</a:t>
                </a:r>
                <a:endParaRPr lang="en-US" altLang="zh-CN" sz="54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8959534" y="1602261"/>
            <a:ext cx="1015663" cy="4868953"/>
            <a:chOff x="4199577" y="1450824"/>
            <a:chExt cx="1015663" cy="4868953"/>
          </a:xfrm>
        </p:grpSpPr>
        <p:sp>
          <p:nvSpPr>
            <p:cNvPr id="31" name="文本框 30"/>
            <p:cNvSpPr txBox="1"/>
            <p:nvPr/>
          </p:nvSpPr>
          <p:spPr>
            <a:xfrm>
              <a:off x="4338076" y="2688014"/>
              <a:ext cx="738664" cy="36317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36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199577" y="1450824"/>
              <a:ext cx="1015663" cy="923330"/>
              <a:chOff x="4199577" y="1450824"/>
              <a:chExt cx="1015663" cy="92333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4307811" y="2037143"/>
                <a:ext cx="799195" cy="337011"/>
              </a:xfrm>
              <a:prstGeom prst="rect">
                <a:avLst/>
              </a:prstGeom>
              <a:solidFill>
                <a:srgbClr val="E5A850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199577" y="1450824"/>
                <a:ext cx="1015663" cy="92333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54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肆</a:t>
                </a:r>
                <a:endParaRPr lang="en-US" altLang="zh-CN" sz="54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dur="1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dur="1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dur="1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: 形状 23"/>
          <p:cNvSpPr/>
          <p:nvPr/>
        </p:nvSpPr>
        <p:spPr>
          <a:xfrm>
            <a:off x="0" y="2905246"/>
            <a:ext cx="12192000" cy="879676"/>
          </a:xfrm>
          <a:custGeom>
            <a:avLst/>
            <a:gdLst>
              <a:gd name="connsiteX0" fmla="*/ 0 w 12211291"/>
              <a:gd name="connsiteY0" fmla="*/ 879676 h 879676"/>
              <a:gd name="connsiteX1" fmla="*/ 2106592 w 12211291"/>
              <a:gd name="connsiteY1" fmla="*/ 138896 h 879676"/>
              <a:gd name="connsiteX2" fmla="*/ 4780344 w 12211291"/>
              <a:gd name="connsiteY2" fmla="*/ 868101 h 879676"/>
              <a:gd name="connsiteX3" fmla="*/ 7488820 w 12211291"/>
              <a:gd name="connsiteY3" fmla="*/ 115746 h 879676"/>
              <a:gd name="connsiteX4" fmla="*/ 10116273 w 12211291"/>
              <a:gd name="connsiteY4" fmla="*/ 810227 h 879676"/>
              <a:gd name="connsiteX5" fmla="*/ 12211291 w 12211291"/>
              <a:gd name="connsiteY5" fmla="*/ 0 h 87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1291" h="879675">
                <a:moveTo>
                  <a:pt x="0" y="879676"/>
                </a:moveTo>
                <a:cubicBezTo>
                  <a:pt x="654934" y="510250"/>
                  <a:pt x="1309868" y="140825"/>
                  <a:pt x="2106592" y="138896"/>
                </a:cubicBezTo>
                <a:cubicBezTo>
                  <a:pt x="2903316" y="136967"/>
                  <a:pt x="3883306" y="871959"/>
                  <a:pt x="4780344" y="868101"/>
                </a:cubicBezTo>
                <a:cubicBezTo>
                  <a:pt x="5677382" y="864243"/>
                  <a:pt x="6599499" y="125392"/>
                  <a:pt x="7488820" y="115746"/>
                </a:cubicBezTo>
                <a:cubicBezTo>
                  <a:pt x="8378142" y="106100"/>
                  <a:pt x="9329195" y="829518"/>
                  <a:pt x="10116273" y="810227"/>
                </a:cubicBezTo>
                <a:cubicBezTo>
                  <a:pt x="10903351" y="790936"/>
                  <a:pt x="11557321" y="395468"/>
                  <a:pt x="12211291" y="0"/>
                </a:cubicBezTo>
              </a:path>
            </a:pathLst>
          </a:custGeom>
          <a:noFill/>
          <a:ln>
            <a:solidFill>
              <a:srgbClr val="E5A8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7808" y="1"/>
            <a:ext cx="4295076" cy="1435260"/>
            <a:chOff x="437808" y="1"/>
            <a:chExt cx="4295076" cy="1435260"/>
          </a:xfrm>
        </p:grpSpPr>
        <p:sp>
          <p:nvSpPr>
            <p:cNvPr id="7" name="文本框 6"/>
            <p:cNvSpPr txBox="1"/>
            <p:nvPr/>
          </p:nvSpPr>
          <p:spPr>
            <a:xfrm>
              <a:off x="1453471" y="566060"/>
              <a:ext cx="32794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40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7808" y="1"/>
              <a:ext cx="1015663" cy="1435260"/>
              <a:chOff x="4199577" y="803543"/>
              <a:chExt cx="1015663" cy="143526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307811" y="803543"/>
                <a:ext cx="799195" cy="1435260"/>
              </a:xfrm>
              <a:prstGeom prst="rect">
                <a:avLst/>
              </a:prstGeom>
              <a:solidFill>
                <a:srgbClr val="E5A850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199577" y="1369602"/>
                <a:ext cx="1015663" cy="70788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肆</a:t>
                </a:r>
                <a:endParaRPr lang="en-US" altLang="zh-CN" sz="40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24000" y="1427641"/>
              <a:ext cx="273440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FF00"/>
                  </a:gs>
                  <a:gs pos="100000">
                    <a:srgbClr val="FFFF00">
                      <a:alpha val="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1121643" y="2098627"/>
            <a:ext cx="1949486" cy="3703127"/>
            <a:chOff x="1121643" y="2098627"/>
            <a:chExt cx="1949486" cy="3703127"/>
          </a:xfrm>
        </p:grpSpPr>
        <p:sp useBgFill="1">
          <p:nvSpPr>
            <p:cNvPr id="5" name="椭圆 4"/>
            <p:cNvSpPr/>
            <p:nvPr/>
          </p:nvSpPr>
          <p:spPr>
            <a:xfrm>
              <a:off x="1121643" y="2098627"/>
              <a:ext cx="1949486" cy="1949486"/>
            </a:xfrm>
            <a:prstGeom prst="ellipse">
              <a:avLst/>
            </a:prstGeom>
            <a:ln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121643" y="4337669"/>
              <a:ext cx="1949486" cy="1464085"/>
              <a:chOff x="1044296" y="4712107"/>
              <a:chExt cx="2381810" cy="146408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096928" y="4712107"/>
                <a:ext cx="22765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E5A8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044296" y="5145845"/>
                <a:ext cx="2381810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单击添加详细文字说明，或复制文本粘贴自此右键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3785559" y="2723660"/>
            <a:ext cx="1949486" cy="3407984"/>
            <a:chOff x="3773096" y="2723660"/>
            <a:chExt cx="1949486" cy="3407984"/>
          </a:xfrm>
        </p:grpSpPr>
        <p:sp useBgFill="1">
          <p:nvSpPr>
            <p:cNvPr id="11" name="椭圆 10"/>
            <p:cNvSpPr/>
            <p:nvPr/>
          </p:nvSpPr>
          <p:spPr>
            <a:xfrm>
              <a:off x="3773096" y="2723660"/>
              <a:ext cx="1949486" cy="1949486"/>
            </a:xfrm>
            <a:prstGeom prst="ellipse">
              <a:avLst/>
            </a:prstGeom>
            <a:ln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773096" y="4987647"/>
              <a:ext cx="1949486" cy="1143997"/>
              <a:chOff x="1044296" y="4712107"/>
              <a:chExt cx="2381810" cy="1143997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1096928" y="4712107"/>
                <a:ext cx="22765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E5A8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044296" y="5145845"/>
                <a:ext cx="2381810" cy="710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单击添加详细文字说明，或复制文本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449475" y="2098627"/>
            <a:ext cx="1949486" cy="3703127"/>
            <a:chOff x="6454461" y="2098627"/>
            <a:chExt cx="1949486" cy="3703127"/>
          </a:xfrm>
        </p:grpSpPr>
        <p:sp useBgFill="1">
          <p:nvSpPr>
            <p:cNvPr id="13" name="椭圆 12"/>
            <p:cNvSpPr/>
            <p:nvPr/>
          </p:nvSpPr>
          <p:spPr>
            <a:xfrm>
              <a:off x="6454461" y="2098627"/>
              <a:ext cx="1949486" cy="1949486"/>
            </a:xfrm>
            <a:prstGeom prst="ellipse">
              <a:avLst/>
            </a:prstGeom>
            <a:ln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6454461" y="4337669"/>
              <a:ext cx="1949486" cy="1464085"/>
              <a:chOff x="1044296" y="4712107"/>
              <a:chExt cx="2381810" cy="1464085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1096928" y="4712107"/>
                <a:ext cx="22765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E5A8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044296" y="5145845"/>
                <a:ext cx="2381810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单击添加详细文字说明，或复制文本粘贴自此右键</a:t>
                </a: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9113392" y="2723660"/>
            <a:ext cx="1949486" cy="3407984"/>
            <a:chOff x="9113392" y="2723660"/>
            <a:chExt cx="1949486" cy="3407984"/>
          </a:xfrm>
        </p:grpSpPr>
        <p:sp useBgFill="1">
          <p:nvSpPr>
            <p:cNvPr id="21" name="椭圆 20"/>
            <p:cNvSpPr/>
            <p:nvPr/>
          </p:nvSpPr>
          <p:spPr>
            <a:xfrm>
              <a:off x="9113392" y="2723660"/>
              <a:ext cx="1949486" cy="1949486"/>
            </a:xfrm>
            <a:prstGeom prst="ellipse">
              <a:avLst/>
            </a:prstGeom>
            <a:ln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9113392" y="4987647"/>
              <a:ext cx="1949486" cy="1143997"/>
              <a:chOff x="1044296" y="4712107"/>
              <a:chExt cx="2381810" cy="1143997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1096928" y="4712107"/>
                <a:ext cx="22765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E5A8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044296" y="5145845"/>
                <a:ext cx="2381810" cy="710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单击添加详细文字说明，或复制文本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dur="1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dur="1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7808" y="1"/>
            <a:ext cx="4295076" cy="1435260"/>
            <a:chOff x="437808" y="1"/>
            <a:chExt cx="4295076" cy="1435260"/>
          </a:xfrm>
        </p:grpSpPr>
        <p:sp>
          <p:nvSpPr>
            <p:cNvPr id="7" name="文本框 6"/>
            <p:cNvSpPr txBox="1"/>
            <p:nvPr/>
          </p:nvSpPr>
          <p:spPr>
            <a:xfrm>
              <a:off x="1453471" y="566060"/>
              <a:ext cx="32794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40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7808" y="1"/>
              <a:ext cx="1015663" cy="1435260"/>
              <a:chOff x="4199577" y="803543"/>
              <a:chExt cx="1015663" cy="143526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307811" y="803543"/>
                <a:ext cx="799195" cy="1435260"/>
              </a:xfrm>
              <a:prstGeom prst="rect">
                <a:avLst/>
              </a:prstGeom>
              <a:solidFill>
                <a:srgbClr val="E5A850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199577" y="1369602"/>
                <a:ext cx="1015663" cy="70788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肆</a:t>
                </a:r>
                <a:endParaRPr lang="en-US" altLang="zh-CN" sz="40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24000" y="1427641"/>
              <a:ext cx="273440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FF00"/>
                  </a:gs>
                  <a:gs pos="100000">
                    <a:srgbClr val="FFFF00">
                      <a:alpha val="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" name="矩形 1"/>
          <p:cNvSpPr/>
          <p:nvPr/>
        </p:nvSpPr>
        <p:spPr>
          <a:xfrm>
            <a:off x="6096000" y="2001328"/>
            <a:ext cx="1427544" cy="4856672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4442749" y="2001328"/>
            <a:ext cx="1427544" cy="4856672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2789498" y="2001328"/>
            <a:ext cx="1427544" cy="4856672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9083" y="2001327"/>
            <a:ext cx="707883" cy="707883"/>
          </a:xfrm>
          <a:prstGeom prst="rect">
            <a:avLst/>
          </a:prstGeom>
          <a:solidFill>
            <a:srgbClr val="E5A8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流</a:t>
            </a:r>
          </a:p>
        </p:txBody>
      </p:sp>
      <p:sp>
        <p:nvSpPr>
          <p:cNvPr id="16" name="矩形 15"/>
          <p:cNvSpPr/>
          <p:nvPr/>
        </p:nvSpPr>
        <p:spPr>
          <a:xfrm>
            <a:off x="1069083" y="2981317"/>
            <a:ext cx="707883" cy="707883"/>
          </a:xfrm>
          <a:prstGeom prst="rect">
            <a:avLst/>
          </a:prstGeom>
          <a:solidFill>
            <a:srgbClr val="E5A850"/>
          </a:solidFill>
          <a:ln>
            <a:solidFill>
              <a:srgbClr val="EB8F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水</a:t>
            </a:r>
          </a:p>
        </p:txBody>
      </p:sp>
      <p:sp>
        <p:nvSpPr>
          <p:cNvPr id="17" name="矩形 16"/>
          <p:cNvSpPr/>
          <p:nvPr/>
        </p:nvSpPr>
        <p:spPr>
          <a:xfrm>
            <a:off x="1555221" y="3961307"/>
            <a:ext cx="707883" cy="707883"/>
          </a:xfrm>
          <a:prstGeom prst="rect">
            <a:avLst/>
          </a:prstGeom>
          <a:solidFill>
            <a:srgbClr val="E5A8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白</a:t>
            </a:r>
          </a:p>
        </p:txBody>
      </p:sp>
      <p:sp>
        <p:nvSpPr>
          <p:cNvPr id="18" name="矩形 17"/>
          <p:cNvSpPr/>
          <p:nvPr/>
        </p:nvSpPr>
        <p:spPr>
          <a:xfrm>
            <a:off x="1555221" y="4941296"/>
            <a:ext cx="707883" cy="707883"/>
          </a:xfrm>
          <a:prstGeom prst="rect">
            <a:avLst/>
          </a:prstGeom>
          <a:solidFill>
            <a:srgbClr val="E5A850"/>
          </a:solidFill>
          <a:ln>
            <a:solidFill>
              <a:srgbClr val="EB8F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云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072668" y="2001328"/>
            <a:ext cx="1785104" cy="42906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单击添加详细文字说明，或复制文本粘贴自此右键只保留文字，单击添加详细文字说明，或复制文本粘贴自此右键只保留文字，单击添加详细文字说明，或复制文本粘贴自此右键只保留文字单击添加详细文字说明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20" name="矩形 19"/>
          <p:cNvSpPr/>
          <p:nvPr/>
        </p:nvSpPr>
        <p:spPr>
          <a:xfrm>
            <a:off x="10406896" y="2001328"/>
            <a:ext cx="1785104" cy="4856672"/>
          </a:xfrm>
          <a:prstGeom prst="rect">
            <a:avLst/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 descr="背景图案&#10;&#10;描述已自动生成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473" y="4999171"/>
            <a:ext cx="2405768" cy="1678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4" grpId="0" animBg="1"/>
      <p:bldP spid="16" grpId="0" animBg="1"/>
      <p:bldP spid="17" grpId="0" animBg="1"/>
      <p:bldP spid="18" grpId="0" animBg="1"/>
      <p:bldP spid="19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任意多边形: 形状 26"/>
          <p:cNvSpPr/>
          <p:nvPr/>
        </p:nvSpPr>
        <p:spPr>
          <a:xfrm>
            <a:off x="4268511" y="2001320"/>
            <a:ext cx="2824224" cy="2983442"/>
          </a:xfrm>
          <a:custGeom>
            <a:avLst/>
            <a:gdLst>
              <a:gd name="connsiteX0" fmla="*/ 824069 w 3668013"/>
              <a:gd name="connsiteY0" fmla="*/ 0 h 4016414"/>
              <a:gd name="connsiteX1" fmla="*/ 2843944 w 3668013"/>
              <a:gd name="connsiteY1" fmla="*/ 0 h 4016414"/>
              <a:gd name="connsiteX2" fmla="*/ 2970944 w 3668013"/>
              <a:gd name="connsiteY2" fmla="*/ 127000 h 4016414"/>
              <a:gd name="connsiteX3" fmla="*/ 2970944 w 3668013"/>
              <a:gd name="connsiteY3" fmla="*/ 254746 h 4016414"/>
              <a:gd name="connsiteX4" fmla="*/ 3063613 w 3668013"/>
              <a:gd name="connsiteY4" fmla="*/ 283512 h 4016414"/>
              <a:gd name="connsiteX5" fmla="*/ 3367485 w 3668013"/>
              <a:gd name="connsiteY5" fmla="*/ 654002 h 4016414"/>
              <a:gd name="connsiteX6" fmla="*/ 3371827 w 3668013"/>
              <a:gd name="connsiteY6" fmla="*/ 697069 h 4016414"/>
              <a:gd name="connsiteX7" fmla="*/ 3541013 w 3668013"/>
              <a:gd name="connsiteY7" fmla="*/ 697069 h 4016414"/>
              <a:gd name="connsiteX8" fmla="*/ 3668013 w 3668013"/>
              <a:gd name="connsiteY8" fmla="*/ 824069 h 4016414"/>
              <a:gd name="connsiteX9" fmla="*/ 3668013 w 3668013"/>
              <a:gd name="connsiteY9" fmla="*/ 3192345 h 4016414"/>
              <a:gd name="connsiteX10" fmla="*/ 3541013 w 3668013"/>
              <a:gd name="connsiteY10" fmla="*/ 3319345 h 4016414"/>
              <a:gd name="connsiteX11" fmla="*/ 3371827 w 3668013"/>
              <a:gd name="connsiteY11" fmla="*/ 3319345 h 4016414"/>
              <a:gd name="connsiteX12" fmla="*/ 3367485 w 3668013"/>
              <a:gd name="connsiteY12" fmla="*/ 3362413 h 4016414"/>
              <a:gd name="connsiteX13" fmla="*/ 3063613 w 3668013"/>
              <a:gd name="connsiteY13" fmla="*/ 3732903 h 4016414"/>
              <a:gd name="connsiteX14" fmla="*/ 2970944 w 3668013"/>
              <a:gd name="connsiteY14" fmla="*/ 3761669 h 4016414"/>
              <a:gd name="connsiteX15" fmla="*/ 2970944 w 3668013"/>
              <a:gd name="connsiteY15" fmla="*/ 3889414 h 4016414"/>
              <a:gd name="connsiteX16" fmla="*/ 2843944 w 3668013"/>
              <a:gd name="connsiteY16" fmla="*/ 4016414 h 4016414"/>
              <a:gd name="connsiteX17" fmla="*/ 824069 w 3668013"/>
              <a:gd name="connsiteY17" fmla="*/ 4016414 h 4016414"/>
              <a:gd name="connsiteX18" fmla="*/ 697069 w 3668013"/>
              <a:gd name="connsiteY18" fmla="*/ 3889414 h 4016414"/>
              <a:gd name="connsiteX19" fmla="*/ 697069 w 3668013"/>
              <a:gd name="connsiteY19" fmla="*/ 3761669 h 4016414"/>
              <a:gd name="connsiteX20" fmla="*/ 604402 w 3668013"/>
              <a:gd name="connsiteY20" fmla="*/ 3732903 h 4016414"/>
              <a:gd name="connsiteX21" fmla="*/ 300530 w 3668013"/>
              <a:gd name="connsiteY21" fmla="*/ 3362413 h 4016414"/>
              <a:gd name="connsiteX22" fmla="*/ 296188 w 3668013"/>
              <a:gd name="connsiteY22" fmla="*/ 3319345 h 4016414"/>
              <a:gd name="connsiteX23" fmla="*/ 127000 w 3668013"/>
              <a:gd name="connsiteY23" fmla="*/ 3319345 h 4016414"/>
              <a:gd name="connsiteX24" fmla="*/ 0 w 3668013"/>
              <a:gd name="connsiteY24" fmla="*/ 3192345 h 4016414"/>
              <a:gd name="connsiteX25" fmla="*/ 0 w 3668013"/>
              <a:gd name="connsiteY25" fmla="*/ 824069 h 4016414"/>
              <a:gd name="connsiteX26" fmla="*/ 127000 w 3668013"/>
              <a:gd name="connsiteY26" fmla="*/ 697069 h 4016414"/>
              <a:gd name="connsiteX27" fmla="*/ 296189 w 3668013"/>
              <a:gd name="connsiteY27" fmla="*/ 697069 h 4016414"/>
              <a:gd name="connsiteX28" fmla="*/ 300530 w 3668013"/>
              <a:gd name="connsiteY28" fmla="*/ 654002 h 4016414"/>
              <a:gd name="connsiteX29" fmla="*/ 604402 w 3668013"/>
              <a:gd name="connsiteY29" fmla="*/ 283512 h 4016414"/>
              <a:gd name="connsiteX30" fmla="*/ 697069 w 3668013"/>
              <a:gd name="connsiteY30" fmla="*/ 254747 h 4016414"/>
              <a:gd name="connsiteX31" fmla="*/ 697069 w 3668013"/>
              <a:gd name="connsiteY31" fmla="*/ 127000 h 4016414"/>
              <a:gd name="connsiteX32" fmla="*/ 824069 w 3668013"/>
              <a:gd name="connsiteY32" fmla="*/ 0 h 401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68013" h="4016414">
                <a:moveTo>
                  <a:pt x="824069" y="0"/>
                </a:moveTo>
                <a:lnTo>
                  <a:pt x="2843944" y="0"/>
                </a:lnTo>
                <a:cubicBezTo>
                  <a:pt x="2914048" y="0"/>
                  <a:pt x="2970944" y="56896"/>
                  <a:pt x="2970944" y="127000"/>
                </a:cubicBezTo>
                <a:lnTo>
                  <a:pt x="2970944" y="254746"/>
                </a:lnTo>
                <a:lnTo>
                  <a:pt x="3063613" y="283512"/>
                </a:lnTo>
                <a:cubicBezTo>
                  <a:pt x="3217544" y="348620"/>
                  <a:pt x="3333207" y="486488"/>
                  <a:pt x="3367485" y="654002"/>
                </a:cubicBezTo>
                <a:lnTo>
                  <a:pt x="3371827" y="697069"/>
                </a:lnTo>
                <a:lnTo>
                  <a:pt x="3541013" y="697069"/>
                </a:lnTo>
                <a:cubicBezTo>
                  <a:pt x="3611117" y="697069"/>
                  <a:pt x="3668013" y="753965"/>
                  <a:pt x="3668013" y="824069"/>
                </a:cubicBezTo>
                <a:lnTo>
                  <a:pt x="3668013" y="3192345"/>
                </a:lnTo>
                <a:cubicBezTo>
                  <a:pt x="3668013" y="3262449"/>
                  <a:pt x="3611117" y="3319345"/>
                  <a:pt x="3541013" y="3319345"/>
                </a:cubicBezTo>
                <a:lnTo>
                  <a:pt x="3371827" y="3319345"/>
                </a:lnTo>
                <a:lnTo>
                  <a:pt x="3367485" y="3362413"/>
                </a:lnTo>
                <a:cubicBezTo>
                  <a:pt x="3333207" y="3529927"/>
                  <a:pt x="3217544" y="3667796"/>
                  <a:pt x="3063613" y="3732903"/>
                </a:cubicBezTo>
                <a:lnTo>
                  <a:pt x="2970944" y="3761669"/>
                </a:lnTo>
                <a:lnTo>
                  <a:pt x="2970944" y="3889414"/>
                </a:lnTo>
                <a:cubicBezTo>
                  <a:pt x="2970944" y="3959518"/>
                  <a:pt x="2914048" y="4016414"/>
                  <a:pt x="2843944" y="4016414"/>
                </a:cubicBezTo>
                <a:lnTo>
                  <a:pt x="824069" y="4016414"/>
                </a:lnTo>
                <a:cubicBezTo>
                  <a:pt x="753965" y="4016414"/>
                  <a:pt x="697069" y="3959518"/>
                  <a:pt x="697069" y="3889414"/>
                </a:cubicBezTo>
                <a:lnTo>
                  <a:pt x="697069" y="3761669"/>
                </a:lnTo>
                <a:lnTo>
                  <a:pt x="604402" y="3732903"/>
                </a:lnTo>
                <a:cubicBezTo>
                  <a:pt x="450471" y="3667796"/>
                  <a:pt x="334808" y="3529927"/>
                  <a:pt x="300530" y="3362413"/>
                </a:cubicBezTo>
                <a:lnTo>
                  <a:pt x="296188" y="3319345"/>
                </a:lnTo>
                <a:lnTo>
                  <a:pt x="127000" y="3319345"/>
                </a:lnTo>
                <a:cubicBezTo>
                  <a:pt x="56896" y="3319345"/>
                  <a:pt x="0" y="3262449"/>
                  <a:pt x="0" y="3192345"/>
                </a:cubicBezTo>
                <a:lnTo>
                  <a:pt x="0" y="824069"/>
                </a:lnTo>
                <a:cubicBezTo>
                  <a:pt x="0" y="753965"/>
                  <a:pt x="56896" y="697069"/>
                  <a:pt x="127000" y="697069"/>
                </a:cubicBezTo>
                <a:lnTo>
                  <a:pt x="296189" y="697069"/>
                </a:lnTo>
                <a:lnTo>
                  <a:pt x="300530" y="654002"/>
                </a:lnTo>
                <a:cubicBezTo>
                  <a:pt x="334808" y="486488"/>
                  <a:pt x="450471" y="348620"/>
                  <a:pt x="604402" y="283512"/>
                </a:cubicBezTo>
                <a:lnTo>
                  <a:pt x="697069" y="254747"/>
                </a:lnTo>
                <a:lnTo>
                  <a:pt x="697069" y="127000"/>
                </a:lnTo>
                <a:cubicBezTo>
                  <a:pt x="697069" y="56896"/>
                  <a:pt x="753965" y="0"/>
                  <a:pt x="824069" y="0"/>
                </a:cubicBezTo>
                <a:close/>
              </a:path>
            </a:pathLst>
          </a:cu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24" name="任意多边形: 形状 23"/>
          <p:cNvSpPr/>
          <p:nvPr/>
        </p:nvSpPr>
        <p:spPr>
          <a:xfrm>
            <a:off x="1064870" y="2001320"/>
            <a:ext cx="2824224" cy="2983442"/>
          </a:xfrm>
          <a:custGeom>
            <a:avLst/>
            <a:gdLst>
              <a:gd name="connsiteX0" fmla="*/ 824069 w 3668013"/>
              <a:gd name="connsiteY0" fmla="*/ 0 h 4016414"/>
              <a:gd name="connsiteX1" fmla="*/ 2843944 w 3668013"/>
              <a:gd name="connsiteY1" fmla="*/ 0 h 4016414"/>
              <a:gd name="connsiteX2" fmla="*/ 2970944 w 3668013"/>
              <a:gd name="connsiteY2" fmla="*/ 127000 h 4016414"/>
              <a:gd name="connsiteX3" fmla="*/ 2970944 w 3668013"/>
              <a:gd name="connsiteY3" fmla="*/ 254746 h 4016414"/>
              <a:gd name="connsiteX4" fmla="*/ 3063613 w 3668013"/>
              <a:gd name="connsiteY4" fmla="*/ 283512 h 4016414"/>
              <a:gd name="connsiteX5" fmla="*/ 3367485 w 3668013"/>
              <a:gd name="connsiteY5" fmla="*/ 654002 h 4016414"/>
              <a:gd name="connsiteX6" fmla="*/ 3371827 w 3668013"/>
              <a:gd name="connsiteY6" fmla="*/ 697069 h 4016414"/>
              <a:gd name="connsiteX7" fmla="*/ 3541013 w 3668013"/>
              <a:gd name="connsiteY7" fmla="*/ 697069 h 4016414"/>
              <a:gd name="connsiteX8" fmla="*/ 3668013 w 3668013"/>
              <a:gd name="connsiteY8" fmla="*/ 824069 h 4016414"/>
              <a:gd name="connsiteX9" fmla="*/ 3668013 w 3668013"/>
              <a:gd name="connsiteY9" fmla="*/ 3192345 h 4016414"/>
              <a:gd name="connsiteX10" fmla="*/ 3541013 w 3668013"/>
              <a:gd name="connsiteY10" fmla="*/ 3319345 h 4016414"/>
              <a:gd name="connsiteX11" fmla="*/ 3371827 w 3668013"/>
              <a:gd name="connsiteY11" fmla="*/ 3319345 h 4016414"/>
              <a:gd name="connsiteX12" fmla="*/ 3367485 w 3668013"/>
              <a:gd name="connsiteY12" fmla="*/ 3362413 h 4016414"/>
              <a:gd name="connsiteX13" fmla="*/ 3063613 w 3668013"/>
              <a:gd name="connsiteY13" fmla="*/ 3732903 h 4016414"/>
              <a:gd name="connsiteX14" fmla="*/ 2970944 w 3668013"/>
              <a:gd name="connsiteY14" fmla="*/ 3761669 h 4016414"/>
              <a:gd name="connsiteX15" fmla="*/ 2970944 w 3668013"/>
              <a:gd name="connsiteY15" fmla="*/ 3889414 h 4016414"/>
              <a:gd name="connsiteX16" fmla="*/ 2843944 w 3668013"/>
              <a:gd name="connsiteY16" fmla="*/ 4016414 h 4016414"/>
              <a:gd name="connsiteX17" fmla="*/ 824069 w 3668013"/>
              <a:gd name="connsiteY17" fmla="*/ 4016414 h 4016414"/>
              <a:gd name="connsiteX18" fmla="*/ 697069 w 3668013"/>
              <a:gd name="connsiteY18" fmla="*/ 3889414 h 4016414"/>
              <a:gd name="connsiteX19" fmla="*/ 697069 w 3668013"/>
              <a:gd name="connsiteY19" fmla="*/ 3761669 h 4016414"/>
              <a:gd name="connsiteX20" fmla="*/ 604402 w 3668013"/>
              <a:gd name="connsiteY20" fmla="*/ 3732903 h 4016414"/>
              <a:gd name="connsiteX21" fmla="*/ 300530 w 3668013"/>
              <a:gd name="connsiteY21" fmla="*/ 3362413 h 4016414"/>
              <a:gd name="connsiteX22" fmla="*/ 296188 w 3668013"/>
              <a:gd name="connsiteY22" fmla="*/ 3319345 h 4016414"/>
              <a:gd name="connsiteX23" fmla="*/ 127000 w 3668013"/>
              <a:gd name="connsiteY23" fmla="*/ 3319345 h 4016414"/>
              <a:gd name="connsiteX24" fmla="*/ 0 w 3668013"/>
              <a:gd name="connsiteY24" fmla="*/ 3192345 h 4016414"/>
              <a:gd name="connsiteX25" fmla="*/ 0 w 3668013"/>
              <a:gd name="connsiteY25" fmla="*/ 824069 h 4016414"/>
              <a:gd name="connsiteX26" fmla="*/ 127000 w 3668013"/>
              <a:gd name="connsiteY26" fmla="*/ 697069 h 4016414"/>
              <a:gd name="connsiteX27" fmla="*/ 296189 w 3668013"/>
              <a:gd name="connsiteY27" fmla="*/ 697069 h 4016414"/>
              <a:gd name="connsiteX28" fmla="*/ 300530 w 3668013"/>
              <a:gd name="connsiteY28" fmla="*/ 654002 h 4016414"/>
              <a:gd name="connsiteX29" fmla="*/ 604402 w 3668013"/>
              <a:gd name="connsiteY29" fmla="*/ 283512 h 4016414"/>
              <a:gd name="connsiteX30" fmla="*/ 697069 w 3668013"/>
              <a:gd name="connsiteY30" fmla="*/ 254747 h 4016414"/>
              <a:gd name="connsiteX31" fmla="*/ 697069 w 3668013"/>
              <a:gd name="connsiteY31" fmla="*/ 127000 h 4016414"/>
              <a:gd name="connsiteX32" fmla="*/ 824069 w 3668013"/>
              <a:gd name="connsiteY32" fmla="*/ 0 h 401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68013" h="4016414">
                <a:moveTo>
                  <a:pt x="824069" y="0"/>
                </a:moveTo>
                <a:lnTo>
                  <a:pt x="2843944" y="0"/>
                </a:lnTo>
                <a:cubicBezTo>
                  <a:pt x="2914048" y="0"/>
                  <a:pt x="2970944" y="56896"/>
                  <a:pt x="2970944" y="127000"/>
                </a:cubicBezTo>
                <a:lnTo>
                  <a:pt x="2970944" y="254746"/>
                </a:lnTo>
                <a:lnTo>
                  <a:pt x="3063613" y="283512"/>
                </a:lnTo>
                <a:cubicBezTo>
                  <a:pt x="3217544" y="348620"/>
                  <a:pt x="3333207" y="486488"/>
                  <a:pt x="3367485" y="654002"/>
                </a:cubicBezTo>
                <a:lnTo>
                  <a:pt x="3371827" y="697069"/>
                </a:lnTo>
                <a:lnTo>
                  <a:pt x="3541013" y="697069"/>
                </a:lnTo>
                <a:cubicBezTo>
                  <a:pt x="3611117" y="697069"/>
                  <a:pt x="3668013" y="753965"/>
                  <a:pt x="3668013" y="824069"/>
                </a:cubicBezTo>
                <a:lnTo>
                  <a:pt x="3668013" y="3192345"/>
                </a:lnTo>
                <a:cubicBezTo>
                  <a:pt x="3668013" y="3262449"/>
                  <a:pt x="3611117" y="3319345"/>
                  <a:pt x="3541013" y="3319345"/>
                </a:cubicBezTo>
                <a:lnTo>
                  <a:pt x="3371827" y="3319345"/>
                </a:lnTo>
                <a:lnTo>
                  <a:pt x="3367485" y="3362413"/>
                </a:lnTo>
                <a:cubicBezTo>
                  <a:pt x="3333207" y="3529927"/>
                  <a:pt x="3217544" y="3667796"/>
                  <a:pt x="3063613" y="3732903"/>
                </a:cubicBezTo>
                <a:lnTo>
                  <a:pt x="2970944" y="3761669"/>
                </a:lnTo>
                <a:lnTo>
                  <a:pt x="2970944" y="3889414"/>
                </a:lnTo>
                <a:cubicBezTo>
                  <a:pt x="2970944" y="3959518"/>
                  <a:pt x="2914048" y="4016414"/>
                  <a:pt x="2843944" y="4016414"/>
                </a:cubicBezTo>
                <a:lnTo>
                  <a:pt x="824069" y="4016414"/>
                </a:lnTo>
                <a:cubicBezTo>
                  <a:pt x="753965" y="4016414"/>
                  <a:pt x="697069" y="3959518"/>
                  <a:pt x="697069" y="3889414"/>
                </a:cubicBezTo>
                <a:lnTo>
                  <a:pt x="697069" y="3761669"/>
                </a:lnTo>
                <a:lnTo>
                  <a:pt x="604402" y="3732903"/>
                </a:lnTo>
                <a:cubicBezTo>
                  <a:pt x="450471" y="3667796"/>
                  <a:pt x="334808" y="3529927"/>
                  <a:pt x="300530" y="3362413"/>
                </a:cubicBezTo>
                <a:lnTo>
                  <a:pt x="296188" y="3319345"/>
                </a:lnTo>
                <a:lnTo>
                  <a:pt x="127000" y="3319345"/>
                </a:lnTo>
                <a:cubicBezTo>
                  <a:pt x="56896" y="3319345"/>
                  <a:pt x="0" y="3262449"/>
                  <a:pt x="0" y="3192345"/>
                </a:cubicBezTo>
                <a:lnTo>
                  <a:pt x="0" y="824069"/>
                </a:lnTo>
                <a:cubicBezTo>
                  <a:pt x="0" y="753965"/>
                  <a:pt x="56896" y="697069"/>
                  <a:pt x="127000" y="697069"/>
                </a:cubicBezTo>
                <a:lnTo>
                  <a:pt x="296189" y="697069"/>
                </a:lnTo>
                <a:lnTo>
                  <a:pt x="300530" y="654002"/>
                </a:lnTo>
                <a:cubicBezTo>
                  <a:pt x="334808" y="486488"/>
                  <a:pt x="450471" y="348620"/>
                  <a:pt x="604402" y="283512"/>
                </a:cubicBezTo>
                <a:lnTo>
                  <a:pt x="697069" y="254747"/>
                </a:lnTo>
                <a:lnTo>
                  <a:pt x="697069" y="127000"/>
                </a:lnTo>
                <a:cubicBezTo>
                  <a:pt x="697069" y="56896"/>
                  <a:pt x="753965" y="0"/>
                  <a:pt x="824069" y="0"/>
                </a:cubicBezTo>
                <a:close/>
              </a:path>
            </a:pathLst>
          </a:cu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7808" y="1"/>
            <a:ext cx="4295076" cy="1435260"/>
            <a:chOff x="437808" y="1"/>
            <a:chExt cx="4295076" cy="1435260"/>
          </a:xfrm>
        </p:grpSpPr>
        <p:sp>
          <p:nvSpPr>
            <p:cNvPr id="7" name="文本框 6"/>
            <p:cNvSpPr txBox="1"/>
            <p:nvPr/>
          </p:nvSpPr>
          <p:spPr>
            <a:xfrm>
              <a:off x="1453471" y="566060"/>
              <a:ext cx="32794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40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7808" y="1"/>
              <a:ext cx="1015663" cy="1435260"/>
              <a:chOff x="4199577" y="803543"/>
              <a:chExt cx="1015663" cy="143526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307811" y="803543"/>
                <a:ext cx="799195" cy="1435260"/>
              </a:xfrm>
              <a:prstGeom prst="rect">
                <a:avLst/>
              </a:prstGeom>
              <a:solidFill>
                <a:srgbClr val="E5A850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199577" y="1369602"/>
                <a:ext cx="1015663" cy="70788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肆</a:t>
                </a:r>
                <a:endParaRPr lang="en-US" altLang="zh-CN" sz="40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24000" y="1427641"/>
              <a:ext cx="273440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FF00"/>
                  </a:gs>
                  <a:gs pos="100000">
                    <a:srgbClr val="FFFF00">
                      <a:alpha val="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7472152" y="2304944"/>
            <a:ext cx="1596340" cy="2376194"/>
            <a:chOff x="1464589" y="2106595"/>
            <a:chExt cx="1596340" cy="4072437"/>
          </a:xfrm>
        </p:grpSpPr>
        <p:sp>
          <p:nvSpPr>
            <p:cNvPr id="29" name="文本框 28"/>
            <p:cNvSpPr txBox="1"/>
            <p:nvPr/>
          </p:nvSpPr>
          <p:spPr>
            <a:xfrm>
              <a:off x="2568486" y="2106595"/>
              <a:ext cx="492443" cy="32258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EB8F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464589" y="2106595"/>
              <a:ext cx="1144929" cy="40724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单击添加详细文字说明，或复制文本粘贴自此右键只保留文字，单击添加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447909" y="2304944"/>
            <a:ext cx="1596340" cy="2376194"/>
            <a:chOff x="1464589" y="2106595"/>
            <a:chExt cx="1596340" cy="4072437"/>
          </a:xfrm>
        </p:grpSpPr>
        <p:sp>
          <p:nvSpPr>
            <p:cNvPr id="32" name="文本框 31"/>
            <p:cNvSpPr txBox="1"/>
            <p:nvPr/>
          </p:nvSpPr>
          <p:spPr>
            <a:xfrm>
              <a:off x="2568486" y="2106595"/>
              <a:ext cx="492443" cy="32258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EB8F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464589" y="2106595"/>
              <a:ext cx="1144929" cy="40724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单击添加详细文字说明，或复制文本粘贴自此右键只保留文字，单击添加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" y="5497973"/>
            <a:ext cx="12192001" cy="1200329"/>
            <a:chOff x="-1" y="5497973"/>
            <a:chExt cx="12192001" cy="1200329"/>
          </a:xfrm>
        </p:grpSpPr>
        <p:sp>
          <p:nvSpPr>
            <p:cNvPr id="26" name="文本框 25"/>
            <p:cNvSpPr txBox="1"/>
            <p:nvPr/>
          </p:nvSpPr>
          <p:spPr>
            <a:xfrm>
              <a:off x="-1" y="5497973"/>
              <a:ext cx="12191433" cy="1200329"/>
            </a:xfrm>
            <a:prstGeom prst="rect">
              <a:avLst/>
            </a:prstGeom>
            <a:solidFill>
              <a:srgbClr val="E5A850"/>
            </a:solidFill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7200" dirty="0">
                  <a:solidFill>
                    <a:schemeClr val="bg1"/>
                  </a:solidFill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流水白云长自在</a:t>
              </a:r>
              <a:endParaRPr lang="en-US" altLang="zh-CN" sz="7200" dirty="0">
                <a:solidFill>
                  <a:schemeClr val="bg1"/>
                </a:solidFill>
                <a:latin typeface="庞门正道粗书体" panose="02010600030101010101" pitchFamily="2" charset="-122"/>
                <a:ea typeface="庞门正道粗书体" panose="02010600030101010101" pitchFamily="2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0" y="5497973"/>
              <a:ext cx="12192000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图片 36" descr="卡通人物&#10;&#10;低可信度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17481" y="4311525"/>
            <a:ext cx="1874520" cy="1632685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 descr="卡通人物&#10;&#10;中度可信度描述已自动生成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102321" y="0"/>
              <a:ext cx="11089679" cy="6858000"/>
            </a:xfrm>
            <a:prstGeom prst="rect">
              <a:avLst/>
            </a:prstGeom>
            <a:gradFill flip="none" rotWithShape="1">
              <a:gsLst>
                <a:gs pos="43000">
                  <a:schemeClr val="tx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1" name="图片 20" descr="图片包含 徽标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22010"/>
            <a:ext cx="6096000" cy="359600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40257" y="0"/>
            <a:ext cx="1954381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0" lang="zh-CN" altLang="en-US" sz="115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127000" dir="6600000" algn="t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流水白云</a:t>
            </a:r>
            <a:endParaRPr lang="zh-CN" altLang="en-US" sz="11500" dirty="0">
              <a:solidFill>
                <a:schemeClr val="bg1"/>
              </a:solidFill>
              <a:effectLst>
                <a:outerShdw dist="127000" dir="6600000" algn="t" rotWithShape="0">
                  <a:schemeClr val="tx1">
                    <a:alpha val="40000"/>
                  </a:schemeClr>
                </a:outerShdw>
              </a:effectLst>
              <a:latin typeface="庞门正道粗书体" panose="02010600030101010101" pitchFamily="2" charset="-122"/>
              <a:ea typeface="庞门正道粗书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35298" y="559249"/>
            <a:ext cx="1954381" cy="6313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kumimoji="0" sz="1150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pPr algn="l"/>
            <a:r>
              <a:rPr lang="zh-CN" altLang="en-US" dirty="0">
                <a:effectLst>
                  <a:outerShdw dist="127000" dir="6600000" algn="t" rotWithShape="0">
                    <a:schemeClr val="tx1">
                      <a:alpha val="40000"/>
                    </a:schemeClr>
                  </a:outerShdw>
                </a:effectLst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长自在</a:t>
            </a:r>
          </a:p>
        </p:txBody>
      </p:sp>
      <p:pic>
        <p:nvPicPr>
          <p:cNvPr id="17" name="图片 16" descr="蓝色的鸟&#10;&#10;描述已自动生成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7921"/>
            <a:ext cx="4320105" cy="3240079"/>
          </a:xfrm>
          <a:prstGeom prst="rect">
            <a:avLst/>
          </a:prstGeom>
          <a:effectLst>
            <a:outerShdw dist="114300" dir="8100000" algn="tr" rotWithShape="0">
              <a:schemeClr val="tx1">
                <a:alpha val="40000"/>
              </a:schemeClr>
            </a:outerShdw>
          </a:effectLst>
        </p:spPr>
      </p:pic>
      <p:grpSp>
        <p:nvGrpSpPr>
          <p:cNvPr id="25" name="组合 24"/>
          <p:cNvGrpSpPr/>
          <p:nvPr/>
        </p:nvGrpSpPr>
        <p:grpSpPr>
          <a:xfrm>
            <a:off x="8997381" y="4968756"/>
            <a:ext cx="799196" cy="1204995"/>
            <a:chOff x="9083380" y="4918011"/>
            <a:chExt cx="799196" cy="1204995"/>
          </a:xfrm>
        </p:grpSpPr>
        <p:pic>
          <p:nvPicPr>
            <p:cNvPr id="23" name="图片 22" descr="图片包含 游戏机&#10;&#10;描述已自动生成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083380" y="4918011"/>
              <a:ext cx="799196" cy="1204995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257273" y="5058843"/>
              <a:ext cx="5208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defRPr>
              </a:lvl1pPr>
            </a:lstStyle>
            <a:p>
              <a:r>
                <a:rPr lang="zh-CN" altLang="en-US" dirty="0"/>
                <a:t>新</a:t>
              </a:r>
              <a:endParaRPr lang="en-US" altLang="zh-CN" dirty="0"/>
            </a:p>
            <a:p>
              <a:r>
                <a:rPr lang="zh-CN" altLang="en-US" dirty="0"/>
                <a:t>中</a:t>
              </a:r>
              <a:endParaRPr lang="en-US" altLang="zh-CN" dirty="0"/>
            </a:p>
            <a:p>
              <a:r>
                <a:rPr lang="zh-CN" altLang="en-US" dirty="0"/>
                <a:t>式</a:t>
              </a:r>
            </a:p>
          </p:txBody>
        </p:sp>
      </p:grpSp>
      <p:pic>
        <p:nvPicPr>
          <p:cNvPr id="26" name="图片 25" descr="图片包含 徽标&#10;&#10;描述已自动生成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8685790" y="-2"/>
            <a:ext cx="3506210" cy="2153525"/>
          </a:xfrm>
          <a:prstGeom prst="rect">
            <a:avLst/>
          </a:prstGeom>
        </p:spPr>
      </p:pic>
      <p:pic>
        <p:nvPicPr>
          <p:cNvPr id="28" name="图片 27" descr="背景图案&#10;&#10;描述已自动生成"/>
          <p:cNvPicPr>
            <a:picLocks noChangeAspect="1"/>
          </p:cNvPicPr>
          <p:nvPr/>
        </p:nvPicPr>
        <p:blipFill>
          <a:blip r:embed="rId11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96979" y="5307647"/>
            <a:ext cx="2901019" cy="1636010"/>
          </a:xfrm>
          <a:prstGeom prst="rect">
            <a:avLst/>
          </a:prstGeom>
          <a:effectLst>
            <a:outerShdw blurRad="50800" dist="76200" dir="13500000" algn="br" rotWithShape="0">
              <a:schemeClr val="tx1">
                <a:alpha val="40000"/>
              </a:schemeClr>
            </a:outerShdw>
          </a:effectLst>
        </p:spPr>
      </p:pic>
      <p:sp>
        <p:nvSpPr>
          <p:cNvPr id="29" name="文本框 28"/>
          <p:cNvSpPr txBox="1"/>
          <p:nvPr/>
        </p:nvSpPr>
        <p:spPr>
          <a:xfrm>
            <a:off x="10970352" y="559249"/>
            <a:ext cx="492443" cy="43587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000" spc="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XIN ZHONG SHI</a:t>
            </a:r>
            <a:endParaRPr lang="zh-CN" altLang="en-US" sz="2000" spc="6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63552" y="4437112"/>
            <a:ext cx="9025003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素材： 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465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图表： 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个人简历：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www.1ppt.com/jianli/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 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手抄报：    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www.1ppt.com/shouchaobao/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试题下载：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www.1ppt.com/ziti/</a:t>
            </a:r>
            <a:r>
              <a:rPr lang="en-US" altLang="zh-CN" sz="1465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465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6"/>
            <a:ext cx="12192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400" kern="0">
              <a:solidFill>
                <a:srgbClr val="005397"/>
              </a:solidFill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40251" y="3097353"/>
            <a:ext cx="5471583" cy="1195751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5B8CC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400" b="1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可以在下列情况使用</a:t>
            </a:r>
            <a:endParaRPr lang="zh-CN" altLang="en-US" sz="1465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65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个人学习、研究。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65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107840" y="3097353"/>
            <a:ext cx="5471584" cy="1195751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rgbClr val="5B8CC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400" b="1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不可以在以下情况使用</a:t>
            </a:r>
            <a:endParaRPr lang="zh-CN" altLang="en-US" sz="1335" b="1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65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任何形式的在线付费下载。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65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网络转载、线上线下传播。</a:t>
            </a:r>
            <a:endParaRPr lang="zh-CN" altLang="en-GB" sz="1465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7382" y="-404505"/>
            <a:ext cx="7893049" cy="340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墨迹 6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5569" y="629060"/>
            <a:ext cx="48000" cy="216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176057"/>
            <a:chExt cx="12192000" cy="6858000"/>
          </a:xfrm>
        </p:grpSpPr>
        <p:pic>
          <p:nvPicPr>
            <p:cNvPr id="5" name="图片 4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76057"/>
              <a:ext cx="12192000" cy="6858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0" y="176057"/>
              <a:ext cx="12192000" cy="6858000"/>
            </a:xfrm>
            <a:prstGeom prst="rect">
              <a:avLst/>
            </a:prstGeom>
            <a:gradFill flip="none" rotWithShape="1">
              <a:gsLst>
                <a:gs pos="48000">
                  <a:schemeClr val="tx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4" name="图片 23" descr="图片包含 徽标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8687465" y="4816334"/>
            <a:ext cx="3504535" cy="994158"/>
          </a:xfrm>
          <a:prstGeom prst="rect">
            <a:avLst/>
          </a:prstGeom>
        </p:spPr>
      </p:pic>
      <p:pic>
        <p:nvPicPr>
          <p:cNvPr id="9" name="图片 8" descr="图片包含 徽标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628427"/>
            <a:ext cx="5474825" cy="322957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903382" y="429506"/>
            <a:ext cx="6540252" cy="5998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kumimoji="0" sz="1150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dist="127000" dir="6600000" algn="t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r>
              <a:rPr lang="zh-CN" altLang="en-US" sz="41300" dirty="0">
                <a:solidFill>
                  <a:srgbClr val="EB8F5E"/>
                </a:solidFill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壹</a:t>
            </a:r>
            <a:endParaRPr lang="en-US" altLang="zh-CN" sz="41300" dirty="0">
              <a:solidFill>
                <a:srgbClr val="EB8F5E"/>
              </a:solidFill>
              <a:latin typeface="庞门正道粗书体" panose="02010600030101010101" pitchFamily="2" charset="-122"/>
              <a:ea typeface="庞门正道粗书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6000" y="2355462"/>
            <a:ext cx="5085144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chemeClr val="bg1"/>
                </a:solidFill>
                <a:effectLst>
                  <a:outerShdw dist="127000" dir="6600000" algn="t" rotWithShape="0">
                    <a:schemeClr val="tx1">
                      <a:alpha val="40000"/>
                    </a:schemeClr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pPr algn="l"/>
            <a:r>
              <a:rPr lang="zh-CN" altLang="en-US" sz="6000" dirty="0"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输入标题内容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096000" y="3460825"/>
            <a:ext cx="5085144" cy="47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Pellentesque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habitant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morbi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tristique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senectus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netus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malesuada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fames ac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turpis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egestas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Proin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pharetra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nonummy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pede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Mauris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orci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pic>
        <p:nvPicPr>
          <p:cNvPr id="14" name="图片 13" descr="蓝色的鸟&#10;&#10;描述已自动生成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06985" y="405967"/>
            <a:ext cx="2248235" cy="1686176"/>
          </a:xfrm>
          <a:prstGeom prst="rect">
            <a:avLst/>
          </a:prstGeom>
          <a:effectLst>
            <a:outerShdw dist="114300" dir="8100000" algn="tr" rotWithShape="0">
              <a:schemeClr val="tx1">
                <a:alpha val="40000"/>
              </a:schemeClr>
            </a:outerShdw>
          </a:effectLst>
        </p:spPr>
      </p:pic>
      <p:grpSp>
        <p:nvGrpSpPr>
          <p:cNvPr id="17" name="组合 16"/>
          <p:cNvGrpSpPr/>
          <p:nvPr/>
        </p:nvGrpSpPr>
        <p:grpSpPr>
          <a:xfrm>
            <a:off x="10965084" y="5223500"/>
            <a:ext cx="799196" cy="1204995"/>
            <a:chOff x="9083380" y="4918011"/>
            <a:chExt cx="799196" cy="1204995"/>
          </a:xfrm>
        </p:grpSpPr>
        <p:pic>
          <p:nvPicPr>
            <p:cNvPr id="18" name="图片 17" descr="图片包含 游戏机&#10;&#10;描述已自动生成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083380" y="4918011"/>
              <a:ext cx="799196" cy="120499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257273" y="5058843"/>
              <a:ext cx="5208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defRPr>
              </a:lvl1pPr>
            </a:lstStyle>
            <a:p>
              <a:r>
                <a:rPr lang="zh-CN" altLang="en-US" dirty="0"/>
                <a:t>新</a:t>
              </a:r>
              <a:endParaRPr lang="en-US" altLang="zh-CN" dirty="0"/>
            </a:p>
            <a:p>
              <a:r>
                <a:rPr lang="zh-CN" altLang="en-US" dirty="0"/>
                <a:t>中</a:t>
              </a:r>
              <a:endParaRPr lang="en-US" altLang="zh-CN" dirty="0"/>
            </a:p>
            <a:p>
              <a:r>
                <a:rPr lang="zh-CN" altLang="en-US" dirty="0"/>
                <a:t>式</a:t>
              </a: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6096000" y="4236335"/>
            <a:ext cx="2804932" cy="0"/>
          </a:xfrm>
          <a:prstGeom prst="line">
            <a:avLst/>
          </a:prstGeom>
          <a:ln>
            <a:gradFill flip="none" rotWithShape="1">
              <a:gsLst>
                <a:gs pos="0">
                  <a:srgbClr val="FFFF00"/>
                </a:gs>
                <a:gs pos="100000">
                  <a:srgbClr val="FFFF00">
                    <a:alpha val="0"/>
                  </a:srgbClr>
                </a:gs>
              </a:gsLst>
              <a:lin ang="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图片包含 徽标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3504535" cy="994158"/>
          </a:xfrm>
          <a:prstGeom prst="rect">
            <a:avLst/>
          </a:prstGeom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7808" y="1"/>
            <a:ext cx="4295076" cy="1435260"/>
            <a:chOff x="437808" y="1"/>
            <a:chExt cx="4295076" cy="1435260"/>
          </a:xfrm>
        </p:grpSpPr>
        <p:sp>
          <p:nvSpPr>
            <p:cNvPr id="7" name="文本框 6"/>
            <p:cNvSpPr txBox="1"/>
            <p:nvPr/>
          </p:nvSpPr>
          <p:spPr>
            <a:xfrm>
              <a:off x="1453471" y="566060"/>
              <a:ext cx="32794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40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7808" y="1"/>
              <a:ext cx="1015663" cy="1435260"/>
              <a:chOff x="4199577" y="803543"/>
              <a:chExt cx="1015663" cy="143526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307811" y="803543"/>
                <a:ext cx="799195" cy="1435260"/>
              </a:xfrm>
              <a:prstGeom prst="rect">
                <a:avLst/>
              </a:prstGeom>
              <a:solidFill>
                <a:srgbClr val="EB8F5E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199577" y="1369602"/>
                <a:ext cx="1015663" cy="70788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壹</a:t>
                </a:r>
                <a:endParaRPr lang="en-US" altLang="zh-CN" sz="40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24000" y="1427641"/>
              <a:ext cx="273440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FF00"/>
                  </a:gs>
                  <a:gs pos="100000">
                    <a:srgbClr val="FFFF00">
                      <a:alpha val="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1044295" y="2001320"/>
            <a:ext cx="2879524" cy="4174872"/>
            <a:chOff x="1044295" y="2001320"/>
            <a:chExt cx="2879524" cy="4174872"/>
          </a:xfrm>
        </p:grpSpPr>
        <p:sp useBgFill="1">
          <p:nvSpPr>
            <p:cNvPr id="19" name="矩形: 圆角 18"/>
            <p:cNvSpPr/>
            <p:nvPr/>
          </p:nvSpPr>
          <p:spPr>
            <a:xfrm>
              <a:off x="1044295" y="2001320"/>
              <a:ext cx="2879524" cy="2360983"/>
            </a:xfrm>
            <a:prstGeom prst="roundRect">
              <a:avLst>
                <a:gd name="adj" fmla="val 6260"/>
              </a:avLst>
            </a:prstGeom>
            <a:ln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044295" y="4712107"/>
              <a:ext cx="2879524" cy="1464085"/>
              <a:chOff x="1147842" y="4390492"/>
              <a:chExt cx="2768176" cy="146408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1249036" y="4390492"/>
                <a:ext cx="2565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EB8F5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147842" y="4824230"/>
                <a:ext cx="2768176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单击添加详细文字说明，或复制文本粘贴自此右键只保留文字，单击添加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656238" y="2001320"/>
            <a:ext cx="2879524" cy="4174872"/>
            <a:chOff x="1044295" y="2001320"/>
            <a:chExt cx="2879524" cy="4174872"/>
          </a:xfrm>
        </p:grpSpPr>
        <p:sp useBgFill="1">
          <p:nvSpPr>
            <p:cNvPr id="26" name="矩形: 圆角 25"/>
            <p:cNvSpPr/>
            <p:nvPr/>
          </p:nvSpPr>
          <p:spPr>
            <a:xfrm>
              <a:off x="1044295" y="2001320"/>
              <a:ext cx="2879524" cy="2360983"/>
            </a:xfrm>
            <a:prstGeom prst="roundRect">
              <a:avLst>
                <a:gd name="adj" fmla="val 6260"/>
              </a:avLst>
            </a:prstGeom>
            <a:ln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044295" y="4712107"/>
              <a:ext cx="2879524" cy="1464085"/>
              <a:chOff x="1147842" y="4390492"/>
              <a:chExt cx="2768176" cy="1464085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1249036" y="4390492"/>
                <a:ext cx="2565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EB8F5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47842" y="4824230"/>
                <a:ext cx="2768176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单击添加详细文字说明，或复制文本粘贴自此右键只保留文字，单击添加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8268181" y="2001320"/>
            <a:ext cx="2879524" cy="4174872"/>
            <a:chOff x="1044295" y="2001320"/>
            <a:chExt cx="2879524" cy="4174872"/>
          </a:xfrm>
        </p:grpSpPr>
        <p:sp useBgFill="1">
          <p:nvSpPr>
            <p:cNvPr id="31" name="矩形: 圆角 30"/>
            <p:cNvSpPr/>
            <p:nvPr/>
          </p:nvSpPr>
          <p:spPr>
            <a:xfrm>
              <a:off x="1044295" y="2001320"/>
              <a:ext cx="2879524" cy="2360983"/>
            </a:xfrm>
            <a:prstGeom prst="roundRect">
              <a:avLst>
                <a:gd name="adj" fmla="val 6260"/>
              </a:avLst>
            </a:prstGeom>
            <a:ln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044295" y="4712107"/>
              <a:ext cx="2879524" cy="1464085"/>
              <a:chOff x="1147842" y="4390492"/>
              <a:chExt cx="2768176" cy="1464085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1249036" y="4390492"/>
                <a:ext cx="25657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EB8F5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147842" y="4824230"/>
                <a:ext cx="2768176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单击添加详细文字说明，或复制文本粘贴自此右键只保留文字，单击添加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7808" y="1"/>
            <a:ext cx="4295076" cy="1435260"/>
            <a:chOff x="437808" y="1"/>
            <a:chExt cx="4295076" cy="1435260"/>
          </a:xfrm>
        </p:grpSpPr>
        <p:sp>
          <p:nvSpPr>
            <p:cNvPr id="7" name="文本框 6"/>
            <p:cNvSpPr txBox="1"/>
            <p:nvPr/>
          </p:nvSpPr>
          <p:spPr>
            <a:xfrm>
              <a:off x="1453471" y="566060"/>
              <a:ext cx="32794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40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7808" y="1"/>
              <a:ext cx="1015663" cy="1435260"/>
              <a:chOff x="4199577" y="803543"/>
              <a:chExt cx="1015663" cy="143526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307811" y="803543"/>
                <a:ext cx="799195" cy="1435260"/>
              </a:xfrm>
              <a:prstGeom prst="rect">
                <a:avLst/>
              </a:prstGeom>
              <a:solidFill>
                <a:srgbClr val="EB8F5E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199577" y="1369602"/>
                <a:ext cx="1015663" cy="70788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壹</a:t>
                </a:r>
                <a:endParaRPr lang="en-US" altLang="zh-CN" sz="40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24000" y="1427641"/>
              <a:ext cx="273440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FF00"/>
                  </a:gs>
                  <a:gs pos="100000">
                    <a:srgbClr val="FFFF00">
                      <a:alpha val="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4" name="任意多边形: 形状 13"/>
          <p:cNvSpPr/>
          <p:nvPr/>
        </p:nvSpPr>
        <p:spPr>
          <a:xfrm>
            <a:off x="1054455" y="2094082"/>
            <a:ext cx="5041546" cy="4033742"/>
          </a:xfrm>
          <a:custGeom>
            <a:avLst/>
            <a:gdLst>
              <a:gd name="connsiteX0" fmla="*/ 1810426 w 6153683"/>
              <a:gd name="connsiteY0" fmla="*/ 329878 h 4076910"/>
              <a:gd name="connsiteX1" fmla="*/ 2354437 w 6153683"/>
              <a:gd name="connsiteY1" fmla="*/ 873889 h 4076910"/>
              <a:gd name="connsiteX2" fmla="*/ 2354436 w 6153683"/>
              <a:gd name="connsiteY2" fmla="*/ 3203020 h 4076910"/>
              <a:gd name="connsiteX3" fmla="*/ 1810425 w 6153683"/>
              <a:gd name="connsiteY3" fmla="*/ 3747031 h 4076910"/>
              <a:gd name="connsiteX4" fmla="*/ 1810426 w 6153683"/>
              <a:gd name="connsiteY4" fmla="*/ 3747030 h 4076910"/>
              <a:gd name="connsiteX5" fmla="*/ 1266415 w 6153683"/>
              <a:gd name="connsiteY5" fmla="*/ 3203019 h 4076910"/>
              <a:gd name="connsiteX6" fmla="*/ 1266415 w 6153683"/>
              <a:gd name="connsiteY6" fmla="*/ 873889 h 4076910"/>
              <a:gd name="connsiteX7" fmla="*/ 1810426 w 6153683"/>
              <a:gd name="connsiteY7" fmla="*/ 329878 h 4076910"/>
              <a:gd name="connsiteX8" fmla="*/ 4343256 w 6153683"/>
              <a:gd name="connsiteY8" fmla="*/ 294333 h 4076910"/>
              <a:gd name="connsiteX9" fmla="*/ 4887267 w 6153683"/>
              <a:gd name="connsiteY9" fmla="*/ 838344 h 4076910"/>
              <a:gd name="connsiteX10" fmla="*/ 4887266 w 6153683"/>
              <a:gd name="connsiteY10" fmla="*/ 3238566 h 4076910"/>
              <a:gd name="connsiteX11" fmla="*/ 4343255 w 6153683"/>
              <a:gd name="connsiteY11" fmla="*/ 3782577 h 4076910"/>
              <a:gd name="connsiteX12" fmla="*/ 4343256 w 6153683"/>
              <a:gd name="connsiteY12" fmla="*/ 3782576 h 4076910"/>
              <a:gd name="connsiteX13" fmla="*/ 3799245 w 6153683"/>
              <a:gd name="connsiteY13" fmla="*/ 3238565 h 4076910"/>
              <a:gd name="connsiteX14" fmla="*/ 3799245 w 6153683"/>
              <a:gd name="connsiteY14" fmla="*/ 838344 h 4076910"/>
              <a:gd name="connsiteX15" fmla="*/ 4343256 w 6153683"/>
              <a:gd name="connsiteY15" fmla="*/ 294333 h 4076910"/>
              <a:gd name="connsiteX16" fmla="*/ 5609672 w 6153683"/>
              <a:gd name="connsiteY16" fmla="*/ 0 h 4076910"/>
              <a:gd name="connsiteX17" fmla="*/ 6153683 w 6153683"/>
              <a:gd name="connsiteY17" fmla="*/ 544011 h 4076910"/>
              <a:gd name="connsiteX18" fmla="*/ 6153682 w 6153683"/>
              <a:gd name="connsiteY18" fmla="*/ 3532899 h 4076910"/>
              <a:gd name="connsiteX19" fmla="*/ 5609671 w 6153683"/>
              <a:gd name="connsiteY19" fmla="*/ 4076910 h 4076910"/>
              <a:gd name="connsiteX20" fmla="*/ 5609672 w 6153683"/>
              <a:gd name="connsiteY20" fmla="*/ 4076909 h 4076910"/>
              <a:gd name="connsiteX21" fmla="*/ 5065661 w 6153683"/>
              <a:gd name="connsiteY21" fmla="*/ 3532898 h 4076910"/>
              <a:gd name="connsiteX22" fmla="*/ 5065661 w 6153683"/>
              <a:gd name="connsiteY22" fmla="*/ 544011 h 4076910"/>
              <a:gd name="connsiteX23" fmla="*/ 5609672 w 6153683"/>
              <a:gd name="connsiteY23" fmla="*/ 0 h 4076910"/>
              <a:gd name="connsiteX24" fmla="*/ 3076841 w 6153683"/>
              <a:gd name="connsiteY24" fmla="*/ 0 h 4076910"/>
              <a:gd name="connsiteX25" fmla="*/ 3620852 w 6153683"/>
              <a:gd name="connsiteY25" fmla="*/ 544011 h 4076910"/>
              <a:gd name="connsiteX26" fmla="*/ 3620851 w 6153683"/>
              <a:gd name="connsiteY26" fmla="*/ 3532898 h 4076910"/>
              <a:gd name="connsiteX27" fmla="*/ 3076840 w 6153683"/>
              <a:gd name="connsiteY27" fmla="*/ 4076909 h 4076910"/>
              <a:gd name="connsiteX28" fmla="*/ 3076841 w 6153683"/>
              <a:gd name="connsiteY28" fmla="*/ 4076908 h 4076910"/>
              <a:gd name="connsiteX29" fmla="*/ 2532830 w 6153683"/>
              <a:gd name="connsiteY29" fmla="*/ 3532897 h 4076910"/>
              <a:gd name="connsiteX30" fmla="*/ 2532830 w 6153683"/>
              <a:gd name="connsiteY30" fmla="*/ 544011 h 4076910"/>
              <a:gd name="connsiteX31" fmla="*/ 3076841 w 6153683"/>
              <a:gd name="connsiteY31" fmla="*/ 0 h 4076910"/>
              <a:gd name="connsiteX32" fmla="*/ 544011 w 6153683"/>
              <a:gd name="connsiteY32" fmla="*/ 0 h 4076910"/>
              <a:gd name="connsiteX33" fmla="*/ 1088022 w 6153683"/>
              <a:gd name="connsiteY33" fmla="*/ 544011 h 4076910"/>
              <a:gd name="connsiteX34" fmla="*/ 1088021 w 6153683"/>
              <a:gd name="connsiteY34" fmla="*/ 3532898 h 4076910"/>
              <a:gd name="connsiteX35" fmla="*/ 544010 w 6153683"/>
              <a:gd name="connsiteY35" fmla="*/ 4076909 h 4076910"/>
              <a:gd name="connsiteX36" fmla="*/ 544011 w 6153683"/>
              <a:gd name="connsiteY36" fmla="*/ 4076908 h 4076910"/>
              <a:gd name="connsiteX37" fmla="*/ 0 w 6153683"/>
              <a:gd name="connsiteY37" fmla="*/ 3532897 h 4076910"/>
              <a:gd name="connsiteX38" fmla="*/ 0 w 6153683"/>
              <a:gd name="connsiteY38" fmla="*/ 544011 h 4076910"/>
              <a:gd name="connsiteX39" fmla="*/ 544011 w 6153683"/>
              <a:gd name="connsiteY39" fmla="*/ 0 h 407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53683" h="4076910">
                <a:moveTo>
                  <a:pt x="1810426" y="329878"/>
                </a:moveTo>
                <a:cubicBezTo>
                  <a:pt x="2110875" y="329878"/>
                  <a:pt x="2354437" y="573440"/>
                  <a:pt x="2354437" y="873889"/>
                </a:cubicBezTo>
                <a:cubicBezTo>
                  <a:pt x="2354437" y="1650266"/>
                  <a:pt x="2354436" y="2426643"/>
                  <a:pt x="2354436" y="3203020"/>
                </a:cubicBezTo>
                <a:cubicBezTo>
                  <a:pt x="2354436" y="3503469"/>
                  <a:pt x="2110874" y="3747031"/>
                  <a:pt x="1810425" y="3747031"/>
                </a:cubicBezTo>
                <a:lnTo>
                  <a:pt x="1810426" y="3747030"/>
                </a:lnTo>
                <a:cubicBezTo>
                  <a:pt x="1509977" y="3747030"/>
                  <a:pt x="1266415" y="3503468"/>
                  <a:pt x="1266415" y="3203019"/>
                </a:cubicBezTo>
                <a:lnTo>
                  <a:pt x="1266415" y="873889"/>
                </a:lnTo>
                <a:cubicBezTo>
                  <a:pt x="1266415" y="573440"/>
                  <a:pt x="1509977" y="329878"/>
                  <a:pt x="1810426" y="329878"/>
                </a:cubicBezTo>
                <a:close/>
                <a:moveTo>
                  <a:pt x="4343256" y="294333"/>
                </a:moveTo>
                <a:cubicBezTo>
                  <a:pt x="4643705" y="294333"/>
                  <a:pt x="4887267" y="537895"/>
                  <a:pt x="4887267" y="838344"/>
                </a:cubicBezTo>
                <a:cubicBezTo>
                  <a:pt x="4887267" y="1638418"/>
                  <a:pt x="4887266" y="2438492"/>
                  <a:pt x="4887266" y="3238566"/>
                </a:cubicBezTo>
                <a:cubicBezTo>
                  <a:pt x="4887266" y="3539015"/>
                  <a:pt x="4643704" y="3782577"/>
                  <a:pt x="4343255" y="3782577"/>
                </a:cubicBezTo>
                <a:lnTo>
                  <a:pt x="4343256" y="3782576"/>
                </a:lnTo>
                <a:cubicBezTo>
                  <a:pt x="4042807" y="3782576"/>
                  <a:pt x="3799245" y="3539014"/>
                  <a:pt x="3799245" y="3238565"/>
                </a:cubicBezTo>
                <a:lnTo>
                  <a:pt x="3799245" y="838344"/>
                </a:lnTo>
                <a:cubicBezTo>
                  <a:pt x="3799245" y="537895"/>
                  <a:pt x="4042807" y="294333"/>
                  <a:pt x="4343256" y="294333"/>
                </a:cubicBezTo>
                <a:close/>
                <a:moveTo>
                  <a:pt x="5609672" y="0"/>
                </a:moveTo>
                <a:cubicBezTo>
                  <a:pt x="5910121" y="0"/>
                  <a:pt x="6153683" y="243562"/>
                  <a:pt x="6153683" y="544011"/>
                </a:cubicBezTo>
                <a:cubicBezTo>
                  <a:pt x="6153683" y="1540307"/>
                  <a:pt x="6153682" y="2536603"/>
                  <a:pt x="6153682" y="3532899"/>
                </a:cubicBezTo>
                <a:cubicBezTo>
                  <a:pt x="6153682" y="3833348"/>
                  <a:pt x="5910120" y="4076910"/>
                  <a:pt x="5609671" y="4076910"/>
                </a:cubicBezTo>
                <a:lnTo>
                  <a:pt x="5609672" y="4076909"/>
                </a:lnTo>
                <a:cubicBezTo>
                  <a:pt x="5309223" y="4076909"/>
                  <a:pt x="5065661" y="3833347"/>
                  <a:pt x="5065661" y="3532898"/>
                </a:cubicBezTo>
                <a:lnTo>
                  <a:pt x="5065661" y="544011"/>
                </a:lnTo>
                <a:cubicBezTo>
                  <a:pt x="5065661" y="243562"/>
                  <a:pt x="5309223" y="0"/>
                  <a:pt x="5609672" y="0"/>
                </a:cubicBezTo>
                <a:close/>
                <a:moveTo>
                  <a:pt x="3076841" y="0"/>
                </a:moveTo>
                <a:cubicBezTo>
                  <a:pt x="3377290" y="0"/>
                  <a:pt x="3620852" y="243562"/>
                  <a:pt x="3620852" y="544011"/>
                </a:cubicBezTo>
                <a:cubicBezTo>
                  <a:pt x="3620852" y="1540307"/>
                  <a:pt x="3620851" y="2536602"/>
                  <a:pt x="3620851" y="3532898"/>
                </a:cubicBezTo>
                <a:cubicBezTo>
                  <a:pt x="3620851" y="3833347"/>
                  <a:pt x="3377289" y="4076909"/>
                  <a:pt x="3076840" y="4076909"/>
                </a:cubicBezTo>
                <a:lnTo>
                  <a:pt x="3076841" y="4076908"/>
                </a:lnTo>
                <a:cubicBezTo>
                  <a:pt x="2776392" y="4076908"/>
                  <a:pt x="2532830" y="3833346"/>
                  <a:pt x="2532830" y="3532897"/>
                </a:cubicBezTo>
                <a:lnTo>
                  <a:pt x="2532830" y="544011"/>
                </a:lnTo>
                <a:cubicBezTo>
                  <a:pt x="2532830" y="243562"/>
                  <a:pt x="2776392" y="0"/>
                  <a:pt x="3076841" y="0"/>
                </a:cubicBezTo>
                <a:close/>
                <a:moveTo>
                  <a:pt x="544011" y="0"/>
                </a:moveTo>
                <a:cubicBezTo>
                  <a:pt x="844460" y="0"/>
                  <a:pt x="1088022" y="243562"/>
                  <a:pt x="1088022" y="544011"/>
                </a:cubicBezTo>
                <a:cubicBezTo>
                  <a:pt x="1088022" y="1540307"/>
                  <a:pt x="1088021" y="2536602"/>
                  <a:pt x="1088021" y="3532898"/>
                </a:cubicBezTo>
                <a:cubicBezTo>
                  <a:pt x="1088021" y="3833347"/>
                  <a:pt x="844459" y="4076909"/>
                  <a:pt x="544010" y="4076909"/>
                </a:cubicBezTo>
                <a:lnTo>
                  <a:pt x="544011" y="4076908"/>
                </a:lnTo>
                <a:cubicBezTo>
                  <a:pt x="243562" y="4076908"/>
                  <a:pt x="0" y="3833346"/>
                  <a:pt x="0" y="3532897"/>
                </a:cubicBezTo>
                <a:lnTo>
                  <a:pt x="0" y="544011"/>
                </a:lnTo>
                <a:cubicBezTo>
                  <a:pt x="0" y="243562"/>
                  <a:pt x="243562" y="0"/>
                  <a:pt x="544011" y="0"/>
                </a:cubicBezTo>
                <a:close/>
              </a:path>
            </a:pathLst>
          </a:cu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934825" y="2094083"/>
            <a:ext cx="1334126" cy="4033743"/>
            <a:chOff x="9712752" y="2091202"/>
            <a:chExt cx="1334126" cy="4205426"/>
          </a:xfrm>
        </p:grpSpPr>
        <p:sp>
          <p:nvSpPr>
            <p:cNvPr id="16" name="文本框 15"/>
            <p:cNvSpPr txBox="1"/>
            <p:nvPr/>
          </p:nvSpPr>
          <p:spPr>
            <a:xfrm>
              <a:off x="10554435" y="2091202"/>
              <a:ext cx="492443" cy="220300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EB8F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12752" y="2091202"/>
              <a:ext cx="824841" cy="42054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单击添加详细文字说明，或复制文本粘贴自此右键只保留文字，单击添加详细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591934" y="2094083"/>
            <a:ext cx="1334126" cy="4033743"/>
            <a:chOff x="9712752" y="2091202"/>
            <a:chExt cx="1334126" cy="4205426"/>
          </a:xfrm>
        </p:grpSpPr>
        <p:sp>
          <p:nvSpPr>
            <p:cNvPr id="39" name="文本框 38"/>
            <p:cNvSpPr txBox="1"/>
            <p:nvPr/>
          </p:nvSpPr>
          <p:spPr>
            <a:xfrm>
              <a:off x="10554435" y="2091202"/>
              <a:ext cx="492443" cy="220300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EB8F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712752" y="2091202"/>
              <a:ext cx="824841" cy="42054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单击添加详细文字说明，或复制文本粘贴自此右键只保留文字，单击添加详细</a:t>
              </a: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0440562" y="1273946"/>
            <a:ext cx="1415772" cy="5034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8000" dirty="0">
                <a:solidFill>
                  <a:srgbClr val="EB8F5E"/>
                </a:solidFill>
                <a:effectLst>
                  <a:outerShdw dist="127000" dir="6600000" algn="t" rotWithShape="0">
                    <a:schemeClr val="tx1">
                      <a:alpha val="40000"/>
                    </a:schemeClr>
                  </a:outerShdw>
                </a:effectLst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溪山美湖</a:t>
            </a:r>
            <a:endParaRPr lang="en-US" altLang="zh-CN" sz="8000" dirty="0">
              <a:solidFill>
                <a:srgbClr val="EB8F5E"/>
              </a:solidFill>
              <a:effectLst>
                <a:outerShdw dist="127000" dir="6600000" algn="t" rotWithShape="0">
                  <a:schemeClr val="tx1">
                    <a:alpha val="40000"/>
                  </a:schemeClr>
                </a:outerShdw>
              </a:effectLst>
              <a:latin typeface="庞门正道粗书体" panose="02010600030101010101" pitchFamily="2" charset="-122"/>
              <a:ea typeface="庞门正道粗书体" panose="02010600030101010101" pitchFamily="2" charset="-122"/>
            </a:endParaRPr>
          </a:p>
        </p:txBody>
      </p:sp>
      <p:pic>
        <p:nvPicPr>
          <p:cNvPr id="42" name="图片 41" descr="图片包含 徽标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9254232" y="4618298"/>
            <a:ext cx="2937768" cy="833379"/>
          </a:xfrm>
          <a:prstGeom prst="rect">
            <a:avLst/>
          </a:prstGeom>
        </p:spPr>
      </p:pic>
      <p:pic>
        <p:nvPicPr>
          <p:cNvPr id="44" name="图片 43" descr="图片包含 徽标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695"/>
          <a:stretch>
            <a:fillRect/>
          </a:stretch>
        </p:blipFill>
        <p:spPr>
          <a:xfrm flipH="1" flipV="1">
            <a:off x="11508492" y="2239701"/>
            <a:ext cx="683507" cy="833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7808" y="1"/>
            <a:ext cx="4295076" cy="1435260"/>
            <a:chOff x="437808" y="1"/>
            <a:chExt cx="4295076" cy="1435260"/>
          </a:xfrm>
        </p:grpSpPr>
        <p:sp>
          <p:nvSpPr>
            <p:cNvPr id="7" name="文本框 6"/>
            <p:cNvSpPr txBox="1"/>
            <p:nvPr/>
          </p:nvSpPr>
          <p:spPr>
            <a:xfrm>
              <a:off x="1453471" y="566060"/>
              <a:ext cx="32794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40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7808" y="1"/>
              <a:ext cx="1015663" cy="1435260"/>
              <a:chOff x="4199577" y="803543"/>
              <a:chExt cx="1015663" cy="143526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307811" y="803543"/>
                <a:ext cx="799195" cy="1435260"/>
              </a:xfrm>
              <a:prstGeom prst="rect">
                <a:avLst/>
              </a:prstGeom>
              <a:solidFill>
                <a:srgbClr val="EB8F5E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199577" y="1369602"/>
                <a:ext cx="1015663" cy="70788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壹</a:t>
                </a:r>
                <a:endParaRPr lang="en-US" altLang="zh-CN" sz="40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24000" y="1427641"/>
              <a:ext cx="273440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FF00"/>
                  </a:gs>
                  <a:gs pos="100000">
                    <a:srgbClr val="FFFF00">
                      <a:alpha val="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1094070" y="2174699"/>
            <a:ext cx="10003860" cy="1693719"/>
            <a:chOff x="1154134" y="2174699"/>
            <a:chExt cx="10003860" cy="1693719"/>
          </a:xfrm>
        </p:grpSpPr>
        <p:grpSp>
          <p:nvGrpSpPr>
            <p:cNvPr id="18" name="组合 17"/>
            <p:cNvGrpSpPr/>
            <p:nvPr/>
          </p:nvGrpSpPr>
          <p:grpSpPr>
            <a:xfrm>
              <a:off x="1154134" y="2174699"/>
              <a:ext cx="3705630" cy="1693719"/>
              <a:chOff x="7431916" y="2183800"/>
              <a:chExt cx="3705630" cy="169371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9106221" y="2183800"/>
                <a:ext cx="2031325" cy="40011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B8F5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431916" y="2617538"/>
                <a:ext cx="3705630" cy="125998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单击添加详细文字说明，或复制文本粘贴自此右键只保留文字，单击添加详细文字说明，或复制文本粘贴自此右键只保留文字</a:t>
                </a:r>
              </a:p>
            </p:txBody>
          </p:sp>
        </p:grpSp>
        <p:sp useBgFill="1">
          <p:nvSpPr>
            <p:cNvPr id="3" name="矩形: 圆角 2"/>
            <p:cNvSpPr/>
            <p:nvPr/>
          </p:nvSpPr>
          <p:spPr>
            <a:xfrm>
              <a:off x="5254905" y="2174699"/>
              <a:ext cx="5903089" cy="1693719"/>
            </a:xfrm>
            <a:prstGeom prst="roundRect">
              <a:avLst>
                <a:gd name="adj" fmla="val 5733"/>
              </a:avLst>
            </a:prstGeom>
            <a:ln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7392300" y="4503141"/>
            <a:ext cx="3705630" cy="1693719"/>
            <a:chOff x="7431916" y="2183800"/>
            <a:chExt cx="3705630" cy="1693719"/>
          </a:xfrm>
        </p:grpSpPr>
        <p:sp>
          <p:nvSpPr>
            <p:cNvPr id="13" name="文本框 12"/>
            <p:cNvSpPr txBox="1"/>
            <p:nvPr/>
          </p:nvSpPr>
          <p:spPr>
            <a:xfrm flipH="1">
              <a:off x="9106221" y="2183800"/>
              <a:ext cx="2031325" cy="4001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EB8F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7431916" y="2617538"/>
              <a:ext cx="3705630" cy="125998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单击添加详细文字说明，或复制文本粘贴自此右键只保留文字，单击添加详细文字说明，或复制文本粘贴自此右键只保留文字</a:t>
              </a:r>
            </a:p>
          </p:txBody>
        </p:sp>
      </p:grpSp>
      <p:sp useBgFill="1">
        <p:nvSpPr>
          <p:cNvPr id="11" name="矩形: 圆角 10"/>
          <p:cNvSpPr/>
          <p:nvPr/>
        </p:nvSpPr>
        <p:spPr>
          <a:xfrm flipH="1">
            <a:off x="1094070" y="4503141"/>
            <a:ext cx="5903089" cy="1693719"/>
          </a:xfrm>
          <a:prstGeom prst="roundRect">
            <a:avLst>
              <a:gd name="adj" fmla="val 5733"/>
            </a:avLst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7808" y="1"/>
            <a:ext cx="4295076" cy="1435260"/>
            <a:chOff x="437808" y="1"/>
            <a:chExt cx="4295076" cy="1435260"/>
          </a:xfrm>
        </p:grpSpPr>
        <p:sp>
          <p:nvSpPr>
            <p:cNvPr id="7" name="文本框 6"/>
            <p:cNvSpPr txBox="1"/>
            <p:nvPr/>
          </p:nvSpPr>
          <p:spPr>
            <a:xfrm>
              <a:off x="1453471" y="566060"/>
              <a:ext cx="32794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40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7808" y="1"/>
              <a:ext cx="1015663" cy="1435260"/>
              <a:chOff x="4199577" y="803543"/>
              <a:chExt cx="1015663" cy="143526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307811" y="803543"/>
                <a:ext cx="799195" cy="1435260"/>
              </a:xfrm>
              <a:prstGeom prst="rect">
                <a:avLst/>
              </a:prstGeom>
              <a:solidFill>
                <a:srgbClr val="EB8F5E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199577" y="1369602"/>
                <a:ext cx="1015663" cy="70788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壹</a:t>
                </a:r>
                <a:endParaRPr lang="en-US" altLang="zh-CN" sz="40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24000" y="1427641"/>
              <a:ext cx="273440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FF00"/>
                  </a:gs>
                  <a:gs pos="100000">
                    <a:srgbClr val="FFFF00">
                      <a:alpha val="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992601" y="2106595"/>
            <a:ext cx="4695784" cy="4072437"/>
            <a:chOff x="1053297" y="2106595"/>
            <a:chExt cx="4695784" cy="4072437"/>
          </a:xfrm>
        </p:grpSpPr>
        <p:sp useBgFill="1">
          <p:nvSpPr>
            <p:cNvPr id="14" name="任意多边形: 形状 13"/>
            <p:cNvSpPr/>
            <p:nvPr/>
          </p:nvSpPr>
          <p:spPr>
            <a:xfrm>
              <a:off x="1053297" y="2106595"/>
              <a:ext cx="2916820" cy="4072437"/>
            </a:xfrm>
            <a:custGeom>
              <a:avLst/>
              <a:gdLst>
                <a:gd name="connsiteX0" fmla="*/ 437705 w 3055717"/>
                <a:gd name="connsiteY0" fmla="*/ 0 h 4266364"/>
                <a:gd name="connsiteX1" fmla="*/ 2618011 w 3055717"/>
                <a:gd name="connsiteY1" fmla="*/ 0 h 4266364"/>
                <a:gd name="connsiteX2" fmla="*/ 2763775 w 3055717"/>
                <a:gd name="connsiteY2" fmla="*/ 145764 h 4266364"/>
                <a:gd name="connsiteX3" fmla="*/ 2763775 w 3055717"/>
                <a:gd name="connsiteY3" fmla="*/ 236954 h 4266364"/>
                <a:gd name="connsiteX4" fmla="*/ 2820961 w 3055717"/>
                <a:gd name="connsiteY4" fmla="*/ 267994 h 4266364"/>
                <a:gd name="connsiteX5" fmla="*/ 3055717 w 3055717"/>
                <a:gd name="connsiteY5" fmla="*/ 709517 h 4266364"/>
                <a:gd name="connsiteX6" fmla="*/ 3055717 w 3055717"/>
                <a:gd name="connsiteY6" fmla="*/ 3556847 h 4266364"/>
                <a:gd name="connsiteX7" fmla="*/ 2820961 w 3055717"/>
                <a:gd name="connsiteY7" fmla="*/ 3998371 h 4266364"/>
                <a:gd name="connsiteX8" fmla="*/ 2763775 w 3055717"/>
                <a:gd name="connsiteY8" fmla="*/ 4029410 h 4266364"/>
                <a:gd name="connsiteX9" fmla="*/ 2763775 w 3055717"/>
                <a:gd name="connsiteY9" fmla="*/ 4120600 h 4266364"/>
                <a:gd name="connsiteX10" fmla="*/ 2618011 w 3055717"/>
                <a:gd name="connsiteY10" fmla="*/ 4266364 h 4266364"/>
                <a:gd name="connsiteX11" fmla="*/ 437705 w 3055717"/>
                <a:gd name="connsiteY11" fmla="*/ 4266364 h 4266364"/>
                <a:gd name="connsiteX12" fmla="*/ 291941 w 3055717"/>
                <a:gd name="connsiteY12" fmla="*/ 4120600 h 4266364"/>
                <a:gd name="connsiteX13" fmla="*/ 291941 w 3055717"/>
                <a:gd name="connsiteY13" fmla="*/ 4029410 h 4266364"/>
                <a:gd name="connsiteX14" fmla="*/ 234756 w 3055717"/>
                <a:gd name="connsiteY14" fmla="*/ 3998371 h 4266364"/>
                <a:gd name="connsiteX15" fmla="*/ 0 w 3055717"/>
                <a:gd name="connsiteY15" fmla="*/ 3556847 h 4266364"/>
                <a:gd name="connsiteX16" fmla="*/ 0 w 3055717"/>
                <a:gd name="connsiteY16" fmla="*/ 709517 h 4266364"/>
                <a:gd name="connsiteX17" fmla="*/ 234756 w 3055717"/>
                <a:gd name="connsiteY17" fmla="*/ 267994 h 4266364"/>
                <a:gd name="connsiteX18" fmla="*/ 291941 w 3055717"/>
                <a:gd name="connsiteY18" fmla="*/ 236955 h 4266364"/>
                <a:gd name="connsiteX19" fmla="*/ 291941 w 3055717"/>
                <a:gd name="connsiteY19" fmla="*/ 145764 h 4266364"/>
                <a:gd name="connsiteX20" fmla="*/ 437705 w 3055717"/>
                <a:gd name="connsiteY20" fmla="*/ 0 h 426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5717" h="4266364">
                  <a:moveTo>
                    <a:pt x="437705" y="0"/>
                  </a:moveTo>
                  <a:lnTo>
                    <a:pt x="2618011" y="0"/>
                  </a:lnTo>
                  <a:cubicBezTo>
                    <a:pt x="2698514" y="0"/>
                    <a:pt x="2763775" y="65261"/>
                    <a:pt x="2763775" y="145764"/>
                  </a:cubicBezTo>
                  <a:lnTo>
                    <a:pt x="2763775" y="236954"/>
                  </a:lnTo>
                  <a:lnTo>
                    <a:pt x="2820961" y="267994"/>
                  </a:lnTo>
                  <a:cubicBezTo>
                    <a:pt x="2962596" y="363681"/>
                    <a:pt x="3055717" y="525724"/>
                    <a:pt x="3055717" y="709517"/>
                  </a:cubicBezTo>
                  <a:lnTo>
                    <a:pt x="3055717" y="3556847"/>
                  </a:lnTo>
                  <a:cubicBezTo>
                    <a:pt x="3055717" y="3740640"/>
                    <a:pt x="2962596" y="3902684"/>
                    <a:pt x="2820961" y="3998371"/>
                  </a:cubicBezTo>
                  <a:lnTo>
                    <a:pt x="2763775" y="4029410"/>
                  </a:lnTo>
                  <a:lnTo>
                    <a:pt x="2763775" y="4120600"/>
                  </a:lnTo>
                  <a:cubicBezTo>
                    <a:pt x="2763775" y="4201103"/>
                    <a:pt x="2698514" y="4266364"/>
                    <a:pt x="2618011" y="4266364"/>
                  </a:cubicBezTo>
                  <a:lnTo>
                    <a:pt x="437705" y="4266364"/>
                  </a:lnTo>
                  <a:cubicBezTo>
                    <a:pt x="357202" y="4266364"/>
                    <a:pt x="291941" y="4201103"/>
                    <a:pt x="291941" y="4120600"/>
                  </a:cubicBezTo>
                  <a:lnTo>
                    <a:pt x="291941" y="4029410"/>
                  </a:lnTo>
                  <a:lnTo>
                    <a:pt x="234756" y="3998371"/>
                  </a:lnTo>
                  <a:cubicBezTo>
                    <a:pt x="93121" y="3902684"/>
                    <a:pt x="0" y="3740640"/>
                    <a:pt x="0" y="3556847"/>
                  </a:cubicBezTo>
                  <a:lnTo>
                    <a:pt x="0" y="709517"/>
                  </a:lnTo>
                  <a:cubicBezTo>
                    <a:pt x="0" y="525724"/>
                    <a:pt x="93121" y="363681"/>
                    <a:pt x="234756" y="267994"/>
                  </a:cubicBezTo>
                  <a:lnTo>
                    <a:pt x="291941" y="236955"/>
                  </a:lnTo>
                  <a:lnTo>
                    <a:pt x="291941" y="145764"/>
                  </a:lnTo>
                  <a:cubicBezTo>
                    <a:pt x="291941" y="65261"/>
                    <a:pt x="357202" y="0"/>
                    <a:pt x="437705" y="0"/>
                  </a:cubicBezTo>
                  <a:close/>
                </a:path>
              </a:pathLst>
            </a:custGeom>
            <a:ln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414955" y="2106595"/>
              <a:ext cx="1334126" cy="4072437"/>
              <a:chOff x="9712752" y="2091202"/>
              <a:chExt cx="1334126" cy="4205426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10554435" y="2091202"/>
                <a:ext cx="492443" cy="220300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B8F5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9712752" y="2091202"/>
                <a:ext cx="824841" cy="420542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单击添加详细文字说明，或复制文本粘贴自此右键只保留文字，单击添加详细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503617" y="2106595"/>
            <a:ext cx="4695784" cy="4072437"/>
            <a:chOff x="1053297" y="2106595"/>
            <a:chExt cx="4695784" cy="4072437"/>
          </a:xfrm>
        </p:grpSpPr>
        <p:sp useBgFill="1">
          <p:nvSpPr>
            <p:cNvPr id="26" name="任意多边形: 形状 25"/>
            <p:cNvSpPr/>
            <p:nvPr/>
          </p:nvSpPr>
          <p:spPr>
            <a:xfrm>
              <a:off x="1053297" y="2106595"/>
              <a:ext cx="2916820" cy="4072437"/>
            </a:xfrm>
            <a:custGeom>
              <a:avLst/>
              <a:gdLst>
                <a:gd name="connsiteX0" fmla="*/ 437705 w 3055717"/>
                <a:gd name="connsiteY0" fmla="*/ 0 h 4266364"/>
                <a:gd name="connsiteX1" fmla="*/ 2618011 w 3055717"/>
                <a:gd name="connsiteY1" fmla="*/ 0 h 4266364"/>
                <a:gd name="connsiteX2" fmla="*/ 2763775 w 3055717"/>
                <a:gd name="connsiteY2" fmla="*/ 145764 h 4266364"/>
                <a:gd name="connsiteX3" fmla="*/ 2763775 w 3055717"/>
                <a:gd name="connsiteY3" fmla="*/ 236954 h 4266364"/>
                <a:gd name="connsiteX4" fmla="*/ 2820961 w 3055717"/>
                <a:gd name="connsiteY4" fmla="*/ 267994 h 4266364"/>
                <a:gd name="connsiteX5" fmla="*/ 3055717 w 3055717"/>
                <a:gd name="connsiteY5" fmla="*/ 709517 h 4266364"/>
                <a:gd name="connsiteX6" fmla="*/ 3055717 w 3055717"/>
                <a:gd name="connsiteY6" fmla="*/ 3556847 h 4266364"/>
                <a:gd name="connsiteX7" fmla="*/ 2820961 w 3055717"/>
                <a:gd name="connsiteY7" fmla="*/ 3998371 h 4266364"/>
                <a:gd name="connsiteX8" fmla="*/ 2763775 w 3055717"/>
                <a:gd name="connsiteY8" fmla="*/ 4029410 h 4266364"/>
                <a:gd name="connsiteX9" fmla="*/ 2763775 w 3055717"/>
                <a:gd name="connsiteY9" fmla="*/ 4120600 h 4266364"/>
                <a:gd name="connsiteX10" fmla="*/ 2618011 w 3055717"/>
                <a:gd name="connsiteY10" fmla="*/ 4266364 h 4266364"/>
                <a:gd name="connsiteX11" fmla="*/ 437705 w 3055717"/>
                <a:gd name="connsiteY11" fmla="*/ 4266364 h 4266364"/>
                <a:gd name="connsiteX12" fmla="*/ 291941 w 3055717"/>
                <a:gd name="connsiteY12" fmla="*/ 4120600 h 4266364"/>
                <a:gd name="connsiteX13" fmla="*/ 291941 w 3055717"/>
                <a:gd name="connsiteY13" fmla="*/ 4029410 h 4266364"/>
                <a:gd name="connsiteX14" fmla="*/ 234756 w 3055717"/>
                <a:gd name="connsiteY14" fmla="*/ 3998371 h 4266364"/>
                <a:gd name="connsiteX15" fmla="*/ 0 w 3055717"/>
                <a:gd name="connsiteY15" fmla="*/ 3556847 h 4266364"/>
                <a:gd name="connsiteX16" fmla="*/ 0 w 3055717"/>
                <a:gd name="connsiteY16" fmla="*/ 709517 h 4266364"/>
                <a:gd name="connsiteX17" fmla="*/ 234756 w 3055717"/>
                <a:gd name="connsiteY17" fmla="*/ 267994 h 4266364"/>
                <a:gd name="connsiteX18" fmla="*/ 291941 w 3055717"/>
                <a:gd name="connsiteY18" fmla="*/ 236955 h 4266364"/>
                <a:gd name="connsiteX19" fmla="*/ 291941 w 3055717"/>
                <a:gd name="connsiteY19" fmla="*/ 145764 h 4266364"/>
                <a:gd name="connsiteX20" fmla="*/ 437705 w 3055717"/>
                <a:gd name="connsiteY20" fmla="*/ 0 h 426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5717" h="4266364">
                  <a:moveTo>
                    <a:pt x="437705" y="0"/>
                  </a:moveTo>
                  <a:lnTo>
                    <a:pt x="2618011" y="0"/>
                  </a:lnTo>
                  <a:cubicBezTo>
                    <a:pt x="2698514" y="0"/>
                    <a:pt x="2763775" y="65261"/>
                    <a:pt x="2763775" y="145764"/>
                  </a:cubicBezTo>
                  <a:lnTo>
                    <a:pt x="2763775" y="236954"/>
                  </a:lnTo>
                  <a:lnTo>
                    <a:pt x="2820961" y="267994"/>
                  </a:lnTo>
                  <a:cubicBezTo>
                    <a:pt x="2962596" y="363681"/>
                    <a:pt x="3055717" y="525724"/>
                    <a:pt x="3055717" y="709517"/>
                  </a:cubicBezTo>
                  <a:lnTo>
                    <a:pt x="3055717" y="3556847"/>
                  </a:lnTo>
                  <a:cubicBezTo>
                    <a:pt x="3055717" y="3740640"/>
                    <a:pt x="2962596" y="3902684"/>
                    <a:pt x="2820961" y="3998371"/>
                  </a:cubicBezTo>
                  <a:lnTo>
                    <a:pt x="2763775" y="4029410"/>
                  </a:lnTo>
                  <a:lnTo>
                    <a:pt x="2763775" y="4120600"/>
                  </a:lnTo>
                  <a:cubicBezTo>
                    <a:pt x="2763775" y="4201103"/>
                    <a:pt x="2698514" y="4266364"/>
                    <a:pt x="2618011" y="4266364"/>
                  </a:cubicBezTo>
                  <a:lnTo>
                    <a:pt x="437705" y="4266364"/>
                  </a:lnTo>
                  <a:cubicBezTo>
                    <a:pt x="357202" y="4266364"/>
                    <a:pt x="291941" y="4201103"/>
                    <a:pt x="291941" y="4120600"/>
                  </a:cubicBezTo>
                  <a:lnTo>
                    <a:pt x="291941" y="4029410"/>
                  </a:lnTo>
                  <a:lnTo>
                    <a:pt x="234756" y="3998371"/>
                  </a:lnTo>
                  <a:cubicBezTo>
                    <a:pt x="93121" y="3902684"/>
                    <a:pt x="0" y="3740640"/>
                    <a:pt x="0" y="3556847"/>
                  </a:cubicBezTo>
                  <a:lnTo>
                    <a:pt x="0" y="709517"/>
                  </a:lnTo>
                  <a:cubicBezTo>
                    <a:pt x="0" y="525724"/>
                    <a:pt x="93121" y="363681"/>
                    <a:pt x="234756" y="267994"/>
                  </a:cubicBezTo>
                  <a:lnTo>
                    <a:pt x="291941" y="236955"/>
                  </a:lnTo>
                  <a:lnTo>
                    <a:pt x="291941" y="145764"/>
                  </a:lnTo>
                  <a:cubicBezTo>
                    <a:pt x="291941" y="65261"/>
                    <a:pt x="357202" y="0"/>
                    <a:pt x="437705" y="0"/>
                  </a:cubicBezTo>
                  <a:close/>
                </a:path>
              </a:pathLst>
            </a:custGeom>
            <a:ln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414955" y="2106595"/>
              <a:ext cx="1334126" cy="4072437"/>
              <a:chOff x="9712752" y="2091202"/>
              <a:chExt cx="1334126" cy="4205426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10554435" y="2091202"/>
                <a:ext cx="492443" cy="220300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EB8F5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9712752" y="2091202"/>
                <a:ext cx="824841" cy="420542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单击添加详细文字说明，或复制文本粘贴自此右键只保留文字，单击添加详细</a:t>
                </a:r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992600" y="4034855"/>
            <a:ext cx="1415772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dist"/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B8F5E"/>
                </a:solidFill>
                <a:effectLst>
                  <a:outerShdw dist="127000" dir="66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庞门正道粗书体" panose="02010600030101010101" pitchFamily="2" charset="-122"/>
                <a:ea typeface="庞门正道粗书体" panose="02010600030101010101" pitchFamily="2" charset="-122"/>
                <a:cs typeface="+mn-cs"/>
              </a:rPr>
              <a:t>我意</a:t>
            </a:r>
            <a:endParaRPr lang="en-US" altLang="zh-CN" sz="8000" dirty="0">
              <a:solidFill>
                <a:srgbClr val="EB8F5E"/>
              </a:solidFill>
              <a:effectLst>
                <a:outerShdw dist="127000" dir="6600000" algn="t" rotWithShape="0">
                  <a:schemeClr val="tx1">
                    <a:alpha val="40000"/>
                  </a:schemeClr>
                </a:outerShdw>
              </a:effectLst>
              <a:latin typeface="庞门正道粗书体" panose="02010600030101010101" pitchFamily="2" charset="-122"/>
              <a:ea typeface="庞门正道粗书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004665" y="4033006"/>
            <a:ext cx="1415772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dist"/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B8F5E"/>
                </a:solidFill>
                <a:effectLst>
                  <a:outerShdw dist="127000" dir="66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庞门正道粗书体" panose="02010600030101010101" pitchFamily="2" charset="-122"/>
                <a:ea typeface="庞门正道粗书体" panose="02010600030101010101" pitchFamily="2" charset="-122"/>
                <a:cs typeface="+mn-cs"/>
              </a:rPr>
              <a:t>逍遥</a:t>
            </a:r>
            <a:endParaRPr lang="en-US" altLang="zh-CN" sz="8000" dirty="0">
              <a:solidFill>
                <a:srgbClr val="EB8F5E"/>
              </a:solidFill>
              <a:effectLst>
                <a:outerShdw dist="127000" dir="6600000" algn="t" rotWithShape="0">
                  <a:schemeClr val="tx1">
                    <a:alpha val="40000"/>
                  </a:schemeClr>
                </a:outerShdw>
              </a:effectLst>
              <a:latin typeface="庞门正道粗书体" panose="02010600030101010101" pitchFamily="2" charset="-122"/>
              <a:ea typeface="庞门正道粗书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176057"/>
            <a:chExt cx="12192000" cy="6858000"/>
          </a:xfrm>
        </p:grpSpPr>
        <p:pic>
          <p:nvPicPr>
            <p:cNvPr id="5" name="图片 4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76057"/>
              <a:ext cx="12192000" cy="6858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 flipH="1">
              <a:off x="0" y="176057"/>
              <a:ext cx="12192000" cy="6858000"/>
            </a:xfrm>
            <a:prstGeom prst="rect">
              <a:avLst/>
            </a:prstGeom>
            <a:gradFill flip="none" rotWithShape="1">
              <a:gsLst>
                <a:gs pos="48000">
                  <a:schemeClr val="tx1">
                    <a:alpha val="7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4" name="图片 23" descr="图片包含 徽标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0" y="4816334"/>
            <a:ext cx="3504535" cy="994158"/>
          </a:xfrm>
          <a:prstGeom prst="rect">
            <a:avLst/>
          </a:prstGeom>
        </p:spPr>
      </p:pic>
      <p:pic>
        <p:nvPicPr>
          <p:cNvPr id="9" name="图片 8" descr="图片包含 徽标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7175" y="3628427"/>
            <a:ext cx="5474825" cy="322957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79458" y="429506"/>
            <a:ext cx="6540252" cy="5998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kumimoji="0" sz="1150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dist="127000" dir="6600000" algn="t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r>
              <a:rPr lang="zh-CN" altLang="en-US" sz="41300" dirty="0">
                <a:solidFill>
                  <a:srgbClr val="E5A850"/>
                </a:solidFill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贰</a:t>
            </a:r>
            <a:endParaRPr lang="en-US" altLang="zh-CN" sz="41300" dirty="0">
              <a:solidFill>
                <a:srgbClr val="E5A850"/>
              </a:solidFill>
              <a:latin typeface="庞门正道粗书体" panose="02010600030101010101" pitchFamily="2" charset="-122"/>
              <a:ea typeface="庞门正道粗书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05840" y="2355462"/>
            <a:ext cx="5085144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chemeClr val="bg1"/>
                </a:solidFill>
                <a:effectLst>
                  <a:outerShdw dist="127000" dir="6600000" algn="t" rotWithShape="0">
                    <a:schemeClr val="tx1">
                      <a:alpha val="40000"/>
                    </a:schemeClr>
                  </a:outerShdw>
                </a:effectLst>
                <a:latin typeface="演示佛系体" panose="00000500000000000000" pitchFamily="2" charset="-122"/>
                <a:ea typeface="演示佛系体" panose="00000500000000000000" pitchFamily="2" charset="-122"/>
              </a:defRPr>
            </a:lvl1pPr>
          </a:lstStyle>
          <a:p>
            <a:pPr algn="l"/>
            <a:r>
              <a:rPr lang="zh-CN" altLang="en-US" sz="6000" dirty="0"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输入标题内容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05840" y="3460825"/>
            <a:ext cx="5085144" cy="47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Pellentesque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habitant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morbi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tristique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senectus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netus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malesuada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fames ac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turpis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egestas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Proin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pharetra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nonummy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pede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Mauris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000" dirty="0" err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orci</a:t>
            </a:r>
            <a:r>
              <a:rPr lang="en-US" altLang="zh-CN" sz="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pic>
        <p:nvPicPr>
          <p:cNvPr id="14" name="图片 13" descr="蓝色的鸟&#10;&#10;描述已自动生成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" y="405967"/>
            <a:ext cx="2248235" cy="1686176"/>
          </a:xfrm>
          <a:prstGeom prst="rect">
            <a:avLst/>
          </a:prstGeom>
          <a:effectLst>
            <a:outerShdw dist="114300" dir="8100000" algn="tr" rotWithShape="0">
              <a:schemeClr val="tx1">
                <a:alpha val="40000"/>
              </a:schemeClr>
            </a:outerShdw>
          </a:effectLst>
        </p:spPr>
      </p:pic>
      <p:grpSp>
        <p:nvGrpSpPr>
          <p:cNvPr id="17" name="组合 16"/>
          <p:cNvGrpSpPr/>
          <p:nvPr/>
        </p:nvGrpSpPr>
        <p:grpSpPr>
          <a:xfrm>
            <a:off x="457200" y="5223500"/>
            <a:ext cx="799196" cy="1204995"/>
            <a:chOff x="9083380" y="4918011"/>
            <a:chExt cx="799196" cy="1204995"/>
          </a:xfrm>
        </p:grpSpPr>
        <p:pic>
          <p:nvPicPr>
            <p:cNvPr id="18" name="图片 17" descr="图片包含 游戏机&#10;&#10;描述已自动生成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083380" y="4918011"/>
              <a:ext cx="799196" cy="120499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257273" y="5058843"/>
              <a:ext cx="5208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defRPr>
              </a:lvl1pPr>
            </a:lstStyle>
            <a:p>
              <a:r>
                <a:rPr lang="zh-CN" altLang="en-US" dirty="0"/>
                <a:t>新</a:t>
              </a:r>
              <a:endParaRPr lang="en-US" altLang="zh-CN" dirty="0"/>
            </a:p>
            <a:p>
              <a:r>
                <a:rPr lang="zh-CN" altLang="en-US" dirty="0"/>
                <a:t>中</a:t>
              </a:r>
              <a:endParaRPr lang="en-US" altLang="zh-CN" dirty="0"/>
            </a:p>
            <a:p>
              <a:r>
                <a:rPr lang="zh-CN" altLang="en-US" dirty="0"/>
                <a:t>式</a:t>
              </a: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1005840" y="4236335"/>
            <a:ext cx="2804932" cy="0"/>
          </a:xfrm>
          <a:prstGeom prst="line">
            <a:avLst/>
          </a:prstGeom>
          <a:ln>
            <a:gradFill flip="none" rotWithShape="1">
              <a:gsLst>
                <a:gs pos="0">
                  <a:srgbClr val="FFFF00"/>
                </a:gs>
                <a:gs pos="100000">
                  <a:srgbClr val="FFFF00">
                    <a:alpha val="0"/>
                  </a:srgbClr>
                </a:gs>
              </a:gsLst>
              <a:lin ang="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图片包含 徽标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7465" y="0"/>
            <a:ext cx="3504535" cy="994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7808" y="1"/>
            <a:ext cx="4295076" cy="1435260"/>
            <a:chOff x="437808" y="1"/>
            <a:chExt cx="4295076" cy="1435260"/>
          </a:xfrm>
        </p:grpSpPr>
        <p:sp>
          <p:nvSpPr>
            <p:cNvPr id="7" name="文本框 6"/>
            <p:cNvSpPr txBox="1"/>
            <p:nvPr/>
          </p:nvSpPr>
          <p:spPr>
            <a:xfrm>
              <a:off x="1453471" y="566060"/>
              <a:ext cx="32794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dist">
                <a:defRPr sz="4400">
                  <a:solidFill>
                    <a:schemeClr val="bg1"/>
                  </a:solidFill>
                  <a:effectLst>
                    <a:outerShdw dist="127000" dir="6600000" algn="t" rotWithShape="0">
                      <a:schemeClr val="tx1">
                        <a:alpha val="40000"/>
                      </a:schemeClr>
                    </a:outerShdw>
                  </a:effectLst>
                  <a:latin typeface="演示佛系体" panose="00000500000000000000" pitchFamily="2" charset="-122"/>
                  <a:ea typeface="演示佛系体" panose="00000500000000000000" pitchFamily="2" charset="-122"/>
                </a:defRPr>
              </a:lvl1pPr>
            </a:lstStyle>
            <a:p>
              <a:pPr algn="l"/>
              <a:r>
                <a:rPr lang="zh-CN" altLang="en-US" sz="4000" dirty="0">
                  <a:latin typeface="庞门正道粗书体" panose="02010600030101010101" pitchFamily="2" charset="-122"/>
                  <a:ea typeface="庞门正道粗书体" panose="02010600030101010101" pitchFamily="2" charset="-122"/>
                </a:rPr>
                <a:t>输入标题内容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7808" y="1"/>
              <a:ext cx="1015663" cy="1435260"/>
              <a:chOff x="4199577" y="803543"/>
              <a:chExt cx="1015663" cy="143526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307811" y="803543"/>
                <a:ext cx="799195" cy="1435260"/>
              </a:xfrm>
              <a:prstGeom prst="rect">
                <a:avLst/>
              </a:prstGeom>
              <a:solidFill>
                <a:srgbClr val="E5A850">
                  <a:alpha val="5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199577" y="1369602"/>
                <a:ext cx="1015663" cy="70788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dist="38100" dir="5400000" algn="t" rotWithShape="0">
                        <a:schemeClr val="tx1">
                          <a:alpha val="40000"/>
                        </a:schemeClr>
                      </a:outerShdw>
                    </a:effectLst>
                    <a:latin typeface="庞门正道粗书体" panose="02010600030101010101" pitchFamily="2" charset="-122"/>
                    <a:ea typeface="庞门正道粗书体" panose="02010600030101010101" pitchFamily="2" charset="-122"/>
                  </a:rPr>
                  <a:t>贰</a:t>
                </a:r>
                <a:endParaRPr lang="en-US" altLang="zh-CN" sz="4000" dirty="0">
                  <a:solidFill>
                    <a:schemeClr val="bg1"/>
                  </a:solidFill>
                  <a:effectLst>
                    <a:outerShdw dist="38100" dir="5400000" algn="t" rotWithShape="0">
                      <a:schemeClr val="tx1">
                        <a:alpha val="40000"/>
                      </a:schemeClr>
                    </a:outerShdw>
                  </a:effectLst>
                  <a:latin typeface="庞门正道粗书体" panose="02010600030101010101" pitchFamily="2" charset="-122"/>
                  <a:ea typeface="庞门正道粗书体" panose="02010600030101010101" pitchFamily="2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524000" y="1427641"/>
              <a:ext cx="273440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FFFF00"/>
                  </a:gs>
                  <a:gs pos="100000">
                    <a:srgbClr val="FFFF00">
                      <a:alpha val="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6" name="缺角矩形 45"/>
          <p:cNvSpPr/>
          <p:nvPr/>
        </p:nvSpPr>
        <p:spPr>
          <a:xfrm>
            <a:off x="1053296" y="3382700"/>
            <a:ext cx="10104699" cy="1420791"/>
          </a:xfrm>
          <a:prstGeom prst="plaque">
            <a:avLst>
              <a:gd name="adj" fmla="val 11382"/>
            </a:avLst>
          </a:prstGeom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34005" y="1884707"/>
            <a:ext cx="10104699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EB8F5E"/>
                </a:solidFill>
                <a:effectLst>
                  <a:outerShdw dist="127000" dir="6600000" algn="t" rotWithShape="0">
                    <a:schemeClr val="tx1">
                      <a:alpha val="40000"/>
                    </a:schemeClr>
                  </a:outerShdw>
                </a:effectLst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溪山美湖</a:t>
            </a:r>
            <a:r>
              <a:rPr lang="en-US" altLang="zh-CN" sz="8000" dirty="0">
                <a:solidFill>
                  <a:srgbClr val="EB8F5E"/>
                </a:solidFill>
                <a:effectLst>
                  <a:outerShdw dist="127000" dir="6600000" algn="t" rotWithShape="0">
                    <a:schemeClr val="tx1">
                      <a:alpha val="40000"/>
                    </a:schemeClr>
                  </a:outerShdw>
                </a:effectLst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·</a:t>
            </a:r>
            <a:r>
              <a:rPr lang="zh-CN" altLang="en-US" sz="8000" dirty="0">
                <a:solidFill>
                  <a:srgbClr val="E5A850"/>
                </a:solidFill>
                <a:effectLst>
                  <a:outerShdw dist="127000" dir="6600000" algn="t" rotWithShape="0">
                    <a:schemeClr val="tx1">
                      <a:alpha val="40000"/>
                    </a:schemeClr>
                  </a:outerShdw>
                </a:effectLst>
                <a:latin typeface="庞门正道粗书体" panose="02010600030101010101" pitchFamily="2" charset="-122"/>
                <a:ea typeface="庞门正道粗书体" panose="02010600030101010101" pitchFamily="2" charset="-122"/>
              </a:rPr>
              <a:t>我意逍遥</a:t>
            </a:r>
            <a:endParaRPr lang="en-US" altLang="zh-CN" sz="8000" dirty="0">
              <a:solidFill>
                <a:srgbClr val="E5A850"/>
              </a:solidFill>
              <a:effectLst>
                <a:outerShdw dist="127000" dir="6600000" algn="t" rotWithShape="0">
                  <a:schemeClr val="tx1">
                    <a:alpha val="40000"/>
                  </a:schemeClr>
                </a:outerShdw>
              </a:effectLst>
              <a:latin typeface="庞门正道粗书体" panose="02010600030101010101" pitchFamily="2" charset="-122"/>
              <a:ea typeface="庞门正道粗书体" panose="02010600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772453" y="5283155"/>
            <a:ext cx="3385542" cy="11070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单击添加详细文字说明，或复制文本粘贴自此右键只保留文字，单击添加详细文字说明，或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053296" y="5283155"/>
            <a:ext cx="3385542" cy="11070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单击添加详细文字说明，或复制文本粘贴自此右键只保留文字，单击添加详细文字说明，或</a:t>
            </a:r>
          </a:p>
        </p:txBody>
      </p:sp>
      <p:pic>
        <p:nvPicPr>
          <p:cNvPr id="53" name="图片 52" descr="卡通人物&#10;&#10;低可信度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868" y="4989620"/>
            <a:ext cx="2654264" cy="1493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自定义 2">
      <a:majorFont>
        <a:latin typeface="阿里巴巴普惠体"/>
        <a:ea typeface="阿里巴巴普惠体"/>
        <a:cs typeface="Arial"/>
      </a:majorFont>
      <a:minorFont>
        <a:latin typeface="阿里巴巴普惠体"/>
        <a:ea typeface="阿里巴巴普惠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5</TotalTime>
  <Words>1440</Words>
  <Application>Microsoft Office PowerPoint</Application>
  <PresentationFormat>宽屏</PresentationFormat>
  <Paragraphs>196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微软雅黑</vt:lpstr>
      <vt:lpstr>演示佛系体</vt:lpstr>
      <vt:lpstr>Calibri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</dc:title>
  <dc:creator>第一PPT</dc:creator>
  <cp:keywords>www.1ppt.com</cp:keywords>
  <dc:description>www.1ppt.com</dc:description>
  <cp:lastModifiedBy>User</cp:lastModifiedBy>
  <cp:revision>41</cp:revision>
  <dcterms:created xsi:type="dcterms:W3CDTF">2024-04-21T02:13:00Z</dcterms:created>
  <dcterms:modified xsi:type="dcterms:W3CDTF">2025-01-20T08:15:48Z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578AF89905E74359ACAA8399B94532FE_12</vt:lpwstr>
  </property>
  <property fmtid="{D5CDD505-2E9C-101B-9397-08002B2CF9AE}" pid="3" name="KSOProductBuildVer">
    <vt:lpwstr>2052-12.1.0.18608</vt:lpwstr>
  </property>
</Properties>
</file>