
<file path=[Content_Types].xml><?xml version="1.0" encoding="utf-8"?>
<Types xmlns="http://schemas.openxmlformats.org/package/2006/content-types">
  <Default Extension="jpeg" ContentType="image/jpeg"/>
  <Default Extension="JPG" ContentType="image/.jpg"/>
  <Default Extension="vml" ContentType="application/vnd.openxmlformats-officedocument.vmlDrawing"/>
  <Default Extension="pptx" ContentType="application/vnd.openxmlformats-officedocument.presentationml.presentation"/>
  <Default Extension="png" ContentType="image/png"/>
  <Default Extension="emf" ContentType="image/x-emf"/>
  <Default Extension="wmf" ContentType="image/x-wmf"/>
  <Default Extension="mp4" ContentType="video/mp4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5"/>
  </p:notesMasterIdLst>
  <p:sldIdLst>
    <p:sldId id="256" r:id="rId3"/>
    <p:sldId id="276" r:id="rId4"/>
    <p:sldId id="317" r:id="rId6"/>
    <p:sldId id="371" r:id="rId7"/>
    <p:sldId id="386" r:id="rId8"/>
    <p:sldId id="388" r:id="rId9"/>
    <p:sldId id="281" r:id="rId10"/>
    <p:sldId id="288" r:id="rId11"/>
    <p:sldId id="390" r:id="rId12"/>
    <p:sldId id="289" r:id="rId13"/>
    <p:sldId id="344" r:id="rId14"/>
    <p:sldId id="391" r:id="rId15"/>
    <p:sldId id="406" r:id="rId16"/>
    <p:sldId id="403" r:id="rId17"/>
    <p:sldId id="370" r:id="rId18"/>
    <p:sldId id="368" r:id="rId19"/>
    <p:sldId id="341" r:id="rId20"/>
    <p:sldId id="408" r:id="rId21"/>
    <p:sldId id="336" r:id="rId22"/>
    <p:sldId id="262" r:id="rId23"/>
    <p:sldId id="260" r:id="rId24"/>
  </p:sldIdLst>
  <p:sldSz cx="12192000" cy="6858000"/>
  <p:notesSz cx="6858000" cy="9144000"/>
  <p:custDataLst>
    <p:tags r:id="rId29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227" userDrawn="1">
          <p15:clr>
            <a:srgbClr val="A4A3A4"/>
          </p15:clr>
        </p15:guide>
        <p15:guide id="2" pos="3902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WIN" initials="" lastIdx="0" clrIdx="0"/>
  <p:cmAuthor id="1" name="作者" initials="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2FDB2607-1784-4EEB-B798-7EB5836EED8A}">
        <p14:showMediaCtrls xmlns:p14="http://schemas.microsoft.com/office/powerpoint/2010/main" val="1"/>
      </p:ext>
    </p:extLst>
  </p:showPr>
  <p:clrMru>
    <a:srgbClr val="00ABFF"/>
    <a:srgbClr val="6600FF"/>
    <a:srgbClr val="7F00FF"/>
    <a:srgbClr val="FFC000"/>
    <a:srgbClr val="A50021"/>
    <a:srgbClr val="FFE699"/>
    <a:srgbClr val="C742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5987" autoAdjust="0"/>
    <p:restoredTop sz="94660"/>
  </p:normalViewPr>
  <p:slideViewPr>
    <p:cSldViewPr snapToGrid="0" showGuides="1">
      <p:cViewPr varScale="1">
        <p:scale>
          <a:sx n="86" d="100"/>
          <a:sy n="86" d="100"/>
        </p:scale>
        <p:origin x="-192" y="-96"/>
      </p:cViewPr>
      <p:guideLst>
        <p:guide orient="horz" pos="2227"/>
        <p:guide pos="3902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9" Type="http://schemas.openxmlformats.org/officeDocument/2006/relationships/tags" Target="tags/tag101.xml"/><Relationship Id="rId28" Type="http://schemas.openxmlformats.org/officeDocument/2006/relationships/commentAuthors" Target="commentAuthors.xml"/><Relationship Id="rId27" Type="http://schemas.openxmlformats.org/officeDocument/2006/relationships/tableStyles" Target="tableStyles.xml"/><Relationship Id="rId26" Type="http://schemas.openxmlformats.org/officeDocument/2006/relationships/viewProps" Target="viewProps.xml"/><Relationship Id="rId25" Type="http://schemas.openxmlformats.org/officeDocument/2006/relationships/presProps" Target="presProps.xml"/><Relationship Id="rId24" Type="http://schemas.openxmlformats.org/officeDocument/2006/relationships/slide" Target="slides/slide21.xml"/><Relationship Id="rId23" Type="http://schemas.openxmlformats.org/officeDocument/2006/relationships/slide" Target="slides/slide20.xml"/><Relationship Id="rId22" Type="http://schemas.openxmlformats.org/officeDocument/2006/relationships/slide" Target="slides/slide19.xml"/><Relationship Id="rId21" Type="http://schemas.openxmlformats.org/officeDocument/2006/relationships/slide" Target="slides/slide18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0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0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8194" name="文本占位符 2"/>
          <p:cNvSpPr>
            <a:spLocks noGrp="1"/>
          </p:cNvSpPr>
          <p:nvPr>
            <p:ph type="body"/>
          </p:nvPr>
        </p:nvSpPr>
        <p:spPr/>
        <p:txBody>
          <a:bodyPr anchor="t" anchorCtr="0"/>
          <a:lstStyle/>
          <a:p>
            <a:pPr lvl="0"/>
            <a:r>
              <a:rPr lang="en-US" altLang="zh-CN"/>
              <a:t>First,let's enjoy a short video about a student in our school.After listening ,tell me What does she talk about?</a:t>
            </a:r>
            <a:endParaRPr lang="en-US" altLang="zh-CN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6386" name="文本占位符 2"/>
          <p:cNvSpPr>
            <a:spLocks noGrp="1"/>
          </p:cNvSpPr>
          <p:nvPr>
            <p:ph type="body"/>
          </p:nvPr>
        </p:nvSpPr>
        <p:spPr/>
        <p:txBody>
          <a:bodyPr anchor="t" anchorCtr="0"/>
          <a:lstStyle/>
          <a:p>
            <a:pPr lvl="0"/>
            <a:r>
              <a:rPr lang="en-US" altLang="zh-CN"/>
              <a:t>Read her email quickly,at the same time ,tell me how many paragraphs are there in this email?amd what does each paragraph talk about?Clear?...now ,read . you will have 3 minutes.......times is up,how many paragphs?let's count together!What does each para talk about?Can you help find the right one?</a:t>
            </a:r>
            <a:endParaRPr lang="en-US" altLang="zh-CN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21506" name="文本占位符 2"/>
          <p:cNvSpPr>
            <a:spLocks noGrp="1"/>
          </p:cNvSpPr>
          <p:nvPr>
            <p:ph type="body"/>
          </p:nvPr>
        </p:nvSpPr>
        <p:spPr/>
        <p:txBody>
          <a:bodyPr anchor="t" anchorCtr="0"/>
          <a:lstStyle/>
          <a:p>
            <a:pPr lvl="0"/>
            <a:r>
              <a:rPr lang="en-US" altLang="zh-CN"/>
              <a:t>now,you have listened the whole passage right?this time read the whole passage ,thenfinish part---B1.</a:t>
            </a:r>
            <a:endParaRPr lang="en-US" altLang="zh-CN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C0F03A-E36C-4D2C-BAE3-9A5D73916D52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C0F03A-E36C-4D2C-BAE3-9A5D73916D52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3" Type="http://schemas.openxmlformats.org/officeDocument/2006/relationships/theme" Target="../theme/theme1.xml"/><Relationship Id="rId12" Type="http://schemas.openxmlformats.org/officeDocument/2006/relationships/image" Target="../media/image1.png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5" Type="http://schemas.openxmlformats.org/officeDocument/2006/relationships/vmlDrawing" Target="../drawings/vmlDrawing1.vml"/><Relationship Id="rId4" Type="http://schemas.openxmlformats.org/officeDocument/2006/relationships/slideLayout" Target="../slideLayouts/slideLayout1.xml"/><Relationship Id="rId3" Type="http://schemas.openxmlformats.org/officeDocument/2006/relationships/tags" Target="../tags/tag1.xml"/><Relationship Id="rId2" Type="http://schemas.openxmlformats.org/officeDocument/2006/relationships/image" Target="../media/image2.emf"/><Relationship Id="rId1" Type="http://schemas.openxmlformats.org/officeDocument/2006/relationships/package" Target="../embeddings/Presentation1.pptx"/></Relationships>
</file>

<file path=ppt/slides/_rels/slide2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1.xml"/><Relationship Id="rId5" Type="http://schemas.openxmlformats.org/officeDocument/2006/relationships/slideLayout" Target="../slideLayouts/slideLayout7.xml"/><Relationship Id="rId4" Type="http://schemas.openxmlformats.org/officeDocument/2006/relationships/image" Target="../media/image3.png"/><Relationship Id="rId3" Type="http://schemas.openxmlformats.org/officeDocument/2006/relationships/tags" Target="../tags/tag2.xml"/><Relationship Id="rId2" Type="http://schemas.microsoft.com/office/2007/relationships/media" Target="../media/media1.mp4"/><Relationship Id="rId1" Type="http://schemas.openxmlformats.org/officeDocument/2006/relationships/video" Target="../media/media1.mp4"/></Relationships>
</file>

<file path=ppt/slides/_rels/slide3.xml.rels><?xml version="1.0" encoding="UTF-8" standalone="yes"?>
<Relationships xmlns="http://schemas.openxmlformats.org/package/2006/relationships"><Relationship Id="rId9" Type="http://schemas.openxmlformats.org/officeDocument/2006/relationships/image" Target="../media/image5.png"/><Relationship Id="rId8" Type="http://schemas.openxmlformats.org/officeDocument/2006/relationships/image" Target="../media/image4.jpeg"/><Relationship Id="rId7" Type="http://schemas.openxmlformats.org/officeDocument/2006/relationships/tags" Target="../tags/tag9.xml"/><Relationship Id="rId6" Type="http://schemas.openxmlformats.org/officeDocument/2006/relationships/tags" Target="../tags/tag8.xml"/><Relationship Id="rId5" Type="http://schemas.openxmlformats.org/officeDocument/2006/relationships/tags" Target="../tags/tag7.xml"/><Relationship Id="rId4" Type="http://schemas.openxmlformats.org/officeDocument/2006/relationships/tags" Target="../tags/tag6.xml"/><Relationship Id="rId3" Type="http://schemas.openxmlformats.org/officeDocument/2006/relationships/tags" Target="../tags/tag5.xml"/><Relationship Id="rId2" Type="http://schemas.openxmlformats.org/officeDocument/2006/relationships/tags" Target="../tags/tag4.xml"/><Relationship Id="rId17" Type="http://schemas.openxmlformats.org/officeDocument/2006/relationships/slideLayout" Target="../slideLayouts/slideLayout7.xml"/><Relationship Id="rId16" Type="http://schemas.openxmlformats.org/officeDocument/2006/relationships/tags" Target="../tags/tag13.xml"/><Relationship Id="rId15" Type="http://schemas.openxmlformats.org/officeDocument/2006/relationships/tags" Target="../tags/tag12.xml"/><Relationship Id="rId14" Type="http://schemas.openxmlformats.org/officeDocument/2006/relationships/image" Target="../media/image8.jpeg"/><Relationship Id="rId13" Type="http://schemas.openxmlformats.org/officeDocument/2006/relationships/tags" Target="../tags/tag11.xml"/><Relationship Id="rId12" Type="http://schemas.openxmlformats.org/officeDocument/2006/relationships/image" Target="../media/image7.png"/><Relationship Id="rId11" Type="http://schemas.openxmlformats.org/officeDocument/2006/relationships/image" Target="../media/image6.png"/><Relationship Id="rId10" Type="http://schemas.openxmlformats.org/officeDocument/2006/relationships/tags" Target="../tags/tag10.xml"/><Relationship Id="rId1" Type="http://schemas.openxmlformats.org/officeDocument/2006/relationships/tags" Target="../tags/tag3.xml"/></Relationships>
</file>

<file path=ppt/slides/_rels/slide4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7.xml"/><Relationship Id="rId8" Type="http://schemas.openxmlformats.org/officeDocument/2006/relationships/tags" Target="../tags/tag19.xml"/><Relationship Id="rId7" Type="http://schemas.openxmlformats.org/officeDocument/2006/relationships/tags" Target="../tags/tag18.xml"/><Relationship Id="rId6" Type="http://schemas.openxmlformats.org/officeDocument/2006/relationships/tags" Target="../tags/tag17.xml"/><Relationship Id="rId5" Type="http://schemas.openxmlformats.org/officeDocument/2006/relationships/tags" Target="../tags/tag16.xml"/><Relationship Id="rId4" Type="http://schemas.openxmlformats.org/officeDocument/2006/relationships/tags" Target="../tags/tag15.xml"/><Relationship Id="rId3" Type="http://schemas.openxmlformats.org/officeDocument/2006/relationships/tags" Target="../tags/tag14.xml"/><Relationship Id="rId2" Type="http://schemas.openxmlformats.org/officeDocument/2006/relationships/image" Target="../media/image10.jpeg"/><Relationship Id="rId1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.xml"/><Relationship Id="rId7" Type="http://schemas.openxmlformats.org/officeDocument/2006/relationships/tags" Target="../tags/tag26.xml"/><Relationship Id="rId6" Type="http://schemas.openxmlformats.org/officeDocument/2006/relationships/tags" Target="../tags/tag25.xml"/><Relationship Id="rId5" Type="http://schemas.openxmlformats.org/officeDocument/2006/relationships/tags" Target="../tags/tag24.xml"/><Relationship Id="rId4" Type="http://schemas.openxmlformats.org/officeDocument/2006/relationships/tags" Target="../tags/tag23.xml"/><Relationship Id="rId3" Type="http://schemas.openxmlformats.org/officeDocument/2006/relationships/tags" Target="../tags/tag22.xml"/><Relationship Id="rId2" Type="http://schemas.openxmlformats.org/officeDocument/2006/relationships/tags" Target="../tags/tag21.xml"/><Relationship Id="rId1" Type="http://schemas.openxmlformats.org/officeDocument/2006/relationships/tags" Target="../tags/tag2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2.xml"/><Relationship Id="rId3" Type="http://schemas.openxmlformats.org/officeDocument/2006/relationships/slideLayout" Target="../slideLayouts/slideLayout7.xml"/><Relationship Id="rId2" Type="http://schemas.openxmlformats.org/officeDocument/2006/relationships/tags" Target="../tags/tag27.xml"/><Relationship Id="rId1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28.xml"/></Relationships>
</file>

<file path=ppt/slides/_rels/slide9.xml.rels><?xml version="1.0" encoding="UTF-8" standalone="yes"?>
<Relationships xmlns="http://schemas.openxmlformats.org/package/2006/relationships"><Relationship Id="rId9" Type="http://schemas.openxmlformats.org/officeDocument/2006/relationships/tags" Target="../tags/tag36.xml"/><Relationship Id="rId8" Type="http://schemas.openxmlformats.org/officeDocument/2006/relationships/tags" Target="../tags/tag35.xml"/><Relationship Id="rId7" Type="http://schemas.openxmlformats.org/officeDocument/2006/relationships/tags" Target="../tags/tag34.xml"/><Relationship Id="rId6" Type="http://schemas.openxmlformats.org/officeDocument/2006/relationships/tags" Target="../tags/tag33.xml"/><Relationship Id="rId5" Type="http://schemas.openxmlformats.org/officeDocument/2006/relationships/tags" Target="../tags/tag32.xml"/><Relationship Id="rId4" Type="http://schemas.openxmlformats.org/officeDocument/2006/relationships/tags" Target="../tags/tag31.xml"/><Relationship Id="rId3" Type="http://schemas.openxmlformats.org/officeDocument/2006/relationships/tags" Target="../tags/tag30.xml"/><Relationship Id="rId2" Type="http://schemas.openxmlformats.org/officeDocument/2006/relationships/image" Target="../media/image12.jpeg"/><Relationship Id="rId11" Type="http://schemas.openxmlformats.org/officeDocument/2006/relationships/slideLayout" Target="../slideLayouts/slideLayout7.xml"/><Relationship Id="rId10" Type="http://schemas.openxmlformats.org/officeDocument/2006/relationships/tags" Target="../tags/tag37.xml"/><Relationship Id="rId1" Type="http://schemas.openxmlformats.org/officeDocument/2006/relationships/tags" Target="../tags/tag29.xml"/></Relationships>
</file>

<file path=ppt/slides/_rels/slide10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3.xml"/><Relationship Id="rId6" Type="http://schemas.openxmlformats.org/officeDocument/2006/relationships/slideLayout" Target="../slideLayouts/slideLayout7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9" Type="http://schemas.openxmlformats.org/officeDocument/2006/relationships/tags" Target="../tags/tag45.xml"/><Relationship Id="rId8" Type="http://schemas.openxmlformats.org/officeDocument/2006/relationships/tags" Target="../tags/tag44.xml"/><Relationship Id="rId7" Type="http://schemas.openxmlformats.org/officeDocument/2006/relationships/tags" Target="../tags/tag43.xml"/><Relationship Id="rId6" Type="http://schemas.openxmlformats.org/officeDocument/2006/relationships/tags" Target="../tags/tag42.xml"/><Relationship Id="rId5" Type="http://schemas.openxmlformats.org/officeDocument/2006/relationships/tags" Target="../tags/tag41.xml"/><Relationship Id="rId4" Type="http://schemas.openxmlformats.org/officeDocument/2006/relationships/tags" Target="../tags/tag40.xml"/><Relationship Id="rId3" Type="http://schemas.openxmlformats.org/officeDocument/2006/relationships/tags" Target="../tags/tag39.xml"/><Relationship Id="rId2" Type="http://schemas.openxmlformats.org/officeDocument/2006/relationships/image" Target="../media/image18.png"/><Relationship Id="rId10" Type="http://schemas.openxmlformats.org/officeDocument/2006/relationships/slideLayout" Target="../slideLayouts/slideLayout7.xml"/><Relationship Id="rId1" Type="http://schemas.openxmlformats.org/officeDocument/2006/relationships/tags" Target="../tags/tag38.xml"/></Relationships>
</file>

<file path=ppt/slides/_rels/slide12.xml.rels><?xml version="1.0" encoding="UTF-8" standalone="yes"?>
<Relationships xmlns="http://schemas.openxmlformats.org/package/2006/relationships"><Relationship Id="rId9" Type="http://schemas.openxmlformats.org/officeDocument/2006/relationships/tags" Target="../tags/tag51.xml"/><Relationship Id="rId8" Type="http://schemas.openxmlformats.org/officeDocument/2006/relationships/tags" Target="../tags/tag50.xml"/><Relationship Id="rId7" Type="http://schemas.openxmlformats.org/officeDocument/2006/relationships/tags" Target="../tags/tag49.xml"/><Relationship Id="rId6" Type="http://schemas.openxmlformats.org/officeDocument/2006/relationships/tags" Target="../tags/tag48.xml"/><Relationship Id="rId5" Type="http://schemas.openxmlformats.org/officeDocument/2006/relationships/tags" Target="../tags/tag47.xml"/><Relationship Id="rId4" Type="http://schemas.openxmlformats.org/officeDocument/2006/relationships/image" Target="../media/image18.png"/><Relationship Id="rId3" Type="http://schemas.openxmlformats.org/officeDocument/2006/relationships/tags" Target="../tags/tag46.xml"/><Relationship Id="rId22" Type="http://schemas.openxmlformats.org/officeDocument/2006/relationships/slideLayout" Target="../slideLayouts/slideLayout7.xml"/><Relationship Id="rId21" Type="http://schemas.openxmlformats.org/officeDocument/2006/relationships/tags" Target="../tags/tag62.xml"/><Relationship Id="rId20" Type="http://schemas.openxmlformats.org/officeDocument/2006/relationships/tags" Target="../tags/tag61.xml"/><Relationship Id="rId2" Type="http://schemas.openxmlformats.org/officeDocument/2006/relationships/image" Target="../media/image20.png"/><Relationship Id="rId19" Type="http://schemas.openxmlformats.org/officeDocument/2006/relationships/tags" Target="../tags/tag60.xml"/><Relationship Id="rId18" Type="http://schemas.openxmlformats.org/officeDocument/2006/relationships/tags" Target="../tags/tag59.xml"/><Relationship Id="rId17" Type="http://schemas.openxmlformats.org/officeDocument/2006/relationships/tags" Target="../tags/tag58.xml"/><Relationship Id="rId16" Type="http://schemas.openxmlformats.org/officeDocument/2006/relationships/tags" Target="../tags/tag57.xml"/><Relationship Id="rId15" Type="http://schemas.openxmlformats.org/officeDocument/2006/relationships/tags" Target="../tags/tag56.xml"/><Relationship Id="rId14" Type="http://schemas.openxmlformats.org/officeDocument/2006/relationships/tags" Target="../tags/tag55.xml"/><Relationship Id="rId13" Type="http://schemas.openxmlformats.org/officeDocument/2006/relationships/tags" Target="../tags/tag54.xml"/><Relationship Id="rId12" Type="http://schemas.openxmlformats.org/officeDocument/2006/relationships/image" Target="../media/image21.png"/><Relationship Id="rId11" Type="http://schemas.openxmlformats.org/officeDocument/2006/relationships/tags" Target="../tags/tag53.xml"/><Relationship Id="rId10" Type="http://schemas.openxmlformats.org/officeDocument/2006/relationships/tags" Target="../tags/tag52.xml"/><Relationship Id="rId1" Type="http://schemas.openxmlformats.org/officeDocument/2006/relationships/image" Target="../media/image19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.xml"/><Relationship Id="rId7" Type="http://schemas.openxmlformats.org/officeDocument/2006/relationships/tags" Target="../tags/tag69.xml"/><Relationship Id="rId6" Type="http://schemas.openxmlformats.org/officeDocument/2006/relationships/tags" Target="../tags/tag68.xml"/><Relationship Id="rId5" Type="http://schemas.openxmlformats.org/officeDocument/2006/relationships/tags" Target="../tags/tag67.xml"/><Relationship Id="rId4" Type="http://schemas.openxmlformats.org/officeDocument/2006/relationships/tags" Target="../tags/tag66.xml"/><Relationship Id="rId3" Type="http://schemas.openxmlformats.org/officeDocument/2006/relationships/tags" Target="../tags/tag65.xml"/><Relationship Id="rId2" Type="http://schemas.openxmlformats.org/officeDocument/2006/relationships/tags" Target="../tags/tag64.xml"/><Relationship Id="rId1" Type="http://schemas.openxmlformats.org/officeDocument/2006/relationships/tags" Target="../tags/tag63.xml"/></Relationships>
</file>

<file path=ppt/slides/_rels/slide14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.xml"/><Relationship Id="rId8" Type="http://schemas.openxmlformats.org/officeDocument/2006/relationships/tags" Target="../tags/tag74.xml"/><Relationship Id="rId7" Type="http://schemas.openxmlformats.org/officeDocument/2006/relationships/tags" Target="../tags/tag73.xml"/><Relationship Id="rId6" Type="http://schemas.openxmlformats.org/officeDocument/2006/relationships/tags" Target="../tags/tag72.xml"/><Relationship Id="rId5" Type="http://schemas.openxmlformats.org/officeDocument/2006/relationships/tags" Target="../tags/tag71.xml"/><Relationship Id="rId4" Type="http://schemas.openxmlformats.org/officeDocument/2006/relationships/hyperlink" Target="&#32654;&#22269;&#30007;&#23401;&#30340;&#19968;&#22825;%20(2).mp4" TargetMode="External"/><Relationship Id="rId3" Type="http://schemas.openxmlformats.org/officeDocument/2006/relationships/tags" Target="../tags/tag70.xml"/><Relationship Id="rId2" Type="http://schemas.openxmlformats.org/officeDocument/2006/relationships/image" Target="../media/image23.wmf"/><Relationship Id="rId1" Type="http://schemas.openxmlformats.org/officeDocument/2006/relationships/image" Target="../media/image22.png"/></Relationships>
</file>

<file path=ppt/slides/_rels/slide15.xml.rels><?xml version="1.0" encoding="UTF-8" standalone="yes"?>
<Relationships xmlns="http://schemas.openxmlformats.org/package/2006/relationships"><Relationship Id="rId9" Type="http://schemas.openxmlformats.org/officeDocument/2006/relationships/tags" Target="../tags/tag82.xml"/><Relationship Id="rId8" Type="http://schemas.openxmlformats.org/officeDocument/2006/relationships/tags" Target="../tags/tag81.xml"/><Relationship Id="rId7" Type="http://schemas.openxmlformats.org/officeDocument/2006/relationships/tags" Target="../tags/tag80.xml"/><Relationship Id="rId6" Type="http://schemas.openxmlformats.org/officeDocument/2006/relationships/tags" Target="../tags/tag79.xml"/><Relationship Id="rId5" Type="http://schemas.openxmlformats.org/officeDocument/2006/relationships/tags" Target="../tags/tag78.xml"/><Relationship Id="rId4" Type="http://schemas.openxmlformats.org/officeDocument/2006/relationships/tags" Target="../tags/tag77.xml"/><Relationship Id="rId3" Type="http://schemas.openxmlformats.org/officeDocument/2006/relationships/tags" Target="../tags/tag76.xml"/><Relationship Id="rId2" Type="http://schemas.openxmlformats.org/officeDocument/2006/relationships/tags" Target="../tags/tag75.xml"/><Relationship Id="rId15" Type="http://schemas.openxmlformats.org/officeDocument/2006/relationships/slideLayout" Target="../slideLayouts/slideLayout7.xml"/><Relationship Id="rId14" Type="http://schemas.openxmlformats.org/officeDocument/2006/relationships/tags" Target="../tags/tag86.xml"/><Relationship Id="rId13" Type="http://schemas.openxmlformats.org/officeDocument/2006/relationships/tags" Target="../tags/tag85.xml"/><Relationship Id="rId12" Type="http://schemas.openxmlformats.org/officeDocument/2006/relationships/tags" Target="../tags/tag84.xml"/><Relationship Id="rId11" Type="http://schemas.openxmlformats.org/officeDocument/2006/relationships/tags" Target="../tags/tag83.xml"/><Relationship Id="rId10" Type="http://schemas.openxmlformats.org/officeDocument/2006/relationships/image" Target="../media/image24.png"/><Relationship Id="rId1" Type="http://schemas.openxmlformats.org/officeDocument/2006/relationships/hyperlink" Target="&#32654;&#22269;&#30007;&#23401;&#30340;&#19968;&#22825;%20(2).mp4" TargetMode="External"/></Relationships>
</file>

<file path=ppt/slides/_rels/slide16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7.xml"/><Relationship Id="rId4" Type="http://schemas.openxmlformats.org/officeDocument/2006/relationships/image" Target="../media/image26.png"/><Relationship Id="rId3" Type="http://schemas.openxmlformats.org/officeDocument/2006/relationships/tags" Target="../tags/tag88.xml"/><Relationship Id="rId2" Type="http://schemas.openxmlformats.org/officeDocument/2006/relationships/image" Target="../media/image25.jpeg"/><Relationship Id="rId1" Type="http://schemas.openxmlformats.org/officeDocument/2006/relationships/tags" Target="../tags/tag87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.xml"/><Relationship Id="rId7" Type="http://schemas.openxmlformats.org/officeDocument/2006/relationships/image" Target="../media/image27.png"/><Relationship Id="rId6" Type="http://schemas.openxmlformats.org/officeDocument/2006/relationships/tags" Target="../tags/tag91.xml"/><Relationship Id="rId5" Type="http://schemas.microsoft.com/office/2007/relationships/media" Target="../media/media2.mp4"/><Relationship Id="rId4" Type="http://schemas.openxmlformats.org/officeDocument/2006/relationships/video" Target="NULL" TargetMode="External"/><Relationship Id="rId3" Type="http://schemas.openxmlformats.org/officeDocument/2006/relationships/tags" Target="../tags/tag90.xml"/><Relationship Id="rId2" Type="http://schemas.openxmlformats.org/officeDocument/2006/relationships/tags" Target="../tags/tag89.xml"/><Relationship Id="rId1" Type="http://schemas.openxmlformats.org/officeDocument/2006/relationships/hyperlink" Target="&#32654;&#22269;&#30007;&#23401;&#30340;&#19968;&#22825;%20(2).mp4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.xml"/><Relationship Id="rId7" Type="http://schemas.openxmlformats.org/officeDocument/2006/relationships/tags" Target="../tags/tag95.xml"/><Relationship Id="rId6" Type="http://schemas.openxmlformats.org/officeDocument/2006/relationships/image" Target="../media/image29.png"/><Relationship Id="rId5" Type="http://schemas.openxmlformats.org/officeDocument/2006/relationships/tags" Target="../tags/tag94.xml"/><Relationship Id="rId4" Type="http://schemas.openxmlformats.org/officeDocument/2006/relationships/image" Target="../media/image28.png"/><Relationship Id="rId3" Type="http://schemas.openxmlformats.org/officeDocument/2006/relationships/tags" Target="../tags/tag93.xml"/><Relationship Id="rId2" Type="http://schemas.openxmlformats.org/officeDocument/2006/relationships/tags" Target="../tags/tag92.xml"/><Relationship Id="rId1" Type="http://schemas.openxmlformats.org/officeDocument/2006/relationships/hyperlink" Target="&#32654;&#22269;&#30007;&#23401;&#30340;&#19968;&#22825;%20(2).mp4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.xml"/><Relationship Id="rId8" Type="http://schemas.openxmlformats.org/officeDocument/2006/relationships/tags" Target="../tags/tag100.xml"/><Relationship Id="rId7" Type="http://schemas.openxmlformats.org/officeDocument/2006/relationships/tags" Target="../tags/tag99.xml"/><Relationship Id="rId6" Type="http://schemas.openxmlformats.org/officeDocument/2006/relationships/tags" Target="../tags/tag98.xml"/><Relationship Id="rId5" Type="http://schemas.openxmlformats.org/officeDocument/2006/relationships/tags" Target="../tags/tag97.xml"/><Relationship Id="rId4" Type="http://schemas.openxmlformats.org/officeDocument/2006/relationships/tags" Target="../tags/tag96.xml"/><Relationship Id="rId3" Type="http://schemas.openxmlformats.org/officeDocument/2006/relationships/image" Target="../media/image32.emf"/><Relationship Id="rId2" Type="http://schemas.openxmlformats.org/officeDocument/2006/relationships/image" Target="../media/image31.emf"/><Relationship Id="rId10" Type="http://schemas.openxmlformats.org/officeDocument/2006/relationships/notesSlide" Target="../notesSlides/notesSlide4.xml"/><Relationship Id="rId1" Type="http://schemas.openxmlformats.org/officeDocument/2006/relationships/image" Target="../media/image30.emf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对象 5"/>
          <p:cNvGraphicFramePr/>
          <p:nvPr/>
        </p:nvGraphicFramePr>
        <p:xfrm>
          <a:off x="127635" y="110490"/>
          <a:ext cx="11936730" cy="669226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5" name="演示文稿" r:id="rId1" imgW="6102350" imgH="3429000" progId="PowerPoint.Show.12">
                  <p:embed/>
                </p:oleObj>
              </mc:Choice>
              <mc:Fallback>
                <p:oleObj name="演示文稿" r:id="rId1" imgW="6102350" imgH="3429000" progId="PowerPoint.Show.12">
                  <p:embed/>
                  <p:pic>
                    <p:nvPicPr>
                      <p:cNvPr id="0" name="图片 1024" descr="image2"/>
                      <p:cNvPicPr/>
                      <p:nvPr/>
                    </p:nvPicPr>
                    <p:blipFill>
                      <a:blip r:embed="rId2"/>
                      <a:stretch>
                        <a:fillRect/>
                      </a:stretch>
                    </p:blipFill>
                    <p:spPr>
                      <a:xfrm>
                        <a:off x="127635" y="110490"/>
                        <a:ext cx="11936730" cy="6692265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custDataLst>
      <p:tags r:id="rId3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2" name="矩形 49198"/>
          <p:cNvSpPr/>
          <p:nvPr/>
        </p:nvSpPr>
        <p:spPr>
          <a:xfrm>
            <a:off x="1344295" y="104775"/>
            <a:ext cx="9702165" cy="58229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9525">
            <a:noFill/>
          </a:ln>
        </p:spPr>
        <p:txBody>
          <a:bodyPr wrap="square" lIns="91435" tIns="45717" rIns="91435" bIns="45717" anchor="t" anchorCtr="0">
            <a:spAutoFit/>
          </a:bodyPr>
          <a:lstStyle/>
          <a:p>
            <a:pPr defTabSz="913130"/>
            <a:r>
              <a:rPr lang="en-US" altLang="zh-CN" sz="3200" b="1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</a:rPr>
              <a:t>Watch and Answer</a:t>
            </a:r>
            <a:r>
              <a:rPr lang="zh-CN" altLang="en-US" sz="3200" b="1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</a:rPr>
              <a:t>：</a:t>
            </a:r>
            <a:r>
              <a:rPr lang="en-US" altLang="zh-CN" sz="3200" b="1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</a:rPr>
              <a:t>What do you often do at school ?</a:t>
            </a:r>
            <a:endParaRPr lang="en-US" altLang="zh-CN" sz="3200" b="1">
              <a:solidFill>
                <a:schemeClr val="tx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  <p:grpSp>
        <p:nvGrpSpPr>
          <p:cNvPr id="114" name="组合 113"/>
          <p:cNvGrpSpPr/>
          <p:nvPr/>
        </p:nvGrpSpPr>
        <p:grpSpPr>
          <a:xfrm>
            <a:off x="88764" y="93707"/>
            <a:ext cx="1059102" cy="1022996"/>
            <a:chOff x="10101876" y="4297860"/>
            <a:chExt cx="1826037" cy="1763786"/>
          </a:xfrm>
        </p:grpSpPr>
        <p:sp>
          <p:nvSpPr>
            <p:cNvPr id="10" name="Freeform 26"/>
            <p:cNvSpPr>
              <a:spLocks noEditPoints="1"/>
            </p:cNvSpPr>
            <p:nvPr/>
          </p:nvSpPr>
          <p:spPr bwMode="auto">
            <a:xfrm>
              <a:off x="10122627" y="4297860"/>
              <a:ext cx="1745111" cy="1763786"/>
            </a:xfrm>
            <a:custGeom>
              <a:avLst/>
              <a:gdLst>
                <a:gd name="T0" fmla="*/ 341 w 356"/>
                <a:gd name="T1" fmla="*/ 95 h 359"/>
                <a:gd name="T2" fmla="*/ 210 w 356"/>
                <a:gd name="T3" fmla="*/ 14 h 359"/>
                <a:gd name="T4" fmla="*/ 60 w 356"/>
                <a:gd name="T5" fmla="*/ 72 h 359"/>
                <a:gd name="T6" fmla="*/ 43 w 356"/>
                <a:gd name="T7" fmla="*/ 111 h 359"/>
                <a:gd name="T8" fmla="*/ 37 w 356"/>
                <a:gd name="T9" fmla="*/ 119 h 359"/>
                <a:gd name="T10" fmla="*/ 13 w 356"/>
                <a:gd name="T11" fmla="*/ 165 h 359"/>
                <a:gd name="T12" fmla="*/ 41 w 356"/>
                <a:gd name="T13" fmla="*/ 301 h 359"/>
                <a:gd name="T14" fmla="*/ 213 w 356"/>
                <a:gd name="T15" fmla="*/ 343 h 359"/>
                <a:gd name="T16" fmla="*/ 337 w 356"/>
                <a:gd name="T17" fmla="*/ 217 h 359"/>
                <a:gd name="T18" fmla="*/ 341 w 356"/>
                <a:gd name="T19" fmla="*/ 95 h 359"/>
                <a:gd name="T20" fmla="*/ 278 w 356"/>
                <a:gd name="T21" fmla="*/ 170 h 359"/>
                <a:gd name="T22" fmla="*/ 278 w 356"/>
                <a:gd name="T23" fmla="*/ 159 h 359"/>
                <a:gd name="T24" fmla="*/ 279 w 356"/>
                <a:gd name="T25" fmla="*/ 153 h 359"/>
                <a:gd name="T26" fmla="*/ 280 w 356"/>
                <a:gd name="T27" fmla="*/ 144 h 359"/>
                <a:gd name="T28" fmla="*/ 278 w 356"/>
                <a:gd name="T29" fmla="*/ 170 h 359"/>
                <a:gd name="T30" fmla="*/ 274 w 356"/>
                <a:gd name="T31" fmla="*/ 226 h 359"/>
                <a:gd name="T32" fmla="*/ 276 w 356"/>
                <a:gd name="T33" fmla="*/ 220 h 359"/>
                <a:gd name="T34" fmla="*/ 278 w 356"/>
                <a:gd name="T35" fmla="*/ 211 h 359"/>
                <a:gd name="T36" fmla="*/ 297 w 356"/>
                <a:gd name="T37" fmla="*/ 179 h 359"/>
                <a:gd name="T38" fmla="*/ 298 w 356"/>
                <a:gd name="T39" fmla="*/ 175 h 359"/>
                <a:gd name="T40" fmla="*/ 291 w 356"/>
                <a:gd name="T41" fmla="*/ 199 h 359"/>
                <a:gd name="T42" fmla="*/ 274 w 356"/>
                <a:gd name="T43" fmla="*/ 226 h 359"/>
                <a:gd name="T44" fmla="*/ 325 w 356"/>
                <a:gd name="T45" fmla="*/ 117 h 359"/>
                <a:gd name="T46" fmla="*/ 281 w 356"/>
                <a:gd name="T47" fmla="*/ 54 h 359"/>
                <a:gd name="T48" fmla="*/ 325 w 356"/>
                <a:gd name="T49" fmla="*/ 117 h 359"/>
                <a:gd name="T50" fmla="*/ 31 w 356"/>
                <a:gd name="T51" fmla="*/ 188 h 359"/>
                <a:gd name="T52" fmla="*/ 34 w 356"/>
                <a:gd name="T53" fmla="*/ 188 h 359"/>
                <a:gd name="T54" fmla="*/ 34 w 356"/>
                <a:gd name="T55" fmla="*/ 189 h 359"/>
                <a:gd name="T56" fmla="*/ 42 w 356"/>
                <a:gd name="T57" fmla="*/ 198 h 359"/>
                <a:gd name="T58" fmla="*/ 43 w 356"/>
                <a:gd name="T59" fmla="*/ 198 h 359"/>
                <a:gd name="T60" fmla="*/ 31 w 356"/>
                <a:gd name="T61" fmla="*/ 235 h 359"/>
                <a:gd name="T62" fmla="*/ 31 w 356"/>
                <a:gd name="T63" fmla="*/ 188 h 359"/>
                <a:gd name="T64" fmla="*/ 66 w 356"/>
                <a:gd name="T65" fmla="*/ 296 h 359"/>
                <a:gd name="T66" fmla="*/ 44 w 356"/>
                <a:gd name="T67" fmla="*/ 270 h 359"/>
                <a:gd name="T68" fmla="*/ 50 w 356"/>
                <a:gd name="T69" fmla="*/ 270 h 359"/>
                <a:gd name="T70" fmla="*/ 67 w 356"/>
                <a:gd name="T71" fmla="*/ 285 h 359"/>
                <a:gd name="T72" fmla="*/ 132 w 356"/>
                <a:gd name="T73" fmla="*/ 310 h 359"/>
                <a:gd name="T74" fmla="*/ 159 w 356"/>
                <a:gd name="T75" fmla="*/ 313 h 359"/>
                <a:gd name="T76" fmla="*/ 165 w 356"/>
                <a:gd name="T77" fmla="*/ 313 h 359"/>
                <a:gd name="T78" fmla="*/ 262 w 356"/>
                <a:gd name="T79" fmla="*/ 296 h 359"/>
                <a:gd name="T80" fmla="*/ 253 w 356"/>
                <a:gd name="T81" fmla="*/ 303 h 359"/>
                <a:gd name="T82" fmla="*/ 66 w 356"/>
                <a:gd name="T83" fmla="*/ 296 h 3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356" h="359">
                  <a:moveTo>
                    <a:pt x="341" y="95"/>
                  </a:moveTo>
                  <a:cubicBezTo>
                    <a:pt x="320" y="41"/>
                    <a:pt x="266" y="14"/>
                    <a:pt x="210" y="14"/>
                  </a:cubicBezTo>
                  <a:cubicBezTo>
                    <a:pt x="154" y="0"/>
                    <a:pt x="92" y="22"/>
                    <a:pt x="60" y="72"/>
                  </a:cubicBezTo>
                  <a:cubicBezTo>
                    <a:pt x="52" y="84"/>
                    <a:pt x="47" y="97"/>
                    <a:pt x="43" y="111"/>
                  </a:cubicBezTo>
                  <a:cubicBezTo>
                    <a:pt x="41" y="114"/>
                    <a:pt x="39" y="116"/>
                    <a:pt x="37" y="119"/>
                  </a:cubicBezTo>
                  <a:cubicBezTo>
                    <a:pt x="25" y="133"/>
                    <a:pt x="13" y="149"/>
                    <a:pt x="13" y="165"/>
                  </a:cubicBezTo>
                  <a:cubicBezTo>
                    <a:pt x="0" y="211"/>
                    <a:pt x="9" y="264"/>
                    <a:pt x="41" y="301"/>
                  </a:cubicBezTo>
                  <a:cubicBezTo>
                    <a:pt x="82" y="349"/>
                    <a:pt x="155" y="359"/>
                    <a:pt x="213" y="343"/>
                  </a:cubicBezTo>
                  <a:cubicBezTo>
                    <a:pt x="276" y="327"/>
                    <a:pt x="325" y="279"/>
                    <a:pt x="337" y="217"/>
                  </a:cubicBezTo>
                  <a:cubicBezTo>
                    <a:pt x="354" y="179"/>
                    <a:pt x="356" y="136"/>
                    <a:pt x="341" y="95"/>
                  </a:cubicBezTo>
                  <a:close/>
                  <a:moveTo>
                    <a:pt x="278" y="170"/>
                  </a:moveTo>
                  <a:cubicBezTo>
                    <a:pt x="278" y="166"/>
                    <a:pt x="278" y="163"/>
                    <a:pt x="278" y="159"/>
                  </a:cubicBezTo>
                  <a:cubicBezTo>
                    <a:pt x="279" y="157"/>
                    <a:pt x="279" y="155"/>
                    <a:pt x="279" y="153"/>
                  </a:cubicBezTo>
                  <a:cubicBezTo>
                    <a:pt x="280" y="150"/>
                    <a:pt x="280" y="147"/>
                    <a:pt x="280" y="144"/>
                  </a:cubicBezTo>
                  <a:cubicBezTo>
                    <a:pt x="281" y="153"/>
                    <a:pt x="280" y="162"/>
                    <a:pt x="278" y="170"/>
                  </a:cubicBezTo>
                  <a:close/>
                  <a:moveTo>
                    <a:pt x="274" y="226"/>
                  </a:moveTo>
                  <a:cubicBezTo>
                    <a:pt x="275" y="224"/>
                    <a:pt x="276" y="222"/>
                    <a:pt x="276" y="220"/>
                  </a:cubicBezTo>
                  <a:cubicBezTo>
                    <a:pt x="277" y="217"/>
                    <a:pt x="277" y="214"/>
                    <a:pt x="278" y="211"/>
                  </a:cubicBezTo>
                  <a:cubicBezTo>
                    <a:pt x="286" y="202"/>
                    <a:pt x="293" y="191"/>
                    <a:pt x="297" y="179"/>
                  </a:cubicBezTo>
                  <a:cubicBezTo>
                    <a:pt x="298" y="178"/>
                    <a:pt x="298" y="176"/>
                    <a:pt x="298" y="175"/>
                  </a:cubicBezTo>
                  <a:cubicBezTo>
                    <a:pt x="297" y="183"/>
                    <a:pt x="295" y="191"/>
                    <a:pt x="291" y="199"/>
                  </a:cubicBezTo>
                  <a:cubicBezTo>
                    <a:pt x="287" y="209"/>
                    <a:pt x="281" y="218"/>
                    <a:pt x="274" y="226"/>
                  </a:cubicBezTo>
                  <a:close/>
                  <a:moveTo>
                    <a:pt x="325" y="117"/>
                  </a:moveTo>
                  <a:cubicBezTo>
                    <a:pt x="315" y="93"/>
                    <a:pt x="299" y="71"/>
                    <a:pt x="281" y="54"/>
                  </a:cubicBezTo>
                  <a:cubicBezTo>
                    <a:pt x="304" y="69"/>
                    <a:pt x="318" y="91"/>
                    <a:pt x="325" y="117"/>
                  </a:cubicBezTo>
                  <a:close/>
                  <a:moveTo>
                    <a:pt x="31" y="188"/>
                  </a:moveTo>
                  <a:cubicBezTo>
                    <a:pt x="32" y="188"/>
                    <a:pt x="33" y="188"/>
                    <a:pt x="34" y="188"/>
                  </a:cubicBezTo>
                  <a:cubicBezTo>
                    <a:pt x="34" y="189"/>
                    <a:pt x="34" y="189"/>
                    <a:pt x="34" y="189"/>
                  </a:cubicBezTo>
                  <a:cubicBezTo>
                    <a:pt x="34" y="193"/>
                    <a:pt x="38" y="197"/>
                    <a:pt x="42" y="198"/>
                  </a:cubicBezTo>
                  <a:cubicBezTo>
                    <a:pt x="43" y="198"/>
                    <a:pt x="43" y="198"/>
                    <a:pt x="43" y="198"/>
                  </a:cubicBezTo>
                  <a:cubicBezTo>
                    <a:pt x="36" y="210"/>
                    <a:pt x="32" y="223"/>
                    <a:pt x="31" y="235"/>
                  </a:cubicBezTo>
                  <a:cubicBezTo>
                    <a:pt x="28" y="220"/>
                    <a:pt x="28" y="204"/>
                    <a:pt x="31" y="188"/>
                  </a:cubicBezTo>
                  <a:close/>
                  <a:moveTo>
                    <a:pt x="66" y="296"/>
                  </a:moveTo>
                  <a:cubicBezTo>
                    <a:pt x="57" y="289"/>
                    <a:pt x="50" y="280"/>
                    <a:pt x="44" y="270"/>
                  </a:cubicBezTo>
                  <a:cubicBezTo>
                    <a:pt x="46" y="270"/>
                    <a:pt x="48" y="270"/>
                    <a:pt x="50" y="270"/>
                  </a:cubicBezTo>
                  <a:cubicBezTo>
                    <a:pt x="55" y="275"/>
                    <a:pt x="61" y="280"/>
                    <a:pt x="67" y="285"/>
                  </a:cubicBezTo>
                  <a:cubicBezTo>
                    <a:pt x="84" y="298"/>
                    <a:pt x="109" y="314"/>
                    <a:pt x="132" y="310"/>
                  </a:cubicBezTo>
                  <a:cubicBezTo>
                    <a:pt x="139" y="315"/>
                    <a:pt x="150" y="315"/>
                    <a:pt x="159" y="313"/>
                  </a:cubicBezTo>
                  <a:cubicBezTo>
                    <a:pt x="161" y="313"/>
                    <a:pt x="163" y="313"/>
                    <a:pt x="165" y="313"/>
                  </a:cubicBezTo>
                  <a:cubicBezTo>
                    <a:pt x="198" y="318"/>
                    <a:pt x="232" y="312"/>
                    <a:pt x="262" y="296"/>
                  </a:cubicBezTo>
                  <a:cubicBezTo>
                    <a:pt x="259" y="298"/>
                    <a:pt x="256" y="301"/>
                    <a:pt x="253" y="303"/>
                  </a:cubicBezTo>
                  <a:cubicBezTo>
                    <a:pt x="198" y="338"/>
                    <a:pt x="117" y="340"/>
                    <a:pt x="66" y="296"/>
                  </a:cubicBezTo>
                  <a:close/>
                </a:path>
              </a:pathLst>
            </a:custGeom>
            <a:solidFill>
              <a:srgbClr val="F9E78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  <p:sp>
          <p:nvSpPr>
            <p:cNvPr id="11" name="Freeform 27"/>
            <p:cNvSpPr>
              <a:spLocks noEditPoints="1"/>
            </p:cNvSpPr>
            <p:nvPr/>
          </p:nvSpPr>
          <p:spPr bwMode="auto">
            <a:xfrm>
              <a:off x="10809465" y="5343682"/>
              <a:ext cx="377658" cy="354833"/>
            </a:xfrm>
            <a:custGeom>
              <a:avLst/>
              <a:gdLst>
                <a:gd name="T0" fmla="*/ 75 w 77"/>
                <a:gd name="T1" fmla="*/ 21 h 72"/>
                <a:gd name="T2" fmla="*/ 77 w 77"/>
                <a:gd name="T3" fmla="*/ 14 h 72"/>
                <a:gd name="T4" fmla="*/ 73 w 77"/>
                <a:gd name="T5" fmla="*/ 8 h 72"/>
                <a:gd name="T6" fmla="*/ 36 w 77"/>
                <a:gd name="T7" fmla="*/ 12 h 72"/>
                <a:gd name="T8" fmla="*/ 28 w 77"/>
                <a:gd name="T9" fmla="*/ 17 h 72"/>
                <a:gd name="T10" fmla="*/ 28 w 77"/>
                <a:gd name="T11" fmla="*/ 17 h 72"/>
                <a:gd name="T12" fmla="*/ 27 w 77"/>
                <a:gd name="T13" fmla="*/ 16 h 72"/>
                <a:gd name="T14" fmla="*/ 22 w 77"/>
                <a:gd name="T15" fmla="*/ 13 h 72"/>
                <a:gd name="T16" fmla="*/ 21 w 77"/>
                <a:gd name="T17" fmla="*/ 12 h 72"/>
                <a:gd name="T18" fmla="*/ 10 w 77"/>
                <a:gd name="T19" fmla="*/ 12 h 72"/>
                <a:gd name="T20" fmla="*/ 1 w 77"/>
                <a:gd name="T21" fmla="*/ 18 h 72"/>
                <a:gd name="T22" fmla="*/ 14 w 77"/>
                <a:gd name="T23" fmla="*/ 56 h 72"/>
                <a:gd name="T24" fmla="*/ 30 w 77"/>
                <a:gd name="T25" fmla="*/ 70 h 72"/>
                <a:gd name="T26" fmla="*/ 36 w 77"/>
                <a:gd name="T27" fmla="*/ 69 h 72"/>
                <a:gd name="T28" fmla="*/ 36 w 77"/>
                <a:gd name="T29" fmla="*/ 70 h 72"/>
                <a:gd name="T30" fmla="*/ 43 w 77"/>
                <a:gd name="T31" fmla="*/ 69 h 72"/>
                <a:gd name="T32" fmla="*/ 53 w 77"/>
                <a:gd name="T33" fmla="*/ 69 h 72"/>
                <a:gd name="T34" fmla="*/ 68 w 77"/>
                <a:gd name="T35" fmla="*/ 42 h 72"/>
                <a:gd name="T36" fmla="*/ 73 w 77"/>
                <a:gd name="T37" fmla="*/ 34 h 72"/>
                <a:gd name="T38" fmla="*/ 73 w 77"/>
                <a:gd name="T39" fmla="*/ 29 h 72"/>
                <a:gd name="T40" fmla="*/ 73 w 77"/>
                <a:gd name="T41" fmla="*/ 29 h 72"/>
                <a:gd name="T42" fmla="*/ 75 w 77"/>
                <a:gd name="T43" fmla="*/ 21 h 72"/>
                <a:gd name="T44" fmla="*/ 55 w 77"/>
                <a:gd name="T45" fmla="*/ 23 h 72"/>
                <a:gd name="T46" fmla="*/ 55 w 77"/>
                <a:gd name="T47" fmla="*/ 22 h 72"/>
                <a:gd name="T48" fmla="*/ 48 w 77"/>
                <a:gd name="T49" fmla="*/ 17 h 72"/>
                <a:gd name="T50" fmla="*/ 52 w 77"/>
                <a:gd name="T51" fmla="*/ 16 h 72"/>
                <a:gd name="T52" fmla="*/ 66 w 77"/>
                <a:gd name="T53" fmla="*/ 17 h 72"/>
                <a:gd name="T54" fmla="*/ 65 w 77"/>
                <a:gd name="T55" fmla="*/ 20 h 72"/>
                <a:gd name="T56" fmla="*/ 55 w 77"/>
                <a:gd name="T57" fmla="*/ 23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77" h="72">
                  <a:moveTo>
                    <a:pt x="75" y="21"/>
                  </a:moveTo>
                  <a:cubicBezTo>
                    <a:pt x="76" y="19"/>
                    <a:pt x="77" y="17"/>
                    <a:pt x="77" y="14"/>
                  </a:cubicBezTo>
                  <a:cubicBezTo>
                    <a:pt x="77" y="11"/>
                    <a:pt x="76" y="9"/>
                    <a:pt x="73" y="8"/>
                  </a:cubicBezTo>
                  <a:cubicBezTo>
                    <a:pt x="64" y="4"/>
                    <a:pt x="40" y="0"/>
                    <a:pt x="36" y="12"/>
                  </a:cubicBezTo>
                  <a:cubicBezTo>
                    <a:pt x="32" y="11"/>
                    <a:pt x="29" y="12"/>
                    <a:pt x="28" y="17"/>
                  </a:cubicBezTo>
                  <a:cubicBezTo>
                    <a:pt x="28" y="17"/>
                    <a:pt x="28" y="17"/>
                    <a:pt x="28" y="17"/>
                  </a:cubicBezTo>
                  <a:cubicBezTo>
                    <a:pt x="27" y="17"/>
                    <a:pt x="27" y="16"/>
                    <a:pt x="27" y="16"/>
                  </a:cubicBezTo>
                  <a:cubicBezTo>
                    <a:pt x="27" y="12"/>
                    <a:pt x="24" y="11"/>
                    <a:pt x="22" y="13"/>
                  </a:cubicBezTo>
                  <a:cubicBezTo>
                    <a:pt x="21" y="12"/>
                    <a:pt x="21" y="12"/>
                    <a:pt x="21" y="12"/>
                  </a:cubicBezTo>
                  <a:cubicBezTo>
                    <a:pt x="18" y="8"/>
                    <a:pt x="13" y="8"/>
                    <a:pt x="10" y="12"/>
                  </a:cubicBezTo>
                  <a:cubicBezTo>
                    <a:pt x="6" y="11"/>
                    <a:pt x="2" y="13"/>
                    <a:pt x="1" y="18"/>
                  </a:cubicBezTo>
                  <a:cubicBezTo>
                    <a:pt x="0" y="33"/>
                    <a:pt x="3" y="47"/>
                    <a:pt x="14" y="56"/>
                  </a:cubicBezTo>
                  <a:cubicBezTo>
                    <a:pt x="17" y="62"/>
                    <a:pt x="22" y="67"/>
                    <a:pt x="30" y="70"/>
                  </a:cubicBezTo>
                  <a:cubicBezTo>
                    <a:pt x="32" y="71"/>
                    <a:pt x="34" y="70"/>
                    <a:pt x="36" y="69"/>
                  </a:cubicBezTo>
                  <a:cubicBezTo>
                    <a:pt x="36" y="70"/>
                    <a:pt x="36" y="70"/>
                    <a:pt x="36" y="70"/>
                  </a:cubicBezTo>
                  <a:cubicBezTo>
                    <a:pt x="38" y="71"/>
                    <a:pt x="41" y="71"/>
                    <a:pt x="43" y="69"/>
                  </a:cubicBezTo>
                  <a:cubicBezTo>
                    <a:pt x="46" y="72"/>
                    <a:pt x="50" y="71"/>
                    <a:pt x="53" y="69"/>
                  </a:cubicBezTo>
                  <a:cubicBezTo>
                    <a:pt x="61" y="62"/>
                    <a:pt x="66" y="52"/>
                    <a:pt x="68" y="42"/>
                  </a:cubicBezTo>
                  <a:cubicBezTo>
                    <a:pt x="71" y="40"/>
                    <a:pt x="73" y="37"/>
                    <a:pt x="73" y="34"/>
                  </a:cubicBezTo>
                  <a:cubicBezTo>
                    <a:pt x="74" y="32"/>
                    <a:pt x="73" y="30"/>
                    <a:pt x="73" y="29"/>
                  </a:cubicBezTo>
                  <a:cubicBezTo>
                    <a:pt x="73" y="29"/>
                    <a:pt x="73" y="29"/>
                    <a:pt x="73" y="29"/>
                  </a:cubicBezTo>
                  <a:cubicBezTo>
                    <a:pt x="74" y="26"/>
                    <a:pt x="75" y="23"/>
                    <a:pt x="75" y="21"/>
                  </a:cubicBezTo>
                  <a:close/>
                  <a:moveTo>
                    <a:pt x="55" y="23"/>
                  </a:moveTo>
                  <a:cubicBezTo>
                    <a:pt x="55" y="22"/>
                    <a:pt x="55" y="22"/>
                    <a:pt x="55" y="22"/>
                  </a:cubicBezTo>
                  <a:cubicBezTo>
                    <a:pt x="53" y="19"/>
                    <a:pt x="51" y="17"/>
                    <a:pt x="48" y="17"/>
                  </a:cubicBezTo>
                  <a:cubicBezTo>
                    <a:pt x="49" y="16"/>
                    <a:pt x="50" y="16"/>
                    <a:pt x="52" y="16"/>
                  </a:cubicBezTo>
                  <a:cubicBezTo>
                    <a:pt x="56" y="15"/>
                    <a:pt x="61" y="16"/>
                    <a:pt x="66" y="17"/>
                  </a:cubicBezTo>
                  <a:cubicBezTo>
                    <a:pt x="66" y="18"/>
                    <a:pt x="65" y="19"/>
                    <a:pt x="65" y="20"/>
                  </a:cubicBezTo>
                  <a:cubicBezTo>
                    <a:pt x="62" y="18"/>
                    <a:pt x="57" y="19"/>
                    <a:pt x="55" y="23"/>
                  </a:cubicBezTo>
                  <a:close/>
                </a:path>
              </a:pathLst>
            </a:custGeom>
            <a:solidFill>
              <a:srgbClr val="E580B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  <p:sp>
          <p:nvSpPr>
            <p:cNvPr id="84" name="Freeform 118"/>
            <p:cNvSpPr>
              <a:spLocks noEditPoints="1"/>
            </p:cNvSpPr>
            <p:nvPr/>
          </p:nvSpPr>
          <p:spPr bwMode="auto">
            <a:xfrm>
              <a:off x="10101876" y="4316535"/>
              <a:ext cx="1826037" cy="1740961"/>
            </a:xfrm>
            <a:custGeom>
              <a:avLst/>
              <a:gdLst>
                <a:gd name="T0" fmla="*/ 256 w 372"/>
                <a:gd name="T1" fmla="*/ 37 h 354"/>
                <a:gd name="T2" fmla="*/ 123 w 372"/>
                <a:gd name="T3" fmla="*/ 21 h 354"/>
                <a:gd name="T4" fmla="*/ 17 w 372"/>
                <a:gd name="T5" fmla="*/ 149 h 354"/>
                <a:gd name="T6" fmla="*/ 66 w 372"/>
                <a:gd name="T7" fmla="*/ 301 h 354"/>
                <a:gd name="T8" fmla="*/ 249 w 372"/>
                <a:gd name="T9" fmla="*/ 333 h 354"/>
                <a:gd name="T10" fmla="*/ 369 w 372"/>
                <a:gd name="T11" fmla="*/ 167 h 354"/>
                <a:gd name="T12" fmla="*/ 256 w 372"/>
                <a:gd name="T13" fmla="*/ 37 h 354"/>
                <a:gd name="T14" fmla="*/ 302 w 372"/>
                <a:gd name="T15" fmla="*/ 275 h 354"/>
                <a:gd name="T16" fmla="*/ 141 w 372"/>
                <a:gd name="T17" fmla="*/ 316 h 354"/>
                <a:gd name="T18" fmla="*/ 30 w 372"/>
                <a:gd name="T19" fmla="*/ 175 h 354"/>
                <a:gd name="T20" fmla="*/ 116 w 372"/>
                <a:gd name="T21" fmla="*/ 42 h 354"/>
                <a:gd name="T22" fmla="*/ 239 w 372"/>
                <a:gd name="T23" fmla="*/ 38 h 354"/>
                <a:gd name="T24" fmla="*/ 237 w 372"/>
                <a:gd name="T25" fmla="*/ 38 h 354"/>
                <a:gd name="T26" fmla="*/ 235 w 372"/>
                <a:gd name="T27" fmla="*/ 54 h 354"/>
                <a:gd name="T28" fmla="*/ 268 w 372"/>
                <a:gd name="T29" fmla="*/ 59 h 354"/>
                <a:gd name="T30" fmla="*/ 270 w 372"/>
                <a:gd name="T31" fmla="*/ 61 h 354"/>
                <a:gd name="T32" fmla="*/ 276 w 372"/>
                <a:gd name="T33" fmla="*/ 61 h 354"/>
                <a:gd name="T34" fmla="*/ 312 w 372"/>
                <a:gd name="T35" fmla="*/ 79 h 354"/>
                <a:gd name="T36" fmla="*/ 346 w 372"/>
                <a:gd name="T37" fmla="*/ 136 h 354"/>
                <a:gd name="T38" fmla="*/ 302 w 372"/>
                <a:gd name="T39" fmla="*/ 275 h 3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372" h="354">
                  <a:moveTo>
                    <a:pt x="256" y="37"/>
                  </a:moveTo>
                  <a:cubicBezTo>
                    <a:pt x="218" y="8"/>
                    <a:pt x="170" y="0"/>
                    <a:pt x="123" y="21"/>
                  </a:cubicBezTo>
                  <a:cubicBezTo>
                    <a:pt x="71" y="44"/>
                    <a:pt x="32" y="95"/>
                    <a:pt x="17" y="149"/>
                  </a:cubicBezTo>
                  <a:cubicBezTo>
                    <a:pt x="0" y="207"/>
                    <a:pt x="19" y="264"/>
                    <a:pt x="66" y="301"/>
                  </a:cubicBezTo>
                  <a:cubicBezTo>
                    <a:pt x="116" y="339"/>
                    <a:pt x="189" y="354"/>
                    <a:pt x="249" y="333"/>
                  </a:cubicBezTo>
                  <a:cubicBezTo>
                    <a:pt x="318" y="309"/>
                    <a:pt x="365" y="239"/>
                    <a:pt x="369" y="167"/>
                  </a:cubicBezTo>
                  <a:cubicBezTo>
                    <a:pt x="372" y="99"/>
                    <a:pt x="323" y="39"/>
                    <a:pt x="256" y="37"/>
                  </a:cubicBezTo>
                  <a:close/>
                  <a:moveTo>
                    <a:pt x="302" y="275"/>
                  </a:moveTo>
                  <a:cubicBezTo>
                    <a:pt x="260" y="320"/>
                    <a:pt x="199" y="332"/>
                    <a:pt x="141" y="316"/>
                  </a:cubicBezTo>
                  <a:cubicBezTo>
                    <a:pt x="75" y="296"/>
                    <a:pt x="23" y="248"/>
                    <a:pt x="30" y="175"/>
                  </a:cubicBezTo>
                  <a:cubicBezTo>
                    <a:pt x="35" y="122"/>
                    <a:pt x="72" y="71"/>
                    <a:pt x="116" y="42"/>
                  </a:cubicBezTo>
                  <a:cubicBezTo>
                    <a:pt x="157" y="17"/>
                    <a:pt x="201" y="17"/>
                    <a:pt x="239" y="38"/>
                  </a:cubicBezTo>
                  <a:cubicBezTo>
                    <a:pt x="238" y="38"/>
                    <a:pt x="238" y="38"/>
                    <a:pt x="237" y="38"/>
                  </a:cubicBezTo>
                  <a:cubicBezTo>
                    <a:pt x="229" y="39"/>
                    <a:pt x="225" y="52"/>
                    <a:pt x="235" y="54"/>
                  </a:cubicBezTo>
                  <a:cubicBezTo>
                    <a:pt x="246" y="55"/>
                    <a:pt x="257" y="57"/>
                    <a:pt x="268" y="59"/>
                  </a:cubicBezTo>
                  <a:cubicBezTo>
                    <a:pt x="269" y="60"/>
                    <a:pt x="269" y="61"/>
                    <a:pt x="270" y="61"/>
                  </a:cubicBezTo>
                  <a:cubicBezTo>
                    <a:pt x="272" y="63"/>
                    <a:pt x="274" y="63"/>
                    <a:pt x="276" y="61"/>
                  </a:cubicBezTo>
                  <a:cubicBezTo>
                    <a:pt x="289" y="65"/>
                    <a:pt x="301" y="70"/>
                    <a:pt x="312" y="79"/>
                  </a:cubicBezTo>
                  <a:cubicBezTo>
                    <a:pt x="331" y="93"/>
                    <a:pt x="341" y="113"/>
                    <a:pt x="346" y="136"/>
                  </a:cubicBezTo>
                  <a:cubicBezTo>
                    <a:pt x="356" y="185"/>
                    <a:pt x="335" y="239"/>
                    <a:pt x="302" y="275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  <p:sp>
          <p:nvSpPr>
            <p:cNvPr id="85" name="Freeform 119"/>
            <p:cNvSpPr>
              <a:spLocks noEditPoints="1"/>
            </p:cNvSpPr>
            <p:nvPr/>
          </p:nvSpPr>
          <p:spPr bwMode="auto">
            <a:xfrm>
              <a:off x="10469158" y="5078076"/>
              <a:ext cx="1006396" cy="688914"/>
            </a:xfrm>
            <a:custGeom>
              <a:avLst/>
              <a:gdLst>
                <a:gd name="T0" fmla="*/ 193 w 205"/>
                <a:gd name="T1" fmla="*/ 4 h 140"/>
                <a:gd name="T2" fmla="*/ 163 w 205"/>
                <a:gd name="T3" fmla="*/ 36 h 140"/>
                <a:gd name="T4" fmla="*/ 150 w 205"/>
                <a:gd name="T5" fmla="*/ 43 h 140"/>
                <a:gd name="T6" fmla="*/ 144 w 205"/>
                <a:gd name="T7" fmla="*/ 45 h 140"/>
                <a:gd name="T8" fmla="*/ 110 w 205"/>
                <a:gd name="T9" fmla="*/ 52 h 140"/>
                <a:gd name="T10" fmla="*/ 12 w 205"/>
                <a:gd name="T11" fmla="*/ 19 h 140"/>
                <a:gd name="T12" fmla="*/ 3 w 205"/>
                <a:gd name="T13" fmla="*/ 26 h 140"/>
                <a:gd name="T14" fmla="*/ 64 w 205"/>
                <a:gd name="T15" fmla="*/ 65 h 140"/>
                <a:gd name="T16" fmla="*/ 114 w 205"/>
                <a:gd name="T17" fmla="*/ 139 h 140"/>
                <a:gd name="T18" fmla="*/ 158 w 205"/>
                <a:gd name="T19" fmla="*/ 58 h 140"/>
                <a:gd name="T20" fmla="*/ 172 w 205"/>
                <a:gd name="T21" fmla="*/ 51 h 140"/>
                <a:gd name="T22" fmla="*/ 205 w 205"/>
                <a:gd name="T23" fmla="*/ 9 h 140"/>
                <a:gd name="T24" fmla="*/ 193 w 205"/>
                <a:gd name="T25" fmla="*/ 4 h 140"/>
                <a:gd name="T26" fmla="*/ 115 w 205"/>
                <a:gd name="T27" fmla="*/ 123 h 140"/>
                <a:gd name="T28" fmla="*/ 73 w 205"/>
                <a:gd name="T29" fmla="*/ 67 h 140"/>
                <a:gd name="T30" fmla="*/ 108 w 205"/>
                <a:gd name="T31" fmla="*/ 69 h 140"/>
                <a:gd name="T32" fmla="*/ 106 w 205"/>
                <a:gd name="T33" fmla="*/ 105 h 140"/>
                <a:gd name="T34" fmla="*/ 114 w 205"/>
                <a:gd name="T35" fmla="*/ 105 h 140"/>
                <a:gd name="T36" fmla="*/ 112 w 205"/>
                <a:gd name="T37" fmla="*/ 69 h 140"/>
                <a:gd name="T38" fmla="*/ 142 w 205"/>
                <a:gd name="T39" fmla="*/ 64 h 140"/>
                <a:gd name="T40" fmla="*/ 115 w 205"/>
                <a:gd name="T41" fmla="*/ 123 h 1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05" h="140">
                  <a:moveTo>
                    <a:pt x="193" y="4"/>
                  </a:moveTo>
                  <a:cubicBezTo>
                    <a:pt x="182" y="14"/>
                    <a:pt x="177" y="28"/>
                    <a:pt x="163" y="36"/>
                  </a:cubicBezTo>
                  <a:cubicBezTo>
                    <a:pt x="159" y="39"/>
                    <a:pt x="155" y="41"/>
                    <a:pt x="150" y="43"/>
                  </a:cubicBezTo>
                  <a:cubicBezTo>
                    <a:pt x="148" y="43"/>
                    <a:pt x="146" y="44"/>
                    <a:pt x="144" y="45"/>
                  </a:cubicBezTo>
                  <a:cubicBezTo>
                    <a:pt x="133" y="49"/>
                    <a:pt x="122" y="51"/>
                    <a:pt x="110" y="52"/>
                  </a:cubicBezTo>
                  <a:cubicBezTo>
                    <a:pt x="76" y="54"/>
                    <a:pt x="37" y="44"/>
                    <a:pt x="12" y="19"/>
                  </a:cubicBezTo>
                  <a:cubicBezTo>
                    <a:pt x="8" y="15"/>
                    <a:pt x="0" y="20"/>
                    <a:pt x="3" y="26"/>
                  </a:cubicBezTo>
                  <a:cubicBezTo>
                    <a:pt x="17" y="47"/>
                    <a:pt x="40" y="59"/>
                    <a:pt x="64" y="65"/>
                  </a:cubicBezTo>
                  <a:cubicBezTo>
                    <a:pt x="61" y="97"/>
                    <a:pt x="75" y="140"/>
                    <a:pt x="114" y="139"/>
                  </a:cubicBezTo>
                  <a:cubicBezTo>
                    <a:pt x="152" y="137"/>
                    <a:pt x="158" y="89"/>
                    <a:pt x="158" y="58"/>
                  </a:cubicBezTo>
                  <a:cubicBezTo>
                    <a:pt x="163" y="56"/>
                    <a:pt x="167" y="54"/>
                    <a:pt x="172" y="51"/>
                  </a:cubicBezTo>
                  <a:cubicBezTo>
                    <a:pt x="185" y="43"/>
                    <a:pt x="205" y="26"/>
                    <a:pt x="205" y="9"/>
                  </a:cubicBezTo>
                  <a:cubicBezTo>
                    <a:pt x="205" y="3"/>
                    <a:pt x="198" y="0"/>
                    <a:pt x="193" y="4"/>
                  </a:cubicBezTo>
                  <a:close/>
                  <a:moveTo>
                    <a:pt x="115" y="123"/>
                  </a:moveTo>
                  <a:cubicBezTo>
                    <a:pt x="87" y="130"/>
                    <a:pt x="77" y="90"/>
                    <a:pt x="73" y="67"/>
                  </a:cubicBezTo>
                  <a:cubicBezTo>
                    <a:pt x="85" y="68"/>
                    <a:pt x="97" y="69"/>
                    <a:pt x="108" y="69"/>
                  </a:cubicBezTo>
                  <a:cubicBezTo>
                    <a:pt x="107" y="81"/>
                    <a:pt x="106" y="93"/>
                    <a:pt x="106" y="105"/>
                  </a:cubicBezTo>
                  <a:cubicBezTo>
                    <a:pt x="106" y="110"/>
                    <a:pt x="114" y="110"/>
                    <a:pt x="114" y="105"/>
                  </a:cubicBezTo>
                  <a:cubicBezTo>
                    <a:pt x="115" y="93"/>
                    <a:pt x="113" y="81"/>
                    <a:pt x="112" y="69"/>
                  </a:cubicBezTo>
                  <a:cubicBezTo>
                    <a:pt x="122" y="68"/>
                    <a:pt x="132" y="67"/>
                    <a:pt x="142" y="64"/>
                  </a:cubicBezTo>
                  <a:cubicBezTo>
                    <a:pt x="141" y="87"/>
                    <a:pt x="138" y="117"/>
                    <a:pt x="115" y="123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  <p:sp>
          <p:nvSpPr>
            <p:cNvPr id="86" name="Freeform 120"/>
            <p:cNvSpPr/>
            <p:nvPr/>
          </p:nvSpPr>
          <p:spPr bwMode="auto">
            <a:xfrm>
              <a:off x="10601961" y="4995074"/>
              <a:ext cx="83002" cy="107902"/>
            </a:xfrm>
            <a:custGeom>
              <a:avLst/>
              <a:gdLst>
                <a:gd name="T0" fmla="*/ 17 w 17"/>
                <a:gd name="T1" fmla="*/ 5 h 22"/>
                <a:gd name="T2" fmla="*/ 14 w 17"/>
                <a:gd name="T3" fmla="*/ 2 h 22"/>
                <a:gd name="T4" fmla="*/ 12 w 17"/>
                <a:gd name="T5" fmla="*/ 1 h 22"/>
                <a:gd name="T6" fmla="*/ 8 w 17"/>
                <a:gd name="T7" fmla="*/ 0 h 22"/>
                <a:gd name="T8" fmla="*/ 7 w 17"/>
                <a:gd name="T9" fmla="*/ 1 h 22"/>
                <a:gd name="T10" fmla="*/ 5 w 17"/>
                <a:gd name="T11" fmla="*/ 1 h 22"/>
                <a:gd name="T12" fmla="*/ 1 w 17"/>
                <a:gd name="T13" fmla="*/ 4 h 22"/>
                <a:gd name="T14" fmla="*/ 0 w 17"/>
                <a:gd name="T15" fmla="*/ 12 h 22"/>
                <a:gd name="T16" fmla="*/ 2 w 17"/>
                <a:gd name="T17" fmla="*/ 19 h 22"/>
                <a:gd name="T18" fmla="*/ 4 w 17"/>
                <a:gd name="T19" fmla="*/ 21 h 22"/>
                <a:gd name="T20" fmla="*/ 7 w 17"/>
                <a:gd name="T21" fmla="*/ 22 h 22"/>
                <a:gd name="T22" fmla="*/ 10 w 17"/>
                <a:gd name="T23" fmla="*/ 21 h 22"/>
                <a:gd name="T24" fmla="*/ 13 w 17"/>
                <a:gd name="T25" fmla="*/ 19 h 22"/>
                <a:gd name="T26" fmla="*/ 14 w 17"/>
                <a:gd name="T27" fmla="*/ 17 h 22"/>
                <a:gd name="T28" fmla="*/ 16 w 17"/>
                <a:gd name="T29" fmla="*/ 13 h 22"/>
                <a:gd name="T30" fmla="*/ 17 w 17"/>
                <a:gd name="T31" fmla="*/ 5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7" h="22">
                  <a:moveTo>
                    <a:pt x="17" y="5"/>
                  </a:moveTo>
                  <a:cubicBezTo>
                    <a:pt x="17" y="4"/>
                    <a:pt x="15" y="2"/>
                    <a:pt x="14" y="2"/>
                  </a:cubicBezTo>
                  <a:cubicBezTo>
                    <a:pt x="13" y="1"/>
                    <a:pt x="13" y="1"/>
                    <a:pt x="12" y="1"/>
                  </a:cubicBezTo>
                  <a:cubicBezTo>
                    <a:pt x="11" y="0"/>
                    <a:pt x="10" y="0"/>
                    <a:pt x="8" y="0"/>
                  </a:cubicBezTo>
                  <a:cubicBezTo>
                    <a:pt x="8" y="0"/>
                    <a:pt x="7" y="1"/>
                    <a:pt x="7" y="1"/>
                  </a:cubicBezTo>
                  <a:cubicBezTo>
                    <a:pt x="6" y="1"/>
                    <a:pt x="6" y="1"/>
                    <a:pt x="5" y="1"/>
                  </a:cubicBezTo>
                  <a:cubicBezTo>
                    <a:pt x="3" y="2"/>
                    <a:pt x="2" y="3"/>
                    <a:pt x="1" y="4"/>
                  </a:cubicBezTo>
                  <a:cubicBezTo>
                    <a:pt x="0" y="7"/>
                    <a:pt x="0" y="9"/>
                    <a:pt x="0" y="12"/>
                  </a:cubicBezTo>
                  <a:cubicBezTo>
                    <a:pt x="0" y="14"/>
                    <a:pt x="0" y="17"/>
                    <a:pt x="2" y="19"/>
                  </a:cubicBezTo>
                  <a:cubicBezTo>
                    <a:pt x="2" y="20"/>
                    <a:pt x="3" y="21"/>
                    <a:pt x="4" y="21"/>
                  </a:cubicBezTo>
                  <a:cubicBezTo>
                    <a:pt x="5" y="21"/>
                    <a:pt x="6" y="22"/>
                    <a:pt x="7" y="22"/>
                  </a:cubicBezTo>
                  <a:cubicBezTo>
                    <a:pt x="8" y="22"/>
                    <a:pt x="9" y="21"/>
                    <a:pt x="10" y="21"/>
                  </a:cubicBezTo>
                  <a:cubicBezTo>
                    <a:pt x="12" y="20"/>
                    <a:pt x="13" y="20"/>
                    <a:pt x="13" y="19"/>
                  </a:cubicBezTo>
                  <a:cubicBezTo>
                    <a:pt x="14" y="17"/>
                    <a:pt x="14" y="17"/>
                    <a:pt x="14" y="17"/>
                  </a:cubicBezTo>
                  <a:cubicBezTo>
                    <a:pt x="15" y="16"/>
                    <a:pt x="15" y="14"/>
                    <a:pt x="16" y="13"/>
                  </a:cubicBezTo>
                  <a:cubicBezTo>
                    <a:pt x="17" y="10"/>
                    <a:pt x="17" y="8"/>
                    <a:pt x="17" y="5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  <p:sp>
          <p:nvSpPr>
            <p:cNvPr id="87" name="Freeform 121"/>
            <p:cNvSpPr/>
            <p:nvPr/>
          </p:nvSpPr>
          <p:spPr bwMode="auto">
            <a:xfrm>
              <a:off x="11126947" y="4872646"/>
              <a:ext cx="265605" cy="215804"/>
            </a:xfrm>
            <a:custGeom>
              <a:avLst/>
              <a:gdLst>
                <a:gd name="T0" fmla="*/ 52 w 54"/>
                <a:gd name="T1" fmla="*/ 33 h 44"/>
                <a:gd name="T2" fmla="*/ 34 w 54"/>
                <a:gd name="T3" fmla="*/ 26 h 44"/>
                <a:gd name="T4" fmla="*/ 20 w 54"/>
                <a:gd name="T5" fmla="*/ 25 h 44"/>
                <a:gd name="T6" fmla="*/ 44 w 54"/>
                <a:gd name="T7" fmla="*/ 9 h 44"/>
                <a:gd name="T8" fmla="*/ 41 w 54"/>
                <a:gd name="T9" fmla="*/ 1 h 44"/>
                <a:gd name="T10" fmla="*/ 2 w 54"/>
                <a:gd name="T11" fmla="*/ 28 h 44"/>
                <a:gd name="T12" fmla="*/ 8 w 54"/>
                <a:gd name="T13" fmla="*/ 38 h 44"/>
                <a:gd name="T14" fmla="*/ 30 w 54"/>
                <a:gd name="T15" fmla="*/ 40 h 44"/>
                <a:gd name="T16" fmla="*/ 49 w 54"/>
                <a:gd name="T17" fmla="*/ 42 h 44"/>
                <a:gd name="T18" fmla="*/ 52 w 54"/>
                <a:gd name="T19" fmla="*/ 33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4" h="44">
                  <a:moveTo>
                    <a:pt x="52" y="33"/>
                  </a:moveTo>
                  <a:cubicBezTo>
                    <a:pt x="48" y="28"/>
                    <a:pt x="40" y="27"/>
                    <a:pt x="34" y="26"/>
                  </a:cubicBezTo>
                  <a:cubicBezTo>
                    <a:pt x="29" y="25"/>
                    <a:pt x="25" y="25"/>
                    <a:pt x="20" y="25"/>
                  </a:cubicBezTo>
                  <a:cubicBezTo>
                    <a:pt x="26" y="17"/>
                    <a:pt x="35" y="12"/>
                    <a:pt x="44" y="9"/>
                  </a:cubicBezTo>
                  <a:cubicBezTo>
                    <a:pt x="49" y="7"/>
                    <a:pt x="45" y="0"/>
                    <a:pt x="41" y="1"/>
                  </a:cubicBezTo>
                  <a:cubicBezTo>
                    <a:pt x="25" y="4"/>
                    <a:pt x="10" y="12"/>
                    <a:pt x="2" y="28"/>
                  </a:cubicBezTo>
                  <a:cubicBezTo>
                    <a:pt x="0" y="32"/>
                    <a:pt x="3" y="37"/>
                    <a:pt x="8" y="38"/>
                  </a:cubicBezTo>
                  <a:cubicBezTo>
                    <a:pt x="15" y="38"/>
                    <a:pt x="23" y="39"/>
                    <a:pt x="30" y="40"/>
                  </a:cubicBezTo>
                  <a:cubicBezTo>
                    <a:pt x="36" y="41"/>
                    <a:pt x="43" y="44"/>
                    <a:pt x="49" y="42"/>
                  </a:cubicBezTo>
                  <a:cubicBezTo>
                    <a:pt x="54" y="41"/>
                    <a:pt x="54" y="36"/>
                    <a:pt x="52" y="33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</p:grpSp>
      <p:pic>
        <p:nvPicPr>
          <p:cNvPr id="2" name="视频">
            <a:hlinkClick r:id="" action="ppaction://media"/>
          </p:cNvPr>
          <p:cNvPicPr/>
          <p:nvPr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062480" y="906780"/>
            <a:ext cx="8265795" cy="5817235"/>
          </a:xfrm>
          <a:prstGeom prst="rect">
            <a:avLst/>
          </a:prstGeom>
        </p:spPr>
      </p:pic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video fullScrn="0">
              <p:cMediaNode>
                <p:cTn id="2" fill="hold" display="1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组合 3"/>
          <p:cNvGrpSpPr/>
          <p:nvPr>
            <p:custDataLst>
              <p:tags r:id="rId1"/>
            </p:custDataLst>
          </p:nvPr>
        </p:nvGrpSpPr>
        <p:grpSpPr>
          <a:xfrm>
            <a:off x="2080260" y="2206911"/>
            <a:ext cx="8691515" cy="3937984"/>
            <a:chOff x="3104734" y="2631882"/>
            <a:chExt cx="5769234" cy="2160000"/>
          </a:xfrm>
          <a:solidFill>
            <a:schemeClr val="accent4">
              <a:lumMod val="40000"/>
              <a:lumOff val="60000"/>
            </a:schemeClr>
          </a:solidFill>
        </p:grpSpPr>
        <p:cxnSp>
          <p:nvCxnSpPr>
            <p:cNvPr id="5" name="直接连接符 62"/>
            <p:cNvCxnSpPr>
              <a:endCxn id="6" idx="0"/>
            </p:cNvCxnSpPr>
            <p:nvPr>
              <p:custDataLst>
                <p:tags r:id="rId2"/>
              </p:custDataLst>
            </p:nvPr>
          </p:nvCxnSpPr>
          <p:spPr>
            <a:xfrm>
              <a:off x="3104734" y="2631882"/>
              <a:ext cx="4492049" cy="0"/>
            </a:xfrm>
            <a:prstGeom prst="line">
              <a:avLst/>
            </a:prstGeom>
            <a:grpFill/>
            <a:ln w="34925" cmpd="sng">
              <a:solidFill>
                <a:srgbClr val="FFC000"/>
              </a:solidFill>
              <a:prstDash val="solid"/>
              <a:headEnd type="oval" w="lg" len="lg"/>
            </a:ln>
          </p:spPr>
          <p:style>
            <a:lnRef idx="2">
              <a:schemeClr val="accent4"/>
            </a:lnRef>
            <a:fillRef idx="0">
              <a:schemeClr val="accent4"/>
            </a:fillRef>
            <a:effectRef idx="1">
              <a:schemeClr val="accent4"/>
            </a:effectRef>
            <a:fontRef idx="minor">
              <a:schemeClr val="tx1"/>
            </a:fontRef>
          </p:style>
        </p:cxnSp>
        <p:sp>
          <p:nvSpPr>
            <p:cNvPr id="6" name="弧形 63"/>
            <p:cNvSpPr/>
            <p:nvPr>
              <p:custDataLst>
                <p:tags r:id="rId3"/>
              </p:custDataLst>
            </p:nvPr>
          </p:nvSpPr>
          <p:spPr>
            <a:xfrm>
              <a:off x="7056783" y="2631882"/>
              <a:ext cx="1080000" cy="1080000"/>
            </a:xfrm>
            <a:prstGeom prst="arc">
              <a:avLst>
                <a:gd name="adj1" fmla="val 16200000"/>
                <a:gd name="adj2" fmla="val 5395811"/>
              </a:avLst>
            </a:prstGeom>
            <a:grpFill/>
            <a:ln w="34925" cmpd="sng">
              <a:solidFill>
                <a:srgbClr val="FFC000"/>
              </a:solidFill>
              <a:prstDash val="solid"/>
            </a:ln>
          </p:spPr>
          <p:style>
            <a:lnRef idx="2">
              <a:schemeClr val="accent4"/>
            </a:lnRef>
            <a:fillRef idx="0">
              <a:schemeClr val="accent4"/>
            </a:fillRef>
            <a:effectRef idx="1">
              <a:schemeClr val="accent4"/>
            </a:effectRef>
            <a:fontRef idx="minor">
              <a:schemeClr val="tx1"/>
            </a:fontRef>
          </p:style>
          <p:txBody>
            <a:bodyPr rtlCol="0" anchor="ctr">
              <a:normAutofit/>
            </a:bodyPr>
            <a:lstStyle/>
            <a:p>
              <a:pPr algn="ctr">
                <a:lnSpc>
                  <a:spcPct val="120000"/>
                </a:lnSpc>
                <a:defRPr/>
              </a:pPr>
              <a:endParaRPr lang="zh-CN" altLang="en-US">
                <a:solidFill>
                  <a:prstClr val="black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7" name="直接连接符 64"/>
            <p:cNvCxnSpPr/>
            <p:nvPr>
              <p:custDataLst>
                <p:tags r:id="rId4"/>
              </p:custDataLst>
            </p:nvPr>
          </p:nvCxnSpPr>
          <p:spPr>
            <a:xfrm flipH="1">
              <a:off x="4381169" y="3711882"/>
              <a:ext cx="3215615" cy="0"/>
            </a:xfrm>
            <a:prstGeom prst="line">
              <a:avLst/>
            </a:prstGeom>
            <a:grpFill/>
            <a:ln w="34925" cmpd="sng">
              <a:solidFill>
                <a:srgbClr val="FFC000"/>
              </a:solidFill>
              <a:prstDash val="solid"/>
            </a:ln>
          </p:spPr>
          <p:style>
            <a:lnRef idx="2">
              <a:schemeClr val="accent4"/>
            </a:lnRef>
            <a:fillRef idx="0">
              <a:schemeClr val="accent4"/>
            </a:fillRef>
            <a:effectRef idx="1">
              <a:schemeClr val="accent4"/>
            </a:effectRef>
            <a:fontRef idx="minor">
              <a:schemeClr val="tx1"/>
            </a:fontRef>
          </p:style>
        </p:cxnSp>
        <p:sp>
          <p:nvSpPr>
            <p:cNvPr id="8" name="弧形 65"/>
            <p:cNvSpPr/>
            <p:nvPr>
              <p:custDataLst>
                <p:tags r:id="rId5"/>
              </p:custDataLst>
            </p:nvPr>
          </p:nvSpPr>
          <p:spPr>
            <a:xfrm flipH="1">
              <a:off x="3841169" y="3711882"/>
              <a:ext cx="1080000" cy="1080000"/>
            </a:xfrm>
            <a:prstGeom prst="arc">
              <a:avLst>
                <a:gd name="adj1" fmla="val 16200000"/>
                <a:gd name="adj2" fmla="val 5395811"/>
              </a:avLst>
            </a:prstGeom>
            <a:grpFill/>
            <a:ln w="34925" cmpd="sng">
              <a:solidFill>
                <a:srgbClr val="FFC000"/>
              </a:solidFill>
              <a:prstDash val="solid"/>
            </a:ln>
          </p:spPr>
          <p:style>
            <a:lnRef idx="2">
              <a:schemeClr val="accent4"/>
            </a:lnRef>
            <a:fillRef idx="0">
              <a:schemeClr val="accent4"/>
            </a:fillRef>
            <a:effectRef idx="1">
              <a:schemeClr val="accent4"/>
            </a:effectRef>
            <a:fontRef idx="minor">
              <a:schemeClr val="tx1"/>
            </a:fontRef>
          </p:style>
          <p:txBody>
            <a:bodyPr rtlCol="0" anchor="ctr">
              <a:normAutofit/>
            </a:bodyPr>
            <a:lstStyle/>
            <a:p>
              <a:pPr algn="ctr">
                <a:lnSpc>
                  <a:spcPct val="120000"/>
                </a:lnSpc>
                <a:defRPr/>
              </a:pPr>
              <a:endParaRPr lang="zh-CN" altLang="en-US">
                <a:solidFill>
                  <a:prstClr val="black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9" name="直接连接符 66"/>
            <p:cNvCxnSpPr>
              <a:stCxn id="8" idx="2"/>
            </p:cNvCxnSpPr>
            <p:nvPr>
              <p:custDataLst>
                <p:tags r:id="rId6"/>
              </p:custDataLst>
            </p:nvPr>
          </p:nvCxnSpPr>
          <p:spPr>
            <a:xfrm>
              <a:off x="4380511" y="4791882"/>
              <a:ext cx="4493457" cy="0"/>
            </a:xfrm>
            <a:prstGeom prst="line">
              <a:avLst/>
            </a:prstGeom>
            <a:grpFill/>
            <a:ln w="34925" cmpd="sng">
              <a:solidFill>
                <a:srgbClr val="FFC000"/>
              </a:solidFill>
              <a:prstDash val="solid"/>
              <a:tailEnd type="triangle" w="lg" len="lg"/>
            </a:ln>
          </p:spPr>
          <p:style>
            <a:lnRef idx="2">
              <a:schemeClr val="accent4"/>
            </a:lnRef>
            <a:fillRef idx="0">
              <a:schemeClr val="accent4"/>
            </a:fillRef>
            <a:effectRef idx="1">
              <a:schemeClr val="accent4"/>
            </a:effectRef>
            <a:fontRef idx="minor">
              <a:schemeClr val="tx1"/>
            </a:fontRef>
          </p:style>
        </p:cxnSp>
      </p:grpSp>
      <p:sp>
        <p:nvSpPr>
          <p:cNvPr id="2" name="文本框 1"/>
          <p:cNvSpPr txBox="1"/>
          <p:nvPr/>
        </p:nvSpPr>
        <p:spPr>
          <a:xfrm>
            <a:off x="3082290" y="76200"/>
            <a:ext cx="5832475" cy="52197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 sz="2800" b="1" dirty="0">
                <a:latin typeface="Times New Roman" panose="02020603050405020304" charset="0"/>
                <a:ea typeface="宋体" panose="02010600030101010101" pitchFamily="2" charset="-122"/>
              </a:rPr>
              <a:t>do some reading </a:t>
            </a:r>
            <a:r>
              <a:rPr lang="en-US" altLang="zh-CN" sz="2800" b="1" dirty="0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</a:rPr>
              <a:t>first</a:t>
            </a:r>
            <a:r>
              <a:rPr lang="zh-CN" altLang="en-US" sz="2800" b="1" dirty="0">
                <a:latin typeface="Times New Roman" panose="02020603050405020304" charset="0"/>
                <a:ea typeface="宋体" panose="02010600030101010101" pitchFamily="2" charset="-122"/>
              </a:rPr>
              <a:t> </a:t>
            </a:r>
            <a:endParaRPr lang="zh-CN" altLang="en-US" sz="2800" b="1" dirty="0">
              <a:solidFill>
                <a:srgbClr val="0000FF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5128" name="文本框 5127"/>
          <p:cNvSpPr txBox="1"/>
          <p:nvPr/>
        </p:nvSpPr>
        <p:spPr>
          <a:xfrm>
            <a:off x="5530533" y="479425"/>
            <a:ext cx="1163955" cy="58356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/>
          <a:p>
            <a:r>
              <a:rPr lang="zh-CN" altLang="en-US" sz="3200" b="1" noProof="1">
                <a:latin typeface="Times New Roman" panose="02020603050405020304" charset="0"/>
                <a:ea typeface="宋体" panose="02010600030101010101" pitchFamily="2" charset="-122"/>
                <a:cs typeface="+mn-cs"/>
              </a:rPr>
              <a:t>/</a:t>
            </a:r>
            <a:r>
              <a:rPr lang="zh-CN" altLang="en-US" sz="2800" noProof="1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f</a:t>
            </a:r>
            <a:r>
              <a:rPr lang="en-US" altLang="zh-CN" sz="2800" noProof="1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 </a:t>
            </a:r>
            <a:r>
              <a:rPr lang="zh-CN" altLang="en-US" sz="2800" noProof="1">
                <a:solidFill>
                  <a:srgbClr val="FF0000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3</a:t>
            </a:r>
            <a:r>
              <a:rPr lang="zh-CN" altLang="en-US" sz="2800" noProof="1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:</a:t>
            </a:r>
            <a:r>
              <a:rPr lang="zh-CN" altLang="en-US" sz="3200" noProof="1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st</a:t>
            </a:r>
            <a:r>
              <a:rPr lang="zh-CN" altLang="en-US" sz="3200" b="1" noProof="1">
                <a:latin typeface="Times New Roman" panose="02020603050405020304" charset="0"/>
                <a:ea typeface="宋体" panose="02010600030101010101" pitchFamily="2" charset="-122"/>
                <a:cs typeface="+mn-cs"/>
              </a:rPr>
              <a:t>/</a:t>
            </a:r>
            <a:endParaRPr lang="zh-CN" altLang="en-US" sz="3200" b="1" noProof="1">
              <a:latin typeface="Times New Roman" panose="0202060305040502030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183" name="文本框 7182"/>
          <p:cNvSpPr txBox="1"/>
          <p:nvPr/>
        </p:nvSpPr>
        <p:spPr>
          <a:xfrm>
            <a:off x="3026093" y="1014413"/>
            <a:ext cx="4363695" cy="52322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/>
          <a:p>
            <a:r>
              <a:rPr lang="en-US" altLang="zh-CN" sz="2800" b="1" dirty="0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</a:rPr>
              <a:t> </a:t>
            </a:r>
            <a:r>
              <a:rPr lang="zh-CN" altLang="en-US" sz="2800" b="1" dirty="0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</a:rPr>
              <a:t>practise</a:t>
            </a:r>
            <a:r>
              <a:rPr lang="zh-CN" altLang="en-US" sz="2800" b="1" dirty="0">
                <a:latin typeface="Times New Roman" panose="02020603050405020304" charset="0"/>
                <a:ea typeface="宋体" panose="02010600030101010101" pitchFamily="2" charset="-122"/>
              </a:rPr>
              <a:t> </a:t>
            </a:r>
            <a:r>
              <a:rPr lang="en-US" altLang="zh-CN" sz="2800" b="1" dirty="0">
                <a:latin typeface="Times New Roman" panose="02020603050405020304" charset="0"/>
                <a:ea typeface="宋体" panose="02010600030101010101" pitchFamily="2" charset="-122"/>
              </a:rPr>
              <a:t>speaking </a:t>
            </a:r>
            <a:r>
              <a:rPr lang="en-US" altLang="zh-CN" sz="2800" b="1" dirty="0" smtClean="0">
                <a:latin typeface="Times New Roman" panose="02020603050405020304" charset="0"/>
                <a:ea typeface="宋体" panose="02010600030101010101" pitchFamily="2" charset="-122"/>
              </a:rPr>
              <a:t>English</a:t>
            </a:r>
            <a:r>
              <a:rPr lang="zh-CN" altLang="en-US" sz="2800" b="1" dirty="0" smtClean="0">
                <a:latin typeface="Times New Roman" panose="02020603050405020304" charset="0"/>
                <a:ea typeface="宋体" panose="02010600030101010101" pitchFamily="2" charset="-122"/>
              </a:rPr>
              <a:t>  </a:t>
            </a:r>
            <a:endParaRPr lang="zh-CN" altLang="en-US" sz="2800" b="1" dirty="0"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  <p:sp>
        <p:nvSpPr>
          <p:cNvPr id="7185" name="文本框 7184"/>
          <p:cNvSpPr txBox="1"/>
          <p:nvPr/>
        </p:nvSpPr>
        <p:spPr>
          <a:xfrm>
            <a:off x="2964180" y="1440180"/>
            <a:ext cx="1650365" cy="52197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/>
          <a:p>
            <a:r>
              <a:rPr lang="zh-CN" altLang="en-US" sz="2800" b="1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/ '</a:t>
            </a:r>
            <a:r>
              <a:rPr lang="zh-CN" altLang="en-US" sz="2800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pr</a:t>
            </a:r>
            <a:r>
              <a:rPr lang="zh-CN" altLang="en-US" sz="2800" dirty="0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æ</a:t>
            </a:r>
            <a:r>
              <a:rPr lang="zh-CN" altLang="en-US" sz="2800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kt</a:t>
            </a:r>
            <a:r>
              <a:rPr lang="zh-CN" altLang="en-US" sz="2400" dirty="0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I</a:t>
            </a:r>
            <a:r>
              <a:rPr lang="zh-CN" altLang="en-US" sz="2400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S</a:t>
            </a:r>
            <a:r>
              <a:rPr lang="zh-CN" altLang="en-US" sz="2800" b="1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/</a:t>
            </a:r>
            <a:endParaRPr lang="zh-CN" altLang="en-US" sz="2800" b="1" dirty="0"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</a:endParaRPr>
          </a:p>
        </p:txBody>
      </p:sp>
      <p:sp>
        <p:nvSpPr>
          <p:cNvPr id="9235" name="文本框 6"/>
          <p:cNvSpPr txBox="1"/>
          <p:nvPr/>
        </p:nvSpPr>
        <p:spPr>
          <a:xfrm>
            <a:off x="4571365" y="1513205"/>
            <a:ext cx="1459230" cy="39878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/>
          <a:p>
            <a:r>
              <a:rPr lang="zh-CN" altLang="en-US" sz="2000" b="1" dirty="0">
                <a:solidFill>
                  <a:srgbClr val="0000CC"/>
                </a:solidFill>
                <a:latin typeface="Times New Roman" panose="02020603050405020304" charset="0"/>
                <a:ea typeface="宋体" panose="02010600030101010101" pitchFamily="2" charset="-122"/>
              </a:rPr>
              <a:t>练习，训练</a:t>
            </a:r>
            <a:endParaRPr lang="zh-CN" altLang="en-US" sz="2000" b="1" dirty="0">
              <a:solidFill>
                <a:srgbClr val="0000CC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  <p:sp>
        <p:nvSpPr>
          <p:cNvPr id="5123" name="文本框 5122"/>
          <p:cNvSpPr txBox="1"/>
          <p:nvPr/>
        </p:nvSpPr>
        <p:spPr>
          <a:xfrm>
            <a:off x="9737725" y="151765"/>
            <a:ext cx="2228215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 sz="2800" b="1" dirty="0">
                <a:latin typeface="Times New Roman" panose="02020603050405020304" charset="0"/>
                <a:ea typeface="宋体" panose="02010600030101010101" pitchFamily="2" charset="-122"/>
              </a:rPr>
              <a:t>have</a:t>
            </a:r>
            <a:r>
              <a:rPr lang="zh-CN" altLang="en-US" sz="2800" b="1" dirty="0">
                <a:latin typeface="Times New Roman" panose="02020603050405020304" charset="0"/>
                <a:ea typeface="宋体" panose="02010600030101010101" pitchFamily="2" charset="-122"/>
              </a:rPr>
              <a:t> lessons </a:t>
            </a:r>
            <a:endParaRPr lang="zh-CN" altLang="en-US" sz="2800" b="1" dirty="0">
              <a:solidFill>
                <a:srgbClr val="0000FF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5122" name="文本框 5121"/>
          <p:cNvSpPr txBox="1"/>
          <p:nvPr/>
        </p:nvSpPr>
        <p:spPr>
          <a:xfrm>
            <a:off x="2896235" y="2230120"/>
            <a:ext cx="3786505" cy="64516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/>
          <a:p>
            <a:pPr>
              <a:spcBef>
                <a:spcPct val="50000"/>
              </a:spcBef>
            </a:pPr>
            <a:r>
              <a:rPr lang="zh-CN" altLang="en-US" sz="2800" b="1" dirty="0">
                <a:latin typeface="Times New Roman" panose="02020603050405020304" charset="0"/>
                <a:ea typeface="宋体" panose="02010600030101010101" pitchFamily="2" charset="-122"/>
              </a:rPr>
              <a:t>do morning exercise</a:t>
            </a:r>
            <a:r>
              <a:rPr lang="zh-CN" altLang="en-US" sz="2800" b="1" dirty="0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</a:rPr>
              <a:t>s </a:t>
            </a:r>
            <a:r>
              <a:rPr lang="zh-CN" altLang="en-US" sz="3200" dirty="0">
                <a:latin typeface="Arial" panose="020B0604020202020204" pitchFamily="34" charset="0"/>
                <a:ea typeface="宋体" panose="02010600030101010101" pitchFamily="2" charset="-122"/>
              </a:rPr>
              <a:t> </a:t>
            </a:r>
            <a:r>
              <a:rPr lang="zh-CN" altLang="en-US" sz="3600" b="1" dirty="0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</a:rPr>
              <a:t> </a:t>
            </a:r>
            <a:endParaRPr lang="zh-CN" altLang="en-US" sz="3600" b="1" dirty="0">
              <a:solidFill>
                <a:srgbClr val="FF0000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4204970" y="2741930"/>
            <a:ext cx="228663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 sz="2800" b="1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/</a:t>
            </a:r>
            <a:r>
              <a:rPr lang="zh-CN" altLang="en-US" sz="2800"/>
              <a:t>'eks</a:t>
            </a:r>
            <a:r>
              <a:rPr lang="zh-CN" altLang="en-US" sz="2800">
                <a:solidFill>
                  <a:srgbClr val="FF0000"/>
                </a:solidFill>
              </a:rPr>
              <a:t>ə</a:t>
            </a:r>
            <a:r>
              <a:rPr lang="zh-CN" altLang="en-US" sz="2800"/>
              <a:t>s</a:t>
            </a:r>
            <a:r>
              <a:rPr lang="zh-CN" altLang="en-US" sz="2800">
                <a:solidFill>
                  <a:srgbClr val="FF0000"/>
                </a:solidFill>
              </a:rPr>
              <a:t>aɪ</a:t>
            </a:r>
            <a:r>
              <a:rPr lang="zh-CN" altLang="en-US" sz="2800"/>
              <a:t>z</a:t>
            </a:r>
            <a:r>
              <a:rPr lang="zh-CN" altLang="en-US" sz="2800">
                <a:solidFill>
                  <a:srgbClr val="FF0000"/>
                </a:solidFill>
              </a:rPr>
              <a:t>ɪz</a:t>
            </a:r>
            <a:r>
              <a:rPr lang="en-US" altLang="zh-CN" sz="2800"/>
              <a:t> </a:t>
            </a:r>
            <a:r>
              <a:rPr lang="zh-CN" altLang="en-US" sz="2800" b="1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/</a:t>
            </a:r>
            <a:endParaRPr lang="zh-CN" altLang="en-US" sz="2800" b="1" dirty="0"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10" name="流程图: 摘录 9"/>
          <p:cNvSpPr/>
          <p:nvPr/>
        </p:nvSpPr>
        <p:spPr>
          <a:xfrm>
            <a:off x="7973695" y="1976755"/>
            <a:ext cx="258445" cy="229235"/>
          </a:xfrm>
          <a:prstGeom prst="flowChartExtra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1" name="流程图: 摘录 10"/>
          <p:cNvSpPr/>
          <p:nvPr/>
        </p:nvSpPr>
        <p:spPr>
          <a:xfrm rot="16200000">
            <a:off x="9402445" y="3032125"/>
            <a:ext cx="258445" cy="229235"/>
          </a:xfrm>
          <a:prstGeom prst="flowChartExtra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3" name="流程图: 摘录 12"/>
          <p:cNvSpPr/>
          <p:nvPr/>
        </p:nvSpPr>
        <p:spPr>
          <a:xfrm>
            <a:off x="2439670" y="1959610"/>
            <a:ext cx="258445" cy="229235"/>
          </a:xfrm>
          <a:prstGeom prst="flowChartExtra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3" name="流程图: 摘录 22"/>
          <p:cNvSpPr/>
          <p:nvPr/>
        </p:nvSpPr>
        <p:spPr>
          <a:xfrm rot="16200000">
            <a:off x="2949575" y="4959350"/>
            <a:ext cx="258445" cy="229235"/>
          </a:xfrm>
          <a:prstGeom prst="flowChartExtra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4" name="流程图: 摘录 23"/>
          <p:cNvSpPr/>
          <p:nvPr/>
        </p:nvSpPr>
        <p:spPr>
          <a:xfrm>
            <a:off x="5109845" y="6010910"/>
            <a:ext cx="258445" cy="229235"/>
          </a:xfrm>
          <a:prstGeom prst="flowChartExtra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5" name="文本框 24"/>
          <p:cNvSpPr txBox="1"/>
          <p:nvPr/>
        </p:nvSpPr>
        <p:spPr>
          <a:xfrm>
            <a:off x="136525" y="5622925"/>
            <a:ext cx="3296920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</a:rPr>
              <a:t>chat</a:t>
            </a:r>
            <a:r>
              <a:rPr lang="en-US" altLang="zh-CN" sz="2800" b="1">
                <a:latin typeface="Times New Roman" panose="02020603050405020304" charset="0"/>
                <a:ea typeface="宋体" panose="02010600030101010101" pitchFamily="2" charset="-122"/>
              </a:rPr>
              <a:t> with 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</a:rPr>
              <a:t>each other</a:t>
            </a:r>
            <a:endParaRPr lang="en-US" altLang="zh-CN" sz="2800" b="1">
              <a:solidFill>
                <a:srgbClr val="FF0000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  <p:sp>
        <p:nvSpPr>
          <p:cNvPr id="26" name="文本框 25"/>
          <p:cNvSpPr txBox="1"/>
          <p:nvPr/>
        </p:nvSpPr>
        <p:spPr>
          <a:xfrm>
            <a:off x="6226175" y="4942840"/>
            <a:ext cx="4314190" cy="58356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/>
          <a:p>
            <a:pPr>
              <a:spcBef>
                <a:spcPct val="50000"/>
              </a:spcBef>
            </a:pPr>
            <a:r>
              <a:rPr lang="zh-CN" altLang="en-US" sz="3200" b="1" dirty="0">
                <a:latin typeface="Times New Roman" panose="02020603050405020304" charset="0"/>
                <a:ea typeface="宋体" panose="02010600030101010101" pitchFamily="2" charset="-122"/>
              </a:rPr>
              <a:t>   </a:t>
            </a:r>
            <a:r>
              <a:rPr lang="zh-CN" altLang="en-US" sz="2800" b="1" dirty="0">
                <a:latin typeface="Times New Roman" panose="02020603050405020304" charset="0"/>
                <a:ea typeface="宋体" panose="02010600030101010101" pitchFamily="2" charset="-122"/>
              </a:rPr>
              <a:t>do after-school activit</a:t>
            </a:r>
            <a:r>
              <a:rPr lang="zh-CN" altLang="en-US" sz="2800" b="1" dirty="0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</a:rPr>
              <a:t>ies</a:t>
            </a:r>
            <a:endParaRPr lang="zh-CN" altLang="en-US" sz="2800" b="1" dirty="0"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  <p:sp>
        <p:nvSpPr>
          <p:cNvPr id="7182" name="文本框 7181"/>
          <p:cNvSpPr txBox="1"/>
          <p:nvPr/>
        </p:nvSpPr>
        <p:spPr>
          <a:xfrm>
            <a:off x="7369175" y="6262688"/>
            <a:ext cx="2829560" cy="52197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/>
          <a:p>
            <a:r>
              <a:rPr lang="zh-CN" altLang="en-US" sz="2800" b="1" dirty="0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</a:rPr>
              <a:t>have a good time</a:t>
            </a:r>
            <a:r>
              <a:rPr lang="zh-CN" altLang="en-US" sz="2800" dirty="0">
                <a:latin typeface="Times New Roman" panose="02020603050405020304" charset="0"/>
                <a:ea typeface="宋体" panose="02010600030101010101" pitchFamily="2" charset="-122"/>
              </a:rPr>
              <a:t> </a:t>
            </a:r>
            <a:endParaRPr lang="zh-CN" altLang="en-US" sz="2800" dirty="0"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  <p:pic>
        <p:nvPicPr>
          <p:cNvPr id="21" name="图片 20" descr="IMG20231018071431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625475" y="187325"/>
            <a:ext cx="2338070" cy="1754505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30200" y="3700145"/>
            <a:ext cx="2566035" cy="1924685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6225540" y="2266315"/>
            <a:ext cx="2426335" cy="1819910"/>
          </a:xfrm>
          <a:prstGeom prst="rect">
            <a:avLst/>
          </a:prstGeom>
        </p:spPr>
      </p:pic>
      <p:pic>
        <p:nvPicPr>
          <p:cNvPr id="15" name="图片 14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193915" y="151765"/>
            <a:ext cx="2379345" cy="1784985"/>
          </a:xfrm>
          <a:prstGeom prst="rect">
            <a:avLst/>
          </a:prstGeom>
        </p:spPr>
      </p:pic>
      <p:pic>
        <p:nvPicPr>
          <p:cNvPr id="16" name="图片 15" descr="IMG20231017170322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4217035" y="4290695"/>
            <a:ext cx="2274570" cy="1706245"/>
          </a:xfrm>
          <a:prstGeom prst="rect">
            <a:avLst/>
          </a:prstGeom>
        </p:spPr>
      </p:pic>
      <p:sp>
        <p:nvSpPr>
          <p:cNvPr id="17" name="文本框 16"/>
          <p:cNvSpPr txBox="1"/>
          <p:nvPr>
            <p:custDataLst>
              <p:tags r:id="rId15"/>
            </p:custDataLst>
          </p:nvPr>
        </p:nvSpPr>
        <p:spPr>
          <a:xfrm>
            <a:off x="2698115" y="3105785"/>
            <a:ext cx="3794125" cy="64516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p>
            <a:pPr>
              <a:spcBef>
                <a:spcPct val="50000"/>
              </a:spcBef>
            </a:pPr>
            <a:r>
              <a:rPr lang="en-US" altLang="zh-CN" sz="2800" b="1" dirty="0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</a:rPr>
              <a:t>get ready for the day</a:t>
            </a:r>
            <a:r>
              <a:rPr lang="zh-CN" altLang="en-US" sz="2800" b="1" dirty="0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</a:rPr>
              <a:t> </a:t>
            </a:r>
            <a:r>
              <a:rPr lang="zh-CN" altLang="en-US" sz="3200" dirty="0">
                <a:latin typeface="Arial" panose="020B0604020202020204" pitchFamily="34" charset="0"/>
                <a:ea typeface="宋体" panose="02010600030101010101" pitchFamily="2" charset="-122"/>
              </a:rPr>
              <a:t> </a:t>
            </a:r>
            <a:r>
              <a:rPr lang="zh-CN" altLang="en-US" sz="3600" b="1" dirty="0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</a:rPr>
              <a:t> </a:t>
            </a:r>
            <a:endParaRPr lang="zh-CN" altLang="en-US" sz="3600" b="1" dirty="0">
              <a:solidFill>
                <a:srgbClr val="FF0000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  <p:sp>
        <p:nvSpPr>
          <p:cNvPr id="18" name="文本框 17"/>
          <p:cNvSpPr txBox="1"/>
          <p:nvPr>
            <p:custDataLst>
              <p:tags r:id="rId16"/>
            </p:custDataLst>
          </p:nvPr>
        </p:nvSpPr>
        <p:spPr>
          <a:xfrm>
            <a:off x="9573260" y="1062990"/>
            <a:ext cx="2695575" cy="95313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p>
            <a:pPr>
              <a:spcBef>
                <a:spcPct val="50000"/>
              </a:spcBef>
            </a:pPr>
            <a:r>
              <a:rPr lang="en-US" sz="2800" b="1" dirty="0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</a:rPr>
              <a:t>learn a lot about the world</a:t>
            </a:r>
            <a:r>
              <a:rPr lang="zh-CN" altLang="en-US" sz="2800" b="1" dirty="0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</a:rPr>
              <a:t> </a:t>
            </a:r>
            <a:endParaRPr lang="zh-CN" altLang="en-US" sz="2800" b="1" dirty="0">
              <a:solidFill>
                <a:srgbClr val="FF0000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128" grpId="0"/>
      <p:bldP spid="7183" grpId="0"/>
      <p:bldP spid="7185" grpId="0"/>
      <p:bldP spid="9235" grpId="0"/>
      <p:bldP spid="5123" grpId="0"/>
      <p:bldP spid="5122" grpId="0"/>
      <p:bldP spid="3" grpId="0"/>
      <p:bldP spid="25" grpId="0"/>
      <p:bldP spid="26" grpId="0"/>
      <p:bldP spid="7182" grpId="0"/>
      <p:bldP spid="17" grpId="0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图片 1" descr="微信图片_20201023190139"/>
          <p:cNvPicPr>
            <a:picLocks noChangeAspect="1"/>
          </p:cNvPicPr>
          <p:nvPr/>
        </p:nvPicPr>
        <p:blipFill>
          <a:blip r:embed="rId1"/>
          <a:srcRect l="8933" r="7784" b="8023"/>
          <a:stretch>
            <a:fillRect/>
          </a:stretch>
        </p:blipFill>
        <p:spPr>
          <a:xfrm>
            <a:off x="600710" y="-1029970"/>
            <a:ext cx="6000115" cy="7887970"/>
          </a:xfrm>
          <a:prstGeom prst="rect">
            <a:avLst/>
          </a:prstGeom>
          <a:noFill/>
          <a:ln>
            <a:noFill/>
            <a:miter lim="800000"/>
            <a:headEnd/>
            <a:tailEnd/>
          </a:ln>
        </p:spPr>
      </p:pic>
      <p:grpSp>
        <p:nvGrpSpPr>
          <p:cNvPr id="15362" name="组合 3"/>
          <p:cNvGrpSpPr/>
          <p:nvPr/>
        </p:nvGrpSpPr>
        <p:grpSpPr>
          <a:xfrm>
            <a:off x="6600508" y="936943"/>
            <a:ext cx="5210517" cy="3359785"/>
            <a:chOff x="6797" y="2667"/>
            <a:chExt cx="8205" cy="5291"/>
          </a:xfrm>
        </p:grpSpPr>
        <p:sp>
          <p:nvSpPr>
            <p:cNvPr id="15363" name="Text Box 5"/>
            <p:cNvSpPr/>
            <p:nvPr/>
          </p:nvSpPr>
          <p:spPr>
            <a:xfrm>
              <a:off x="6797" y="2667"/>
              <a:ext cx="8205" cy="822"/>
            </a:xfrm>
            <a:prstGeom prst="rect">
              <a:avLst/>
            </a:prstGeom>
            <a:solidFill>
              <a:schemeClr val="bg1"/>
            </a:solidFill>
            <a:ln w="25400">
              <a:solidFill>
                <a:schemeClr val="accent2"/>
              </a:solidFill>
              <a:miter lim="800000"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</a:lstStyle>
            <a:p>
              <a:pPr lvl="0" algn="ctr" fontAlgn="base">
                <a:buClrTx/>
                <a:buFontTx/>
              </a:pPr>
              <a:r>
                <a:rPr lang="en-US" altLang="zh-CN" sz="2800" b="1">
                  <a:solidFill>
                    <a:srgbClr val="000000"/>
                  </a:solidFill>
                  <a:latin typeface="华文新魏" panose="02010800040101010101" pitchFamily="2" charset="-122"/>
                  <a:ea typeface="华文新魏" panose="02010800040101010101" pitchFamily="2" charset="-122"/>
                  <a:sym typeface="宋体" panose="02010600030101010101" pitchFamily="2" charset="-122"/>
                </a:rPr>
                <a:t>What kind of article is it?</a:t>
              </a:r>
              <a:endParaRPr lang="en-US" altLang="zh-CN" sz="2800" b="1">
                <a:solidFill>
                  <a:srgbClr val="000000"/>
                </a:solidFill>
                <a:latin typeface="华文新魏" panose="02010800040101010101" pitchFamily="2" charset="-122"/>
                <a:ea typeface="华文新魏" panose="02010800040101010101" pitchFamily="2" charset="-122"/>
                <a:sym typeface="宋体" panose="02010600030101010101" pitchFamily="2" charset="-122"/>
              </a:endParaRPr>
            </a:p>
          </p:txBody>
        </p:sp>
        <p:sp>
          <p:nvSpPr>
            <p:cNvPr id="15364" name="TextBox 5"/>
            <p:cNvSpPr/>
            <p:nvPr/>
          </p:nvSpPr>
          <p:spPr>
            <a:xfrm>
              <a:off x="7803" y="3743"/>
              <a:ext cx="4148" cy="4215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</a:lstStyle>
            <a:p>
              <a:pPr marL="514350" lvl="0" indent="-514350" fontAlgn="base">
                <a:lnSpc>
                  <a:spcPct val="150000"/>
                </a:lnSpc>
                <a:buClrTx/>
                <a:buFontTx/>
                <a:buAutoNum type="alphaUcPeriod"/>
              </a:pPr>
              <a:r>
                <a:rPr lang="en-US" altLang="zh-CN" sz="2800" b="1">
                  <a:solidFill>
                    <a:srgbClr val="000000"/>
                  </a:solidFill>
                  <a:latin typeface="华文新魏" panose="02010800040101010101" pitchFamily="2" charset="-122"/>
                  <a:ea typeface="华文新魏" panose="02010800040101010101" pitchFamily="2" charset="-122"/>
                </a:rPr>
                <a:t>A story.   </a:t>
              </a:r>
              <a:endParaRPr lang="en-US" altLang="zh-CN" sz="2800" b="1">
                <a:solidFill>
                  <a:srgbClr val="000000"/>
                </a:solidFill>
                <a:latin typeface="华文新魏" panose="02010800040101010101" pitchFamily="2" charset="-122"/>
                <a:ea typeface="华文新魏" panose="02010800040101010101" pitchFamily="2" charset="-122"/>
              </a:endParaRPr>
            </a:p>
            <a:p>
              <a:pPr marL="514350" lvl="0" indent="-514350" fontAlgn="base">
                <a:lnSpc>
                  <a:spcPct val="150000"/>
                </a:lnSpc>
                <a:buClrTx/>
                <a:buFontTx/>
                <a:buAutoNum type="alphaUcPeriod"/>
              </a:pPr>
              <a:r>
                <a:rPr lang="en-US" altLang="zh-CN" sz="2800" b="1">
                  <a:solidFill>
                    <a:srgbClr val="000000"/>
                  </a:solidFill>
                  <a:latin typeface="华文新魏" panose="02010800040101010101" pitchFamily="2" charset="-122"/>
                  <a:ea typeface="华文新魏" panose="02010800040101010101" pitchFamily="2" charset="-122"/>
                </a:rPr>
                <a:t>A letter.   </a:t>
              </a:r>
              <a:endParaRPr lang="en-US" altLang="zh-CN" sz="2800" b="1">
                <a:solidFill>
                  <a:srgbClr val="000000"/>
                </a:solidFill>
                <a:latin typeface="华文新魏" panose="02010800040101010101" pitchFamily="2" charset="-122"/>
                <a:ea typeface="华文新魏" panose="02010800040101010101" pitchFamily="2" charset="-122"/>
              </a:endParaRPr>
            </a:p>
            <a:p>
              <a:pPr marL="514350" lvl="0" indent="-514350" fontAlgn="base">
                <a:lnSpc>
                  <a:spcPct val="150000"/>
                </a:lnSpc>
                <a:buClrTx/>
                <a:buFontTx/>
                <a:buAutoNum type="alphaUcPeriod" startAt="3"/>
              </a:pPr>
              <a:r>
                <a:rPr lang="en-US" altLang="zh-CN" sz="2800" b="1">
                  <a:solidFill>
                    <a:srgbClr val="000000"/>
                  </a:solidFill>
                  <a:latin typeface="华文新魏" panose="02010800040101010101" pitchFamily="2" charset="-122"/>
                  <a:ea typeface="华文新魏" panose="02010800040101010101" pitchFamily="2" charset="-122"/>
                </a:rPr>
                <a:t>A poem.   </a:t>
              </a:r>
              <a:endParaRPr lang="en-US" altLang="zh-CN" sz="2800" b="1">
                <a:solidFill>
                  <a:srgbClr val="000000"/>
                </a:solidFill>
                <a:latin typeface="华文新魏" panose="02010800040101010101" pitchFamily="2" charset="-122"/>
                <a:ea typeface="华文新魏" panose="02010800040101010101" pitchFamily="2" charset="-122"/>
              </a:endParaRPr>
            </a:p>
            <a:p>
              <a:pPr marL="514350" lvl="0" indent="-514350" fontAlgn="base">
                <a:lnSpc>
                  <a:spcPct val="150000"/>
                </a:lnSpc>
                <a:buClrTx/>
                <a:buFontTx/>
                <a:buAutoNum type="alphaUcPeriod" startAt="3"/>
              </a:pPr>
              <a:r>
                <a:rPr lang="en-US" altLang="zh-CN" sz="2800" b="1">
                  <a:solidFill>
                    <a:srgbClr val="000000"/>
                  </a:solidFill>
                  <a:latin typeface="华文新魏" panose="02010800040101010101" pitchFamily="2" charset="-122"/>
                  <a:ea typeface="华文新魏" panose="02010800040101010101" pitchFamily="2" charset="-122"/>
                </a:rPr>
                <a:t>An email.</a:t>
              </a:r>
              <a:endParaRPr lang="zh-CN" altLang="en-US" sz="2800" b="1">
                <a:solidFill>
                  <a:srgbClr val="000000"/>
                </a:solidFill>
                <a:latin typeface="华文新魏" panose="02010800040101010101" pitchFamily="2" charset="-122"/>
                <a:ea typeface="华文新魏" panose="02010800040101010101" pitchFamily="2" charset="-122"/>
              </a:endParaRPr>
            </a:p>
          </p:txBody>
        </p:sp>
      </p:grpSp>
      <p:pic>
        <p:nvPicPr>
          <p:cNvPr id="15365" name="Picture 7" descr="C:\Users\Administrator\Desktop\114.jpg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239635" y="3723005"/>
            <a:ext cx="467995" cy="416560"/>
          </a:xfrm>
          <a:prstGeom prst="rect">
            <a:avLst/>
          </a:prstGeom>
          <a:noFill/>
          <a:ln>
            <a:noFill/>
            <a:miter lim="800000"/>
            <a:headEnd/>
            <a:tailEnd/>
          </a:ln>
        </p:spPr>
      </p:pic>
      <p:sp>
        <p:nvSpPr>
          <p:cNvPr id="15366" name="Text Box 5"/>
          <p:cNvSpPr/>
          <p:nvPr/>
        </p:nvSpPr>
        <p:spPr>
          <a:xfrm>
            <a:off x="4555490" y="200660"/>
            <a:ext cx="1529080" cy="521970"/>
          </a:xfrm>
          <a:prstGeom prst="rect">
            <a:avLst/>
          </a:prstGeom>
          <a:noFill/>
          <a:ln w="25400">
            <a:solidFill>
              <a:schemeClr val="accent2"/>
            </a:solidFill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</a:lstStyle>
          <a:p>
            <a:pPr lvl="0" algn="ctr" fontAlgn="base">
              <a:buClrTx/>
              <a:buFontTx/>
            </a:pPr>
            <a:endParaRPr lang="en-US" altLang="zh-CN" sz="2800" b="1">
              <a:solidFill>
                <a:srgbClr val="000000"/>
              </a:solidFill>
              <a:latin typeface="华文新魏" panose="02010800040101010101" pitchFamily="2" charset="-122"/>
              <a:ea typeface="华文新魏" panose="0201080004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8450" name="椭圆 14"/>
          <p:cNvSpPr/>
          <p:nvPr>
            <p:custDataLst>
              <p:tags r:id="rId3"/>
            </p:custDataLst>
          </p:nvPr>
        </p:nvSpPr>
        <p:spPr>
          <a:xfrm>
            <a:off x="1014095" y="6182043"/>
            <a:ext cx="1728788" cy="352425"/>
          </a:xfrm>
          <a:prstGeom prst="ellipse">
            <a:avLst/>
          </a:prstGeom>
          <a:noFill/>
          <a:ln w="50800">
            <a:solidFill>
              <a:srgbClr val="22C50C"/>
            </a:solidFill>
            <a:round/>
          </a:ln>
        </p:spPr>
        <p:txBody>
          <a:bodyPr wrap="square" lIns="91440" tIns="45720" rIns="91440" bIns="45720"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</a:lstStyle>
          <a:p>
            <a:pPr lvl="0" algn="ctr">
              <a:buClrTx/>
              <a:buFontTx/>
            </a:pPr>
            <a:endParaRPr lang="en-US" altLang="en-US" sz="320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18446" name="椭圆 12"/>
          <p:cNvSpPr/>
          <p:nvPr>
            <p:custDataLst>
              <p:tags r:id="rId4"/>
            </p:custDataLst>
          </p:nvPr>
        </p:nvSpPr>
        <p:spPr>
          <a:xfrm>
            <a:off x="2856230" y="1471930"/>
            <a:ext cx="2109788" cy="469900"/>
          </a:xfrm>
          <a:prstGeom prst="ellipse">
            <a:avLst/>
          </a:prstGeom>
          <a:noFill/>
          <a:ln w="50800">
            <a:solidFill>
              <a:srgbClr val="22C50C"/>
            </a:solidFill>
            <a:round/>
          </a:ln>
        </p:spPr>
        <p:txBody>
          <a:bodyPr wrap="square" lIns="91440" tIns="45720" rIns="91440" bIns="45720"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</a:lstStyle>
          <a:p>
            <a:pPr lvl="0" algn="ctr">
              <a:buClrTx/>
              <a:buFontTx/>
            </a:pPr>
            <a:endParaRPr lang="en-US" altLang="en-US" sz="320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Text Box 5"/>
          <p:cNvSpPr/>
          <p:nvPr>
            <p:custDataLst>
              <p:tags r:id="rId5"/>
            </p:custDataLst>
          </p:nvPr>
        </p:nvSpPr>
        <p:spPr>
          <a:xfrm>
            <a:off x="1214120" y="937260"/>
            <a:ext cx="1529080" cy="521970"/>
          </a:xfrm>
          <a:prstGeom prst="rect">
            <a:avLst/>
          </a:prstGeom>
          <a:noFill/>
          <a:ln w="25400">
            <a:solidFill>
              <a:schemeClr val="accent2"/>
            </a:solidFill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</a:lstStyle>
          <a:p>
            <a:pPr lvl="0" algn="ctr" fontAlgn="base">
              <a:buClrTx/>
              <a:buFontTx/>
            </a:pPr>
            <a:endParaRPr lang="en-US" altLang="zh-CN" sz="2800" b="1">
              <a:solidFill>
                <a:srgbClr val="000000"/>
              </a:solidFill>
              <a:latin typeface="华文新魏" panose="02010800040101010101" pitchFamily="2" charset="-122"/>
              <a:ea typeface="华文新魏" panose="0201080004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8449" name="下弧形箭头 13"/>
          <p:cNvSpPr/>
          <p:nvPr>
            <p:custDataLst>
              <p:tags r:id="rId6"/>
            </p:custDataLst>
          </p:nvPr>
        </p:nvSpPr>
        <p:spPr>
          <a:xfrm rot="18060000">
            <a:off x="1466215" y="3535680"/>
            <a:ext cx="5605780" cy="1326515"/>
          </a:xfrm>
          <a:prstGeom prst="curvedUpArrow">
            <a:avLst>
              <a:gd name="adj1" fmla="val 25005"/>
              <a:gd name="adj2" fmla="val 50010"/>
              <a:gd name="adj3" fmla="val 25000"/>
            </a:avLst>
          </a:prstGeom>
          <a:solidFill>
            <a:srgbClr val="22C50C"/>
          </a:solidFill>
          <a:ln>
            <a:solidFill>
              <a:schemeClr val="tx1"/>
            </a:solidFill>
            <a:round/>
          </a:ln>
        </p:spPr>
        <p:txBody>
          <a:bodyPr wrap="square" lIns="91440" tIns="45720" rIns="91440" bIns="45720"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</a:lstStyle>
          <a:p>
            <a:pPr lvl="0" eaLnBrk="0" hangingPunct="0">
              <a:buClrTx/>
              <a:buFont typeface="Arial" panose="020B0604020202020204" pitchFamily="34" charset="0"/>
            </a:pPr>
            <a:endParaRPr lang="zh-CN" altLang="en-US" sz="1800">
              <a:latin typeface="Calibri" panose="020F0502020204030204" charset="0"/>
              <a:ea typeface="宋体" panose="02010600030101010101" pitchFamily="2" charset="-122"/>
            </a:endParaRPr>
          </a:p>
        </p:txBody>
      </p:sp>
      <p:sp>
        <p:nvSpPr>
          <p:cNvPr id="18447" name="云形标注 6"/>
          <p:cNvSpPr/>
          <p:nvPr>
            <p:custDataLst>
              <p:tags r:id="rId7"/>
            </p:custDataLst>
          </p:nvPr>
        </p:nvSpPr>
        <p:spPr>
          <a:xfrm>
            <a:off x="721995" y="3023235"/>
            <a:ext cx="4314825" cy="1855470"/>
          </a:xfrm>
          <a:prstGeom prst="cloudCallout">
            <a:avLst>
              <a:gd name="adj1" fmla="val -16736"/>
              <a:gd name="adj2" fmla="val 17769"/>
            </a:avLst>
          </a:prstGeom>
          <a:solidFill>
            <a:srgbClr val="FF0000"/>
          </a:solidFill>
          <a:ln>
            <a:noFill/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endParaRPr lang="zh-CN" altLang="en-US" sz="3200">
              <a:solidFill>
                <a:schemeClr val="bg1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18448" name="TextBox 2"/>
          <p:cNvSpPr/>
          <p:nvPr>
            <p:custDataLst>
              <p:tags r:id="rId8"/>
            </p:custDataLst>
          </p:nvPr>
        </p:nvSpPr>
        <p:spPr>
          <a:xfrm rot="21360000">
            <a:off x="1188085" y="3230880"/>
            <a:ext cx="3742055" cy="112458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</a:lstStyle>
          <a:p>
            <a:pPr lvl="0">
              <a:lnSpc>
                <a:spcPct val="120000"/>
              </a:lnSpc>
            </a:pPr>
            <a:r>
              <a:rPr lang="en-US" altLang="zh-CN" sz="2800" b="1">
                <a:solidFill>
                  <a:schemeClr val="bg1"/>
                </a:solidFill>
                <a:latin typeface="Arial" panose="020B0604020202020204" pitchFamily="34" charset="0"/>
              </a:rPr>
              <a:t>This is an email from</a:t>
            </a:r>
            <a:endParaRPr lang="en-US" altLang="zh-CN" sz="2800" b="1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 lvl="0">
              <a:lnSpc>
                <a:spcPct val="120000"/>
              </a:lnSpc>
            </a:pPr>
            <a:r>
              <a:rPr lang="en-US" altLang="zh-CN" sz="2800" b="1">
                <a:solidFill>
                  <a:srgbClr val="000000"/>
                </a:solidFill>
                <a:latin typeface="Arial" panose="020B0604020202020204" pitchFamily="34" charset="0"/>
              </a:rPr>
              <a:t>Millie </a:t>
            </a:r>
            <a:r>
              <a:rPr lang="en-US" altLang="zh-CN" sz="2800" b="1">
                <a:solidFill>
                  <a:schemeClr val="bg1"/>
                </a:solidFill>
                <a:latin typeface="Arial" panose="020B0604020202020204" pitchFamily="34" charset="0"/>
              </a:rPr>
              <a:t>to</a:t>
            </a:r>
            <a:r>
              <a:rPr lang="en-US" altLang="zh-CN" sz="2800" b="1">
                <a:solidFill>
                  <a:srgbClr val="000000"/>
                </a:solidFill>
                <a:latin typeface="Arial" panose="020B0604020202020204" pitchFamily="34" charset="0"/>
              </a:rPr>
              <a:t> Tommy.</a:t>
            </a:r>
            <a:endParaRPr lang="en-US" altLang="zh-CN" sz="2800" b="1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200">
        <p:zoom/>
      </p:transition>
    </mc:Choice>
    <mc:Fallback>
      <p:transition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 fill="hold"/>
                                        <p:tgtEl>
                                          <p:spTgt spid="153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 fill="hold"/>
                                        <p:tgtEl>
                                          <p:spTgt spid="153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1000" fill="hold"/>
                                        <p:tgtEl>
                                          <p:spTgt spid="184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1000" fill="hold"/>
                                        <p:tgtEl>
                                          <p:spTgt spid="184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84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left)">
                                      <p:cBhvr>
                                        <p:cTn id="33" dur="500" fill="hold"/>
                                        <p:tgtEl>
                                          <p:spTgt spid="184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84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left)">
                                      <p:cBhvr>
                                        <p:cTn id="37" dur="500" fill="hold"/>
                                        <p:tgtEl>
                                          <p:spTgt spid="184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84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left)">
                                      <p:cBhvr>
                                        <p:cTn id="41" dur="500" fill="hold"/>
                                        <p:tgtEl>
                                          <p:spTgt spid="184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6" grpId="0" bldLvl="0" animBg="1"/>
      <p:bldP spid="18450" grpId="0" bldLvl="0" animBg="1"/>
      <p:bldP spid="18446" grpId="0" bldLvl="0" animBg="1"/>
      <p:bldP spid="3" grpId="0" bldLvl="0" animBg="1"/>
      <p:bldP spid="18449" grpId="0" bldLvl="0" animBg="1"/>
      <p:bldP spid="18447" grpId="0" bldLvl="0" animBg="1"/>
      <p:bldP spid="1844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8" name="Text Box 4"/>
          <p:cNvSpPr/>
          <p:nvPr/>
        </p:nvSpPr>
        <p:spPr>
          <a:xfrm>
            <a:off x="2782888" y="3821113"/>
            <a:ext cx="6408737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  <a:buFont typeface="Arial" panose="020B0604020202020204" pitchFamily="34" charset="0"/>
            </a:pPr>
            <a:endParaRPr lang="zh-CN" altLang="en-US" sz="2400">
              <a:solidFill>
                <a:srgbClr val="000000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  <p:sp>
        <p:nvSpPr>
          <p:cNvPr id="16390" name="矩形 9"/>
          <p:cNvSpPr/>
          <p:nvPr/>
        </p:nvSpPr>
        <p:spPr>
          <a:xfrm>
            <a:off x="3670300" y="2258378"/>
            <a:ext cx="4708525" cy="52197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</a:lstStyle>
          <a:p>
            <a:pPr lvl="0">
              <a:buFont typeface="Arial" panose="020B0604020202020204" pitchFamily="34" charset="0"/>
            </a:pPr>
            <a:r>
              <a:rPr lang="en-US" altLang="zh-CN" sz="2800" b="1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</a:rPr>
              <a:t>What</a:t>
            </a:r>
            <a:r>
              <a:rPr lang="en-US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</a:rPr>
              <a:t>'s the email about ?</a:t>
            </a:r>
            <a:endParaRPr lang="en-US" altLang="zh-CN" sz="2800" b="1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6391" name="矩形 9"/>
          <p:cNvSpPr/>
          <p:nvPr/>
        </p:nvSpPr>
        <p:spPr>
          <a:xfrm>
            <a:off x="3669983" y="3821113"/>
            <a:ext cx="6334125" cy="52197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</a:lstStyle>
          <a:p>
            <a:pPr lvl="0">
              <a:buFont typeface="Arial" panose="020B0604020202020204" pitchFamily="34" charset="0"/>
            </a:pPr>
            <a:r>
              <a:rPr lang="en-US" altLang="zh-CN" sz="2800" b="1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</a:rPr>
              <a:t>How many</a:t>
            </a:r>
            <a:r>
              <a:rPr lang="en-US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</a:rPr>
              <a:t> paragraphs are there?</a:t>
            </a:r>
            <a:endParaRPr lang="en-US" altLang="zh-CN" sz="2800" b="1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16392" name="Shape 3109"/>
          <p:cNvGrpSpPr/>
          <p:nvPr/>
        </p:nvGrpSpPr>
        <p:grpSpPr>
          <a:xfrm>
            <a:off x="2000250" y="1447800"/>
            <a:ext cx="2398713" cy="2398713"/>
            <a:chOff x="3034049" y="1698539"/>
            <a:chExt cx="3198596" cy="3199746"/>
          </a:xfrm>
        </p:grpSpPr>
        <p:sp>
          <p:nvSpPr>
            <p:cNvPr id="16393" name="Shape 3110"/>
            <p:cNvSpPr/>
            <p:nvPr/>
          </p:nvSpPr>
          <p:spPr>
            <a:xfrm>
              <a:off x="3218934" y="2978199"/>
              <a:ext cx="1730671" cy="640203"/>
            </a:xfrm>
            <a:custGeom>
              <a:avLst/>
              <a:gdLst/>
              <a:ahLst/>
              <a:cxnLst/>
              <a:rect l="0" t="0" r="0" b="0"/>
              <a:pathLst>
                <a:path w="119999" h="119999" extrusionOk="0">
                  <a:moveTo>
                    <a:pt x="21996" y="120000"/>
                  </a:moveTo>
                  <a:cubicBezTo>
                    <a:pt x="9800" y="120000"/>
                    <a:pt x="0" y="92807"/>
                    <a:pt x="0" y="59704"/>
                  </a:cubicBezTo>
                  <a:cubicBezTo>
                    <a:pt x="0" y="27192"/>
                    <a:pt x="9800" y="0"/>
                    <a:pt x="21996" y="0"/>
                  </a:cubicBezTo>
                  <a:cubicBezTo>
                    <a:pt x="98003" y="0"/>
                    <a:pt x="98003" y="0"/>
                    <a:pt x="98003" y="0"/>
                  </a:cubicBezTo>
                  <a:cubicBezTo>
                    <a:pt x="110199" y="0"/>
                    <a:pt x="120000" y="27192"/>
                    <a:pt x="120000" y="59704"/>
                  </a:cubicBezTo>
                  <a:cubicBezTo>
                    <a:pt x="120000" y="92807"/>
                    <a:pt x="110199" y="120000"/>
                    <a:pt x="98003" y="120000"/>
                  </a:cubicBezTo>
                  <a:lnTo>
                    <a:pt x="21996" y="12000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lIns="68568" tIns="34275" rIns="68568" bIns="34275" anchor="t" anchorCtr="0"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</a:lstStyle>
            <a:p>
              <a:pPr marL="0" marR="0" lvl="0" indent="0" fontAlgn="base">
                <a:buClrTx/>
                <a:buFontTx/>
              </a:pPr>
              <a:endParaRPr lang="zh-CN" sz="600">
                <a:solidFill>
                  <a:srgbClr val="000000"/>
                </a:solidFill>
                <a:latin typeface="zihun58hao-chuangzhonghei" pitchFamily="2" charset="-122"/>
                <a:ea typeface="zihun58hao-chuangzhonghei" pitchFamily="2" charset="-122"/>
                <a:sym typeface="zihun58hao-chuangzhonghei" pitchFamily="2" charset="-122"/>
              </a:endParaRPr>
            </a:p>
          </p:txBody>
        </p:sp>
        <p:grpSp>
          <p:nvGrpSpPr>
            <p:cNvPr id="16394" name="Shape 3111"/>
            <p:cNvGrpSpPr/>
            <p:nvPr/>
          </p:nvGrpSpPr>
          <p:grpSpPr>
            <a:xfrm rot="18900000">
              <a:off x="3291358" y="2379636"/>
              <a:ext cx="2684217" cy="1838941"/>
              <a:chOff x="1242834" y="2839226"/>
              <a:chExt cx="2934305" cy="2010276"/>
            </a:xfrm>
          </p:grpSpPr>
          <p:sp>
            <p:nvSpPr>
              <p:cNvPr id="16395" name="Shape 3112"/>
              <p:cNvSpPr/>
              <p:nvPr/>
            </p:nvSpPr>
            <p:spPr>
              <a:xfrm rot="18900000">
                <a:off x="2462713" y="3132173"/>
                <a:ext cx="1418576" cy="1424383"/>
              </a:xfrm>
              <a:custGeom>
                <a:avLst/>
                <a:gdLst/>
                <a:ahLst/>
                <a:cxnLst/>
                <a:rect l="0" t="0" r="0" b="0"/>
                <a:pathLst>
                  <a:path w="119999" h="119999" extrusionOk="0">
                    <a:moveTo>
                      <a:pt x="53171" y="11622"/>
                    </a:moveTo>
                    <a:cubicBezTo>
                      <a:pt x="41549" y="0"/>
                      <a:pt x="22953" y="0"/>
                      <a:pt x="11622" y="11622"/>
                    </a:cubicBezTo>
                    <a:cubicBezTo>
                      <a:pt x="0" y="22953"/>
                      <a:pt x="0" y="41549"/>
                      <a:pt x="11622" y="53171"/>
                    </a:cubicBezTo>
                    <a:cubicBezTo>
                      <a:pt x="66828" y="108377"/>
                      <a:pt x="66828" y="108377"/>
                      <a:pt x="66828" y="108377"/>
                    </a:cubicBezTo>
                    <a:cubicBezTo>
                      <a:pt x="78450" y="120000"/>
                      <a:pt x="97046" y="120000"/>
                      <a:pt x="108377" y="108377"/>
                    </a:cubicBezTo>
                    <a:cubicBezTo>
                      <a:pt x="120000" y="97046"/>
                      <a:pt x="120000" y="78450"/>
                      <a:pt x="108377" y="66828"/>
                    </a:cubicBezTo>
                    <a:lnTo>
                      <a:pt x="53171" y="11622"/>
                    </a:lnTo>
                    <a:close/>
                  </a:path>
                </a:pathLst>
              </a:custGeom>
              <a:noFill/>
              <a:ln>
                <a:noFill/>
              </a:ln>
            </p:spPr>
            <p:txBody>
              <a:bodyPr lIns="68568" tIns="34275" rIns="68568" bIns="34275"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5pPr>
              </a:lstStyle>
              <a:p>
                <a:pPr marL="0" marR="0" lvl="0" indent="0" fontAlgn="base">
                  <a:buClrTx/>
                  <a:buFontTx/>
                </a:pPr>
                <a:endParaRPr lang="zh-CN" sz="600">
                  <a:solidFill>
                    <a:srgbClr val="000000"/>
                  </a:solidFill>
                  <a:latin typeface="zihun58hao-chuangzhonghei" pitchFamily="2" charset="-122"/>
                  <a:ea typeface="zihun58hao-chuangzhonghei" pitchFamily="2" charset="-122"/>
                  <a:sym typeface="zihun58hao-chuangzhonghei" pitchFamily="2" charset="-122"/>
                </a:endParaRPr>
              </a:p>
            </p:txBody>
          </p:sp>
          <p:sp>
            <p:nvSpPr>
              <p:cNvPr id="16396" name="Shape 3113"/>
              <p:cNvSpPr/>
              <p:nvPr/>
            </p:nvSpPr>
            <p:spPr>
              <a:xfrm rot="18900000">
                <a:off x="1538296" y="3132083"/>
                <a:ext cx="1414220" cy="1421480"/>
              </a:xfrm>
              <a:custGeom>
                <a:avLst/>
                <a:gdLst/>
                <a:ahLst/>
                <a:cxnLst/>
                <a:rect l="0" t="0" r="0" b="0"/>
                <a:pathLst>
                  <a:path w="119999" h="119999" extrusionOk="0">
                    <a:moveTo>
                      <a:pt x="108640" y="66990"/>
                    </a:moveTo>
                    <a:cubicBezTo>
                      <a:pt x="120000" y="78349"/>
                      <a:pt x="120000" y="96990"/>
                      <a:pt x="108640" y="108640"/>
                    </a:cubicBezTo>
                    <a:cubicBezTo>
                      <a:pt x="96990" y="120000"/>
                      <a:pt x="78349" y="120000"/>
                      <a:pt x="66990" y="108640"/>
                    </a:cubicBezTo>
                    <a:cubicBezTo>
                      <a:pt x="11359" y="53300"/>
                      <a:pt x="11359" y="53300"/>
                      <a:pt x="11359" y="53300"/>
                    </a:cubicBezTo>
                    <a:cubicBezTo>
                      <a:pt x="0" y="41650"/>
                      <a:pt x="0" y="23009"/>
                      <a:pt x="11359" y="11359"/>
                    </a:cubicBezTo>
                    <a:cubicBezTo>
                      <a:pt x="23009" y="0"/>
                      <a:pt x="41650" y="0"/>
                      <a:pt x="53009" y="11359"/>
                    </a:cubicBezTo>
                    <a:lnTo>
                      <a:pt x="108640" y="66990"/>
                    </a:lnTo>
                    <a:close/>
                  </a:path>
                </a:pathLst>
              </a:custGeom>
              <a:solidFill>
                <a:schemeClr val="accent2">
                  <a:alpha val="60000"/>
                </a:schemeClr>
              </a:solidFill>
              <a:ln>
                <a:noFill/>
              </a:ln>
            </p:spPr>
            <p:txBody>
              <a:bodyPr lIns="68568" tIns="34275" rIns="68568" bIns="34275"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5pPr>
              </a:lstStyle>
              <a:p>
                <a:pPr marL="0" marR="0" lvl="0" indent="0" fontAlgn="base">
                  <a:buClrTx/>
                  <a:buFontTx/>
                </a:pPr>
                <a:endParaRPr lang="zh-CN" sz="600">
                  <a:solidFill>
                    <a:srgbClr val="000000"/>
                  </a:solidFill>
                  <a:latin typeface="zihun58hao-chuangzhonghei" pitchFamily="2" charset="-122"/>
                  <a:ea typeface="zihun58hao-chuangzhonghei" pitchFamily="2" charset="-122"/>
                  <a:sym typeface="zihun58hao-chuangzhonghei" pitchFamily="2" charset="-122"/>
                </a:endParaRPr>
              </a:p>
            </p:txBody>
          </p:sp>
        </p:grpSp>
        <p:grpSp>
          <p:nvGrpSpPr>
            <p:cNvPr id="16397" name="Shape 3114"/>
            <p:cNvGrpSpPr/>
            <p:nvPr/>
          </p:nvGrpSpPr>
          <p:grpSpPr>
            <a:xfrm rot="2700000">
              <a:off x="3290786" y="2378383"/>
              <a:ext cx="2684217" cy="1838003"/>
              <a:chOff x="1242834" y="2837172"/>
              <a:chExt cx="2934305" cy="2009250"/>
            </a:xfrm>
          </p:grpSpPr>
          <p:sp>
            <p:nvSpPr>
              <p:cNvPr id="16398" name="Shape 3115"/>
              <p:cNvSpPr/>
              <p:nvPr/>
            </p:nvSpPr>
            <p:spPr>
              <a:xfrm rot="2700000">
                <a:off x="2463740" y="3130544"/>
                <a:ext cx="1418576" cy="1421480"/>
              </a:xfrm>
              <a:custGeom>
                <a:avLst/>
                <a:gdLst/>
                <a:ahLst/>
                <a:cxnLst/>
                <a:rect l="0" t="0" r="0" b="0"/>
                <a:pathLst>
                  <a:path w="119999" h="119999" extrusionOk="0">
                    <a:moveTo>
                      <a:pt x="11622" y="66990"/>
                    </a:moveTo>
                    <a:cubicBezTo>
                      <a:pt x="0" y="78349"/>
                      <a:pt x="0" y="96990"/>
                      <a:pt x="11622" y="108640"/>
                    </a:cubicBezTo>
                    <a:cubicBezTo>
                      <a:pt x="22953" y="120000"/>
                      <a:pt x="41549" y="120000"/>
                      <a:pt x="53171" y="108640"/>
                    </a:cubicBezTo>
                    <a:cubicBezTo>
                      <a:pt x="108377" y="53300"/>
                      <a:pt x="108377" y="53300"/>
                      <a:pt x="108377" y="53300"/>
                    </a:cubicBezTo>
                    <a:cubicBezTo>
                      <a:pt x="120000" y="41650"/>
                      <a:pt x="120000" y="23009"/>
                      <a:pt x="108377" y="11359"/>
                    </a:cubicBezTo>
                    <a:cubicBezTo>
                      <a:pt x="97046" y="0"/>
                      <a:pt x="78450" y="0"/>
                      <a:pt x="66828" y="11359"/>
                    </a:cubicBezTo>
                    <a:lnTo>
                      <a:pt x="11622" y="66990"/>
                    </a:lnTo>
                    <a:close/>
                  </a:path>
                </a:pathLst>
              </a:custGeom>
              <a:noFill/>
              <a:ln>
                <a:noFill/>
              </a:ln>
            </p:spPr>
            <p:txBody>
              <a:bodyPr lIns="68568" tIns="34275" rIns="68568" bIns="34275"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5pPr>
              </a:lstStyle>
              <a:p>
                <a:pPr marL="0" marR="0" lvl="0" indent="0" fontAlgn="base">
                  <a:buClrTx/>
                  <a:buFontTx/>
                </a:pPr>
                <a:endParaRPr lang="zh-CN" sz="600">
                  <a:solidFill>
                    <a:srgbClr val="000000"/>
                  </a:solidFill>
                  <a:latin typeface="zihun58hao-chuangzhonghei" pitchFamily="2" charset="-122"/>
                  <a:ea typeface="zihun58hao-chuangzhonghei" pitchFamily="2" charset="-122"/>
                  <a:sym typeface="zihun58hao-chuangzhonghei" pitchFamily="2" charset="-122"/>
                </a:endParaRPr>
              </a:p>
            </p:txBody>
          </p:sp>
          <p:sp>
            <p:nvSpPr>
              <p:cNvPr id="16399" name="Shape 3116"/>
              <p:cNvSpPr/>
              <p:nvPr/>
            </p:nvSpPr>
            <p:spPr>
              <a:xfrm rot="2700000">
                <a:off x="1539323" y="3130632"/>
                <a:ext cx="1414220" cy="1424383"/>
              </a:xfrm>
              <a:custGeom>
                <a:avLst/>
                <a:gdLst/>
                <a:ahLst/>
                <a:cxnLst/>
                <a:rect l="0" t="0" r="0" b="0"/>
                <a:pathLst>
                  <a:path w="119999" h="119999" extrusionOk="0">
                    <a:moveTo>
                      <a:pt x="66990" y="11622"/>
                    </a:moveTo>
                    <a:cubicBezTo>
                      <a:pt x="78349" y="0"/>
                      <a:pt x="96990" y="0"/>
                      <a:pt x="108640" y="11622"/>
                    </a:cubicBezTo>
                    <a:cubicBezTo>
                      <a:pt x="120000" y="22953"/>
                      <a:pt x="120000" y="41549"/>
                      <a:pt x="108640" y="53171"/>
                    </a:cubicBezTo>
                    <a:cubicBezTo>
                      <a:pt x="53009" y="108377"/>
                      <a:pt x="53009" y="108377"/>
                      <a:pt x="53009" y="108377"/>
                    </a:cubicBezTo>
                    <a:cubicBezTo>
                      <a:pt x="41650" y="120000"/>
                      <a:pt x="23009" y="120000"/>
                      <a:pt x="11359" y="108377"/>
                    </a:cubicBezTo>
                    <a:cubicBezTo>
                      <a:pt x="0" y="97046"/>
                      <a:pt x="0" y="78450"/>
                      <a:pt x="11359" y="66828"/>
                    </a:cubicBezTo>
                    <a:lnTo>
                      <a:pt x="66990" y="11622"/>
                    </a:lnTo>
                    <a:close/>
                  </a:path>
                </a:pathLst>
              </a:custGeom>
              <a:solidFill>
                <a:schemeClr val="accent2">
                  <a:alpha val="60000"/>
                </a:schemeClr>
              </a:solidFill>
              <a:ln>
                <a:noFill/>
              </a:ln>
            </p:spPr>
            <p:txBody>
              <a:bodyPr lIns="68568" tIns="34275" rIns="68568" bIns="34275"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5pPr>
              </a:lstStyle>
              <a:p>
                <a:pPr marL="0" marR="0" lvl="0" indent="0" fontAlgn="base">
                  <a:buClrTx/>
                  <a:buFontTx/>
                </a:pPr>
                <a:endParaRPr lang="zh-CN" sz="600">
                  <a:solidFill>
                    <a:srgbClr val="000000"/>
                  </a:solidFill>
                  <a:latin typeface="zihun58hao-chuangzhonghei" pitchFamily="2" charset="-122"/>
                  <a:ea typeface="zihun58hao-chuangzhonghei" pitchFamily="2" charset="-122"/>
                  <a:sym typeface="zihun58hao-chuangzhonghei" pitchFamily="2" charset="-122"/>
                </a:endParaRPr>
              </a:p>
            </p:txBody>
          </p:sp>
        </p:grpSp>
        <p:sp>
          <p:nvSpPr>
            <p:cNvPr id="16400" name="Shape 3117"/>
            <p:cNvSpPr/>
            <p:nvPr/>
          </p:nvSpPr>
          <p:spPr>
            <a:xfrm>
              <a:off x="4367846" y="3032661"/>
              <a:ext cx="527304" cy="532617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lIns="68568" tIns="34275" rIns="68568" bIns="34275" anchor="t" anchorCtr="0"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</a:lstStyle>
            <a:p>
              <a:pPr marL="0" marR="0" lvl="0" indent="0" fontAlgn="base">
                <a:buClrTx/>
                <a:buFontTx/>
              </a:pPr>
              <a:endParaRPr lang="zh-CN" sz="600">
                <a:solidFill>
                  <a:srgbClr val="000000"/>
                </a:solidFill>
                <a:latin typeface="zihun58hao-chuangzhonghei" pitchFamily="2" charset="-122"/>
                <a:ea typeface="zihun58hao-chuangzhonghei" pitchFamily="2" charset="-122"/>
                <a:sym typeface="zihun58hao-chuangzhonghei" pitchFamily="2" charset="-122"/>
              </a:endParaRPr>
            </a:p>
          </p:txBody>
        </p:sp>
        <p:sp>
          <p:nvSpPr>
            <p:cNvPr id="16401" name="Shape 3118"/>
            <p:cNvSpPr txBox="1"/>
            <p:nvPr/>
          </p:nvSpPr>
          <p:spPr>
            <a:xfrm>
              <a:off x="4449053" y="3138184"/>
              <a:ext cx="393056" cy="338554"/>
            </a:xfrm>
            <a:prstGeom prst="rect">
              <a:avLst/>
            </a:prstGeom>
            <a:noFill/>
            <a:ln>
              <a:noFill/>
            </a:ln>
          </p:spPr>
          <p:txBody>
            <a:bodyPr lIns="68568" tIns="34275" rIns="68568" bIns="34275" anchor="t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Pct val="25000"/>
                <a:buFontTx/>
                <a:buNone/>
                <a:defRPr/>
              </a:pPr>
              <a:r>
                <a:rPr kumimoji="0" lang="en-US" sz="1200" b="1" i="0" u="none" strike="noStrike" kern="0" cap="none" spc="0" normalizeH="0" baseline="0" noProof="0">
                  <a:ln>
                    <a:noFill/>
                  </a:ln>
                  <a:solidFill>
                    <a:schemeClr val="accent2"/>
                  </a:solidFill>
                  <a:effectLst/>
                  <a:uLnTx/>
                  <a:uFillTx/>
                  <a:latin typeface="zihun58hao-chuangzhonghei" pitchFamily="2" charset="-122"/>
                  <a:ea typeface="zihun58hao-chuangzhonghei" pitchFamily="2" charset="-122"/>
                  <a:cs typeface="Calibri" panose="020F0502020204030204"/>
                  <a:sym typeface="zihun58hao-chuangzhonghei" pitchFamily="2" charset="-122"/>
                </a:rPr>
                <a:t>01</a:t>
              </a:r>
              <a:endParaRPr kumimoji="0" lang="en-US" sz="1200" b="1" i="0" u="none" strike="noStrike" kern="0" cap="none" spc="0" normalizeH="0" baseline="0" noProof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zihun58hao-chuangzhonghei" pitchFamily="2" charset="-122"/>
                <a:ea typeface="zihun58hao-chuangzhonghei" pitchFamily="2" charset="-122"/>
                <a:cs typeface="Calibri" panose="020F0502020204030204"/>
                <a:sym typeface="zihun58hao-chuangzhonghei" pitchFamily="2" charset="-122"/>
              </a:endParaRPr>
            </a:p>
          </p:txBody>
        </p:sp>
      </p:grpSp>
      <p:grpSp>
        <p:nvGrpSpPr>
          <p:cNvPr id="16402" name="Shape 3119"/>
          <p:cNvGrpSpPr/>
          <p:nvPr/>
        </p:nvGrpSpPr>
        <p:grpSpPr>
          <a:xfrm>
            <a:off x="2016125" y="2949575"/>
            <a:ext cx="2400300" cy="2400300"/>
            <a:chOff x="1203293" y="1698539"/>
            <a:chExt cx="3198596" cy="3199746"/>
          </a:xfrm>
        </p:grpSpPr>
        <p:sp>
          <p:nvSpPr>
            <p:cNvPr id="16403" name="Shape 3120"/>
            <p:cNvSpPr/>
            <p:nvPr/>
          </p:nvSpPr>
          <p:spPr>
            <a:xfrm>
              <a:off x="1388179" y="2978199"/>
              <a:ext cx="1730671" cy="640203"/>
            </a:xfrm>
            <a:custGeom>
              <a:avLst/>
              <a:gdLst/>
              <a:ahLst/>
              <a:cxnLst/>
              <a:rect l="0" t="0" r="0" b="0"/>
              <a:pathLst>
                <a:path w="119999" h="119999" extrusionOk="0">
                  <a:moveTo>
                    <a:pt x="21996" y="120000"/>
                  </a:moveTo>
                  <a:cubicBezTo>
                    <a:pt x="9800" y="120000"/>
                    <a:pt x="0" y="92807"/>
                    <a:pt x="0" y="59704"/>
                  </a:cubicBezTo>
                  <a:cubicBezTo>
                    <a:pt x="0" y="27192"/>
                    <a:pt x="9800" y="0"/>
                    <a:pt x="21996" y="0"/>
                  </a:cubicBezTo>
                  <a:cubicBezTo>
                    <a:pt x="98003" y="0"/>
                    <a:pt x="98003" y="0"/>
                    <a:pt x="98003" y="0"/>
                  </a:cubicBezTo>
                  <a:cubicBezTo>
                    <a:pt x="110199" y="0"/>
                    <a:pt x="120000" y="27192"/>
                    <a:pt x="120000" y="59704"/>
                  </a:cubicBezTo>
                  <a:cubicBezTo>
                    <a:pt x="120000" y="92807"/>
                    <a:pt x="110199" y="120000"/>
                    <a:pt x="98003" y="120000"/>
                  </a:cubicBezTo>
                  <a:lnTo>
                    <a:pt x="21996" y="12000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lIns="68568" tIns="34275" rIns="68568" bIns="34275" anchor="t" anchorCtr="0"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</a:lstStyle>
            <a:p>
              <a:pPr marL="0" marR="0" lvl="0" indent="0" fontAlgn="base">
                <a:buClrTx/>
                <a:buFontTx/>
              </a:pPr>
              <a:endParaRPr lang="zh-CN" sz="600">
                <a:solidFill>
                  <a:srgbClr val="000000"/>
                </a:solidFill>
                <a:latin typeface="zihun58hao-chuangzhonghei" pitchFamily="2" charset="-122"/>
                <a:ea typeface="zihun58hao-chuangzhonghei" pitchFamily="2" charset="-122"/>
                <a:sym typeface="zihun58hao-chuangzhonghei" pitchFamily="2" charset="-122"/>
              </a:endParaRPr>
            </a:p>
          </p:txBody>
        </p:sp>
        <p:grpSp>
          <p:nvGrpSpPr>
            <p:cNvPr id="16404" name="Shape 3121"/>
            <p:cNvGrpSpPr/>
            <p:nvPr/>
          </p:nvGrpSpPr>
          <p:grpSpPr>
            <a:xfrm rot="18900000">
              <a:off x="1460602" y="2379636"/>
              <a:ext cx="2684217" cy="1838941"/>
              <a:chOff x="1242834" y="2839226"/>
              <a:chExt cx="2934305" cy="2010276"/>
            </a:xfrm>
          </p:grpSpPr>
          <p:sp>
            <p:nvSpPr>
              <p:cNvPr id="16405" name="Shape 3122"/>
              <p:cNvSpPr/>
              <p:nvPr/>
            </p:nvSpPr>
            <p:spPr>
              <a:xfrm rot="18900000">
                <a:off x="2462713" y="3132173"/>
                <a:ext cx="1418576" cy="1424383"/>
              </a:xfrm>
              <a:custGeom>
                <a:avLst/>
                <a:gdLst/>
                <a:ahLst/>
                <a:cxnLst/>
                <a:rect l="0" t="0" r="0" b="0"/>
                <a:pathLst>
                  <a:path w="119999" h="119999" extrusionOk="0">
                    <a:moveTo>
                      <a:pt x="53171" y="11622"/>
                    </a:moveTo>
                    <a:cubicBezTo>
                      <a:pt x="41549" y="0"/>
                      <a:pt x="22953" y="0"/>
                      <a:pt x="11622" y="11622"/>
                    </a:cubicBezTo>
                    <a:cubicBezTo>
                      <a:pt x="0" y="22953"/>
                      <a:pt x="0" y="41549"/>
                      <a:pt x="11622" y="53171"/>
                    </a:cubicBezTo>
                    <a:cubicBezTo>
                      <a:pt x="66828" y="108377"/>
                      <a:pt x="66828" y="108377"/>
                      <a:pt x="66828" y="108377"/>
                    </a:cubicBezTo>
                    <a:cubicBezTo>
                      <a:pt x="78450" y="120000"/>
                      <a:pt x="97046" y="120000"/>
                      <a:pt x="108377" y="108377"/>
                    </a:cubicBezTo>
                    <a:cubicBezTo>
                      <a:pt x="120000" y="97046"/>
                      <a:pt x="120000" y="78450"/>
                      <a:pt x="108377" y="66828"/>
                    </a:cubicBezTo>
                    <a:lnTo>
                      <a:pt x="53171" y="11622"/>
                    </a:lnTo>
                    <a:close/>
                  </a:path>
                </a:pathLst>
              </a:custGeom>
              <a:noFill/>
              <a:ln>
                <a:noFill/>
              </a:ln>
            </p:spPr>
            <p:txBody>
              <a:bodyPr lIns="68568" tIns="34275" rIns="68568" bIns="34275"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5pPr>
              </a:lstStyle>
              <a:p>
                <a:pPr marL="0" marR="0" lvl="0" indent="0" fontAlgn="base">
                  <a:buClrTx/>
                  <a:buFontTx/>
                </a:pPr>
                <a:endParaRPr lang="zh-CN" sz="600">
                  <a:solidFill>
                    <a:srgbClr val="000000"/>
                  </a:solidFill>
                  <a:latin typeface="zihun58hao-chuangzhonghei" pitchFamily="2" charset="-122"/>
                  <a:ea typeface="zihun58hao-chuangzhonghei" pitchFamily="2" charset="-122"/>
                  <a:sym typeface="zihun58hao-chuangzhonghei" pitchFamily="2" charset="-122"/>
                </a:endParaRPr>
              </a:p>
            </p:txBody>
          </p:sp>
          <p:sp>
            <p:nvSpPr>
              <p:cNvPr id="16406" name="Shape 3123"/>
              <p:cNvSpPr/>
              <p:nvPr/>
            </p:nvSpPr>
            <p:spPr>
              <a:xfrm rot="18900000">
                <a:off x="1538296" y="3132083"/>
                <a:ext cx="1414220" cy="1421480"/>
              </a:xfrm>
              <a:custGeom>
                <a:avLst/>
                <a:gdLst/>
                <a:ahLst/>
                <a:cxnLst/>
                <a:rect l="0" t="0" r="0" b="0"/>
                <a:pathLst>
                  <a:path w="119999" h="119999" extrusionOk="0">
                    <a:moveTo>
                      <a:pt x="108640" y="66990"/>
                    </a:moveTo>
                    <a:cubicBezTo>
                      <a:pt x="120000" y="78349"/>
                      <a:pt x="120000" y="96990"/>
                      <a:pt x="108640" y="108640"/>
                    </a:cubicBezTo>
                    <a:cubicBezTo>
                      <a:pt x="96990" y="120000"/>
                      <a:pt x="78349" y="120000"/>
                      <a:pt x="66990" y="108640"/>
                    </a:cubicBezTo>
                    <a:cubicBezTo>
                      <a:pt x="11359" y="53300"/>
                      <a:pt x="11359" y="53300"/>
                      <a:pt x="11359" y="53300"/>
                    </a:cubicBezTo>
                    <a:cubicBezTo>
                      <a:pt x="0" y="41650"/>
                      <a:pt x="0" y="23009"/>
                      <a:pt x="11359" y="11359"/>
                    </a:cubicBezTo>
                    <a:cubicBezTo>
                      <a:pt x="23009" y="0"/>
                      <a:pt x="41650" y="0"/>
                      <a:pt x="53009" y="11359"/>
                    </a:cubicBezTo>
                    <a:lnTo>
                      <a:pt x="108640" y="66990"/>
                    </a:lnTo>
                    <a:close/>
                  </a:path>
                </a:pathLst>
              </a:custGeom>
              <a:solidFill>
                <a:schemeClr val="accent1">
                  <a:alpha val="60000"/>
                </a:schemeClr>
              </a:solidFill>
              <a:ln>
                <a:noFill/>
              </a:ln>
            </p:spPr>
            <p:txBody>
              <a:bodyPr lIns="68568" tIns="34275" rIns="68568" bIns="34275"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5pPr>
              </a:lstStyle>
              <a:p>
                <a:pPr marL="0" marR="0" lvl="0" indent="0" fontAlgn="base">
                  <a:buClrTx/>
                  <a:buFontTx/>
                </a:pPr>
                <a:endParaRPr lang="zh-CN" sz="600">
                  <a:solidFill>
                    <a:srgbClr val="000000"/>
                  </a:solidFill>
                  <a:latin typeface="zihun58hao-chuangzhonghei" pitchFamily="2" charset="-122"/>
                  <a:ea typeface="zihun58hao-chuangzhonghei" pitchFamily="2" charset="-122"/>
                  <a:sym typeface="zihun58hao-chuangzhonghei" pitchFamily="2" charset="-122"/>
                </a:endParaRPr>
              </a:p>
            </p:txBody>
          </p:sp>
        </p:grpSp>
        <p:grpSp>
          <p:nvGrpSpPr>
            <p:cNvPr id="16407" name="Shape 3124"/>
            <p:cNvGrpSpPr/>
            <p:nvPr/>
          </p:nvGrpSpPr>
          <p:grpSpPr>
            <a:xfrm rot="2700000">
              <a:off x="1460030" y="2378383"/>
              <a:ext cx="2684217" cy="1838003"/>
              <a:chOff x="1242834" y="2837172"/>
              <a:chExt cx="2934305" cy="2009250"/>
            </a:xfrm>
          </p:grpSpPr>
          <p:sp>
            <p:nvSpPr>
              <p:cNvPr id="16408" name="Shape 3125"/>
              <p:cNvSpPr/>
              <p:nvPr/>
            </p:nvSpPr>
            <p:spPr>
              <a:xfrm rot="2700000">
                <a:off x="2463740" y="3130544"/>
                <a:ext cx="1418576" cy="1421480"/>
              </a:xfrm>
              <a:custGeom>
                <a:avLst/>
                <a:gdLst/>
                <a:ahLst/>
                <a:cxnLst/>
                <a:rect l="0" t="0" r="0" b="0"/>
                <a:pathLst>
                  <a:path w="119999" h="119999" extrusionOk="0">
                    <a:moveTo>
                      <a:pt x="11622" y="66990"/>
                    </a:moveTo>
                    <a:cubicBezTo>
                      <a:pt x="0" y="78349"/>
                      <a:pt x="0" y="96990"/>
                      <a:pt x="11622" y="108640"/>
                    </a:cubicBezTo>
                    <a:cubicBezTo>
                      <a:pt x="22953" y="120000"/>
                      <a:pt x="41549" y="120000"/>
                      <a:pt x="53171" y="108640"/>
                    </a:cubicBezTo>
                    <a:cubicBezTo>
                      <a:pt x="108377" y="53300"/>
                      <a:pt x="108377" y="53300"/>
                      <a:pt x="108377" y="53300"/>
                    </a:cubicBezTo>
                    <a:cubicBezTo>
                      <a:pt x="120000" y="41650"/>
                      <a:pt x="120000" y="23009"/>
                      <a:pt x="108377" y="11359"/>
                    </a:cubicBezTo>
                    <a:cubicBezTo>
                      <a:pt x="97046" y="0"/>
                      <a:pt x="78450" y="0"/>
                      <a:pt x="66828" y="11359"/>
                    </a:cubicBezTo>
                    <a:lnTo>
                      <a:pt x="11622" y="66990"/>
                    </a:lnTo>
                    <a:close/>
                  </a:path>
                </a:pathLst>
              </a:custGeom>
              <a:noFill/>
              <a:ln>
                <a:noFill/>
              </a:ln>
            </p:spPr>
            <p:txBody>
              <a:bodyPr lIns="68568" tIns="34275" rIns="68568" bIns="34275"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5pPr>
              </a:lstStyle>
              <a:p>
                <a:pPr marL="0" marR="0" lvl="0" indent="0" fontAlgn="base">
                  <a:buClrTx/>
                  <a:buFontTx/>
                </a:pPr>
                <a:endParaRPr lang="zh-CN" sz="600">
                  <a:solidFill>
                    <a:srgbClr val="000000"/>
                  </a:solidFill>
                  <a:latin typeface="zihun58hao-chuangzhonghei" pitchFamily="2" charset="-122"/>
                  <a:ea typeface="zihun58hao-chuangzhonghei" pitchFamily="2" charset="-122"/>
                  <a:sym typeface="zihun58hao-chuangzhonghei" pitchFamily="2" charset="-122"/>
                </a:endParaRPr>
              </a:p>
            </p:txBody>
          </p:sp>
          <p:sp>
            <p:nvSpPr>
              <p:cNvPr id="16409" name="Shape 3126"/>
              <p:cNvSpPr/>
              <p:nvPr/>
            </p:nvSpPr>
            <p:spPr>
              <a:xfrm rot="2700000">
                <a:off x="1539323" y="3130632"/>
                <a:ext cx="1414220" cy="1424383"/>
              </a:xfrm>
              <a:custGeom>
                <a:avLst/>
                <a:gdLst/>
                <a:ahLst/>
                <a:cxnLst/>
                <a:rect l="0" t="0" r="0" b="0"/>
                <a:pathLst>
                  <a:path w="119999" h="119999" extrusionOk="0">
                    <a:moveTo>
                      <a:pt x="66990" y="11622"/>
                    </a:moveTo>
                    <a:cubicBezTo>
                      <a:pt x="78349" y="0"/>
                      <a:pt x="96990" y="0"/>
                      <a:pt x="108640" y="11622"/>
                    </a:cubicBezTo>
                    <a:cubicBezTo>
                      <a:pt x="120000" y="22953"/>
                      <a:pt x="120000" y="41549"/>
                      <a:pt x="108640" y="53171"/>
                    </a:cubicBezTo>
                    <a:cubicBezTo>
                      <a:pt x="53009" y="108377"/>
                      <a:pt x="53009" y="108377"/>
                      <a:pt x="53009" y="108377"/>
                    </a:cubicBezTo>
                    <a:cubicBezTo>
                      <a:pt x="41650" y="120000"/>
                      <a:pt x="23009" y="120000"/>
                      <a:pt x="11359" y="108377"/>
                    </a:cubicBezTo>
                    <a:cubicBezTo>
                      <a:pt x="0" y="97046"/>
                      <a:pt x="0" y="78450"/>
                      <a:pt x="11359" y="66828"/>
                    </a:cubicBezTo>
                    <a:lnTo>
                      <a:pt x="66990" y="11622"/>
                    </a:lnTo>
                    <a:close/>
                  </a:path>
                </a:pathLst>
              </a:custGeom>
              <a:solidFill>
                <a:schemeClr val="accent1">
                  <a:alpha val="60000"/>
                </a:schemeClr>
              </a:solidFill>
              <a:ln>
                <a:noFill/>
              </a:ln>
            </p:spPr>
            <p:txBody>
              <a:bodyPr lIns="68568" tIns="34275" rIns="68568" bIns="34275"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5pPr>
              </a:lstStyle>
              <a:p>
                <a:pPr marL="0" marR="0" lvl="0" indent="0" fontAlgn="base">
                  <a:buClrTx/>
                  <a:buFontTx/>
                </a:pPr>
                <a:endParaRPr lang="zh-CN" sz="600">
                  <a:solidFill>
                    <a:srgbClr val="000000"/>
                  </a:solidFill>
                  <a:latin typeface="zihun58hao-chuangzhonghei" pitchFamily="2" charset="-122"/>
                  <a:ea typeface="zihun58hao-chuangzhonghei" pitchFamily="2" charset="-122"/>
                  <a:sym typeface="zihun58hao-chuangzhonghei" pitchFamily="2" charset="-122"/>
                </a:endParaRPr>
              </a:p>
            </p:txBody>
          </p:sp>
        </p:grpSp>
        <p:sp>
          <p:nvSpPr>
            <p:cNvPr id="16410" name="Shape 3127"/>
            <p:cNvSpPr/>
            <p:nvPr/>
          </p:nvSpPr>
          <p:spPr>
            <a:xfrm>
              <a:off x="2537091" y="3032661"/>
              <a:ext cx="527304" cy="532617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lIns="68568" tIns="34275" rIns="68568" bIns="34275" anchor="t" anchorCtr="0"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</a:lstStyle>
            <a:p>
              <a:pPr marL="0" marR="0" lvl="0" indent="0" fontAlgn="base">
                <a:buClrTx/>
                <a:buFontTx/>
              </a:pPr>
              <a:endParaRPr lang="zh-CN" sz="600">
                <a:solidFill>
                  <a:srgbClr val="000000"/>
                </a:solidFill>
                <a:latin typeface="zihun58hao-chuangzhonghei" pitchFamily="2" charset="-122"/>
                <a:ea typeface="zihun58hao-chuangzhonghei" pitchFamily="2" charset="-122"/>
                <a:sym typeface="zihun58hao-chuangzhonghei" pitchFamily="2" charset="-122"/>
              </a:endParaRPr>
            </a:p>
          </p:txBody>
        </p:sp>
        <p:sp>
          <p:nvSpPr>
            <p:cNvPr id="16411" name="Shape 3128"/>
            <p:cNvSpPr txBox="1"/>
            <p:nvPr/>
          </p:nvSpPr>
          <p:spPr>
            <a:xfrm>
              <a:off x="2618297" y="3138184"/>
              <a:ext cx="393056" cy="338554"/>
            </a:xfrm>
            <a:prstGeom prst="rect">
              <a:avLst/>
            </a:prstGeom>
            <a:noFill/>
            <a:ln>
              <a:noFill/>
            </a:ln>
          </p:spPr>
          <p:txBody>
            <a:bodyPr lIns="68568" tIns="34275" rIns="68568" bIns="34275" anchor="t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Pct val="25000"/>
                <a:buFontTx/>
                <a:buNone/>
                <a:defRPr/>
              </a:pPr>
              <a:r>
                <a:rPr kumimoji="0" lang="en-US" sz="1050" b="1" i="0" u="none" strike="noStrike" kern="0" cap="none" spc="0" normalizeH="0" baseline="0" noProof="0">
                  <a:ln>
                    <a:noFill/>
                  </a:ln>
                  <a:solidFill>
                    <a:schemeClr val="accent1"/>
                  </a:solidFill>
                  <a:effectLst/>
                  <a:uLnTx/>
                  <a:uFillTx/>
                  <a:latin typeface="zihun58hao-chuangzhonghei" pitchFamily="2" charset="-122"/>
                  <a:ea typeface="zihun58hao-chuangzhonghei" pitchFamily="2" charset="-122"/>
                  <a:cs typeface="Calibri" panose="020F0502020204030204"/>
                  <a:sym typeface="zihun58hao-chuangzhonghei" pitchFamily="2" charset="-122"/>
                </a:rPr>
                <a:t>02</a:t>
              </a:r>
              <a:endParaRPr kumimoji="0" lang="en-US" sz="1050" b="1" i="0" u="none" strike="noStrike" kern="0" cap="none" spc="0" normalizeH="0" baseline="0" noProof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zihun58hao-chuangzhonghei" pitchFamily="2" charset="-122"/>
                <a:ea typeface="zihun58hao-chuangzhonghei" pitchFamily="2" charset="-122"/>
                <a:cs typeface="Calibri" panose="020F0502020204030204"/>
                <a:sym typeface="zihun58hao-chuangzhonghei" pitchFamily="2" charset="-122"/>
              </a:endParaRPr>
            </a:p>
          </p:txBody>
        </p:sp>
      </p:grpSp>
      <p:grpSp>
        <p:nvGrpSpPr>
          <p:cNvPr id="114" name="组合 113"/>
          <p:cNvGrpSpPr/>
          <p:nvPr/>
        </p:nvGrpSpPr>
        <p:grpSpPr>
          <a:xfrm>
            <a:off x="1358129" y="362312"/>
            <a:ext cx="1059102" cy="1022996"/>
            <a:chOff x="10101876" y="4297860"/>
            <a:chExt cx="1826037" cy="1763786"/>
          </a:xfrm>
        </p:grpSpPr>
        <p:sp>
          <p:nvSpPr>
            <p:cNvPr id="10" name="Freeform 26"/>
            <p:cNvSpPr>
              <a:spLocks noEditPoints="1"/>
            </p:cNvSpPr>
            <p:nvPr>
              <p:custDataLst>
                <p:tags r:id="rId1"/>
              </p:custDataLst>
            </p:nvPr>
          </p:nvSpPr>
          <p:spPr bwMode="auto">
            <a:xfrm>
              <a:off x="10122627" y="4297860"/>
              <a:ext cx="1745111" cy="1763786"/>
            </a:xfrm>
            <a:custGeom>
              <a:avLst/>
              <a:gdLst>
                <a:gd name="T0" fmla="*/ 341 w 356"/>
                <a:gd name="T1" fmla="*/ 95 h 359"/>
                <a:gd name="T2" fmla="*/ 210 w 356"/>
                <a:gd name="T3" fmla="*/ 14 h 359"/>
                <a:gd name="T4" fmla="*/ 60 w 356"/>
                <a:gd name="T5" fmla="*/ 72 h 359"/>
                <a:gd name="T6" fmla="*/ 43 w 356"/>
                <a:gd name="T7" fmla="*/ 111 h 359"/>
                <a:gd name="T8" fmla="*/ 37 w 356"/>
                <a:gd name="T9" fmla="*/ 119 h 359"/>
                <a:gd name="T10" fmla="*/ 13 w 356"/>
                <a:gd name="T11" fmla="*/ 165 h 359"/>
                <a:gd name="T12" fmla="*/ 41 w 356"/>
                <a:gd name="T13" fmla="*/ 301 h 359"/>
                <a:gd name="T14" fmla="*/ 213 w 356"/>
                <a:gd name="T15" fmla="*/ 343 h 359"/>
                <a:gd name="T16" fmla="*/ 337 w 356"/>
                <a:gd name="T17" fmla="*/ 217 h 359"/>
                <a:gd name="T18" fmla="*/ 341 w 356"/>
                <a:gd name="T19" fmla="*/ 95 h 359"/>
                <a:gd name="T20" fmla="*/ 278 w 356"/>
                <a:gd name="T21" fmla="*/ 170 h 359"/>
                <a:gd name="T22" fmla="*/ 278 w 356"/>
                <a:gd name="T23" fmla="*/ 159 h 359"/>
                <a:gd name="T24" fmla="*/ 279 w 356"/>
                <a:gd name="T25" fmla="*/ 153 h 359"/>
                <a:gd name="T26" fmla="*/ 280 w 356"/>
                <a:gd name="T27" fmla="*/ 144 h 359"/>
                <a:gd name="T28" fmla="*/ 278 w 356"/>
                <a:gd name="T29" fmla="*/ 170 h 359"/>
                <a:gd name="T30" fmla="*/ 274 w 356"/>
                <a:gd name="T31" fmla="*/ 226 h 359"/>
                <a:gd name="T32" fmla="*/ 276 w 356"/>
                <a:gd name="T33" fmla="*/ 220 h 359"/>
                <a:gd name="T34" fmla="*/ 278 w 356"/>
                <a:gd name="T35" fmla="*/ 211 h 359"/>
                <a:gd name="T36" fmla="*/ 297 w 356"/>
                <a:gd name="T37" fmla="*/ 179 h 359"/>
                <a:gd name="T38" fmla="*/ 298 w 356"/>
                <a:gd name="T39" fmla="*/ 175 h 359"/>
                <a:gd name="T40" fmla="*/ 291 w 356"/>
                <a:gd name="T41" fmla="*/ 199 h 359"/>
                <a:gd name="T42" fmla="*/ 274 w 356"/>
                <a:gd name="T43" fmla="*/ 226 h 359"/>
                <a:gd name="T44" fmla="*/ 325 w 356"/>
                <a:gd name="T45" fmla="*/ 117 h 359"/>
                <a:gd name="T46" fmla="*/ 281 w 356"/>
                <a:gd name="T47" fmla="*/ 54 h 359"/>
                <a:gd name="T48" fmla="*/ 325 w 356"/>
                <a:gd name="T49" fmla="*/ 117 h 359"/>
                <a:gd name="T50" fmla="*/ 31 w 356"/>
                <a:gd name="T51" fmla="*/ 188 h 359"/>
                <a:gd name="T52" fmla="*/ 34 w 356"/>
                <a:gd name="T53" fmla="*/ 188 h 359"/>
                <a:gd name="T54" fmla="*/ 34 w 356"/>
                <a:gd name="T55" fmla="*/ 189 h 359"/>
                <a:gd name="T56" fmla="*/ 42 w 356"/>
                <a:gd name="T57" fmla="*/ 198 h 359"/>
                <a:gd name="T58" fmla="*/ 43 w 356"/>
                <a:gd name="T59" fmla="*/ 198 h 359"/>
                <a:gd name="T60" fmla="*/ 31 w 356"/>
                <a:gd name="T61" fmla="*/ 235 h 359"/>
                <a:gd name="T62" fmla="*/ 31 w 356"/>
                <a:gd name="T63" fmla="*/ 188 h 359"/>
                <a:gd name="T64" fmla="*/ 66 w 356"/>
                <a:gd name="T65" fmla="*/ 296 h 359"/>
                <a:gd name="T66" fmla="*/ 44 w 356"/>
                <a:gd name="T67" fmla="*/ 270 h 359"/>
                <a:gd name="T68" fmla="*/ 50 w 356"/>
                <a:gd name="T69" fmla="*/ 270 h 359"/>
                <a:gd name="T70" fmla="*/ 67 w 356"/>
                <a:gd name="T71" fmla="*/ 285 h 359"/>
                <a:gd name="T72" fmla="*/ 132 w 356"/>
                <a:gd name="T73" fmla="*/ 310 h 359"/>
                <a:gd name="T74" fmla="*/ 159 w 356"/>
                <a:gd name="T75" fmla="*/ 313 h 359"/>
                <a:gd name="T76" fmla="*/ 165 w 356"/>
                <a:gd name="T77" fmla="*/ 313 h 359"/>
                <a:gd name="T78" fmla="*/ 262 w 356"/>
                <a:gd name="T79" fmla="*/ 296 h 359"/>
                <a:gd name="T80" fmla="*/ 253 w 356"/>
                <a:gd name="T81" fmla="*/ 303 h 359"/>
                <a:gd name="T82" fmla="*/ 66 w 356"/>
                <a:gd name="T83" fmla="*/ 296 h 3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356" h="359">
                  <a:moveTo>
                    <a:pt x="341" y="95"/>
                  </a:moveTo>
                  <a:cubicBezTo>
                    <a:pt x="320" y="41"/>
                    <a:pt x="266" y="14"/>
                    <a:pt x="210" y="14"/>
                  </a:cubicBezTo>
                  <a:cubicBezTo>
                    <a:pt x="154" y="0"/>
                    <a:pt x="92" y="22"/>
                    <a:pt x="60" y="72"/>
                  </a:cubicBezTo>
                  <a:cubicBezTo>
                    <a:pt x="52" y="84"/>
                    <a:pt x="47" y="97"/>
                    <a:pt x="43" y="111"/>
                  </a:cubicBezTo>
                  <a:cubicBezTo>
                    <a:pt x="41" y="114"/>
                    <a:pt x="39" y="116"/>
                    <a:pt x="37" y="119"/>
                  </a:cubicBezTo>
                  <a:cubicBezTo>
                    <a:pt x="25" y="133"/>
                    <a:pt x="13" y="149"/>
                    <a:pt x="13" y="165"/>
                  </a:cubicBezTo>
                  <a:cubicBezTo>
                    <a:pt x="0" y="211"/>
                    <a:pt x="9" y="264"/>
                    <a:pt x="41" y="301"/>
                  </a:cubicBezTo>
                  <a:cubicBezTo>
                    <a:pt x="82" y="349"/>
                    <a:pt x="155" y="359"/>
                    <a:pt x="213" y="343"/>
                  </a:cubicBezTo>
                  <a:cubicBezTo>
                    <a:pt x="276" y="327"/>
                    <a:pt x="325" y="279"/>
                    <a:pt x="337" y="217"/>
                  </a:cubicBezTo>
                  <a:cubicBezTo>
                    <a:pt x="354" y="179"/>
                    <a:pt x="356" y="136"/>
                    <a:pt x="341" y="95"/>
                  </a:cubicBezTo>
                  <a:close/>
                  <a:moveTo>
                    <a:pt x="278" y="170"/>
                  </a:moveTo>
                  <a:cubicBezTo>
                    <a:pt x="278" y="166"/>
                    <a:pt x="278" y="163"/>
                    <a:pt x="278" y="159"/>
                  </a:cubicBezTo>
                  <a:cubicBezTo>
                    <a:pt x="279" y="157"/>
                    <a:pt x="279" y="155"/>
                    <a:pt x="279" y="153"/>
                  </a:cubicBezTo>
                  <a:cubicBezTo>
                    <a:pt x="280" y="150"/>
                    <a:pt x="280" y="147"/>
                    <a:pt x="280" y="144"/>
                  </a:cubicBezTo>
                  <a:cubicBezTo>
                    <a:pt x="281" y="153"/>
                    <a:pt x="280" y="162"/>
                    <a:pt x="278" y="170"/>
                  </a:cubicBezTo>
                  <a:close/>
                  <a:moveTo>
                    <a:pt x="274" y="226"/>
                  </a:moveTo>
                  <a:cubicBezTo>
                    <a:pt x="275" y="224"/>
                    <a:pt x="276" y="222"/>
                    <a:pt x="276" y="220"/>
                  </a:cubicBezTo>
                  <a:cubicBezTo>
                    <a:pt x="277" y="217"/>
                    <a:pt x="277" y="214"/>
                    <a:pt x="278" y="211"/>
                  </a:cubicBezTo>
                  <a:cubicBezTo>
                    <a:pt x="286" y="202"/>
                    <a:pt x="293" y="191"/>
                    <a:pt x="297" y="179"/>
                  </a:cubicBezTo>
                  <a:cubicBezTo>
                    <a:pt x="298" y="178"/>
                    <a:pt x="298" y="176"/>
                    <a:pt x="298" y="175"/>
                  </a:cubicBezTo>
                  <a:cubicBezTo>
                    <a:pt x="297" y="183"/>
                    <a:pt x="295" y="191"/>
                    <a:pt x="291" y="199"/>
                  </a:cubicBezTo>
                  <a:cubicBezTo>
                    <a:pt x="287" y="209"/>
                    <a:pt x="281" y="218"/>
                    <a:pt x="274" y="226"/>
                  </a:cubicBezTo>
                  <a:close/>
                  <a:moveTo>
                    <a:pt x="325" y="117"/>
                  </a:moveTo>
                  <a:cubicBezTo>
                    <a:pt x="315" y="93"/>
                    <a:pt x="299" y="71"/>
                    <a:pt x="281" y="54"/>
                  </a:cubicBezTo>
                  <a:cubicBezTo>
                    <a:pt x="304" y="69"/>
                    <a:pt x="318" y="91"/>
                    <a:pt x="325" y="117"/>
                  </a:cubicBezTo>
                  <a:close/>
                  <a:moveTo>
                    <a:pt x="31" y="188"/>
                  </a:moveTo>
                  <a:cubicBezTo>
                    <a:pt x="32" y="188"/>
                    <a:pt x="33" y="188"/>
                    <a:pt x="34" y="188"/>
                  </a:cubicBezTo>
                  <a:cubicBezTo>
                    <a:pt x="34" y="189"/>
                    <a:pt x="34" y="189"/>
                    <a:pt x="34" y="189"/>
                  </a:cubicBezTo>
                  <a:cubicBezTo>
                    <a:pt x="34" y="193"/>
                    <a:pt x="38" y="197"/>
                    <a:pt x="42" y="198"/>
                  </a:cubicBezTo>
                  <a:cubicBezTo>
                    <a:pt x="43" y="198"/>
                    <a:pt x="43" y="198"/>
                    <a:pt x="43" y="198"/>
                  </a:cubicBezTo>
                  <a:cubicBezTo>
                    <a:pt x="36" y="210"/>
                    <a:pt x="32" y="223"/>
                    <a:pt x="31" y="235"/>
                  </a:cubicBezTo>
                  <a:cubicBezTo>
                    <a:pt x="28" y="220"/>
                    <a:pt x="28" y="204"/>
                    <a:pt x="31" y="188"/>
                  </a:cubicBezTo>
                  <a:close/>
                  <a:moveTo>
                    <a:pt x="66" y="296"/>
                  </a:moveTo>
                  <a:cubicBezTo>
                    <a:pt x="57" y="289"/>
                    <a:pt x="50" y="280"/>
                    <a:pt x="44" y="270"/>
                  </a:cubicBezTo>
                  <a:cubicBezTo>
                    <a:pt x="46" y="270"/>
                    <a:pt x="48" y="270"/>
                    <a:pt x="50" y="270"/>
                  </a:cubicBezTo>
                  <a:cubicBezTo>
                    <a:pt x="55" y="275"/>
                    <a:pt x="61" y="280"/>
                    <a:pt x="67" y="285"/>
                  </a:cubicBezTo>
                  <a:cubicBezTo>
                    <a:pt x="84" y="298"/>
                    <a:pt x="109" y="314"/>
                    <a:pt x="132" y="310"/>
                  </a:cubicBezTo>
                  <a:cubicBezTo>
                    <a:pt x="139" y="315"/>
                    <a:pt x="150" y="315"/>
                    <a:pt x="159" y="313"/>
                  </a:cubicBezTo>
                  <a:cubicBezTo>
                    <a:pt x="161" y="313"/>
                    <a:pt x="163" y="313"/>
                    <a:pt x="165" y="313"/>
                  </a:cubicBezTo>
                  <a:cubicBezTo>
                    <a:pt x="198" y="318"/>
                    <a:pt x="232" y="312"/>
                    <a:pt x="262" y="296"/>
                  </a:cubicBezTo>
                  <a:cubicBezTo>
                    <a:pt x="259" y="298"/>
                    <a:pt x="256" y="301"/>
                    <a:pt x="253" y="303"/>
                  </a:cubicBezTo>
                  <a:cubicBezTo>
                    <a:pt x="198" y="338"/>
                    <a:pt x="117" y="340"/>
                    <a:pt x="66" y="296"/>
                  </a:cubicBezTo>
                  <a:close/>
                </a:path>
              </a:pathLst>
            </a:custGeom>
            <a:solidFill>
              <a:srgbClr val="F9E78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  <p:sp>
          <p:nvSpPr>
            <p:cNvPr id="11" name="Freeform 27"/>
            <p:cNvSpPr>
              <a:spLocks noEditPoints="1"/>
            </p:cNvSpPr>
            <p:nvPr>
              <p:custDataLst>
                <p:tags r:id="rId2"/>
              </p:custDataLst>
            </p:nvPr>
          </p:nvSpPr>
          <p:spPr bwMode="auto">
            <a:xfrm>
              <a:off x="10809465" y="5343682"/>
              <a:ext cx="377658" cy="354833"/>
            </a:xfrm>
            <a:custGeom>
              <a:avLst/>
              <a:gdLst>
                <a:gd name="T0" fmla="*/ 75 w 77"/>
                <a:gd name="T1" fmla="*/ 21 h 72"/>
                <a:gd name="T2" fmla="*/ 77 w 77"/>
                <a:gd name="T3" fmla="*/ 14 h 72"/>
                <a:gd name="T4" fmla="*/ 73 w 77"/>
                <a:gd name="T5" fmla="*/ 8 h 72"/>
                <a:gd name="T6" fmla="*/ 36 w 77"/>
                <a:gd name="T7" fmla="*/ 12 h 72"/>
                <a:gd name="T8" fmla="*/ 28 w 77"/>
                <a:gd name="T9" fmla="*/ 17 h 72"/>
                <a:gd name="T10" fmla="*/ 28 w 77"/>
                <a:gd name="T11" fmla="*/ 17 h 72"/>
                <a:gd name="T12" fmla="*/ 27 w 77"/>
                <a:gd name="T13" fmla="*/ 16 h 72"/>
                <a:gd name="T14" fmla="*/ 22 w 77"/>
                <a:gd name="T15" fmla="*/ 13 h 72"/>
                <a:gd name="T16" fmla="*/ 21 w 77"/>
                <a:gd name="T17" fmla="*/ 12 h 72"/>
                <a:gd name="T18" fmla="*/ 10 w 77"/>
                <a:gd name="T19" fmla="*/ 12 h 72"/>
                <a:gd name="T20" fmla="*/ 1 w 77"/>
                <a:gd name="T21" fmla="*/ 18 h 72"/>
                <a:gd name="T22" fmla="*/ 14 w 77"/>
                <a:gd name="T23" fmla="*/ 56 h 72"/>
                <a:gd name="T24" fmla="*/ 30 w 77"/>
                <a:gd name="T25" fmla="*/ 70 h 72"/>
                <a:gd name="T26" fmla="*/ 36 w 77"/>
                <a:gd name="T27" fmla="*/ 69 h 72"/>
                <a:gd name="T28" fmla="*/ 36 w 77"/>
                <a:gd name="T29" fmla="*/ 70 h 72"/>
                <a:gd name="T30" fmla="*/ 43 w 77"/>
                <a:gd name="T31" fmla="*/ 69 h 72"/>
                <a:gd name="T32" fmla="*/ 53 w 77"/>
                <a:gd name="T33" fmla="*/ 69 h 72"/>
                <a:gd name="T34" fmla="*/ 68 w 77"/>
                <a:gd name="T35" fmla="*/ 42 h 72"/>
                <a:gd name="T36" fmla="*/ 73 w 77"/>
                <a:gd name="T37" fmla="*/ 34 h 72"/>
                <a:gd name="T38" fmla="*/ 73 w 77"/>
                <a:gd name="T39" fmla="*/ 29 h 72"/>
                <a:gd name="T40" fmla="*/ 73 w 77"/>
                <a:gd name="T41" fmla="*/ 29 h 72"/>
                <a:gd name="T42" fmla="*/ 75 w 77"/>
                <a:gd name="T43" fmla="*/ 21 h 72"/>
                <a:gd name="T44" fmla="*/ 55 w 77"/>
                <a:gd name="T45" fmla="*/ 23 h 72"/>
                <a:gd name="T46" fmla="*/ 55 w 77"/>
                <a:gd name="T47" fmla="*/ 22 h 72"/>
                <a:gd name="T48" fmla="*/ 48 w 77"/>
                <a:gd name="T49" fmla="*/ 17 h 72"/>
                <a:gd name="T50" fmla="*/ 52 w 77"/>
                <a:gd name="T51" fmla="*/ 16 h 72"/>
                <a:gd name="T52" fmla="*/ 66 w 77"/>
                <a:gd name="T53" fmla="*/ 17 h 72"/>
                <a:gd name="T54" fmla="*/ 65 w 77"/>
                <a:gd name="T55" fmla="*/ 20 h 72"/>
                <a:gd name="T56" fmla="*/ 55 w 77"/>
                <a:gd name="T57" fmla="*/ 23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77" h="72">
                  <a:moveTo>
                    <a:pt x="75" y="21"/>
                  </a:moveTo>
                  <a:cubicBezTo>
                    <a:pt x="76" y="19"/>
                    <a:pt x="77" y="17"/>
                    <a:pt x="77" y="14"/>
                  </a:cubicBezTo>
                  <a:cubicBezTo>
                    <a:pt x="77" y="11"/>
                    <a:pt x="76" y="9"/>
                    <a:pt x="73" y="8"/>
                  </a:cubicBezTo>
                  <a:cubicBezTo>
                    <a:pt x="64" y="4"/>
                    <a:pt x="40" y="0"/>
                    <a:pt x="36" y="12"/>
                  </a:cubicBezTo>
                  <a:cubicBezTo>
                    <a:pt x="32" y="11"/>
                    <a:pt x="29" y="12"/>
                    <a:pt x="28" y="17"/>
                  </a:cubicBezTo>
                  <a:cubicBezTo>
                    <a:pt x="28" y="17"/>
                    <a:pt x="28" y="17"/>
                    <a:pt x="28" y="17"/>
                  </a:cubicBezTo>
                  <a:cubicBezTo>
                    <a:pt x="27" y="17"/>
                    <a:pt x="27" y="16"/>
                    <a:pt x="27" y="16"/>
                  </a:cubicBezTo>
                  <a:cubicBezTo>
                    <a:pt x="27" y="12"/>
                    <a:pt x="24" y="11"/>
                    <a:pt x="22" y="13"/>
                  </a:cubicBezTo>
                  <a:cubicBezTo>
                    <a:pt x="21" y="12"/>
                    <a:pt x="21" y="12"/>
                    <a:pt x="21" y="12"/>
                  </a:cubicBezTo>
                  <a:cubicBezTo>
                    <a:pt x="18" y="8"/>
                    <a:pt x="13" y="8"/>
                    <a:pt x="10" y="12"/>
                  </a:cubicBezTo>
                  <a:cubicBezTo>
                    <a:pt x="6" y="11"/>
                    <a:pt x="2" y="13"/>
                    <a:pt x="1" y="18"/>
                  </a:cubicBezTo>
                  <a:cubicBezTo>
                    <a:pt x="0" y="33"/>
                    <a:pt x="3" y="47"/>
                    <a:pt x="14" y="56"/>
                  </a:cubicBezTo>
                  <a:cubicBezTo>
                    <a:pt x="17" y="62"/>
                    <a:pt x="22" y="67"/>
                    <a:pt x="30" y="70"/>
                  </a:cubicBezTo>
                  <a:cubicBezTo>
                    <a:pt x="32" y="71"/>
                    <a:pt x="34" y="70"/>
                    <a:pt x="36" y="69"/>
                  </a:cubicBezTo>
                  <a:cubicBezTo>
                    <a:pt x="36" y="70"/>
                    <a:pt x="36" y="70"/>
                    <a:pt x="36" y="70"/>
                  </a:cubicBezTo>
                  <a:cubicBezTo>
                    <a:pt x="38" y="71"/>
                    <a:pt x="41" y="71"/>
                    <a:pt x="43" y="69"/>
                  </a:cubicBezTo>
                  <a:cubicBezTo>
                    <a:pt x="46" y="72"/>
                    <a:pt x="50" y="71"/>
                    <a:pt x="53" y="69"/>
                  </a:cubicBezTo>
                  <a:cubicBezTo>
                    <a:pt x="61" y="62"/>
                    <a:pt x="66" y="52"/>
                    <a:pt x="68" y="42"/>
                  </a:cubicBezTo>
                  <a:cubicBezTo>
                    <a:pt x="71" y="40"/>
                    <a:pt x="73" y="37"/>
                    <a:pt x="73" y="34"/>
                  </a:cubicBezTo>
                  <a:cubicBezTo>
                    <a:pt x="74" y="32"/>
                    <a:pt x="73" y="30"/>
                    <a:pt x="73" y="29"/>
                  </a:cubicBezTo>
                  <a:cubicBezTo>
                    <a:pt x="73" y="29"/>
                    <a:pt x="73" y="29"/>
                    <a:pt x="73" y="29"/>
                  </a:cubicBezTo>
                  <a:cubicBezTo>
                    <a:pt x="74" y="26"/>
                    <a:pt x="75" y="23"/>
                    <a:pt x="75" y="21"/>
                  </a:cubicBezTo>
                  <a:close/>
                  <a:moveTo>
                    <a:pt x="55" y="23"/>
                  </a:moveTo>
                  <a:cubicBezTo>
                    <a:pt x="55" y="22"/>
                    <a:pt x="55" y="22"/>
                    <a:pt x="55" y="22"/>
                  </a:cubicBezTo>
                  <a:cubicBezTo>
                    <a:pt x="53" y="19"/>
                    <a:pt x="51" y="17"/>
                    <a:pt x="48" y="17"/>
                  </a:cubicBezTo>
                  <a:cubicBezTo>
                    <a:pt x="49" y="16"/>
                    <a:pt x="50" y="16"/>
                    <a:pt x="52" y="16"/>
                  </a:cubicBezTo>
                  <a:cubicBezTo>
                    <a:pt x="56" y="15"/>
                    <a:pt x="61" y="16"/>
                    <a:pt x="66" y="17"/>
                  </a:cubicBezTo>
                  <a:cubicBezTo>
                    <a:pt x="66" y="18"/>
                    <a:pt x="65" y="19"/>
                    <a:pt x="65" y="20"/>
                  </a:cubicBezTo>
                  <a:cubicBezTo>
                    <a:pt x="62" y="18"/>
                    <a:pt x="57" y="19"/>
                    <a:pt x="55" y="23"/>
                  </a:cubicBezTo>
                  <a:close/>
                </a:path>
              </a:pathLst>
            </a:custGeom>
            <a:solidFill>
              <a:srgbClr val="E580B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  <p:sp>
          <p:nvSpPr>
            <p:cNvPr id="84" name="Freeform 118"/>
            <p:cNvSpPr>
              <a:spLocks noEditPoints="1"/>
            </p:cNvSpPr>
            <p:nvPr>
              <p:custDataLst>
                <p:tags r:id="rId3"/>
              </p:custDataLst>
            </p:nvPr>
          </p:nvSpPr>
          <p:spPr bwMode="auto">
            <a:xfrm>
              <a:off x="10101876" y="4316535"/>
              <a:ext cx="1826037" cy="1740961"/>
            </a:xfrm>
            <a:custGeom>
              <a:avLst/>
              <a:gdLst>
                <a:gd name="T0" fmla="*/ 256 w 372"/>
                <a:gd name="T1" fmla="*/ 37 h 354"/>
                <a:gd name="T2" fmla="*/ 123 w 372"/>
                <a:gd name="T3" fmla="*/ 21 h 354"/>
                <a:gd name="T4" fmla="*/ 17 w 372"/>
                <a:gd name="T5" fmla="*/ 149 h 354"/>
                <a:gd name="T6" fmla="*/ 66 w 372"/>
                <a:gd name="T7" fmla="*/ 301 h 354"/>
                <a:gd name="T8" fmla="*/ 249 w 372"/>
                <a:gd name="T9" fmla="*/ 333 h 354"/>
                <a:gd name="T10" fmla="*/ 369 w 372"/>
                <a:gd name="T11" fmla="*/ 167 h 354"/>
                <a:gd name="T12" fmla="*/ 256 w 372"/>
                <a:gd name="T13" fmla="*/ 37 h 354"/>
                <a:gd name="T14" fmla="*/ 302 w 372"/>
                <a:gd name="T15" fmla="*/ 275 h 354"/>
                <a:gd name="T16" fmla="*/ 141 w 372"/>
                <a:gd name="T17" fmla="*/ 316 h 354"/>
                <a:gd name="T18" fmla="*/ 30 w 372"/>
                <a:gd name="T19" fmla="*/ 175 h 354"/>
                <a:gd name="T20" fmla="*/ 116 w 372"/>
                <a:gd name="T21" fmla="*/ 42 h 354"/>
                <a:gd name="T22" fmla="*/ 239 w 372"/>
                <a:gd name="T23" fmla="*/ 38 h 354"/>
                <a:gd name="T24" fmla="*/ 237 w 372"/>
                <a:gd name="T25" fmla="*/ 38 h 354"/>
                <a:gd name="T26" fmla="*/ 235 w 372"/>
                <a:gd name="T27" fmla="*/ 54 h 354"/>
                <a:gd name="T28" fmla="*/ 268 w 372"/>
                <a:gd name="T29" fmla="*/ 59 h 354"/>
                <a:gd name="T30" fmla="*/ 270 w 372"/>
                <a:gd name="T31" fmla="*/ 61 h 354"/>
                <a:gd name="T32" fmla="*/ 276 w 372"/>
                <a:gd name="T33" fmla="*/ 61 h 354"/>
                <a:gd name="T34" fmla="*/ 312 w 372"/>
                <a:gd name="T35" fmla="*/ 79 h 354"/>
                <a:gd name="T36" fmla="*/ 346 w 372"/>
                <a:gd name="T37" fmla="*/ 136 h 354"/>
                <a:gd name="T38" fmla="*/ 302 w 372"/>
                <a:gd name="T39" fmla="*/ 275 h 3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372" h="354">
                  <a:moveTo>
                    <a:pt x="256" y="37"/>
                  </a:moveTo>
                  <a:cubicBezTo>
                    <a:pt x="218" y="8"/>
                    <a:pt x="170" y="0"/>
                    <a:pt x="123" y="21"/>
                  </a:cubicBezTo>
                  <a:cubicBezTo>
                    <a:pt x="71" y="44"/>
                    <a:pt x="32" y="95"/>
                    <a:pt x="17" y="149"/>
                  </a:cubicBezTo>
                  <a:cubicBezTo>
                    <a:pt x="0" y="207"/>
                    <a:pt x="19" y="264"/>
                    <a:pt x="66" y="301"/>
                  </a:cubicBezTo>
                  <a:cubicBezTo>
                    <a:pt x="116" y="339"/>
                    <a:pt x="189" y="354"/>
                    <a:pt x="249" y="333"/>
                  </a:cubicBezTo>
                  <a:cubicBezTo>
                    <a:pt x="318" y="309"/>
                    <a:pt x="365" y="239"/>
                    <a:pt x="369" y="167"/>
                  </a:cubicBezTo>
                  <a:cubicBezTo>
                    <a:pt x="372" y="99"/>
                    <a:pt x="323" y="39"/>
                    <a:pt x="256" y="37"/>
                  </a:cubicBezTo>
                  <a:close/>
                  <a:moveTo>
                    <a:pt x="302" y="275"/>
                  </a:moveTo>
                  <a:cubicBezTo>
                    <a:pt x="260" y="320"/>
                    <a:pt x="199" y="332"/>
                    <a:pt x="141" y="316"/>
                  </a:cubicBezTo>
                  <a:cubicBezTo>
                    <a:pt x="75" y="296"/>
                    <a:pt x="23" y="248"/>
                    <a:pt x="30" y="175"/>
                  </a:cubicBezTo>
                  <a:cubicBezTo>
                    <a:pt x="35" y="122"/>
                    <a:pt x="72" y="71"/>
                    <a:pt x="116" y="42"/>
                  </a:cubicBezTo>
                  <a:cubicBezTo>
                    <a:pt x="157" y="17"/>
                    <a:pt x="201" y="17"/>
                    <a:pt x="239" y="38"/>
                  </a:cubicBezTo>
                  <a:cubicBezTo>
                    <a:pt x="238" y="38"/>
                    <a:pt x="238" y="38"/>
                    <a:pt x="237" y="38"/>
                  </a:cubicBezTo>
                  <a:cubicBezTo>
                    <a:pt x="229" y="39"/>
                    <a:pt x="225" y="52"/>
                    <a:pt x="235" y="54"/>
                  </a:cubicBezTo>
                  <a:cubicBezTo>
                    <a:pt x="246" y="55"/>
                    <a:pt x="257" y="57"/>
                    <a:pt x="268" y="59"/>
                  </a:cubicBezTo>
                  <a:cubicBezTo>
                    <a:pt x="269" y="60"/>
                    <a:pt x="269" y="61"/>
                    <a:pt x="270" y="61"/>
                  </a:cubicBezTo>
                  <a:cubicBezTo>
                    <a:pt x="272" y="63"/>
                    <a:pt x="274" y="63"/>
                    <a:pt x="276" y="61"/>
                  </a:cubicBezTo>
                  <a:cubicBezTo>
                    <a:pt x="289" y="65"/>
                    <a:pt x="301" y="70"/>
                    <a:pt x="312" y="79"/>
                  </a:cubicBezTo>
                  <a:cubicBezTo>
                    <a:pt x="331" y="93"/>
                    <a:pt x="341" y="113"/>
                    <a:pt x="346" y="136"/>
                  </a:cubicBezTo>
                  <a:cubicBezTo>
                    <a:pt x="356" y="185"/>
                    <a:pt x="335" y="239"/>
                    <a:pt x="302" y="275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  <p:sp>
          <p:nvSpPr>
            <p:cNvPr id="85" name="Freeform 119"/>
            <p:cNvSpPr>
              <a:spLocks noEditPoints="1"/>
            </p:cNvSpPr>
            <p:nvPr>
              <p:custDataLst>
                <p:tags r:id="rId4"/>
              </p:custDataLst>
            </p:nvPr>
          </p:nvSpPr>
          <p:spPr bwMode="auto">
            <a:xfrm>
              <a:off x="10469158" y="5078076"/>
              <a:ext cx="1006396" cy="688914"/>
            </a:xfrm>
            <a:custGeom>
              <a:avLst/>
              <a:gdLst>
                <a:gd name="T0" fmla="*/ 193 w 205"/>
                <a:gd name="T1" fmla="*/ 4 h 140"/>
                <a:gd name="T2" fmla="*/ 163 w 205"/>
                <a:gd name="T3" fmla="*/ 36 h 140"/>
                <a:gd name="T4" fmla="*/ 150 w 205"/>
                <a:gd name="T5" fmla="*/ 43 h 140"/>
                <a:gd name="T6" fmla="*/ 144 w 205"/>
                <a:gd name="T7" fmla="*/ 45 h 140"/>
                <a:gd name="T8" fmla="*/ 110 w 205"/>
                <a:gd name="T9" fmla="*/ 52 h 140"/>
                <a:gd name="T10" fmla="*/ 12 w 205"/>
                <a:gd name="T11" fmla="*/ 19 h 140"/>
                <a:gd name="T12" fmla="*/ 3 w 205"/>
                <a:gd name="T13" fmla="*/ 26 h 140"/>
                <a:gd name="T14" fmla="*/ 64 w 205"/>
                <a:gd name="T15" fmla="*/ 65 h 140"/>
                <a:gd name="T16" fmla="*/ 114 w 205"/>
                <a:gd name="T17" fmla="*/ 139 h 140"/>
                <a:gd name="T18" fmla="*/ 158 w 205"/>
                <a:gd name="T19" fmla="*/ 58 h 140"/>
                <a:gd name="T20" fmla="*/ 172 w 205"/>
                <a:gd name="T21" fmla="*/ 51 h 140"/>
                <a:gd name="T22" fmla="*/ 205 w 205"/>
                <a:gd name="T23" fmla="*/ 9 h 140"/>
                <a:gd name="T24" fmla="*/ 193 w 205"/>
                <a:gd name="T25" fmla="*/ 4 h 140"/>
                <a:gd name="T26" fmla="*/ 115 w 205"/>
                <a:gd name="T27" fmla="*/ 123 h 140"/>
                <a:gd name="T28" fmla="*/ 73 w 205"/>
                <a:gd name="T29" fmla="*/ 67 h 140"/>
                <a:gd name="T30" fmla="*/ 108 w 205"/>
                <a:gd name="T31" fmla="*/ 69 h 140"/>
                <a:gd name="T32" fmla="*/ 106 w 205"/>
                <a:gd name="T33" fmla="*/ 105 h 140"/>
                <a:gd name="T34" fmla="*/ 114 w 205"/>
                <a:gd name="T35" fmla="*/ 105 h 140"/>
                <a:gd name="T36" fmla="*/ 112 w 205"/>
                <a:gd name="T37" fmla="*/ 69 h 140"/>
                <a:gd name="T38" fmla="*/ 142 w 205"/>
                <a:gd name="T39" fmla="*/ 64 h 140"/>
                <a:gd name="T40" fmla="*/ 115 w 205"/>
                <a:gd name="T41" fmla="*/ 123 h 1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05" h="140">
                  <a:moveTo>
                    <a:pt x="193" y="4"/>
                  </a:moveTo>
                  <a:cubicBezTo>
                    <a:pt x="182" y="14"/>
                    <a:pt x="177" y="28"/>
                    <a:pt x="163" y="36"/>
                  </a:cubicBezTo>
                  <a:cubicBezTo>
                    <a:pt x="159" y="39"/>
                    <a:pt x="155" y="41"/>
                    <a:pt x="150" y="43"/>
                  </a:cubicBezTo>
                  <a:cubicBezTo>
                    <a:pt x="148" y="43"/>
                    <a:pt x="146" y="44"/>
                    <a:pt x="144" y="45"/>
                  </a:cubicBezTo>
                  <a:cubicBezTo>
                    <a:pt x="133" y="49"/>
                    <a:pt x="122" y="51"/>
                    <a:pt x="110" y="52"/>
                  </a:cubicBezTo>
                  <a:cubicBezTo>
                    <a:pt x="76" y="54"/>
                    <a:pt x="37" y="44"/>
                    <a:pt x="12" y="19"/>
                  </a:cubicBezTo>
                  <a:cubicBezTo>
                    <a:pt x="8" y="15"/>
                    <a:pt x="0" y="20"/>
                    <a:pt x="3" y="26"/>
                  </a:cubicBezTo>
                  <a:cubicBezTo>
                    <a:pt x="17" y="47"/>
                    <a:pt x="40" y="59"/>
                    <a:pt x="64" y="65"/>
                  </a:cubicBezTo>
                  <a:cubicBezTo>
                    <a:pt x="61" y="97"/>
                    <a:pt x="75" y="140"/>
                    <a:pt x="114" y="139"/>
                  </a:cubicBezTo>
                  <a:cubicBezTo>
                    <a:pt x="152" y="137"/>
                    <a:pt x="158" y="89"/>
                    <a:pt x="158" y="58"/>
                  </a:cubicBezTo>
                  <a:cubicBezTo>
                    <a:pt x="163" y="56"/>
                    <a:pt x="167" y="54"/>
                    <a:pt x="172" y="51"/>
                  </a:cubicBezTo>
                  <a:cubicBezTo>
                    <a:pt x="185" y="43"/>
                    <a:pt x="205" y="26"/>
                    <a:pt x="205" y="9"/>
                  </a:cubicBezTo>
                  <a:cubicBezTo>
                    <a:pt x="205" y="3"/>
                    <a:pt x="198" y="0"/>
                    <a:pt x="193" y="4"/>
                  </a:cubicBezTo>
                  <a:close/>
                  <a:moveTo>
                    <a:pt x="115" y="123"/>
                  </a:moveTo>
                  <a:cubicBezTo>
                    <a:pt x="87" y="130"/>
                    <a:pt x="77" y="90"/>
                    <a:pt x="73" y="67"/>
                  </a:cubicBezTo>
                  <a:cubicBezTo>
                    <a:pt x="85" y="68"/>
                    <a:pt x="97" y="69"/>
                    <a:pt x="108" y="69"/>
                  </a:cubicBezTo>
                  <a:cubicBezTo>
                    <a:pt x="107" y="81"/>
                    <a:pt x="106" y="93"/>
                    <a:pt x="106" y="105"/>
                  </a:cubicBezTo>
                  <a:cubicBezTo>
                    <a:pt x="106" y="110"/>
                    <a:pt x="114" y="110"/>
                    <a:pt x="114" y="105"/>
                  </a:cubicBezTo>
                  <a:cubicBezTo>
                    <a:pt x="115" y="93"/>
                    <a:pt x="113" y="81"/>
                    <a:pt x="112" y="69"/>
                  </a:cubicBezTo>
                  <a:cubicBezTo>
                    <a:pt x="122" y="68"/>
                    <a:pt x="132" y="67"/>
                    <a:pt x="142" y="64"/>
                  </a:cubicBezTo>
                  <a:cubicBezTo>
                    <a:pt x="141" y="87"/>
                    <a:pt x="138" y="117"/>
                    <a:pt x="115" y="123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  <p:sp>
          <p:nvSpPr>
            <p:cNvPr id="86" name="Freeform 120"/>
            <p:cNvSpPr/>
            <p:nvPr>
              <p:custDataLst>
                <p:tags r:id="rId5"/>
              </p:custDataLst>
            </p:nvPr>
          </p:nvSpPr>
          <p:spPr bwMode="auto">
            <a:xfrm>
              <a:off x="10601961" y="4995074"/>
              <a:ext cx="83002" cy="107902"/>
            </a:xfrm>
            <a:custGeom>
              <a:avLst/>
              <a:gdLst>
                <a:gd name="T0" fmla="*/ 17 w 17"/>
                <a:gd name="T1" fmla="*/ 5 h 22"/>
                <a:gd name="T2" fmla="*/ 14 w 17"/>
                <a:gd name="T3" fmla="*/ 2 h 22"/>
                <a:gd name="T4" fmla="*/ 12 w 17"/>
                <a:gd name="T5" fmla="*/ 1 h 22"/>
                <a:gd name="T6" fmla="*/ 8 w 17"/>
                <a:gd name="T7" fmla="*/ 0 h 22"/>
                <a:gd name="T8" fmla="*/ 7 w 17"/>
                <a:gd name="T9" fmla="*/ 1 h 22"/>
                <a:gd name="T10" fmla="*/ 5 w 17"/>
                <a:gd name="T11" fmla="*/ 1 h 22"/>
                <a:gd name="T12" fmla="*/ 1 w 17"/>
                <a:gd name="T13" fmla="*/ 4 h 22"/>
                <a:gd name="T14" fmla="*/ 0 w 17"/>
                <a:gd name="T15" fmla="*/ 12 h 22"/>
                <a:gd name="T16" fmla="*/ 2 w 17"/>
                <a:gd name="T17" fmla="*/ 19 h 22"/>
                <a:gd name="T18" fmla="*/ 4 w 17"/>
                <a:gd name="T19" fmla="*/ 21 h 22"/>
                <a:gd name="T20" fmla="*/ 7 w 17"/>
                <a:gd name="T21" fmla="*/ 22 h 22"/>
                <a:gd name="T22" fmla="*/ 10 w 17"/>
                <a:gd name="T23" fmla="*/ 21 h 22"/>
                <a:gd name="T24" fmla="*/ 13 w 17"/>
                <a:gd name="T25" fmla="*/ 19 h 22"/>
                <a:gd name="T26" fmla="*/ 14 w 17"/>
                <a:gd name="T27" fmla="*/ 17 h 22"/>
                <a:gd name="T28" fmla="*/ 16 w 17"/>
                <a:gd name="T29" fmla="*/ 13 h 22"/>
                <a:gd name="T30" fmla="*/ 17 w 17"/>
                <a:gd name="T31" fmla="*/ 5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7" h="22">
                  <a:moveTo>
                    <a:pt x="17" y="5"/>
                  </a:moveTo>
                  <a:cubicBezTo>
                    <a:pt x="17" y="4"/>
                    <a:pt x="15" y="2"/>
                    <a:pt x="14" y="2"/>
                  </a:cubicBezTo>
                  <a:cubicBezTo>
                    <a:pt x="13" y="1"/>
                    <a:pt x="13" y="1"/>
                    <a:pt x="12" y="1"/>
                  </a:cubicBezTo>
                  <a:cubicBezTo>
                    <a:pt x="11" y="0"/>
                    <a:pt x="10" y="0"/>
                    <a:pt x="8" y="0"/>
                  </a:cubicBezTo>
                  <a:cubicBezTo>
                    <a:pt x="8" y="0"/>
                    <a:pt x="7" y="1"/>
                    <a:pt x="7" y="1"/>
                  </a:cubicBezTo>
                  <a:cubicBezTo>
                    <a:pt x="6" y="1"/>
                    <a:pt x="6" y="1"/>
                    <a:pt x="5" y="1"/>
                  </a:cubicBezTo>
                  <a:cubicBezTo>
                    <a:pt x="3" y="2"/>
                    <a:pt x="2" y="3"/>
                    <a:pt x="1" y="4"/>
                  </a:cubicBezTo>
                  <a:cubicBezTo>
                    <a:pt x="0" y="7"/>
                    <a:pt x="0" y="9"/>
                    <a:pt x="0" y="12"/>
                  </a:cubicBezTo>
                  <a:cubicBezTo>
                    <a:pt x="0" y="14"/>
                    <a:pt x="0" y="17"/>
                    <a:pt x="2" y="19"/>
                  </a:cubicBezTo>
                  <a:cubicBezTo>
                    <a:pt x="2" y="20"/>
                    <a:pt x="3" y="21"/>
                    <a:pt x="4" y="21"/>
                  </a:cubicBezTo>
                  <a:cubicBezTo>
                    <a:pt x="5" y="21"/>
                    <a:pt x="6" y="22"/>
                    <a:pt x="7" y="22"/>
                  </a:cubicBezTo>
                  <a:cubicBezTo>
                    <a:pt x="8" y="22"/>
                    <a:pt x="9" y="21"/>
                    <a:pt x="10" y="21"/>
                  </a:cubicBezTo>
                  <a:cubicBezTo>
                    <a:pt x="12" y="20"/>
                    <a:pt x="13" y="20"/>
                    <a:pt x="13" y="19"/>
                  </a:cubicBezTo>
                  <a:cubicBezTo>
                    <a:pt x="14" y="17"/>
                    <a:pt x="14" y="17"/>
                    <a:pt x="14" y="17"/>
                  </a:cubicBezTo>
                  <a:cubicBezTo>
                    <a:pt x="15" y="16"/>
                    <a:pt x="15" y="14"/>
                    <a:pt x="16" y="13"/>
                  </a:cubicBezTo>
                  <a:cubicBezTo>
                    <a:pt x="17" y="10"/>
                    <a:pt x="17" y="8"/>
                    <a:pt x="17" y="5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  <p:sp>
          <p:nvSpPr>
            <p:cNvPr id="87" name="Freeform 121"/>
            <p:cNvSpPr/>
            <p:nvPr>
              <p:custDataLst>
                <p:tags r:id="rId6"/>
              </p:custDataLst>
            </p:nvPr>
          </p:nvSpPr>
          <p:spPr bwMode="auto">
            <a:xfrm>
              <a:off x="11126947" y="4872646"/>
              <a:ext cx="265605" cy="215804"/>
            </a:xfrm>
            <a:custGeom>
              <a:avLst/>
              <a:gdLst>
                <a:gd name="T0" fmla="*/ 52 w 54"/>
                <a:gd name="T1" fmla="*/ 33 h 44"/>
                <a:gd name="T2" fmla="*/ 34 w 54"/>
                <a:gd name="T3" fmla="*/ 26 h 44"/>
                <a:gd name="T4" fmla="*/ 20 w 54"/>
                <a:gd name="T5" fmla="*/ 25 h 44"/>
                <a:gd name="T6" fmla="*/ 44 w 54"/>
                <a:gd name="T7" fmla="*/ 9 h 44"/>
                <a:gd name="T8" fmla="*/ 41 w 54"/>
                <a:gd name="T9" fmla="*/ 1 h 44"/>
                <a:gd name="T10" fmla="*/ 2 w 54"/>
                <a:gd name="T11" fmla="*/ 28 h 44"/>
                <a:gd name="T12" fmla="*/ 8 w 54"/>
                <a:gd name="T13" fmla="*/ 38 h 44"/>
                <a:gd name="T14" fmla="*/ 30 w 54"/>
                <a:gd name="T15" fmla="*/ 40 h 44"/>
                <a:gd name="T16" fmla="*/ 49 w 54"/>
                <a:gd name="T17" fmla="*/ 42 h 44"/>
                <a:gd name="T18" fmla="*/ 52 w 54"/>
                <a:gd name="T19" fmla="*/ 33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4" h="44">
                  <a:moveTo>
                    <a:pt x="52" y="33"/>
                  </a:moveTo>
                  <a:cubicBezTo>
                    <a:pt x="48" y="28"/>
                    <a:pt x="40" y="27"/>
                    <a:pt x="34" y="26"/>
                  </a:cubicBezTo>
                  <a:cubicBezTo>
                    <a:pt x="29" y="25"/>
                    <a:pt x="25" y="25"/>
                    <a:pt x="20" y="25"/>
                  </a:cubicBezTo>
                  <a:cubicBezTo>
                    <a:pt x="26" y="17"/>
                    <a:pt x="35" y="12"/>
                    <a:pt x="44" y="9"/>
                  </a:cubicBezTo>
                  <a:cubicBezTo>
                    <a:pt x="49" y="7"/>
                    <a:pt x="45" y="0"/>
                    <a:pt x="41" y="1"/>
                  </a:cubicBezTo>
                  <a:cubicBezTo>
                    <a:pt x="25" y="4"/>
                    <a:pt x="10" y="12"/>
                    <a:pt x="2" y="28"/>
                  </a:cubicBezTo>
                  <a:cubicBezTo>
                    <a:pt x="0" y="32"/>
                    <a:pt x="3" y="37"/>
                    <a:pt x="8" y="38"/>
                  </a:cubicBezTo>
                  <a:cubicBezTo>
                    <a:pt x="15" y="38"/>
                    <a:pt x="23" y="39"/>
                    <a:pt x="30" y="40"/>
                  </a:cubicBezTo>
                  <a:cubicBezTo>
                    <a:pt x="36" y="41"/>
                    <a:pt x="43" y="44"/>
                    <a:pt x="49" y="42"/>
                  </a:cubicBezTo>
                  <a:cubicBezTo>
                    <a:pt x="54" y="41"/>
                    <a:pt x="54" y="36"/>
                    <a:pt x="52" y="33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</p:grpSp>
      <p:sp>
        <p:nvSpPr>
          <p:cNvPr id="19459" name="文本框 10243"/>
          <p:cNvSpPr txBox="1"/>
          <p:nvPr>
            <p:custDataLst>
              <p:tags r:id="rId7"/>
            </p:custDataLst>
          </p:nvPr>
        </p:nvSpPr>
        <p:spPr>
          <a:xfrm>
            <a:off x="2765425" y="622618"/>
            <a:ext cx="7983855" cy="70675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9525">
            <a:noFill/>
          </a:ln>
        </p:spPr>
        <p:txBody>
          <a:bodyPr wrap="none" anchor="t" anchorCtr="0">
            <a:spAutoFit/>
          </a:bodyPr>
          <a:p>
            <a:pPr algn="l"/>
            <a:r>
              <a:rPr lang="en-US" altLang="zh-CN" sz="4000" b="1">
                <a:solidFill>
                  <a:schemeClr val="tx1"/>
                </a:solidFill>
                <a:latin typeface="Tahoma" panose="020B0604030504040204" pitchFamily="34" charset="0"/>
                <a:sym typeface="+mn-ea"/>
              </a:rPr>
              <a:t>Task 1: Scan(</a:t>
            </a:r>
            <a:r>
              <a:rPr lang="zh-CN" altLang="en-US" sz="4000" b="1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sym typeface="+mn-ea"/>
              </a:rPr>
              <a:t>扫读</a:t>
            </a:r>
            <a:r>
              <a:rPr lang="en-US" altLang="zh-CN" sz="4000" b="1">
                <a:solidFill>
                  <a:schemeClr val="tx1"/>
                </a:solidFill>
                <a:latin typeface="Tahoma" panose="020B0604030504040204" pitchFamily="34" charset="0"/>
                <a:sym typeface="+mn-ea"/>
              </a:rPr>
              <a:t>) and answer</a:t>
            </a:r>
            <a:endParaRPr lang="en-US" altLang="zh-CN" sz="4000" b="1" dirty="0">
              <a:solidFill>
                <a:schemeClr val="tx1"/>
              </a:solidFill>
              <a:latin typeface="Tahoma" panose="020B0604030504040204" pitchFamily="34" charset="0"/>
              <a:ea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 fill="hold"/>
                                        <p:tgtEl>
                                          <p:spTgt spid="163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 fill="hold"/>
                                        <p:tgtEl>
                                          <p:spTgt spid="164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 fill="hold"/>
                                        <p:tgtEl>
                                          <p:spTgt spid="163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 fill="hold"/>
                                        <p:tgtEl>
                                          <p:spTgt spid="163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90" grpId="0"/>
      <p:bldP spid="1639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90675" y="22225"/>
            <a:ext cx="7955915" cy="6593840"/>
          </a:xfrm>
          <a:prstGeom prst="rect">
            <a:avLst/>
          </a:prstGeom>
        </p:spPr>
      </p:pic>
      <p:sp>
        <p:nvSpPr>
          <p:cNvPr id="19460" name="矩形 8"/>
          <p:cNvSpPr/>
          <p:nvPr/>
        </p:nvSpPr>
        <p:spPr>
          <a:xfrm>
            <a:off x="4354830" y="1975485"/>
            <a:ext cx="5090160" cy="583565"/>
          </a:xfrm>
          <a:prstGeom prst="rect">
            <a:avLst/>
          </a:prstGeom>
          <a:solidFill>
            <a:srgbClr val="0070C0"/>
          </a:solidFill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</a:lstStyle>
          <a:p>
            <a:pPr marL="342900" lvl="0" indent="-342900">
              <a:spcBef>
                <a:spcPct val="50000"/>
              </a:spcBef>
              <a:buFont typeface="Arial" panose="020B0604020202020204" pitchFamily="34" charset="0"/>
            </a:pPr>
            <a:r>
              <a:rPr lang="en-US" altLang="zh-CN" sz="3200" b="1">
                <a:solidFill>
                  <a:schemeClr val="bg1"/>
                </a:solidFill>
                <a:latin typeface="Times New Roman" panose="02020603050405020304" charset="0"/>
              </a:rPr>
              <a:t>1. What's the email about ?</a:t>
            </a:r>
            <a:endParaRPr lang="en-US" altLang="zh-CN" sz="3200" b="1">
              <a:solidFill>
                <a:schemeClr val="bg1"/>
              </a:solidFill>
              <a:latin typeface="Times New Roman" panose="02020603050405020304" charset="0"/>
            </a:endParaRPr>
          </a:p>
        </p:txBody>
      </p:sp>
      <p:sp>
        <p:nvSpPr>
          <p:cNvPr id="19473" name="椭圆 15"/>
          <p:cNvSpPr/>
          <p:nvPr/>
        </p:nvSpPr>
        <p:spPr>
          <a:xfrm>
            <a:off x="1590675" y="203200"/>
            <a:ext cx="2763838" cy="469900"/>
          </a:xfrm>
          <a:prstGeom prst="ellipse">
            <a:avLst/>
          </a:prstGeom>
          <a:noFill/>
          <a:ln w="50800">
            <a:solidFill>
              <a:srgbClr val="FF0000"/>
            </a:solidFill>
            <a:round/>
          </a:ln>
        </p:spPr>
        <p:txBody>
          <a:bodyPr wrap="square" lIns="91440" tIns="45720" rIns="91440" bIns="45720"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</a:lstStyle>
          <a:p>
            <a:pPr lvl="0" algn="ctr">
              <a:buClrTx/>
              <a:buFontTx/>
            </a:pPr>
            <a:endParaRPr lang="en-US" altLang="en-US" sz="320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19475" name="椭圆 1"/>
          <p:cNvSpPr/>
          <p:nvPr/>
        </p:nvSpPr>
        <p:spPr bwMode="auto">
          <a:xfrm>
            <a:off x="4354195" y="21590"/>
            <a:ext cx="2543810" cy="833120"/>
          </a:xfrm>
          <a:prstGeom prst="ellipse">
            <a:avLst/>
          </a:prstGeom>
          <a:solidFill>
            <a:srgbClr val="FF0000"/>
          </a:solidFill>
          <a:ln w="38100" cap="flat" cmpd="sng" algn="ctr">
            <a:solidFill>
              <a:srgbClr val="FFFFFF"/>
            </a:solidFill>
            <a:prstDash val="solid"/>
            <a:headEnd type="none" w="med" len="med"/>
            <a:tailEnd type="none" w="med" len="me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</a:lstStyle>
          <a:p>
            <a:pPr marL="0" marR="0" lvl="0" indent="0" algn="ctr" fontAlgn="base">
              <a:buClrTx/>
              <a:buFontTx/>
            </a:pPr>
            <a:r>
              <a:rPr lang="en-US" altLang="zh-CN" sz="3600" b="1" spc="0">
                <a:solidFill>
                  <a:srgbClr val="FFFFFF"/>
                </a:solidFill>
                <a:latin typeface="Times New Roman" panose="02020603050405020304"/>
              </a:rPr>
              <a:t>title</a:t>
            </a:r>
            <a:r>
              <a:rPr lang="zh-CN" altLang="en-US" sz="3600" b="1" spc="0">
                <a:solidFill>
                  <a:srgbClr val="FFFFFF"/>
                </a:solidFill>
                <a:latin typeface="Times New Roman" panose="02020603050405020304"/>
                <a:ea typeface="宋体" panose="02010600030101010101" pitchFamily="2" charset="-122"/>
              </a:rPr>
              <a:t>标题</a:t>
            </a:r>
            <a:endParaRPr lang="zh-CN" altLang="en-US" sz="3600" b="1">
              <a:solidFill>
                <a:srgbClr val="FFFFFF"/>
              </a:solidFill>
              <a:latin typeface="Times New Roman" panose="02020603050405020304"/>
              <a:ea typeface="宋体" panose="02010600030101010101" pitchFamily="2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200">
        <p:zoom/>
      </p:transition>
    </mc:Choice>
    <mc:Fallback>
      <p:transition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 fill="hold"/>
                                        <p:tgtEl>
                                          <p:spTgt spid="194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94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94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60" grpId="0" bldLvl="0" animBg="1"/>
      <p:bldP spid="19473" grpId="0" bldLvl="0" animBg="1"/>
      <p:bldP spid="19475" grpId="0" bldLvl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4" descr="图片1"/>
          <p:cNvPicPr>
            <a:picLocks noChangeAspect="1"/>
          </p:cNvPicPr>
          <p:nvPr/>
        </p:nvPicPr>
        <p:blipFill>
          <a:blip r:embed="rId1"/>
          <a:srcRect l="5605" t="27490" r="9312" b="5634"/>
          <a:stretch>
            <a:fillRect/>
          </a:stretch>
        </p:blipFill>
        <p:spPr>
          <a:xfrm>
            <a:off x="2316163" y="715963"/>
            <a:ext cx="8351837" cy="614838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6085" name="Text Box 5"/>
          <p:cNvSpPr txBox="1"/>
          <p:nvPr/>
        </p:nvSpPr>
        <p:spPr>
          <a:xfrm>
            <a:off x="4876800" y="533400"/>
            <a:ext cx="493395" cy="76835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/>
          <a:p>
            <a:r>
              <a:rPr lang="en-US" altLang="zh-CN" sz="4400" b="1">
                <a:solidFill>
                  <a:srgbClr val="0000FF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1</a:t>
            </a:r>
            <a:endParaRPr lang="en-US" altLang="zh-CN" sz="4400" b="1">
              <a:solidFill>
                <a:srgbClr val="0000FF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166916" name="Text Box 6"/>
          <p:cNvSpPr txBox="1"/>
          <p:nvPr/>
        </p:nvSpPr>
        <p:spPr>
          <a:xfrm>
            <a:off x="4872038" y="1419225"/>
            <a:ext cx="531495" cy="76835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/>
          <a:p>
            <a:r>
              <a:rPr lang="en-US" altLang="zh-CN" sz="4400" b="1">
                <a:solidFill>
                  <a:srgbClr val="0000FF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2</a:t>
            </a:r>
            <a:endParaRPr lang="en-US" altLang="zh-CN" sz="4400" b="1">
              <a:solidFill>
                <a:srgbClr val="0000FF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46087" name="Text Box 7"/>
          <p:cNvSpPr txBox="1"/>
          <p:nvPr/>
        </p:nvSpPr>
        <p:spPr>
          <a:xfrm>
            <a:off x="1676400" y="2930525"/>
            <a:ext cx="493395" cy="76835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/>
          <a:p>
            <a:r>
              <a:rPr lang="en-US" altLang="zh-CN" sz="4400" b="1">
                <a:solidFill>
                  <a:srgbClr val="0000FF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3</a:t>
            </a:r>
            <a:endParaRPr lang="en-US" altLang="zh-CN" sz="4400" b="1">
              <a:solidFill>
                <a:srgbClr val="0000FF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46088" name="Text Box 8"/>
          <p:cNvSpPr txBox="1"/>
          <p:nvPr/>
        </p:nvSpPr>
        <p:spPr>
          <a:xfrm>
            <a:off x="1676400" y="4607560"/>
            <a:ext cx="493395" cy="76835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/>
          <a:p>
            <a:r>
              <a:rPr lang="en-US" altLang="zh-CN" sz="4400" b="1">
                <a:solidFill>
                  <a:srgbClr val="0000FF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4</a:t>
            </a:r>
            <a:endParaRPr lang="en-US" altLang="zh-CN" sz="4400" b="1">
              <a:solidFill>
                <a:srgbClr val="0000FF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46089" name="Text Box 9"/>
          <p:cNvSpPr txBox="1"/>
          <p:nvPr/>
        </p:nvSpPr>
        <p:spPr>
          <a:xfrm>
            <a:off x="1704975" y="6089650"/>
            <a:ext cx="493395" cy="76835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/>
          <a:p>
            <a:r>
              <a:rPr lang="en-US" altLang="zh-CN" sz="4400" b="1">
                <a:solidFill>
                  <a:srgbClr val="0000FF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5</a:t>
            </a:r>
            <a:endParaRPr lang="en-US" altLang="zh-CN" sz="4400" b="1">
              <a:solidFill>
                <a:srgbClr val="0000FF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34832" name="Text Box 16"/>
          <p:cNvSpPr txBox="1"/>
          <p:nvPr/>
        </p:nvSpPr>
        <p:spPr>
          <a:xfrm>
            <a:off x="229870" y="2122170"/>
            <a:ext cx="3735388" cy="460375"/>
          </a:xfrm>
          <a:prstGeom prst="rect">
            <a:avLst/>
          </a:prstGeom>
          <a:solidFill>
            <a:srgbClr val="FF9900"/>
          </a:solidFill>
          <a:ln w="9525">
            <a:noFill/>
          </a:ln>
        </p:spPr>
        <p:txBody>
          <a:bodyPr wrap="square" anchor="t" anchorCtr="0"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 sz="2400" b="1" dirty="0">
                <a:solidFill>
                  <a:srgbClr val="000000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after-school activities</a:t>
            </a:r>
            <a:endParaRPr lang="en-US" altLang="zh-CN" sz="2400" b="1" dirty="0">
              <a:solidFill>
                <a:srgbClr val="000000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34834" name="Text Box 18"/>
          <p:cNvSpPr txBox="1"/>
          <p:nvPr/>
        </p:nvSpPr>
        <p:spPr>
          <a:xfrm>
            <a:off x="229870" y="1418908"/>
            <a:ext cx="1968500" cy="460375"/>
          </a:xfrm>
          <a:prstGeom prst="rect">
            <a:avLst/>
          </a:prstGeom>
          <a:solidFill>
            <a:srgbClr val="FFFF00"/>
          </a:solidFill>
          <a:ln w="9525">
            <a:noFill/>
          </a:ln>
        </p:spPr>
        <p:txBody>
          <a:bodyPr wrap="square" anchor="t" anchorCtr="0"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 sz="2400" b="1" dirty="0">
                <a:solidFill>
                  <a:srgbClr val="000000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lessons</a:t>
            </a:r>
            <a:endParaRPr lang="en-US" altLang="zh-CN" sz="2400" b="1" dirty="0">
              <a:solidFill>
                <a:srgbClr val="000000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34835" name="Text Box 19"/>
          <p:cNvSpPr txBox="1"/>
          <p:nvPr/>
        </p:nvSpPr>
        <p:spPr>
          <a:xfrm>
            <a:off x="2472690" y="1418908"/>
            <a:ext cx="2087563" cy="460375"/>
          </a:xfrm>
          <a:prstGeom prst="rect">
            <a:avLst/>
          </a:prstGeom>
          <a:solidFill>
            <a:srgbClr val="99CC00"/>
          </a:solidFill>
          <a:ln w="9525">
            <a:noFill/>
          </a:ln>
        </p:spPr>
        <p:txBody>
          <a:bodyPr anchor="t" anchorCtr="0"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 sz="2400" b="1" dirty="0">
                <a:solidFill>
                  <a:srgbClr val="000000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school name</a:t>
            </a:r>
            <a:endParaRPr lang="en-US" altLang="zh-CN" sz="2400" b="1" dirty="0">
              <a:solidFill>
                <a:srgbClr val="000000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2" name="Text Box 18"/>
          <p:cNvSpPr txBox="1"/>
          <p:nvPr/>
        </p:nvSpPr>
        <p:spPr>
          <a:xfrm>
            <a:off x="228600" y="835025"/>
            <a:ext cx="2087563" cy="460375"/>
          </a:xfrm>
          <a:prstGeom prst="rect">
            <a:avLst/>
          </a:prstGeom>
          <a:solidFill>
            <a:srgbClr val="FF0000"/>
          </a:solidFill>
          <a:ln w="9525">
            <a:noFill/>
          </a:ln>
        </p:spPr>
        <p:txBody>
          <a:bodyPr anchor="t" anchorCtr="0"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 sz="2400" b="1" dirty="0">
                <a:solidFill>
                  <a:srgbClr val="000000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feelings</a:t>
            </a:r>
            <a:endParaRPr lang="en-US" altLang="zh-CN" sz="2400" b="1" dirty="0">
              <a:solidFill>
                <a:srgbClr val="000000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34833" name="Text Box 17"/>
          <p:cNvSpPr txBox="1"/>
          <p:nvPr/>
        </p:nvSpPr>
        <p:spPr>
          <a:xfrm>
            <a:off x="2620328" y="834708"/>
            <a:ext cx="1792287" cy="460375"/>
          </a:xfrm>
          <a:prstGeom prst="rect">
            <a:avLst/>
          </a:prstGeom>
          <a:solidFill>
            <a:srgbClr val="9ED3D7"/>
          </a:solidFill>
          <a:ln w="9525">
            <a:noFill/>
          </a:ln>
        </p:spPr>
        <p:txBody>
          <a:bodyPr wrap="square" anchor="t" anchorCtr="0"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 sz="2400" b="1" dirty="0">
                <a:solidFill>
                  <a:srgbClr val="000000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friends</a:t>
            </a:r>
            <a:endParaRPr lang="en-US" altLang="zh-CN" sz="2400" b="1" dirty="0">
              <a:solidFill>
                <a:srgbClr val="000000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20484" name="矩形 8"/>
          <p:cNvSpPr/>
          <p:nvPr>
            <p:custDataLst>
              <p:tags r:id="rId2"/>
            </p:custDataLst>
          </p:nvPr>
        </p:nvSpPr>
        <p:spPr>
          <a:xfrm>
            <a:off x="5370195" y="194310"/>
            <a:ext cx="6624955" cy="521970"/>
          </a:xfrm>
          <a:prstGeom prst="rect">
            <a:avLst/>
          </a:prstGeom>
          <a:solidFill>
            <a:srgbClr val="FFC000"/>
          </a:solidFill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</a:lstStyle>
          <a:p>
            <a:pPr marL="342900" lvl="0" indent="-342900">
              <a:spcBef>
                <a:spcPct val="50000"/>
              </a:spcBef>
              <a:buFont typeface="Arial" panose="020B0604020202020204" pitchFamily="34" charset="0"/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charset="0"/>
              </a:rPr>
              <a:t>2. How many paragraphs(</a:t>
            </a:r>
            <a:r>
              <a:rPr sz="2800" b="1">
                <a:solidFill>
                  <a:srgbClr val="000000"/>
                </a:solidFill>
                <a:latin typeface="Times New Roman" panose="02020603050405020304" charset="0"/>
              </a:rPr>
              <a:t>段落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charset="0"/>
              </a:rPr>
              <a:t>)are there ?</a:t>
            </a:r>
            <a:endParaRPr lang="en-US" altLang="zh-CN" sz="2800" b="1">
              <a:solidFill>
                <a:srgbClr val="000000"/>
              </a:solidFill>
              <a:latin typeface="Times New Roman" panose="02020603050405020304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60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9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669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60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460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46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48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48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48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48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48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48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4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" fill="hold"/>
                                        <p:tgtEl>
                                          <p:spTgt spid="2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29688 -0.00037037 L 0.290833 -0.0603704 " pathEditMode="relative" rAng="0" ptsTypes="">
                                      <p:cBhvr>
                                        <p:cTn id="50" dur="1000" fill="hold"/>
                                        <p:tgtEl>
                                          <p:spTgt spid="348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5" y="-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104167 -0.000185185 L 0.480469 0.104167 " pathEditMode="relative" rAng="0" ptsTypes="">
                                      <p:cBhvr>
                                        <p:cTn id="54" dur="1000" fill="hold"/>
                                        <p:tgtEl>
                                          <p:spTgt spid="348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2" y="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07812 -0.00694444 L 0.140365 0.375278 " pathEditMode="relative" rAng="0" ptsTypes="">
                                      <p:cBhvr>
                                        <p:cTn id="58" dur="1000" fill="hold"/>
                                        <p:tgtEl>
                                          <p:spTgt spid="348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4" y="1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96875 0.0150926 L 0.20125 0.416019 " pathEditMode="relative" rAng="0" ptsTypes="">
                                      <p:cBhvr>
                                        <p:cTn id="62" dur="1000" fill="hold"/>
                                        <p:tgtEl>
                                          <p:spTgt spid="348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7" y="2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76042 -0.00314815 L 0.254427 0.794352 " pathEditMode="relative" rAng="0" ptsTypes="">
                                      <p:cBhvr>
                                        <p:cTn id="6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4" y="4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5" grpId="0"/>
      <p:bldP spid="166916" grpId="0"/>
      <p:bldP spid="46087" grpId="0"/>
      <p:bldP spid="46088" grpId="0"/>
      <p:bldP spid="46089" grpId="0"/>
      <p:bldP spid="34832" grpId="0" bldLvl="0" animBg="1"/>
      <p:bldP spid="34832" grpId="1" bldLvl="0" animBg="1"/>
      <p:bldP spid="34834" grpId="1" bldLvl="0" animBg="1"/>
      <p:bldP spid="34834" grpId="2" animBg="1"/>
      <p:bldP spid="34835" grpId="0" bldLvl="0" animBg="1"/>
      <p:bldP spid="34835" grpId="1" bldLvl="0" animBg="1"/>
      <p:bldP spid="2" grpId="1" bldLvl="0" animBg="1"/>
      <p:bldP spid="2" grpId="2" bldLvl="0" animBg="1"/>
      <p:bldP spid="34833" grpId="0" bldLvl="0" animBg="1"/>
      <p:bldP spid="34833" grpId="1" bldLvl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文本框 10242"/>
          <p:cNvSpPr txBox="1"/>
          <p:nvPr/>
        </p:nvSpPr>
        <p:spPr>
          <a:xfrm>
            <a:off x="1885950" y="252413"/>
            <a:ext cx="309880" cy="36830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/>
          <a:p>
            <a:endParaRPr lang="zh-CN" altLang="en-US" dirty="0"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19459" name="文本框 10243"/>
          <p:cNvSpPr txBox="1"/>
          <p:nvPr/>
        </p:nvSpPr>
        <p:spPr>
          <a:xfrm>
            <a:off x="1918335" y="985203"/>
            <a:ext cx="5300345" cy="76835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9525">
            <a:noFill/>
          </a:ln>
        </p:spPr>
        <p:txBody>
          <a:bodyPr wrap="none" anchor="t" anchorCtr="0">
            <a:spAutoFit/>
          </a:bodyPr>
          <a:lstStyle/>
          <a:p>
            <a:r>
              <a:rPr lang="en-US" altLang="zh-CN" sz="4400" b="1" dirty="0">
                <a:solidFill>
                  <a:schemeClr val="tx1"/>
                </a:solidFill>
                <a:latin typeface="Times New Roman" panose="02020603050405020304" charset="0"/>
                <a:ea typeface="黑体" panose="02010609060101010101" charset="-122"/>
              </a:rPr>
              <a:t>Task2: Read</a:t>
            </a:r>
            <a:r>
              <a:rPr lang="zh-CN" altLang="en-US" sz="4400" b="1" dirty="0">
                <a:solidFill>
                  <a:schemeClr val="tx1"/>
                </a:solidFill>
                <a:latin typeface="Times New Roman" panose="02020603050405020304" charset="0"/>
                <a:ea typeface="黑体" panose="02010609060101010101" charset="-122"/>
              </a:rPr>
              <a:t> and </a:t>
            </a:r>
            <a:r>
              <a:rPr lang="en-US" altLang="zh-CN" sz="4400" b="1" dirty="0">
                <a:solidFill>
                  <a:schemeClr val="tx1"/>
                </a:solidFill>
                <a:latin typeface="Times New Roman" panose="02020603050405020304" charset="0"/>
                <a:ea typeface="黑体" panose="02010609060101010101" charset="-122"/>
              </a:rPr>
              <a:t>find</a:t>
            </a:r>
            <a:endParaRPr lang="en-US" altLang="zh-CN" sz="4400" b="1" dirty="0">
              <a:solidFill>
                <a:schemeClr val="tx1"/>
              </a:solidFill>
              <a:latin typeface="Times New Roman" panose="02020603050405020304" charset="0"/>
              <a:ea typeface="黑体" panose="02010609060101010101" charset="-122"/>
            </a:endParaRPr>
          </a:p>
        </p:txBody>
      </p:sp>
      <p:sp>
        <p:nvSpPr>
          <p:cNvPr id="19460" name="文本框 10244"/>
          <p:cNvSpPr txBox="1"/>
          <p:nvPr/>
        </p:nvSpPr>
        <p:spPr>
          <a:xfrm>
            <a:off x="3794125" y="1844675"/>
            <a:ext cx="309880" cy="36830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/>
          <a:p>
            <a:endParaRPr lang="zh-CN" altLang="en-US" dirty="0"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19462" name="文本框 10246"/>
          <p:cNvSpPr txBox="1"/>
          <p:nvPr/>
        </p:nvSpPr>
        <p:spPr>
          <a:xfrm>
            <a:off x="6423025" y="309563"/>
            <a:ext cx="309880" cy="36830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/>
          <a:p>
            <a:endParaRPr lang="zh-CN" altLang="en-US" dirty="0"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grpSp>
        <p:nvGrpSpPr>
          <p:cNvPr id="114" name="组合 113"/>
          <p:cNvGrpSpPr/>
          <p:nvPr/>
        </p:nvGrpSpPr>
        <p:grpSpPr>
          <a:xfrm>
            <a:off x="375149" y="907777"/>
            <a:ext cx="1059102" cy="1022996"/>
            <a:chOff x="10101876" y="4297860"/>
            <a:chExt cx="1826037" cy="1763786"/>
          </a:xfrm>
        </p:grpSpPr>
        <p:sp>
          <p:nvSpPr>
            <p:cNvPr id="10" name="Freeform 26"/>
            <p:cNvSpPr>
              <a:spLocks noEditPoints="1"/>
            </p:cNvSpPr>
            <p:nvPr/>
          </p:nvSpPr>
          <p:spPr bwMode="auto">
            <a:xfrm>
              <a:off x="10122627" y="4297860"/>
              <a:ext cx="1745111" cy="1763786"/>
            </a:xfrm>
            <a:custGeom>
              <a:avLst/>
              <a:gdLst>
                <a:gd name="T0" fmla="*/ 341 w 356"/>
                <a:gd name="T1" fmla="*/ 95 h 359"/>
                <a:gd name="T2" fmla="*/ 210 w 356"/>
                <a:gd name="T3" fmla="*/ 14 h 359"/>
                <a:gd name="T4" fmla="*/ 60 w 356"/>
                <a:gd name="T5" fmla="*/ 72 h 359"/>
                <a:gd name="T6" fmla="*/ 43 w 356"/>
                <a:gd name="T7" fmla="*/ 111 h 359"/>
                <a:gd name="T8" fmla="*/ 37 w 356"/>
                <a:gd name="T9" fmla="*/ 119 h 359"/>
                <a:gd name="T10" fmla="*/ 13 w 356"/>
                <a:gd name="T11" fmla="*/ 165 h 359"/>
                <a:gd name="T12" fmla="*/ 41 w 356"/>
                <a:gd name="T13" fmla="*/ 301 h 359"/>
                <a:gd name="T14" fmla="*/ 213 w 356"/>
                <a:gd name="T15" fmla="*/ 343 h 359"/>
                <a:gd name="T16" fmla="*/ 337 w 356"/>
                <a:gd name="T17" fmla="*/ 217 h 359"/>
                <a:gd name="T18" fmla="*/ 341 w 356"/>
                <a:gd name="T19" fmla="*/ 95 h 359"/>
                <a:gd name="T20" fmla="*/ 278 w 356"/>
                <a:gd name="T21" fmla="*/ 170 h 359"/>
                <a:gd name="T22" fmla="*/ 278 w 356"/>
                <a:gd name="T23" fmla="*/ 159 h 359"/>
                <a:gd name="T24" fmla="*/ 279 w 356"/>
                <a:gd name="T25" fmla="*/ 153 h 359"/>
                <a:gd name="T26" fmla="*/ 280 w 356"/>
                <a:gd name="T27" fmla="*/ 144 h 359"/>
                <a:gd name="T28" fmla="*/ 278 w 356"/>
                <a:gd name="T29" fmla="*/ 170 h 359"/>
                <a:gd name="T30" fmla="*/ 274 w 356"/>
                <a:gd name="T31" fmla="*/ 226 h 359"/>
                <a:gd name="T32" fmla="*/ 276 w 356"/>
                <a:gd name="T33" fmla="*/ 220 h 359"/>
                <a:gd name="T34" fmla="*/ 278 w 356"/>
                <a:gd name="T35" fmla="*/ 211 h 359"/>
                <a:gd name="T36" fmla="*/ 297 w 356"/>
                <a:gd name="T37" fmla="*/ 179 h 359"/>
                <a:gd name="T38" fmla="*/ 298 w 356"/>
                <a:gd name="T39" fmla="*/ 175 h 359"/>
                <a:gd name="T40" fmla="*/ 291 w 356"/>
                <a:gd name="T41" fmla="*/ 199 h 359"/>
                <a:gd name="T42" fmla="*/ 274 w 356"/>
                <a:gd name="T43" fmla="*/ 226 h 359"/>
                <a:gd name="T44" fmla="*/ 325 w 356"/>
                <a:gd name="T45" fmla="*/ 117 h 359"/>
                <a:gd name="T46" fmla="*/ 281 w 356"/>
                <a:gd name="T47" fmla="*/ 54 h 359"/>
                <a:gd name="T48" fmla="*/ 325 w 356"/>
                <a:gd name="T49" fmla="*/ 117 h 359"/>
                <a:gd name="T50" fmla="*/ 31 w 356"/>
                <a:gd name="T51" fmla="*/ 188 h 359"/>
                <a:gd name="T52" fmla="*/ 34 w 356"/>
                <a:gd name="T53" fmla="*/ 188 h 359"/>
                <a:gd name="T54" fmla="*/ 34 w 356"/>
                <a:gd name="T55" fmla="*/ 189 h 359"/>
                <a:gd name="T56" fmla="*/ 42 w 356"/>
                <a:gd name="T57" fmla="*/ 198 h 359"/>
                <a:gd name="T58" fmla="*/ 43 w 356"/>
                <a:gd name="T59" fmla="*/ 198 h 359"/>
                <a:gd name="T60" fmla="*/ 31 w 356"/>
                <a:gd name="T61" fmla="*/ 235 h 359"/>
                <a:gd name="T62" fmla="*/ 31 w 356"/>
                <a:gd name="T63" fmla="*/ 188 h 359"/>
                <a:gd name="T64" fmla="*/ 66 w 356"/>
                <a:gd name="T65" fmla="*/ 296 h 359"/>
                <a:gd name="T66" fmla="*/ 44 w 356"/>
                <a:gd name="T67" fmla="*/ 270 h 359"/>
                <a:gd name="T68" fmla="*/ 50 w 356"/>
                <a:gd name="T69" fmla="*/ 270 h 359"/>
                <a:gd name="T70" fmla="*/ 67 w 356"/>
                <a:gd name="T71" fmla="*/ 285 h 359"/>
                <a:gd name="T72" fmla="*/ 132 w 356"/>
                <a:gd name="T73" fmla="*/ 310 h 359"/>
                <a:gd name="T74" fmla="*/ 159 w 356"/>
                <a:gd name="T75" fmla="*/ 313 h 359"/>
                <a:gd name="T76" fmla="*/ 165 w 356"/>
                <a:gd name="T77" fmla="*/ 313 h 359"/>
                <a:gd name="T78" fmla="*/ 262 w 356"/>
                <a:gd name="T79" fmla="*/ 296 h 359"/>
                <a:gd name="T80" fmla="*/ 253 w 356"/>
                <a:gd name="T81" fmla="*/ 303 h 359"/>
                <a:gd name="T82" fmla="*/ 66 w 356"/>
                <a:gd name="T83" fmla="*/ 296 h 3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356" h="359">
                  <a:moveTo>
                    <a:pt x="341" y="95"/>
                  </a:moveTo>
                  <a:cubicBezTo>
                    <a:pt x="320" y="41"/>
                    <a:pt x="266" y="14"/>
                    <a:pt x="210" y="14"/>
                  </a:cubicBezTo>
                  <a:cubicBezTo>
                    <a:pt x="154" y="0"/>
                    <a:pt x="92" y="22"/>
                    <a:pt x="60" y="72"/>
                  </a:cubicBezTo>
                  <a:cubicBezTo>
                    <a:pt x="52" y="84"/>
                    <a:pt x="47" y="97"/>
                    <a:pt x="43" y="111"/>
                  </a:cubicBezTo>
                  <a:cubicBezTo>
                    <a:pt x="41" y="114"/>
                    <a:pt x="39" y="116"/>
                    <a:pt x="37" y="119"/>
                  </a:cubicBezTo>
                  <a:cubicBezTo>
                    <a:pt x="25" y="133"/>
                    <a:pt x="13" y="149"/>
                    <a:pt x="13" y="165"/>
                  </a:cubicBezTo>
                  <a:cubicBezTo>
                    <a:pt x="0" y="211"/>
                    <a:pt x="9" y="264"/>
                    <a:pt x="41" y="301"/>
                  </a:cubicBezTo>
                  <a:cubicBezTo>
                    <a:pt x="82" y="349"/>
                    <a:pt x="155" y="359"/>
                    <a:pt x="213" y="343"/>
                  </a:cubicBezTo>
                  <a:cubicBezTo>
                    <a:pt x="276" y="327"/>
                    <a:pt x="325" y="279"/>
                    <a:pt x="337" y="217"/>
                  </a:cubicBezTo>
                  <a:cubicBezTo>
                    <a:pt x="354" y="179"/>
                    <a:pt x="356" y="136"/>
                    <a:pt x="341" y="95"/>
                  </a:cubicBezTo>
                  <a:close/>
                  <a:moveTo>
                    <a:pt x="278" y="170"/>
                  </a:moveTo>
                  <a:cubicBezTo>
                    <a:pt x="278" y="166"/>
                    <a:pt x="278" y="163"/>
                    <a:pt x="278" y="159"/>
                  </a:cubicBezTo>
                  <a:cubicBezTo>
                    <a:pt x="279" y="157"/>
                    <a:pt x="279" y="155"/>
                    <a:pt x="279" y="153"/>
                  </a:cubicBezTo>
                  <a:cubicBezTo>
                    <a:pt x="280" y="150"/>
                    <a:pt x="280" y="147"/>
                    <a:pt x="280" y="144"/>
                  </a:cubicBezTo>
                  <a:cubicBezTo>
                    <a:pt x="281" y="153"/>
                    <a:pt x="280" y="162"/>
                    <a:pt x="278" y="170"/>
                  </a:cubicBezTo>
                  <a:close/>
                  <a:moveTo>
                    <a:pt x="274" y="226"/>
                  </a:moveTo>
                  <a:cubicBezTo>
                    <a:pt x="275" y="224"/>
                    <a:pt x="276" y="222"/>
                    <a:pt x="276" y="220"/>
                  </a:cubicBezTo>
                  <a:cubicBezTo>
                    <a:pt x="277" y="217"/>
                    <a:pt x="277" y="214"/>
                    <a:pt x="278" y="211"/>
                  </a:cubicBezTo>
                  <a:cubicBezTo>
                    <a:pt x="286" y="202"/>
                    <a:pt x="293" y="191"/>
                    <a:pt x="297" y="179"/>
                  </a:cubicBezTo>
                  <a:cubicBezTo>
                    <a:pt x="298" y="178"/>
                    <a:pt x="298" y="176"/>
                    <a:pt x="298" y="175"/>
                  </a:cubicBezTo>
                  <a:cubicBezTo>
                    <a:pt x="297" y="183"/>
                    <a:pt x="295" y="191"/>
                    <a:pt x="291" y="199"/>
                  </a:cubicBezTo>
                  <a:cubicBezTo>
                    <a:pt x="287" y="209"/>
                    <a:pt x="281" y="218"/>
                    <a:pt x="274" y="226"/>
                  </a:cubicBezTo>
                  <a:close/>
                  <a:moveTo>
                    <a:pt x="325" y="117"/>
                  </a:moveTo>
                  <a:cubicBezTo>
                    <a:pt x="315" y="93"/>
                    <a:pt x="299" y="71"/>
                    <a:pt x="281" y="54"/>
                  </a:cubicBezTo>
                  <a:cubicBezTo>
                    <a:pt x="304" y="69"/>
                    <a:pt x="318" y="91"/>
                    <a:pt x="325" y="117"/>
                  </a:cubicBezTo>
                  <a:close/>
                  <a:moveTo>
                    <a:pt x="31" y="188"/>
                  </a:moveTo>
                  <a:cubicBezTo>
                    <a:pt x="32" y="188"/>
                    <a:pt x="33" y="188"/>
                    <a:pt x="34" y="188"/>
                  </a:cubicBezTo>
                  <a:cubicBezTo>
                    <a:pt x="34" y="189"/>
                    <a:pt x="34" y="189"/>
                    <a:pt x="34" y="189"/>
                  </a:cubicBezTo>
                  <a:cubicBezTo>
                    <a:pt x="34" y="193"/>
                    <a:pt x="38" y="197"/>
                    <a:pt x="42" y="198"/>
                  </a:cubicBezTo>
                  <a:cubicBezTo>
                    <a:pt x="43" y="198"/>
                    <a:pt x="43" y="198"/>
                    <a:pt x="43" y="198"/>
                  </a:cubicBezTo>
                  <a:cubicBezTo>
                    <a:pt x="36" y="210"/>
                    <a:pt x="32" y="223"/>
                    <a:pt x="31" y="235"/>
                  </a:cubicBezTo>
                  <a:cubicBezTo>
                    <a:pt x="28" y="220"/>
                    <a:pt x="28" y="204"/>
                    <a:pt x="31" y="188"/>
                  </a:cubicBezTo>
                  <a:close/>
                  <a:moveTo>
                    <a:pt x="66" y="296"/>
                  </a:moveTo>
                  <a:cubicBezTo>
                    <a:pt x="57" y="289"/>
                    <a:pt x="50" y="280"/>
                    <a:pt x="44" y="270"/>
                  </a:cubicBezTo>
                  <a:cubicBezTo>
                    <a:pt x="46" y="270"/>
                    <a:pt x="48" y="270"/>
                    <a:pt x="50" y="270"/>
                  </a:cubicBezTo>
                  <a:cubicBezTo>
                    <a:pt x="55" y="275"/>
                    <a:pt x="61" y="280"/>
                    <a:pt x="67" y="285"/>
                  </a:cubicBezTo>
                  <a:cubicBezTo>
                    <a:pt x="84" y="298"/>
                    <a:pt x="109" y="314"/>
                    <a:pt x="132" y="310"/>
                  </a:cubicBezTo>
                  <a:cubicBezTo>
                    <a:pt x="139" y="315"/>
                    <a:pt x="150" y="315"/>
                    <a:pt x="159" y="313"/>
                  </a:cubicBezTo>
                  <a:cubicBezTo>
                    <a:pt x="161" y="313"/>
                    <a:pt x="163" y="313"/>
                    <a:pt x="165" y="313"/>
                  </a:cubicBezTo>
                  <a:cubicBezTo>
                    <a:pt x="198" y="318"/>
                    <a:pt x="232" y="312"/>
                    <a:pt x="262" y="296"/>
                  </a:cubicBezTo>
                  <a:cubicBezTo>
                    <a:pt x="259" y="298"/>
                    <a:pt x="256" y="301"/>
                    <a:pt x="253" y="303"/>
                  </a:cubicBezTo>
                  <a:cubicBezTo>
                    <a:pt x="198" y="338"/>
                    <a:pt x="117" y="340"/>
                    <a:pt x="66" y="296"/>
                  </a:cubicBezTo>
                  <a:close/>
                </a:path>
              </a:pathLst>
            </a:custGeom>
            <a:solidFill>
              <a:srgbClr val="F9E78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  <p:sp>
          <p:nvSpPr>
            <p:cNvPr id="11" name="Freeform 27"/>
            <p:cNvSpPr>
              <a:spLocks noEditPoints="1"/>
            </p:cNvSpPr>
            <p:nvPr/>
          </p:nvSpPr>
          <p:spPr bwMode="auto">
            <a:xfrm>
              <a:off x="10809465" y="5343682"/>
              <a:ext cx="377658" cy="354833"/>
            </a:xfrm>
            <a:custGeom>
              <a:avLst/>
              <a:gdLst>
                <a:gd name="T0" fmla="*/ 75 w 77"/>
                <a:gd name="T1" fmla="*/ 21 h 72"/>
                <a:gd name="T2" fmla="*/ 77 w 77"/>
                <a:gd name="T3" fmla="*/ 14 h 72"/>
                <a:gd name="T4" fmla="*/ 73 w 77"/>
                <a:gd name="T5" fmla="*/ 8 h 72"/>
                <a:gd name="T6" fmla="*/ 36 w 77"/>
                <a:gd name="T7" fmla="*/ 12 h 72"/>
                <a:gd name="T8" fmla="*/ 28 w 77"/>
                <a:gd name="T9" fmla="*/ 17 h 72"/>
                <a:gd name="T10" fmla="*/ 28 w 77"/>
                <a:gd name="T11" fmla="*/ 17 h 72"/>
                <a:gd name="T12" fmla="*/ 27 w 77"/>
                <a:gd name="T13" fmla="*/ 16 h 72"/>
                <a:gd name="T14" fmla="*/ 22 w 77"/>
                <a:gd name="T15" fmla="*/ 13 h 72"/>
                <a:gd name="T16" fmla="*/ 21 w 77"/>
                <a:gd name="T17" fmla="*/ 12 h 72"/>
                <a:gd name="T18" fmla="*/ 10 w 77"/>
                <a:gd name="T19" fmla="*/ 12 h 72"/>
                <a:gd name="T20" fmla="*/ 1 w 77"/>
                <a:gd name="T21" fmla="*/ 18 h 72"/>
                <a:gd name="T22" fmla="*/ 14 w 77"/>
                <a:gd name="T23" fmla="*/ 56 h 72"/>
                <a:gd name="T24" fmla="*/ 30 w 77"/>
                <a:gd name="T25" fmla="*/ 70 h 72"/>
                <a:gd name="T26" fmla="*/ 36 w 77"/>
                <a:gd name="T27" fmla="*/ 69 h 72"/>
                <a:gd name="T28" fmla="*/ 36 w 77"/>
                <a:gd name="T29" fmla="*/ 70 h 72"/>
                <a:gd name="T30" fmla="*/ 43 w 77"/>
                <a:gd name="T31" fmla="*/ 69 h 72"/>
                <a:gd name="T32" fmla="*/ 53 w 77"/>
                <a:gd name="T33" fmla="*/ 69 h 72"/>
                <a:gd name="T34" fmla="*/ 68 w 77"/>
                <a:gd name="T35" fmla="*/ 42 h 72"/>
                <a:gd name="T36" fmla="*/ 73 w 77"/>
                <a:gd name="T37" fmla="*/ 34 h 72"/>
                <a:gd name="T38" fmla="*/ 73 w 77"/>
                <a:gd name="T39" fmla="*/ 29 h 72"/>
                <a:gd name="T40" fmla="*/ 73 w 77"/>
                <a:gd name="T41" fmla="*/ 29 h 72"/>
                <a:gd name="T42" fmla="*/ 75 w 77"/>
                <a:gd name="T43" fmla="*/ 21 h 72"/>
                <a:gd name="T44" fmla="*/ 55 w 77"/>
                <a:gd name="T45" fmla="*/ 23 h 72"/>
                <a:gd name="T46" fmla="*/ 55 w 77"/>
                <a:gd name="T47" fmla="*/ 22 h 72"/>
                <a:gd name="T48" fmla="*/ 48 w 77"/>
                <a:gd name="T49" fmla="*/ 17 h 72"/>
                <a:gd name="T50" fmla="*/ 52 w 77"/>
                <a:gd name="T51" fmla="*/ 16 h 72"/>
                <a:gd name="T52" fmla="*/ 66 w 77"/>
                <a:gd name="T53" fmla="*/ 17 h 72"/>
                <a:gd name="T54" fmla="*/ 65 w 77"/>
                <a:gd name="T55" fmla="*/ 20 h 72"/>
                <a:gd name="T56" fmla="*/ 55 w 77"/>
                <a:gd name="T57" fmla="*/ 23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77" h="72">
                  <a:moveTo>
                    <a:pt x="75" y="21"/>
                  </a:moveTo>
                  <a:cubicBezTo>
                    <a:pt x="76" y="19"/>
                    <a:pt x="77" y="17"/>
                    <a:pt x="77" y="14"/>
                  </a:cubicBezTo>
                  <a:cubicBezTo>
                    <a:pt x="77" y="11"/>
                    <a:pt x="76" y="9"/>
                    <a:pt x="73" y="8"/>
                  </a:cubicBezTo>
                  <a:cubicBezTo>
                    <a:pt x="64" y="4"/>
                    <a:pt x="40" y="0"/>
                    <a:pt x="36" y="12"/>
                  </a:cubicBezTo>
                  <a:cubicBezTo>
                    <a:pt x="32" y="11"/>
                    <a:pt x="29" y="12"/>
                    <a:pt x="28" y="17"/>
                  </a:cubicBezTo>
                  <a:cubicBezTo>
                    <a:pt x="28" y="17"/>
                    <a:pt x="28" y="17"/>
                    <a:pt x="28" y="17"/>
                  </a:cubicBezTo>
                  <a:cubicBezTo>
                    <a:pt x="27" y="17"/>
                    <a:pt x="27" y="16"/>
                    <a:pt x="27" y="16"/>
                  </a:cubicBezTo>
                  <a:cubicBezTo>
                    <a:pt x="27" y="12"/>
                    <a:pt x="24" y="11"/>
                    <a:pt x="22" y="13"/>
                  </a:cubicBezTo>
                  <a:cubicBezTo>
                    <a:pt x="21" y="12"/>
                    <a:pt x="21" y="12"/>
                    <a:pt x="21" y="12"/>
                  </a:cubicBezTo>
                  <a:cubicBezTo>
                    <a:pt x="18" y="8"/>
                    <a:pt x="13" y="8"/>
                    <a:pt x="10" y="12"/>
                  </a:cubicBezTo>
                  <a:cubicBezTo>
                    <a:pt x="6" y="11"/>
                    <a:pt x="2" y="13"/>
                    <a:pt x="1" y="18"/>
                  </a:cubicBezTo>
                  <a:cubicBezTo>
                    <a:pt x="0" y="33"/>
                    <a:pt x="3" y="47"/>
                    <a:pt x="14" y="56"/>
                  </a:cubicBezTo>
                  <a:cubicBezTo>
                    <a:pt x="17" y="62"/>
                    <a:pt x="22" y="67"/>
                    <a:pt x="30" y="70"/>
                  </a:cubicBezTo>
                  <a:cubicBezTo>
                    <a:pt x="32" y="71"/>
                    <a:pt x="34" y="70"/>
                    <a:pt x="36" y="69"/>
                  </a:cubicBezTo>
                  <a:cubicBezTo>
                    <a:pt x="36" y="70"/>
                    <a:pt x="36" y="70"/>
                    <a:pt x="36" y="70"/>
                  </a:cubicBezTo>
                  <a:cubicBezTo>
                    <a:pt x="38" y="71"/>
                    <a:pt x="41" y="71"/>
                    <a:pt x="43" y="69"/>
                  </a:cubicBezTo>
                  <a:cubicBezTo>
                    <a:pt x="46" y="72"/>
                    <a:pt x="50" y="71"/>
                    <a:pt x="53" y="69"/>
                  </a:cubicBezTo>
                  <a:cubicBezTo>
                    <a:pt x="61" y="62"/>
                    <a:pt x="66" y="52"/>
                    <a:pt x="68" y="42"/>
                  </a:cubicBezTo>
                  <a:cubicBezTo>
                    <a:pt x="71" y="40"/>
                    <a:pt x="73" y="37"/>
                    <a:pt x="73" y="34"/>
                  </a:cubicBezTo>
                  <a:cubicBezTo>
                    <a:pt x="74" y="32"/>
                    <a:pt x="73" y="30"/>
                    <a:pt x="73" y="29"/>
                  </a:cubicBezTo>
                  <a:cubicBezTo>
                    <a:pt x="73" y="29"/>
                    <a:pt x="73" y="29"/>
                    <a:pt x="73" y="29"/>
                  </a:cubicBezTo>
                  <a:cubicBezTo>
                    <a:pt x="74" y="26"/>
                    <a:pt x="75" y="23"/>
                    <a:pt x="75" y="21"/>
                  </a:cubicBezTo>
                  <a:close/>
                  <a:moveTo>
                    <a:pt x="55" y="23"/>
                  </a:moveTo>
                  <a:cubicBezTo>
                    <a:pt x="55" y="22"/>
                    <a:pt x="55" y="22"/>
                    <a:pt x="55" y="22"/>
                  </a:cubicBezTo>
                  <a:cubicBezTo>
                    <a:pt x="53" y="19"/>
                    <a:pt x="51" y="17"/>
                    <a:pt x="48" y="17"/>
                  </a:cubicBezTo>
                  <a:cubicBezTo>
                    <a:pt x="49" y="16"/>
                    <a:pt x="50" y="16"/>
                    <a:pt x="52" y="16"/>
                  </a:cubicBezTo>
                  <a:cubicBezTo>
                    <a:pt x="56" y="15"/>
                    <a:pt x="61" y="16"/>
                    <a:pt x="66" y="17"/>
                  </a:cubicBezTo>
                  <a:cubicBezTo>
                    <a:pt x="66" y="18"/>
                    <a:pt x="65" y="19"/>
                    <a:pt x="65" y="20"/>
                  </a:cubicBezTo>
                  <a:cubicBezTo>
                    <a:pt x="62" y="18"/>
                    <a:pt x="57" y="19"/>
                    <a:pt x="55" y="23"/>
                  </a:cubicBezTo>
                  <a:close/>
                </a:path>
              </a:pathLst>
            </a:custGeom>
            <a:solidFill>
              <a:srgbClr val="E580B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  <p:sp>
          <p:nvSpPr>
            <p:cNvPr id="84" name="Freeform 118"/>
            <p:cNvSpPr>
              <a:spLocks noEditPoints="1"/>
            </p:cNvSpPr>
            <p:nvPr/>
          </p:nvSpPr>
          <p:spPr bwMode="auto">
            <a:xfrm>
              <a:off x="10101876" y="4316535"/>
              <a:ext cx="1826037" cy="1740961"/>
            </a:xfrm>
            <a:custGeom>
              <a:avLst/>
              <a:gdLst>
                <a:gd name="T0" fmla="*/ 256 w 372"/>
                <a:gd name="T1" fmla="*/ 37 h 354"/>
                <a:gd name="T2" fmla="*/ 123 w 372"/>
                <a:gd name="T3" fmla="*/ 21 h 354"/>
                <a:gd name="T4" fmla="*/ 17 w 372"/>
                <a:gd name="T5" fmla="*/ 149 h 354"/>
                <a:gd name="T6" fmla="*/ 66 w 372"/>
                <a:gd name="T7" fmla="*/ 301 h 354"/>
                <a:gd name="T8" fmla="*/ 249 w 372"/>
                <a:gd name="T9" fmla="*/ 333 h 354"/>
                <a:gd name="T10" fmla="*/ 369 w 372"/>
                <a:gd name="T11" fmla="*/ 167 h 354"/>
                <a:gd name="T12" fmla="*/ 256 w 372"/>
                <a:gd name="T13" fmla="*/ 37 h 354"/>
                <a:gd name="T14" fmla="*/ 302 w 372"/>
                <a:gd name="T15" fmla="*/ 275 h 354"/>
                <a:gd name="T16" fmla="*/ 141 w 372"/>
                <a:gd name="T17" fmla="*/ 316 h 354"/>
                <a:gd name="T18" fmla="*/ 30 w 372"/>
                <a:gd name="T19" fmla="*/ 175 h 354"/>
                <a:gd name="T20" fmla="*/ 116 w 372"/>
                <a:gd name="T21" fmla="*/ 42 h 354"/>
                <a:gd name="T22" fmla="*/ 239 w 372"/>
                <a:gd name="T23" fmla="*/ 38 h 354"/>
                <a:gd name="T24" fmla="*/ 237 w 372"/>
                <a:gd name="T25" fmla="*/ 38 h 354"/>
                <a:gd name="T26" fmla="*/ 235 w 372"/>
                <a:gd name="T27" fmla="*/ 54 h 354"/>
                <a:gd name="T28" fmla="*/ 268 w 372"/>
                <a:gd name="T29" fmla="*/ 59 h 354"/>
                <a:gd name="T30" fmla="*/ 270 w 372"/>
                <a:gd name="T31" fmla="*/ 61 h 354"/>
                <a:gd name="T32" fmla="*/ 276 w 372"/>
                <a:gd name="T33" fmla="*/ 61 h 354"/>
                <a:gd name="T34" fmla="*/ 312 w 372"/>
                <a:gd name="T35" fmla="*/ 79 h 354"/>
                <a:gd name="T36" fmla="*/ 346 w 372"/>
                <a:gd name="T37" fmla="*/ 136 h 354"/>
                <a:gd name="T38" fmla="*/ 302 w 372"/>
                <a:gd name="T39" fmla="*/ 275 h 3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372" h="354">
                  <a:moveTo>
                    <a:pt x="256" y="37"/>
                  </a:moveTo>
                  <a:cubicBezTo>
                    <a:pt x="218" y="8"/>
                    <a:pt x="170" y="0"/>
                    <a:pt x="123" y="21"/>
                  </a:cubicBezTo>
                  <a:cubicBezTo>
                    <a:pt x="71" y="44"/>
                    <a:pt x="32" y="95"/>
                    <a:pt x="17" y="149"/>
                  </a:cubicBezTo>
                  <a:cubicBezTo>
                    <a:pt x="0" y="207"/>
                    <a:pt x="19" y="264"/>
                    <a:pt x="66" y="301"/>
                  </a:cubicBezTo>
                  <a:cubicBezTo>
                    <a:pt x="116" y="339"/>
                    <a:pt x="189" y="354"/>
                    <a:pt x="249" y="333"/>
                  </a:cubicBezTo>
                  <a:cubicBezTo>
                    <a:pt x="318" y="309"/>
                    <a:pt x="365" y="239"/>
                    <a:pt x="369" y="167"/>
                  </a:cubicBezTo>
                  <a:cubicBezTo>
                    <a:pt x="372" y="99"/>
                    <a:pt x="323" y="39"/>
                    <a:pt x="256" y="37"/>
                  </a:cubicBezTo>
                  <a:close/>
                  <a:moveTo>
                    <a:pt x="302" y="275"/>
                  </a:moveTo>
                  <a:cubicBezTo>
                    <a:pt x="260" y="320"/>
                    <a:pt x="199" y="332"/>
                    <a:pt x="141" y="316"/>
                  </a:cubicBezTo>
                  <a:cubicBezTo>
                    <a:pt x="75" y="296"/>
                    <a:pt x="23" y="248"/>
                    <a:pt x="30" y="175"/>
                  </a:cubicBezTo>
                  <a:cubicBezTo>
                    <a:pt x="35" y="122"/>
                    <a:pt x="72" y="71"/>
                    <a:pt x="116" y="42"/>
                  </a:cubicBezTo>
                  <a:cubicBezTo>
                    <a:pt x="157" y="17"/>
                    <a:pt x="201" y="17"/>
                    <a:pt x="239" y="38"/>
                  </a:cubicBezTo>
                  <a:cubicBezTo>
                    <a:pt x="238" y="38"/>
                    <a:pt x="238" y="38"/>
                    <a:pt x="237" y="38"/>
                  </a:cubicBezTo>
                  <a:cubicBezTo>
                    <a:pt x="229" y="39"/>
                    <a:pt x="225" y="52"/>
                    <a:pt x="235" y="54"/>
                  </a:cubicBezTo>
                  <a:cubicBezTo>
                    <a:pt x="246" y="55"/>
                    <a:pt x="257" y="57"/>
                    <a:pt x="268" y="59"/>
                  </a:cubicBezTo>
                  <a:cubicBezTo>
                    <a:pt x="269" y="60"/>
                    <a:pt x="269" y="61"/>
                    <a:pt x="270" y="61"/>
                  </a:cubicBezTo>
                  <a:cubicBezTo>
                    <a:pt x="272" y="63"/>
                    <a:pt x="274" y="63"/>
                    <a:pt x="276" y="61"/>
                  </a:cubicBezTo>
                  <a:cubicBezTo>
                    <a:pt x="289" y="65"/>
                    <a:pt x="301" y="70"/>
                    <a:pt x="312" y="79"/>
                  </a:cubicBezTo>
                  <a:cubicBezTo>
                    <a:pt x="331" y="93"/>
                    <a:pt x="341" y="113"/>
                    <a:pt x="346" y="136"/>
                  </a:cubicBezTo>
                  <a:cubicBezTo>
                    <a:pt x="356" y="185"/>
                    <a:pt x="335" y="239"/>
                    <a:pt x="302" y="275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  <p:sp>
          <p:nvSpPr>
            <p:cNvPr id="85" name="Freeform 119"/>
            <p:cNvSpPr>
              <a:spLocks noEditPoints="1"/>
            </p:cNvSpPr>
            <p:nvPr/>
          </p:nvSpPr>
          <p:spPr bwMode="auto">
            <a:xfrm>
              <a:off x="10469158" y="5078076"/>
              <a:ext cx="1006396" cy="688914"/>
            </a:xfrm>
            <a:custGeom>
              <a:avLst/>
              <a:gdLst>
                <a:gd name="T0" fmla="*/ 193 w 205"/>
                <a:gd name="T1" fmla="*/ 4 h 140"/>
                <a:gd name="T2" fmla="*/ 163 w 205"/>
                <a:gd name="T3" fmla="*/ 36 h 140"/>
                <a:gd name="T4" fmla="*/ 150 w 205"/>
                <a:gd name="T5" fmla="*/ 43 h 140"/>
                <a:gd name="T6" fmla="*/ 144 w 205"/>
                <a:gd name="T7" fmla="*/ 45 h 140"/>
                <a:gd name="T8" fmla="*/ 110 w 205"/>
                <a:gd name="T9" fmla="*/ 52 h 140"/>
                <a:gd name="T10" fmla="*/ 12 w 205"/>
                <a:gd name="T11" fmla="*/ 19 h 140"/>
                <a:gd name="T12" fmla="*/ 3 w 205"/>
                <a:gd name="T13" fmla="*/ 26 h 140"/>
                <a:gd name="T14" fmla="*/ 64 w 205"/>
                <a:gd name="T15" fmla="*/ 65 h 140"/>
                <a:gd name="T16" fmla="*/ 114 w 205"/>
                <a:gd name="T17" fmla="*/ 139 h 140"/>
                <a:gd name="T18" fmla="*/ 158 w 205"/>
                <a:gd name="T19" fmla="*/ 58 h 140"/>
                <a:gd name="T20" fmla="*/ 172 w 205"/>
                <a:gd name="T21" fmla="*/ 51 h 140"/>
                <a:gd name="T22" fmla="*/ 205 w 205"/>
                <a:gd name="T23" fmla="*/ 9 h 140"/>
                <a:gd name="T24" fmla="*/ 193 w 205"/>
                <a:gd name="T25" fmla="*/ 4 h 140"/>
                <a:gd name="T26" fmla="*/ 115 w 205"/>
                <a:gd name="T27" fmla="*/ 123 h 140"/>
                <a:gd name="T28" fmla="*/ 73 w 205"/>
                <a:gd name="T29" fmla="*/ 67 h 140"/>
                <a:gd name="T30" fmla="*/ 108 w 205"/>
                <a:gd name="T31" fmla="*/ 69 h 140"/>
                <a:gd name="T32" fmla="*/ 106 w 205"/>
                <a:gd name="T33" fmla="*/ 105 h 140"/>
                <a:gd name="T34" fmla="*/ 114 w 205"/>
                <a:gd name="T35" fmla="*/ 105 h 140"/>
                <a:gd name="T36" fmla="*/ 112 w 205"/>
                <a:gd name="T37" fmla="*/ 69 h 140"/>
                <a:gd name="T38" fmla="*/ 142 w 205"/>
                <a:gd name="T39" fmla="*/ 64 h 140"/>
                <a:gd name="T40" fmla="*/ 115 w 205"/>
                <a:gd name="T41" fmla="*/ 123 h 1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05" h="140">
                  <a:moveTo>
                    <a:pt x="193" y="4"/>
                  </a:moveTo>
                  <a:cubicBezTo>
                    <a:pt x="182" y="14"/>
                    <a:pt x="177" y="28"/>
                    <a:pt x="163" y="36"/>
                  </a:cubicBezTo>
                  <a:cubicBezTo>
                    <a:pt x="159" y="39"/>
                    <a:pt x="155" y="41"/>
                    <a:pt x="150" y="43"/>
                  </a:cubicBezTo>
                  <a:cubicBezTo>
                    <a:pt x="148" y="43"/>
                    <a:pt x="146" y="44"/>
                    <a:pt x="144" y="45"/>
                  </a:cubicBezTo>
                  <a:cubicBezTo>
                    <a:pt x="133" y="49"/>
                    <a:pt x="122" y="51"/>
                    <a:pt x="110" y="52"/>
                  </a:cubicBezTo>
                  <a:cubicBezTo>
                    <a:pt x="76" y="54"/>
                    <a:pt x="37" y="44"/>
                    <a:pt x="12" y="19"/>
                  </a:cubicBezTo>
                  <a:cubicBezTo>
                    <a:pt x="8" y="15"/>
                    <a:pt x="0" y="20"/>
                    <a:pt x="3" y="26"/>
                  </a:cubicBezTo>
                  <a:cubicBezTo>
                    <a:pt x="17" y="47"/>
                    <a:pt x="40" y="59"/>
                    <a:pt x="64" y="65"/>
                  </a:cubicBezTo>
                  <a:cubicBezTo>
                    <a:pt x="61" y="97"/>
                    <a:pt x="75" y="140"/>
                    <a:pt x="114" y="139"/>
                  </a:cubicBezTo>
                  <a:cubicBezTo>
                    <a:pt x="152" y="137"/>
                    <a:pt x="158" y="89"/>
                    <a:pt x="158" y="58"/>
                  </a:cubicBezTo>
                  <a:cubicBezTo>
                    <a:pt x="163" y="56"/>
                    <a:pt x="167" y="54"/>
                    <a:pt x="172" y="51"/>
                  </a:cubicBezTo>
                  <a:cubicBezTo>
                    <a:pt x="185" y="43"/>
                    <a:pt x="205" y="26"/>
                    <a:pt x="205" y="9"/>
                  </a:cubicBezTo>
                  <a:cubicBezTo>
                    <a:pt x="205" y="3"/>
                    <a:pt x="198" y="0"/>
                    <a:pt x="193" y="4"/>
                  </a:cubicBezTo>
                  <a:close/>
                  <a:moveTo>
                    <a:pt x="115" y="123"/>
                  </a:moveTo>
                  <a:cubicBezTo>
                    <a:pt x="87" y="130"/>
                    <a:pt x="77" y="90"/>
                    <a:pt x="73" y="67"/>
                  </a:cubicBezTo>
                  <a:cubicBezTo>
                    <a:pt x="85" y="68"/>
                    <a:pt x="97" y="69"/>
                    <a:pt x="108" y="69"/>
                  </a:cubicBezTo>
                  <a:cubicBezTo>
                    <a:pt x="107" y="81"/>
                    <a:pt x="106" y="93"/>
                    <a:pt x="106" y="105"/>
                  </a:cubicBezTo>
                  <a:cubicBezTo>
                    <a:pt x="106" y="110"/>
                    <a:pt x="114" y="110"/>
                    <a:pt x="114" y="105"/>
                  </a:cubicBezTo>
                  <a:cubicBezTo>
                    <a:pt x="115" y="93"/>
                    <a:pt x="113" y="81"/>
                    <a:pt x="112" y="69"/>
                  </a:cubicBezTo>
                  <a:cubicBezTo>
                    <a:pt x="122" y="68"/>
                    <a:pt x="132" y="67"/>
                    <a:pt x="142" y="64"/>
                  </a:cubicBezTo>
                  <a:cubicBezTo>
                    <a:pt x="141" y="87"/>
                    <a:pt x="138" y="117"/>
                    <a:pt x="115" y="123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  <p:sp>
          <p:nvSpPr>
            <p:cNvPr id="86" name="Freeform 120"/>
            <p:cNvSpPr/>
            <p:nvPr/>
          </p:nvSpPr>
          <p:spPr bwMode="auto">
            <a:xfrm>
              <a:off x="10601961" y="4995074"/>
              <a:ext cx="83002" cy="107902"/>
            </a:xfrm>
            <a:custGeom>
              <a:avLst/>
              <a:gdLst>
                <a:gd name="T0" fmla="*/ 17 w 17"/>
                <a:gd name="T1" fmla="*/ 5 h 22"/>
                <a:gd name="T2" fmla="*/ 14 w 17"/>
                <a:gd name="T3" fmla="*/ 2 h 22"/>
                <a:gd name="T4" fmla="*/ 12 w 17"/>
                <a:gd name="T5" fmla="*/ 1 h 22"/>
                <a:gd name="T6" fmla="*/ 8 w 17"/>
                <a:gd name="T7" fmla="*/ 0 h 22"/>
                <a:gd name="T8" fmla="*/ 7 w 17"/>
                <a:gd name="T9" fmla="*/ 1 h 22"/>
                <a:gd name="T10" fmla="*/ 5 w 17"/>
                <a:gd name="T11" fmla="*/ 1 h 22"/>
                <a:gd name="T12" fmla="*/ 1 w 17"/>
                <a:gd name="T13" fmla="*/ 4 h 22"/>
                <a:gd name="T14" fmla="*/ 0 w 17"/>
                <a:gd name="T15" fmla="*/ 12 h 22"/>
                <a:gd name="T16" fmla="*/ 2 w 17"/>
                <a:gd name="T17" fmla="*/ 19 h 22"/>
                <a:gd name="T18" fmla="*/ 4 w 17"/>
                <a:gd name="T19" fmla="*/ 21 h 22"/>
                <a:gd name="T20" fmla="*/ 7 w 17"/>
                <a:gd name="T21" fmla="*/ 22 h 22"/>
                <a:gd name="T22" fmla="*/ 10 w 17"/>
                <a:gd name="T23" fmla="*/ 21 h 22"/>
                <a:gd name="T24" fmla="*/ 13 w 17"/>
                <a:gd name="T25" fmla="*/ 19 h 22"/>
                <a:gd name="T26" fmla="*/ 14 w 17"/>
                <a:gd name="T27" fmla="*/ 17 h 22"/>
                <a:gd name="T28" fmla="*/ 16 w 17"/>
                <a:gd name="T29" fmla="*/ 13 h 22"/>
                <a:gd name="T30" fmla="*/ 17 w 17"/>
                <a:gd name="T31" fmla="*/ 5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7" h="22">
                  <a:moveTo>
                    <a:pt x="17" y="5"/>
                  </a:moveTo>
                  <a:cubicBezTo>
                    <a:pt x="17" y="4"/>
                    <a:pt x="15" y="2"/>
                    <a:pt x="14" y="2"/>
                  </a:cubicBezTo>
                  <a:cubicBezTo>
                    <a:pt x="13" y="1"/>
                    <a:pt x="13" y="1"/>
                    <a:pt x="12" y="1"/>
                  </a:cubicBezTo>
                  <a:cubicBezTo>
                    <a:pt x="11" y="0"/>
                    <a:pt x="10" y="0"/>
                    <a:pt x="8" y="0"/>
                  </a:cubicBezTo>
                  <a:cubicBezTo>
                    <a:pt x="8" y="0"/>
                    <a:pt x="7" y="1"/>
                    <a:pt x="7" y="1"/>
                  </a:cubicBezTo>
                  <a:cubicBezTo>
                    <a:pt x="6" y="1"/>
                    <a:pt x="6" y="1"/>
                    <a:pt x="5" y="1"/>
                  </a:cubicBezTo>
                  <a:cubicBezTo>
                    <a:pt x="3" y="2"/>
                    <a:pt x="2" y="3"/>
                    <a:pt x="1" y="4"/>
                  </a:cubicBezTo>
                  <a:cubicBezTo>
                    <a:pt x="0" y="7"/>
                    <a:pt x="0" y="9"/>
                    <a:pt x="0" y="12"/>
                  </a:cubicBezTo>
                  <a:cubicBezTo>
                    <a:pt x="0" y="14"/>
                    <a:pt x="0" y="17"/>
                    <a:pt x="2" y="19"/>
                  </a:cubicBezTo>
                  <a:cubicBezTo>
                    <a:pt x="2" y="20"/>
                    <a:pt x="3" y="21"/>
                    <a:pt x="4" y="21"/>
                  </a:cubicBezTo>
                  <a:cubicBezTo>
                    <a:pt x="5" y="21"/>
                    <a:pt x="6" y="22"/>
                    <a:pt x="7" y="22"/>
                  </a:cubicBezTo>
                  <a:cubicBezTo>
                    <a:pt x="8" y="22"/>
                    <a:pt x="9" y="21"/>
                    <a:pt x="10" y="21"/>
                  </a:cubicBezTo>
                  <a:cubicBezTo>
                    <a:pt x="12" y="20"/>
                    <a:pt x="13" y="20"/>
                    <a:pt x="13" y="19"/>
                  </a:cubicBezTo>
                  <a:cubicBezTo>
                    <a:pt x="14" y="17"/>
                    <a:pt x="14" y="17"/>
                    <a:pt x="14" y="17"/>
                  </a:cubicBezTo>
                  <a:cubicBezTo>
                    <a:pt x="15" y="16"/>
                    <a:pt x="15" y="14"/>
                    <a:pt x="16" y="13"/>
                  </a:cubicBezTo>
                  <a:cubicBezTo>
                    <a:pt x="17" y="10"/>
                    <a:pt x="17" y="8"/>
                    <a:pt x="17" y="5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  <p:sp>
          <p:nvSpPr>
            <p:cNvPr id="87" name="Freeform 121"/>
            <p:cNvSpPr/>
            <p:nvPr/>
          </p:nvSpPr>
          <p:spPr bwMode="auto">
            <a:xfrm>
              <a:off x="11126947" y="4872646"/>
              <a:ext cx="265605" cy="215804"/>
            </a:xfrm>
            <a:custGeom>
              <a:avLst/>
              <a:gdLst>
                <a:gd name="T0" fmla="*/ 52 w 54"/>
                <a:gd name="T1" fmla="*/ 33 h 44"/>
                <a:gd name="T2" fmla="*/ 34 w 54"/>
                <a:gd name="T3" fmla="*/ 26 h 44"/>
                <a:gd name="T4" fmla="*/ 20 w 54"/>
                <a:gd name="T5" fmla="*/ 25 h 44"/>
                <a:gd name="T6" fmla="*/ 44 w 54"/>
                <a:gd name="T7" fmla="*/ 9 h 44"/>
                <a:gd name="T8" fmla="*/ 41 w 54"/>
                <a:gd name="T9" fmla="*/ 1 h 44"/>
                <a:gd name="T10" fmla="*/ 2 w 54"/>
                <a:gd name="T11" fmla="*/ 28 h 44"/>
                <a:gd name="T12" fmla="*/ 8 w 54"/>
                <a:gd name="T13" fmla="*/ 38 h 44"/>
                <a:gd name="T14" fmla="*/ 30 w 54"/>
                <a:gd name="T15" fmla="*/ 40 h 44"/>
                <a:gd name="T16" fmla="*/ 49 w 54"/>
                <a:gd name="T17" fmla="*/ 42 h 44"/>
                <a:gd name="T18" fmla="*/ 52 w 54"/>
                <a:gd name="T19" fmla="*/ 33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4" h="44">
                  <a:moveTo>
                    <a:pt x="52" y="33"/>
                  </a:moveTo>
                  <a:cubicBezTo>
                    <a:pt x="48" y="28"/>
                    <a:pt x="40" y="27"/>
                    <a:pt x="34" y="26"/>
                  </a:cubicBezTo>
                  <a:cubicBezTo>
                    <a:pt x="29" y="25"/>
                    <a:pt x="25" y="25"/>
                    <a:pt x="20" y="25"/>
                  </a:cubicBezTo>
                  <a:cubicBezTo>
                    <a:pt x="26" y="17"/>
                    <a:pt x="35" y="12"/>
                    <a:pt x="44" y="9"/>
                  </a:cubicBezTo>
                  <a:cubicBezTo>
                    <a:pt x="49" y="7"/>
                    <a:pt x="45" y="0"/>
                    <a:pt x="41" y="1"/>
                  </a:cubicBezTo>
                  <a:cubicBezTo>
                    <a:pt x="25" y="4"/>
                    <a:pt x="10" y="12"/>
                    <a:pt x="2" y="28"/>
                  </a:cubicBezTo>
                  <a:cubicBezTo>
                    <a:pt x="0" y="32"/>
                    <a:pt x="3" y="37"/>
                    <a:pt x="8" y="38"/>
                  </a:cubicBezTo>
                  <a:cubicBezTo>
                    <a:pt x="15" y="38"/>
                    <a:pt x="23" y="39"/>
                    <a:pt x="30" y="40"/>
                  </a:cubicBezTo>
                  <a:cubicBezTo>
                    <a:pt x="36" y="41"/>
                    <a:pt x="43" y="44"/>
                    <a:pt x="49" y="42"/>
                  </a:cubicBezTo>
                  <a:cubicBezTo>
                    <a:pt x="54" y="41"/>
                    <a:pt x="54" y="36"/>
                    <a:pt x="52" y="33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</p:grpSp>
      <p:sp>
        <p:nvSpPr>
          <p:cNvPr id="2" name="文本框 1"/>
          <p:cNvSpPr txBox="1"/>
          <p:nvPr/>
        </p:nvSpPr>
        <p:spPr>
          <a:xfrm>
            <a:off x="1918335" y="2332355"/>
            <a:ext cx="8482330" cy="14452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400" b="1">
                <a:latin typeface="Times New Roman" panose="02020603050405020304" charset="0"/>
                <a:cs typeface="Times New Roman" panose="02020603050405020304" charset="0"/>
              </a:rPr>
              <a:t>Find out the </a:t>
            </a:r>
            <a:r>
              <a:rPr lang="en-US" altLang="zh-CN" sz="4400" b="1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activities</a:t>
            </a:r>
            <a:r>
              <a:rPr lang="en-US" altLang="zh-CN" sz="4400" b="1">
                <a:latin typeface="Times New Roman" panose="02020603050405020304" charset="0"/>
                <a:cs typeface="Times New Roman" panose="02020603050405020304" charset="0"/>
              </a:rPr>
              <a:t> and </a:t>
            </a:r>
            <a:r>
              <a:rPr lang="en-US" altLang="zh-CN" sz="4400" b="1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time, circle       them.</a:t>
            </a:r>
            <a:endParaRPr lang="en-US" altLang="zh-CN" sz="4400" b="1">
              <a:solidFill>
                <a:srgbClr val="C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" name="椭圆 2"/>
          <p:cNvSpPr/>
          <p:nvPr/>
        </p:nvSpPr>
        <p:spPr>
          <a:xfrm>
            <a:off x="3573780" y="3215640"/>
            <a:ext cx="434340" cy="426085"/>
          </a:xfrm>
          <a:prstGeom prst="ellipse">
            <a:avLst/>
          </a:prstGeom>
          <a:noFill/>
          <a:ln w="28575" cmpd="sng">
            <a:solidFill>
              <a:srgbClr val="C7423F"/>
            </a:solidFill>
            <a:prstDash val="solid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5374" name="文本框 2"/>
          <p:cNvSpPr txBox="1"/>
          <p:nvPr/>
        </p:nvSpPr>
        <p:spPr>
          <a:xfrm>
            <a:off x="1434465" y="4578350"/>
            <a:ext cx="9332595" cy="107632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9525">
            <a:noFill/>
          </a:ln>
        </p:spPr>
        <p:txBody>
          <a:bodyPr wrap="square" anchor="t" anchorCtr="0">
            <a:spAutoFit/>
          </a:bodyPr>
          <a:lstStyle/>
          <a:p>
            <a:r>
              <a:rPr lang="en-US" altLang="zh-CN" sz="3200" b="1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</a:rPr>
              <a:t>Tips:</a:t>
            </a:r>
            <a:r>
              <a:rPr lang="en-US" altLang="zh-CN" sz="3200" b="1">
                <a:latin typeface="Times New Roman" panose="02020603050405020304" charset="0"/>
                <a:ea typeface="宋体" panose="02010600030101010101" pitchFamily="2" charset="-122"/>
              </a:rPr>
              <a:t> When you read, try to </a:t>
            </a:r>
            <a:r>
              <a:rPr lang="en-US" altLang="zh-CN" sz="3200" b="1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</a:rPr>
              <a:t>make some notes.</a:t>
            </a:r>
            <a:r>
              <a:rPr lang="en-US" altLang="zh-CN" sz="3200" b="1">
                <a:latin typeface="Times New Roman" panose="02020603050405020304" charset="0"/>
                <a:ea typeface="宋体" panose="02010600030101010101" pitchFamily="2" charset="-122"/>
              </a:rPr>
              <a:t>(</a:t>
            </a:r>
            <a:r>
              <a:rPr lang="zh-CN" altLang="en-US" sz="3200" b="1">
                <a:latin typeface="Times New Roman" panose="02020603050405020304" charset="0"/>
                <a:ea typeface="宋体" panose="02010600030101010101" pitchFamily="2" charset="-122"/>
              </a:rPr>
              <a:t>阅读文章时，可以对关键信息做标记。</a:t>
            </a:r>
            <a:r>
              <a:rPr lang="en-US" altLang="zh-CN" sz="3200" b="1">
                <a:latin typeface="Times New Roman" panose="02020603050405020304" charset="0"/>
                <a:ea typeface="宋体" panose="02010600030101010101" pitchFamily="2" charset="-122"/>
              </a:rPr>
              <a:t>)</a:t>
            </a:r>
            <a:endParaRPr lang="en-US" altLang="zh-CN" sz="3200" b="1"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  <p:sp>
        <p:nvSpPr>
          <p:cNvPr id="22538" name="Text Box 5"/>
          <p:cNvSpPr txBox="1"/>
          <p:nvPr>
            <p:custDataLst>
              <p:tags r:id="rId1"/>
            </p:custDataLst>
          </p:nvPr>
        </p:nvSpPr>
        <p:spPr>
          <a:xfrm>
            <a:off x="510540" y="39370"/>
            <a:ext cx="3498215" cy="58356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p>
            <a:pPr>
              <a:spcBef>
                <a:spcPct val="50000"/>
              </a:spcBef>
            </a:pPr>
            <a:r>
              <a:rPr lang="en-US" altLang="zh-CN" sz="3200" b="1">
                <a:solidFill>
                  <a:srgbClr val="FF3300"/>
                </a:solidFill>
                <a:latin typeface="Times New Roman" panose="02020603050405020304" charset="0"/>
                <a:ea typeface="宋体" panose="02010600030101010101" pitchFamily="2" charset="-122"/>
              </a:rPr>
              <a:t>Careful-reading</a:t>
            </a:r>
            <a:endParaRPr lang="en-US" altLang="zh-CN" sz="3200" b="1">
              <a:solidFill>
                <a:srgbClr val="FF3300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15362" name="Picture 4" descr="图片1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rcRect l="5605" t="27490" r="9312" b="5634"/>
          <a:stretch>
            <a:fillRect/>
          </a:stretch>
        </p:blipFill>
        <p:spPr>
          <a:xfrm>
            <a:off x="1274763" y="574358"/>
            <a:ext cx="8351837" cy="614838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9474" name="椭圆 10"/>
          <p:cNvSpPr/>
          <p:nvPr>
            <p:custDataLst>
              <p:tags r:id="rId3"/>
            </p:custDataLst>
          </p:nvPr>
        </p:nvSpPr>
        <p:spPr bwMode="auto">
          <a:xfrm>
            <a:off x="8782685" y="768350"/>
            <a:ext cx="3175635" cy="1252855"/>
          </a:xfrm>
          <a:prstGeom prst="ellipse">
            <a:avLst/>
          </a:prstGeom>
          <a:solidFill>
            <a:schemeClr val="accent2"/>
          </a:solidFill>
          <a:ln w="38100" cap="flat" cmpd="sng" algn="ctr">
            <a:solidFill>
              <a:srgbClr val="FFFFFF"/>
            </a:solidFill>
            <a:prstDash val="solid"/>
            <a:headEnd type="none" w="med" len="med"/>
            <a:tailEnd type="none" w="med" len="me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</a:lstStyle>
          <a:p>
            <a:pPr marL="0" marR="0" lvl="0" indent="0" algn="ctr" fontAlgn="base">
              <a:buClrTx/>
              <a:buFontTx/>
            </a:pPr>
            <a:r>
              <a:rPr lang="en-US" altLang="zh-CN" sz="2800" b="1" spc="0">
                <a:solidFill>
                  <a:srgbClr val="FFFFFF"/>
                </a:solidFill>
                <a:latin typeface="Times New Roman" panose="02020603050405020304"/>
              </a:rPr>
              <a:t>key words</a:t>
            </a:r>
            <a:r>
              <a:rPr lang="zh-CN" altLang="en-US" sz="2800" b="1" spc="0">
                <a:solidFill>
                  <a:srgbClr val="FFFFFF"/>
                </a:solidFill>
                <a:latin typeface="Times New Roman" panose="02020603050405020304"/>
                <a:ea typeface="宋体" panose="02010600030101010101" pitchFamily="2" charset="-122"/>
              </a:rPr>
              <a:t>关键词</a:t>
            </a:r>
            <a:endParaRPr lang="zh-CN" altLang="en-US" sz="2800" b="1">
              <a:solidFill>
                <a:srgbClr val="FFFFFF"/>
              </a:solidFill>
              <a:latin typeface="Times New Roman" panose="02020603050405020304"/>
              <a:ea typeface="宋体" panose="02010600030101010101" pitchFamily="2" charset="-122"/>
            </a:endParaRPr>
          </a:p>
        </p:txBody>
      </p:sp>
      <p:sp>
        <p:nvSpPr>
          <p:cNvPr id="19473" name="椭圆 15"/>
          <p:cNvSpPr/>
          <p:nvPr>
            <p:custDataLst>
              <p:tags r:id="rId4"/>
            </p:custDataLst>
          </p:nvPr>
        </p:nvSpPr>
        <p:spPr>
          <a:xfrm>
            <a:off x="4068445" y="1443355"/>
            <a:ext cx="3630930" cy="469900"/>
          </a:xfrm>
          <a:prstGeom prst="ellipse">
            <a:avLst/>
          </a:prstGeom>
          <a:noFill/>
          <a:ln w="50800">
            <a:solidFill>
              <a:srgbClr val="FF0000"/>
            </a:solidFill>
            <a:round/>
          </a:ln>
        </p:spPr>
        <p:txBody>
          <a:bodyPr wrap="square" lIns="91440" tIns="45720" rIns="91440" bIns="45720"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</a:lstStyle>
          <a:p>
            <a:pPr lvl="0" algn="ctr">
              <a:buClrTx/>
              <a:buFontTx/>
            </a:pPr>
            <a:endParaRPr lang="en-US" altLang="en-US" sz="320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2" name="椭圆 15"/>
          <p:cNvSpPr/>
          <p:nvPr>
            <p:custDataLst>
              <p:tags r:id="rId5"/>
            </p:custDataLst>
          </p:nvPr>
        </p:nvSpPr>
        <p:spPr>
          <a:xfrm>
            <a:off x="4204335" y="2163445"/>
            <a:ext cx="3707130" cy="469900"/>
          </a:xfrm>
          <a:prstGeom prst="ellipse">
            <a:avLst/>
          </a:prstGeom>
          <a:noFill/>
          <a:ln w="50800">
            <a:solidFill>
              <a:srgbClr val="FF0000"/>
            </a:solidFill>
            <a:round/>
          </a:ln>
        </p:spPr>
        <p:txBody>
          <a:bodyPr wrap="square" lIns="91440" tIns="45720" rIns="91440" bIns="45720"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</a:lstStyle>
          <a:p>
            <a:pPr lvl="0" algn="ctr">
              <a:buClrTx/>
              <a:buFontTx/>
            </a:pPr>
            <a:endParaRPr lang="en-US" altLang="en-US" sz="320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椭圆 15"/>
          <p:cNvSpPr/>
          <p:nvPr>
            <p:custDataLst>
              <p:tags r:id="rId6"/>
            </p:custDataLst>
          </p:nvPr>
        </p:nvSpPr>
        <p:spPr>
          <a:xfrm>
            <a:off x="7367270" y="3091180"/>
            <a:ext cx="2357755" cy="469900"/>
          </a:xfrm>
          <a:prstGeom prst="ellipse">
            <a:avLst/>
          </a:prstGeom>
          <a:noFill/>
          <a:ln w="50800">
            <a:solidFill>
              <a:srgbClr val="FF0000"/>
            </a:solidFill>
            <a:round/>
          </a:ln>
        </p:spPr>
        <p:txBody>
          <a:bodyPr wrap="square" lIns="91440" tIns="45720" rIns="91440" bIns="45720"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</a:lstStyle>
          <a:p>
            <a:pPr lvl="0" algn="ctr">
              <a:buClrTx/>
              <a:buFontTx/>
            </a:pPr>
            <a:endParaRPr lang="en-US" altLang="en-US" sz="320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4" name="椭圆 15"/>
          <p:cNvSpPr/>
          <p:nvPr>
            <p:custDataLst>
              <p:tags r:id="rId7"/>
            </p:custDataLst>
          </p:nvPr>
        </p:nvSpPr>
        <p:spPr>
          <a:xfrm>
            <a:off x="4789805" y="3942080"/>
            <a:ext cx="3992880" cy="469900"/>
          </a:xfrm>
          <a:prstGeom prst="ellipse">
            <a:avLst/>
          </a:prstGeom>
          <a:noFill/>
          <a:ln w="50800">
            <a:solidFill>
              <a:srgbClr val="FF0000"/>
            </a:solidFill>
            <a:round/>
          </a:ln>
        </p:spPr>
        <p:txBody>
          <a:bodyPr wrap="square" lIns="91440" tIns="45720" rIns="91440" bIns="45720"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</a:lstStyle>
          <a:p>
            <a:pPr lvl="0" algn="ctr">
              <a:buClrTx/>
              <a:buFontTx/>
            </a:pPr>
            <a:endParaRPr lang="en-US" altLang="en-US" sz="320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5" name="椭圆 15"/>
          <p:cNvSpPr/>
          <p:nvPr>
            <p:custDataLst>
              <p:tags r:id="rId8"/>
            </p:custDataLst>
          </p:nvPr>
        </p:nvSpPr>
        <p:spPr>
          <a:xfrm>
            <a:off x="1997710" y="4628515"/>
            <a:ext cx="3378835" cy="469900"/>
          </a:xfrm>
          <a:prstGeom prst="ellipse">
            <a:avLst/>
          </a:prstGeom>
          <a:noFill/>
          <a:ln w="50800">
            <a:solidFill>
              <a:srgbClr val="FF0000"/>
            </a:solidFill>
            <a:round/>
          </a:ln>
        </p:spPr>
        <p:txBody>
          <a:bodyPr wrap="square" lIns="91440" tIns="45720" rIns="91440" bIns="45720"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</a:lstStyle>
          <a:p>
            <a:pPr lvl="0" algn="ctr">
              <a:buClrTx/>
              <a:buFontTx/>
            </a:pPr>
            <a:endParaRPr lang="en-US" altLang="en-US" sz="320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6" name="椭圆 15"/>
          <p:cNvSpPr/>
          <p:nvPr>
            <p:custDataLst>
              <p:tags r:id="rId9"/>
            </p:custDataLst>
          </p:nvPr>
        </p:nvSpPr>
        <p:spPr>
          <a:xfrm>
            <a:off x="1275080" y="5721985"/>
            <a:ext cx="3630930" cy="469900"/>
          </a:xfrm>
          <a:prstGeom prst="ellipse">
            <a:avLst/>
          </a:prstGeom>
          <a:noFill/>
          <a:ln w="50800">
            <a:solidFill>
              <a:srgbClr val="FF0000"/>
            </a:solidFill>
            <a:round/>
          </a:ln>
        </p:spPr>
        <p:txBody>
          <a:bodyPr wrap="square" lIns="91440" tIns="45720" rIns="91440" bIns="45720"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</a:lstStyle>
          <a:p>
            <a:pPr lvl="0" algn="ctr">
              <a:buClrTx/>
              <a:buFontTx/>
            </a:pPr>
            <a:endParaRPr lang="en-US" altLang="en-US" sz="320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7" name="椭圆 15"/>
          <p:cNvSpPr/>
          <p:nvPr>
            <p:custDataLst>
              <p:tags r:id="rId10"/>
            </p:custDataLst>
          </p:nvPr>
        </p:nvSpPr>
        <p:spPr>
          <a:xfrm>
            <a:off x="1275080" y="3413760"/>
            <a:ext cx="6637020" cy="469900"/>
          </a:xfrm>
          <a:prstGeom prst="ellipse">
            <a:avLst/>
          </a:prstGeom>
          <a:noFill/>
          <a:ln w="50800">
            <a:solidFill>
              <a:srgbClr val="FF0000"/>
            </a:solidFill>
            <a:round/>
          </a:ln>
        </p:spPr>
        <p:txBody>
          <a:bodyPr wrap="square" lIns="91440" tIns="45720" rIns="91440" bIns="45720"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</a:lstStyle>
          <a:p>
            <a:pPr lvl="0" algn="ctr">
              <a:buClrTx/>
              <a:buFontTx/>
            </a:pPr>
            <a:endParaRPr lang="en-US" altLang="en-US" sz="320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 fill="hold"/>
                                        <p:tgtEl>
                                          <p:spTgt spid="194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94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94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74" grpId="0" bldLvl="0" animBg="1"/>
      <p:bldP spid="19473" grpId="0" bldLvl="0" animBg="1"/>
      <p:bldP spid="2" grpId="0" bldLvl="0" animBg="1"/>
      <p:bldP spid="3" grpId="0" bldLvl="0" animBg="1"/>
      <p:bldP spid="4" grpId="0" bldLvl="0" animBg="1"/>
      <p:bldP spid="5" grpId="0" bldLvl="0" animBg="1"/>
      <p:bldP spid="6" grpId="0" bldLvl="0" animBg="1"/>
      <p:bldP spid="7" grpId="0" bldLvl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图片 11265" descr="exercise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0" y="838200"/>
            <a:ext cx="1727200" cy="12954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0483" name="图片 11266" descr="lesson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4475" y="2278063"/>
            <a:ext cx="1412875" cy="108108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0484" name="图片 11267" descr="playgrou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0" y="5589588"/>
            <a:ext cx="1549400" cy="116363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0485" name="图片 11268" descr="readingc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31950" y="3357563"/>
            <a:ext cx="1490663" cy="111918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0486" name="图片 11269" descr="volleyb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31950" y="4510088"/>
            <a:ext cx="1511300" cy="11334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0487" name="文本框 11270"/>
          <p:cNvSpPr txBox="1"/>
          <p:nvPr/>
        </p:nvSpPr>
        <p:spPr>
          <a:xfrm>
            <a:off x="3216275" y="1054100"/>
            <a:ext cx="2362200" cy="95313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 sz="2800" b="1">
                <a:latin typeface="Times New Roman" panose="02020603050405020304" charset="0"/>
                <a:ea typeface="宋体" panose="02010600030101010101" pitchFamily="2" charset="-122"/>
              </a:rPr>
              <a:t>do morning exercise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</a:rPr>
              <a:t>s</a:t>
            </a:r>
            <a:endParaRPr lang="en-US" altLang="zh-CN" sz="2800" b="1">
              <a:solidFill>
                <a:srgbClr val="FF0000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  <p:sp>
        <p:nvSpPr>
          <p:cNvPr id="20488" name="文本框 11271"/>
          <p:cNvSpPr txBox="1"/>
          <p:nvPr/>
        </p:nvSpPr>
        <p:spPr>
          <a:xfrm>
            <a:off x="1524000" y="-49212"/>
            <a:ext cx="457200" cy="676275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pPr>
              <a:lnSpc>
                <a:spcPct val="110000"/>
              </a:lnSpc>
              <a:spcBef>
                <a:spcPct val="50000"/>
              </a:spcBef>
            </a:pPr>
            <a:endParaRPr lang="zh-CN" altLang="en-US" sz="2800" b="1">
              <a:latin typeface="Times New Roman" panose="02020603050405020304" charset="0"/>
              <a:ea typeface="宋体" panose="02010600030101010101" pitchFamily="2" charset="-122"/>
            </a:endParaRPr>
          </a:p>
          <a:p>
            <a:pPr>
              <a:lnSpc>
                <a:spcPct val="110000"/>
              </a:lnSpc>
              <a:spcBef>
                <a:spcPct val="50000"/>
              </a:spcBef>
            </a:pPr>
            <a:r>
              <a:rPr lang="en-US" altLang="zh-CN" sz="2800" b="1">
                <a:latin typeface="Times New Roman" panose="02020603050405020304" charset="0"/>
                <a:ea typeface="宋体" panose="02010600030101010101" pitchFamily="2" charset="-122"/>
              </a:rPr>
              <a:t>1.</a:t>
            </a:r>
            <a:endParaRPr lang="en-US" altLang="zh-CN" sz="2800" b="1">
              <a:latin typeface="Times New Roman" panose="02020603050405020304" charset="0"/>
              <a:ea typeface="宋体" panose="02010600030101010101" pitchFamily="2" charset="-122"/>
            </a:endParaRPr>
          </a:p>
          <a:p>
            <a:pPr>
              <a:lnSpc>
                <a:spcPct val="110000"/>
              </a:lnSpc>
              <a:spcBef>
                <a:spcPct val="50000"/>
              </a:spcBef>
            </a:pPr>
            <a:endParaRPr lang="en-US" altLang="zh-CN" sz="2800" b="1">
              <a:latin typeface="Times New Roman" panose="02020603050405020304" charset="0"/>
              <a:ea typeface="宋体" panose="02010600030101010101" pitchFamily="2" charset="-122"/>
            </a:endParaRPr>
          </a:p>
          <a:p>
            <a:pPr>
              <a:lnSpc>
                <a:spcPct val="110000"/>
              </a:lnSpc>
              <a:spcBef>
                <a:spcPct val="50000"/>
              </a:spcBef>
            </a:pPr>
            <a:r>
              <a:rPr lang="en-US" altLang="zh-CN" sz="2800" b="1">
                <a:latin typeface="Times New Roman" panose="02020603050405020304" charset="0"/>
                <a:ea typeface="宋体" panose="02010600030101010101" pitchFamily="2" charset="-122"/>
              </a:rPr>
              <a:t>2.</a:t>
            </a:r>
            <a:endParaRPr lang="en-US" altLang="zh-CN" sz="2800" b="1">
              <a:latin typeface="Times New Roman" panose="02020603050405020304" charset="0"/>
              <a:ea typeface="宋体" panose="02010600030101010101" pitchFamily="2" charset="-122"/>
            </a:endParaRPr>
          </a:p>
          <a:p>
            <a:pPr>
              <a:lnSpc>
                <a:spcPct val="110000"/>
              </a:lnSpc>
              <a:spcBef>
                <a:spcPct val="50000"/>
              </a:spcBef>
            </a:pPr>
            <a:endParaRPr lang="en-US" altLang="zh-CN" sz="2800" b="1">
              <a:latin typeface="Times New Roman" panose="02020603050405020304" charset="0"/>
              <a:ea typeface="宋体" panose="02010600030101010101" pitchFamily="2" charset="-122"/>
            </a:endParaRPr>
          </a:p>
          <a:p>
            <a:pPr>
              <a:lnSpc>
                <a:spcPct val="110000"/>
              </a:lnSpc>
              <a:spcBef>
                <a:spcPct val="50000"/>
              </a:spcBef>
            </a:pPr>
            <a:r>
              <a:rPr lang="en-US" altLang="zh-CN" sz="2800" b="1">
                <a:latin typeface="Times New Roman" panose="02020603050405020304" charset="0"/>
                <a:ea typeface="宋体" panose="02010600030101010101" pitchFamily="2" charset="-122"/>
              </a:rPr>
              <a:t>3.</a:t>
            </a:r>
            <a:endParaRPr lang="en-US" altLang="zh-CN" sz="2800" b="1">
              <a:latin typeface="Times New Roman" panose="02020603050405020304" charset="0"/>
              <a:ea typeface="宋体" panose="02010600030101010101" pitchFamily="2" charset="-122"/>
            </a:endParaRPr>
          </a:p>
          <a:p>
            <a:pPr>
              <a:lnSpc>
                <a:spcPct val="110000"/>
              </a:lnSpc>
              <a:spcBef>
                <a:spcPct val="50000"/>
              </a:spcBef>
            </a:pPr>
            <a:endParaRPr lang="en-US" altLang="zh-CN" sz="2800" b="1">
              <a:latin typeface="Times New Roman" panose="02020603050405020304" charset="0"/>
              <a:ea typeface="宋体" panose="02010600030101010101" pitchFamily="2" charset="-122"/>
            </a:endParaRPr>
          </a:p>
          <a:p>
            <a:pPr>
              <a:lnSpc>
                <a:spcPct val="110000"/>
              </a:lnSpc>
              <a:spcBef>
                <a:spcPct val="50000"/>
              </a:spcBef>
            </a:pPr>
            <a:r>
              <a:rPr lang="en-US" altLang="zh-CN" sz="2800" b="1">
                <a:latin typeface="Times New Roman" panose="02020603050405020304" charset="0"/>
                <a:ea typeface="宋体" panose="02010600030101010101" pitchFamily="2" charset="-122"/>
              </a:rPr>
              <a:t>4.</a:t>
            </a:r>
            <a:endParaRPr lang="en-US" altLang="zh-CN" sz="2800" b="1">
              <a:latin typeface="Times New Roman" panose="02020603050405020304" charset="0"/>
              <a:ea typeface="宋体" panose="02010600030101010101" pitchFamily="2" charset="-122"/>
            </a:endParaRPr>
          </a:p>
          <a:p>
            <a:pPr>
              <a:lnSpc>
                <a:spcPct val="110000"/>
              </a:lnSpc>
              <a:spcBef>
                <a:spcPct val="50000"/>
              </a:spcBef>
            </a:pPr>
            <a:endParaRPr lang="en-US" altLang="zh-CN" sz="2800" b="1">
              <a:latin typeface="Times New Roman" panose="02020603050405020304" charset="0"/>
              <a:ea typeface="宋体" panose="02010600030101010101" pitchFamily="2" charset="-122"/>
            </a:endParaRPr>
          </a:p>
          <a:p>
            <a:pPr>
              <a:lnSpc>
                <a:spcPct val="110000"/>
              </a:lnSpc>
              <a:spcBef>
                <a:spcPct val="50000"/>
              </a:spcBef>
            </a:pPr>
            <a:r>
              <a:rPr lang="en-US" altLang="zh-CN" sz="2800" b="1">
                <a:latin typeface="Times New Roman" panose="02020603050405020304" charset="0"/>
                <a:ea typeface="宋体" panose="02010600030101010101" pitchFamily="2" charset="-122"/>
              </a:rPr>
              <a:t>5.</a:t>
            </a:r>
            <a:endParaRPr lang="en-US" altLang="zh-CN" sz="2800" b="1"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  <p:sp>
        <p:nvSpPr>
          <p:cNvPr id="20489" name="文本框 11272"/>
          <p:cNvSpPr txBox="1"/>
          <p:nvPr/>
        </p:nvSpPr>
        <p:spPr>
          <a:xfrm>
            <a:off x="3216275" y="2420938"/>
            <a:ext cx="2286000" cy="52197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 sz="2800" b="1">
                <a:latin typeface="Times New Roman" panose="02020603050405020304" charset="0"/>
                <a:ea typeface="宋体" panose="02010600030101010101" pitchFamily="2" charset="-122"/>
              </a:rPr>
              <a:t>start lessons</a:t>
            </a:r>
            <a:endParaRPr lang="en-US" altLang="zh-CN" sz="2800" b="1"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  <p:sp>
        <p:nvSpPr>
          <p:cNvPr id="20490" name="文本框 11273"/>
          <p:cNvSpPr txBox="1"/>
          <p:nvPr/>
        </p:nvSpPr>
        <p:spPr>
          <a:xfrm>
            <a:off x="3287713" y="4870450"/>
            <a:ext cx="3200400" cy="52197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 sz="2800" b="1">
                <a:latin typeface="Times New Roman" panose="02020603050405020304" charset="0"/>
                <a:ea typeface="宋体" panose="02010600030101010101" pitchFamily="2" charset="-122"/>
              </a:rPr>
              <a:t>play volleyball</a:t>
            </a:r>
            <a:endParaRPr lang="en-US" altLang="zh-CN" sz="2800" b="1"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  <p:sp>
        <p:nvSpPr>
          <p:cNvPr id="20491" name="文本框 11274"/>
          <p:cNvSpPr txBox="1"/>
          <p:nvPr/>
        </p:nvSpPr>
        <p:spPr>
          <a:xfrm>
            <a:off x="3359150" y="3286125"/>
            <a:ext cx="2514600" cy="95313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 sz="2800" b="1">
                <a:latin typeface="Times New Roman" panose="02020603050405020304" charset="0"/>
                <a:ea typeface="宋体" panose="02010600030101010101" pitchFamily="2" charset="-122"/>
              </a:rPr>
              <a:t>go to the Reading Club</a:t>
            </a:r>
            <a:endParaRPr lang="en-US" altLang="zh-CN" sz="2800" b="1"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  <p:sp>
        <p:nvSpPr>
          <p:cNvPr id="20492" name="文本框 11275"/>
          <p:cNvSpPr txBox="1"/>
          <p:nvPr/>
        </p:nvSpPr>
        <p:spPr>
          <a:xfrm>
            <a:off x="3287713" y="5805488"/>
            <a:ext cx="2743200" cy="95313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 sz="2800" b="1">
                <a:latin typeface="Times New Roman" panose="02020603050405020304" charset="0"/>
                <a:ea typeface="宋体" panose="02010600030101010101" pitchFamily="2" charset="-122"/>
              </a:rPr>
              <a:t>play in the playground</a:t>
            </a:r>
            <a:endParaRPr lang="en-US" altLang="zh-CN" sz="2800" b="1"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  <p:sp>
        <p:nvSpPr>
          <p:cNvPr id="20493" name="文本框 11276"/>
          <p:cNvSpPr txBox="1"/>
          <p:nvPr/>
        </p:nvSpPr>
        <p:spPr>
          <a:xfrm>
            <a:off x="7248525" y="693738"/>
            <a:ext cx="3276600" cy="620331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pPr marL="342900" indent="-342900">
              <a:lnSpc>
                <a:spcPct val="85000"/>
              </a:lnSpc>
              <a:spcBef>
                <a:spcPct val="50000"/>
              </a:spcBef>
              <a:buFont typeface="Arial" panose="020B0604020202020204" pitchFamily="34" charset="0"/>
              <a:buAutoNum type="alphaLcPeriod"/>
            </a:pPr>
            <a:endParaRPr lang="zh-CN" altLang="en-US" sz="2800" b="1"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342900" indent="-342900">
              <a:lnSpc>
                <a:spcPct val="85000"/>
              </a:lnSpc>
              <a:spcBef>
                <a:spcPct val="50000"/>
              </a:spcBef>
              <a:buFont typeface="Arial" panose="020B0604020202020204" pitchFamily="34" charset="0"/>
              <a:buAutoNum type="alphaLcPeriod"/>
            </a:pPr>
            <a:r>
              <a:rPr lang="en-US" altLang="zh-CN" sz="2800" b="1">
                <a:latin typeface="Times New Roman" panose="02020603050405020304" charset="0"/>
                <a:ea typeface="宋体" panose="02010600030101010101" pitchFamily="2" charset="-122"/>
              </a:rPr>
              <a:t>after class</a:t>
            </a:r>
            <a:endParaRPr lang="en-US" altLang="zh-CN" sz="2800" b="1"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342900" indent="-342900">
              <a:lnSpc>
                <a:spcPct val="85000"/>
              </a:lnSpc>
              <a:spcBef>
                <a:spcPct val="50000"/>
              </a:spcBef>
              <a:buFont typeface="Arial" panose="020B0604020202020204" pitchFamily="34" charset="0"/>
              <a:buAutoNum type="alphaLcPeriod"/>
            </a:pPr>
            <a:endParaRPr lang="en-US" altLang="zh-CN" sz="2800" b="1"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342900" indent="-342900">
              <a:lnSpc>
                <a:spcPct val="85000"/>
              </a:lnSpc>
              <a:spcBef>
                <a:spcPct val="50000"/>
              </a:spcBef>
              <a:buFont typeface="Arial" panose="020B0604020202020204" pitchFamily="34" charset="0"/>
              <a:buAutoNum type="alphaLcPeriod"/>
            </a:pPr>
            <a:r>
              <a:rPr lang="en-US" altLang="zh-CN" sz="2800" b="1">
                <a:latin typeface="Times New Roman" panose="02020603050405020304" charset="0"/>
                <a:ea typeface="宋体" panose="02010600030101010101" pitchFamily="2" charset="-122"/>
              </a:rPr>
              <a:t> on Wednesday afternoon</a:t>
            </a:r>
            <a:endParaRPr lang="en-US" altLang="zh-CN" sz="2800" b="1"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342900" indent="-342900">
              <a:lnSpc>
                <a:spcPct val="85000"/>
              </a:lnSpc>
              <a:spcBef>
                <a:spcPct val="50000"/>
              </a:spcBef>
              <a:buFont typeface="Arial" panose="020B0604020202020204" pitchFamily="34" charset="0"/>
              <a:buAutoNum type="alphaLcPeriod"/>
            </a:pPr>
            <a:endParaRPr lang="en-US" altLang="zh-CN" sz="2800" b="1"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342900" indent="-342900">
              <a:lnSpc>
                <a:spcPct val="85000"/>
              </a:lnSpc>
              <a:spcBef>
                <a:spcPct val="50000"/>
              </a:spcBef>
              <a:buFont typeface="Arial" panose="020B0604020202020204" pitchFamily="34" charset="0"/>
              <a:buAutoNum type="alphaLcPeriod"/>
            </a:pPr>
            <a:r>
              <a:rPr lang="en-US" altLang="zh-CN" sz="2800" b="1">
                <a:latin typeface="Times New Roman" panose="02020603050405020304" charset="0"/>
                <a:ea typeface="宋体" panose="02010600030101010101" pitchFamily="2" charset="-122"/>
              </a:rPr>
              <a:t> at a quarter past eight</a:t>
            </a:r>
            <a:endParaRPr lang="en-US" altLang="zh-CN" sz="2800" b="1"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342900" indent="-342900">
              <a:lnSpc>
                <a:spcPct val="85000"/>
              </a:lnSpc>
              <a:spcBef>
                <a:spcPct val="50000"/>
              </a:spcBef>
              <a:buFont typeface="Arial" panose="020B0604020202020204" pitchFamily="34" charset="0"/>
              <a:buAutoNum type="alphaLcPeriod"/>
            </a:pPr>
            <a:r>
              <a:rPr lang="en-US" altLang="zh-CN" sz="2800" b="1">
                <a:latin typeface="Times New Roman" panose="02020603050405020304" charset="0"/>
                <a:ea typeface="宋体" panose="02010600030101010101" pitchFamily="2" charset="-122"/>
              </a:rPr>
              <a:t>at eight</a:t>
            </a:r>
            <a:endParaRPr lang="en-US" altLang="zh-CN" sz="2800" b="1"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342900" indent="-342900">
              <a:lnSpc>
                <a:spcPct val="85000"/>
              </a:lnSpc>
              <a:spcBef>
                <a:spcPct val="50000"/>
              </a:spcBef>
              <a:buFont typeface="Arial" panose="020B0604020202020204" pitchFamily="34" charset="0"/>
              <a:buAutoNum type="alphaLcPeriod"/>
            </a:pPr>
            <a:endParaRPr lang="en-US" altLang="zh-CN" sz="2800" b="1"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342900" indent="-342900">
              <a:lnSpc>
                <a:spcPct val="85000"/>
              </a:lnSpc>
              <a:spcBef>
                <a:spcPct val="50000"/>
              </a:spcBef>
              <a:buFont typeface="Arial" panose="020B0604020202020204" pitchFamily="34" charset="0"/>
              <a:buAutoNum type="alphaLcPeriod"/>
            </a:pPr>
            <a:r>
              <a:rPr lang="en-US" altLang="zh-CN" sz="2800" b="1">
                <a:latin typeface="Times New Roman" panose="02020603050405020304" charset="0"/>
                <a:ea typeface="宋体" panose="02010600030101010101" pitchFamily="2" charset="-122"/>
              </a:rPr>
              <a:t>on Tuesday and Thursday</a:t>
            </a:r>
            <a:endParaRPr lang="en-US" altLang="zh-CN" sz="2800" b="1"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  <p:sp>
        <p:nvSpPr>
          <p:cNvPr id="11278" name="直接连接符 11277"/>
          <p:cNvSpPr/>
          <p:nvPr/>
        </p:nvSpPr>
        <p:spPr>
          <a:xfrm>
            <a:off x="5160963" y="1485900"/>
            <a:ext cx="2303462" cy="3529013"/>
          </a:xfrm>
          <a:prstGeom prst="line">
            <a:avLst/>
          </a:prstGeom>
          <a:ln w="38100" cap="flat" cmpd="sng">
            <a:solidFill>
              <a:srgbClr val="0000FF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11279" name="直接连接符 11278"/>
          <p:cNvSpPr/>
          <p:nvPr/>
        </p:nvSpPr>
        <p:spPr>
          <a:xfrm>
            <a:off x="5448300" y="2781300"/>
            <a:ext cx="2016125" cy="1296988"/>
          </a:xfrm>
          <a:prstGeom prst="line">
            <a:avLst/>
          </a:prstGeom>
          <a:ln w="38100" cap="flat" cmpd="sng">
            <a:solidFill>
              <a:srgbClr val="0000FF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11280" name="直接连接符 11279"/>
          <p:cNvSpPr/>
          <p:nvPr/>
        </p:nvSpPr>
        <p:spPr>
          <a:xfrm flipV="1">
            <a:off x="5519738" y="2854325"/>
            <a:ext cx="2087562" cy="2246313"/>
          </a:xfrm>
          <a:prstGeom prst="line">
            <a:avLst/>
          </a:prstGeom>
          <a:ln w="38100" cap="flat" cmpd="sng">
            <a:solidFill>
              <a:srgbClr val="0000FF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11281" name="直接连接符 11280"/>
          <p:cNvSpPr/>
          <p:nvPr/>
        </p:nvSpPr>
        <p:spPr>
          <a:xfrm>
            <a:off x="5521325" y="4005263"/>
            <a:ext cx="2016125" cy="2160587"/>
          </a:xfrm>
          <a:prstGeom prst="line">
            <a:avLst/>
          </a:prstGeom>
          <a:ln w="38100" cap="flat" cmpd="sng">
            <a:solidFill>
              <a:srgbClr val="0000FF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11282" name="直接连接符 11281"/>
          <p:cNvSpPr/>
          <p:nvPr/>
        </p:nvSpPr>
        <p:spPr>
          <a:xfrm flipV="1">
            <a:off x="5089525" y="1557338"/>
            <a:ext cx="2517775" cy="4752975"/>
          </a:xfrm>
          <a:prstGeom prst="line">
            <a:avLst/>
          </a:prstGeom>
          <a:ln w="38100" cap="flat" cmpd="sng">
            <a:solidFill>
              <a:srgbClr val="0000FF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20499" name="文本框 11282"/>
          <p:cNvSpPr txBox="1"/>
          <p:nvPr/>
        </p:nvSpPr>
        <p:spPr>
          <a:xfrm>
            <a:off x="9677400" y="152400"/>
            <a:ext cx="990600" cy="52197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rgbClr val="FF0000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B1</a:t>
            </a:r>
            <a:endParaRPr lang="en-US" altLang="zh-CN" sz="2800" b="1">
              <a:solidFill>
                <a:srgbClr val="FF0000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20500" name="矩形 1"/>
          <p:cNvSpPr/>
          <p:nvPr/>
        </p:nvSpPr>
        <p:spPr>
          <a:xfrm>
            <a:off x="2200275" y="44450"/>
            <a:ext cx="309880" cy="64516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/>
          <a:p>
            <a:endParaRPr lang="zh-CN" altLang="en-US" sz="3600" b="1" dirty="0">
              <a:solidFill>
                <a:schemeClr val="tx2"/>
              </a:solidFill>
              <a:latin typeface="华文隶书" panose="02010800040101010101" pitchFamily="2" charset="-122"/>
              <a:ea typeface="华文隶书" panose="02010800040101010101" pitchFamily="2" charset="-122"/>
              <a:sym typeface="Calibri" panose="020F0502020204030204" charset="0"/>
            </a:endParaRPr>
          </a:p>
        </p:txBody>
      </p:sp>
      <p:sp>
        <p:nvSpPr>
          <p:cNvPr id="11286" name="文本框 11285"/>
          <p:cNvSpPr txBox="1"/>
          <p:nvPr/>
        </p:nvSpPr>
        <p:spPr>
          <a:xfrm>
            <a:off x="0" y="-124777"/>
            <a:ext cx="7850188" cy="107632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/>
          <a:p>
            <a:r>
              <a:rPr lang="zh-CN" altLang="en-US" sz="3200" b="1" dirty="0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</a:rPr>
              <a:t>A:</a:t>
            </a:r>
            <a:r>
              <a:rPr lang="zh-CN" altLang="en-US" sz="3200" b="1" dirty="0">
                <a:latin typeface="Times New Roman" panose="02020603050405020304" charset="0"/>
                <a:ea typeface="宋体" panose="02010600030101010101" pitchFamily="2" charset="-122"/>
              </a:rPr>
              <a:t>When do they</a:t>
            </a:r>
            <a:r>
              <a:rPr lang="zh-CN" altLang="en-US" sz="3200" b="1" dirty="0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</a:rPr>
              <a:t> do morning exercises</a:t>
            </a:r>
            <a:r>
              <a:rPr lang="zh-CN" altLang="en-US" sz="3200" b="1" dirty="0">
                <a:solidFill>
                  <a:srgbClr val="0000FF"/>
                </a:solidFill>
                <a:latin typeface="Times New Roman" panose="02020603050405020304" charset="0"/>
                <a:ea typeface="宋体" panose="02010600030101010101" pitchFamily="2" charset="-122"/>
              </a:rPr>
              <a:t> </a:t>
            </a:r>
            <a:r>
              <a:rPr lang="zh-CN" altLang="en-US" sz="3200" b="1" dirty="0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</a:rPr>
              <a:t>?</a:t>
            </a:r>
            <a:endParaRPr lang="zh-CN" altLang="en-US" sz="3200" b="1" dirty="0">
              <a:solidFill>
                <a:srgbClr val="FF0000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r>
              <a:rPr lang="zh-CN" altLang="en-US" sz="3200" b="1" dirty="0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</a:rPr>
              <a:t>B:</a:t>
            </a:r>
            <a:r>
              <a:rPr lang="zh-CN" altLang="en-US" sz="3200" b="1" dirty="0">
                <a:latin typeface="Times New Roman" panose="02020603050405020304" charset="0"/>
                <a:ea typeface="宋体" panose="02010600030101010101" pitchFamily="2" charset="-122"/>
              </a:rPr>
              <a:t>They</a:t>
            </a:r>
            <a:r>
              <a:rPr lang="zh-CN" altLang="en-US" sz="3200" b="1" dirty="0">
                <a:solidFill>
                  <a:srgbClr val="0000FF"/>
                </a:solidFill>
                <a:latin typeface="Times New Roman" panose="02020603050405020304" charset="0"/>
                <a:ea typeface="宋体" panose="02010600030101010101" pitchFamily="2" charset="-122"/>
              </a:rPr>
              <a:t> do morning exercises </a:t>
            </a:r>
            <a:r>
              <a:rPr lang="zh-CN" altLang="en-US" sz="3200" b="1" dirty="0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</a:rPr>
              <a:t>at eight.</a:t>
            </a:r>
            <a:endParaRPr lang="zh-CN" altLang="en-US" sz="3200" b="1" dirty="0">
              <a:solidFill>
                <a:srgbClr val="FF0000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12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112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12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112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12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86" grpId="0" bldLvl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图片 13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302510" y="1033780"/>
            <a:ext cx="4271645" cy="6127750"/>
          </a:xfrm>
          <a:prstGeom prst="rect">
            <a:avLst/>
          </a:prstGeom>
        </p:spPr>
      </p:pic>
      <p:sp>
        <p:nvSpPr>
          <p:cNvPr id="10" name="流程图: 摘录 9"/>
          <p:cNvSpPr/>
          <p:nvPr/>
        </p:nvSpPr>
        <p:spPr>
          <a:xfrm>
            <a:off x="5208905" y="2151380"/>
            <a:ext cx="258445" cy="229235"/>
          </a:xfrm>
          <a:prstGeom prst="flowChartExtra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4876165" y="2380615"/>
            <a:ext cx="122618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>
                <a:latin typeface="Times New Roman" panose="02020603050405020304" charset="0"/>
                <a:cs typeface="Times New Roman" panose="02020603050405020304" charset="0"/>
              </a:rPr>
              <a:t>Eight</a:t>
            </a:r>
            <a:endParaRPr lang="en-US" altLang="zh-CN" sz="2800" b="1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5298440" y="1033780"/>
            <a:ext cx="4480560" cy="953135"/>
          </a:xfrm>
          <a:prstGeom prst="rect">
            <a:avLst/>
          </a:prstGeom>
          <a:solidFill>
            <a:srgbClr val="FFE699"/>
          </a:solidFill>
        </p:spPr>
        <p:txBody>
          <a:bodyPr wrap="square" rtlCol="0">
            <a:spAutoFit/>
          </a:bodyPr>
          <a:lstStyle/>
          <a:p>
            <a:r>
              <a:rPr lang="en-US" altLang="zh-CN" sz="2800" b="1">
                <a:latin typeface="Times New Roman" panose="02020603050405020304" charset="0"/>
                <a:cs typeface="Times New Roman" panose="02020603050405020304" charset="0"/>
              </a:rPr>
              <a:t>Starts</a:t>
            </a:r>
            <a:endParaRPr lang="en-US" altLang="zh-CN" sz="2800" b="1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zh-CN" sz="2800" b="1">
                <a:latin typeface="Times New Roman" panose="02020603050405020304" charset="0"/>
                <a:cs typeface="Times New Roman" panose="02020603050405020304" charset="0"/>
              </a:rPr>
              <a:t>From </a:t>
            </a:r>
            <a:r>
              <a:rPr lang="en-US" altLang="zh-CN" sz="2800" b="1" u="sng">
                <a:latin typeface="Times New Roman" panose="02020603050405020304" charset="0"/>
                <a:cs typeface="Times New Roman" panose="02020603050405020304" charset="0"/>
              </a:rPr>
              <a:t>               </a:t>
            </a:r>
            <a:r>
              <a:rPr lang="en-US" altLang="zh-CN" sz="2800" b="1">
                <a:latin typeface="Times New Roman" panose="02020603050405020304" charset="0"/>
                <a:cs typeface="Times New Roman" panose="02020603050405020304" charset="0"/>
              </a:rPr>
              <a:t>to  </a:t>
            </a:r>
            <a:r>
              <a:rPr lang="en-US" altLang="zh-CN" sz="2800" b="1" u="sng">
                <a:latin typeface="Times New Roman" panose="02020603050405020304" charset="0"/>
                <a:cs typeface="Times New Roman" panose="02020603050405020304" charset="0"/>
              </a:rPr>
              <a:t>             </a:t>
            </a:r>
            <a:r>
              <a:rPr lang="en-US" altLang="zh-CN" sz="2800" b="1">
                <a:latin typeface="Times New Roman" panose="02020603050405020304" charset="0"/>
                <a:cs typeface="Times New Roman" panose="02020603050405020304" charset="0"/>
              </a:rPr>
              <a:t>  .             </a:t>
            </a:r>
            <a:endParaRPr lang="en-US" altLang="zh-CN" sz="2800" b="1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5875655" y="3444240"/>
            <a:ext cx="2535555" cy="521970"/>
          </a:xfrm>
          <a:prstGeom prst="rect">
            <a:avLst/>
          </a:prstGeom>
          <a:solidFill>
            <a:srgbClr val="FFE699"/>
          </a:solidFill>
        </p:spPr>
        <p:txBody>
          <a:bodyPr wrap="square" rtlCol="0">
            <a:spAutoFit/>
          </a:bodyPr>
          <a:lstStyle/>
          <a:p>
            <a:r>
              <a:rPr lang="en-US" altLang="zh-CN" sz="28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My School Life</a:t>
            </a:r>
            <a:r>
              <a:rPr lang="en-US" altLang="zh-CN" sz="2800" b="1">
                <a:latin typeface="Times New Roman" panose="02020603050405020304" charset="0"/>
                <a:cs typeface="Times New Roman" panose="02020603050405020304" charset="0"/>
              </a:rPr>
              <a:t>            </a:t>
            </a:r>
            <a:endParaRPr lang="en-US" altLang="zh-CN" sz="2800" b="1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7" name="流程图: 摘录 6"/>
          <p:cNvSpPr/>
          <p:nvPr/>
        </p:nvSpPr>
        <p:spPr>
          <a:xfrm>
            <a:off x="3224530" y="2151380"/>
            <a:ext cx="258445" cy="229235"/>
          </a:xfrm>
          <a:prstGeom prst="flowChartExtra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文本框 7"/>
          <p:cNvSpPr txBox="1"/>
          <p:nvPr/>
        </p:nvSpPr>
        <p:spPr>
          <a:xfrm>
            <a:off x="3091815" y="2397125"/>
            <a:ext cx="122618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>
                <a:latin typeface="Times New Roman" panose="02020603050405020304" charset="0"/>
                <a:cs typeface="Times New Roman" panose="02020603050405020304" charset="0"/>
              </a:rPr>
              <a:t>First</a:t>
            </a:r>
            <a:endParaRPr lang="en-US" altLang="zh-CN" sz="2800" b="1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422910" y="1353185"/>
            <a:ext cx="3610610" cy="521970"/>
          </a:xfrm>
          <a:prstGeom prst="rect">
            <a:avLst/>
          </a:prstGeom>
          <a:solidFill>
            <a:srgbClr val="FFE699"/>
          </a:solidFill>
        </p:spPr>
        <p:txBody>
          <a:bodyPr wrap="square" rtlCol="0">
            <a:spAutoFit/>
          </a:bodyPr>
          <a:lstStyle/>
          <a:p>
            <a:r>
              <a:rPr lang="en-US" altLang="zh-CN" sz="2800" b="1">
                <a:latin typeface="Times New Roman" panose="02020603050405020304" charset="0"/>
                <a:cs typeface="Times New Roman" panose="02020603050405020304" charset="0"/>
              </a:rPr>
              <a:t>Do</a:t>
            </a:r>
            <a:r>
              <a:rPr lang="en-US" altLang="zh-CN" sz="2800" b="1" u="sng">
                <a:latin typeface="Times New Roman" panose="02020603050405020304" charset="0"/>
                <a:cs typeface="Times New Roman" panose="02020603050405020304" charset="0"/>
              </a:rPr>
              <a:t>                                 </a:t>
            </a:r>
            <a:r>
              <a:rPr lang="en-US" altLang="zh-CN" sz="2800" b="1">
                <a:latin typeface="Times New Roman" panose="02020603050405020304" charset="0"/>
                <a:cs typeface="Times New Roman" panose="02020603050405020304" charset="0"/>
              </a:rPr>
              <a:t>.             </a:t>
            </a:r>
            <a:endParaRPr lang="en-US" altLang="zh-CN" sz="2800" b="1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3825240" y="3823970"/>
            <a:ext cx="122618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>
                <a:latin typeface="Times New Roman" panose="02020603050405020304" charset="0"/>
                <a:cs typeface="Times New Roman" panose="02020603050405020304" charset="0"/>
              </a:rPr>
              <a:t>8:15</a:t>
            </a:r>
            <a:endParaRPr lang="en-US" altLang="zh-CN" sz="2800" b="1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2" name="流程图: 摘录 11"/>
          <p:cNvSpPr/>
          <p:nvPr/>
        </p:nvSpPr>
        <p:spPr>
          <a:xfrm rot="16200000">
            <a:off x="3468370" y="3980815"/>
            <a:ext cx="258445" cy="229235"/>
          </a:xfrm>
          <a:prstGeom prst="flowChartExtra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3" name="文本框 12"/>
          <p:cNvSpPr txBox="1"/>
          <p:nvPr/>
        </p:nvSpPr>
        <p:spPr>
          <a:xfrm>
            <a:off x="704215" y="3949700"/>
            <a:ext cx="2520315" cy="1198880"/>
          </a:xfrm>
          <a:prstGeom prst="rect">
            <a:avLst/>
          </a:prstGeom>
          <a:solidFill>
            <a:srgbClr val="FFE699"/>
          </a:solidFill>
        </p:spPr>
        <p:txBody>
          <a:bodyPr wrap="square" rtlCol="0">
            <a:spAutoFit/>
          </a:bodyPr>
          <a:lstStyle/>
          <a:p>
            <a:r>
              <a:rPr lang="en-US" altLang="zh-CN" sz="2400" b="1">
                <a:latin typeface="Times New Roman" panose="02020603050405020304" charset="0"/>
                <a:cs typeface="Times New Roman" panose="02020603050405020304" charset="0"/>
              </a:rPr>
              <a:t>Lessons begin.</a:t>
            </a:r>
            <a:endParaRPr lang="en-US" altLang="zh-CN" sz="2400" b="1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zh-CN" sz="2400" b="1">
                <a:latin typeface="Times New Roman" panose="02020603050405020304" charset="0"/>
                <a:cs typeface="Times New Roman" panose="02020603050405020304" charset="0"/>
              </a:rPr>
              <a:t>Favourite subject is  </a:t>
            </a:r>
            <a:r>
              <a:rPr lang="en-US" altLang="zh-CN" sz="2400" b="1" u="sng">
                <a:latin typeface="Times New Roman" panose="02020603050405020304" charset="0"/>
                <a:cs typeface="Times New Roman" panose="02020603050405020304" charset="0"/>
              </a:rPr>
              <a:t>                   </a:t>
            </a:r>
            <a:r>
              <a:rPr lang="en-US" altLang="zh-CN" sz="2400" b="1">
                <a:latin typeface="Times New Roman" panose="02020603050405020304" charset="0"/>
                <a:cs typeface="Times New Roman" panose="02020603050405020304" charset="0"/>
              </a:rPr>
              <a:t> .</a:t>
            </a:r>
            <a:r>
              <a:rPr lang="en-US" altLang="zh-CN" sz="2400" b="1" u="sng">
                <a:latin typeface="Times New Roman" panose="02020603050405020304" charset="0"/>
                <a:cs typeface="Times New Roman" panose="02020603050405020304" charset="0"/>
                <a:sym typeface="+mn-ea"/>
              </a:rPr>
              <a:t>     </a:t>
            </a:r>
            <a:endParaRPr lang="en-US" altLang="zh-CN" sz="2400" b="1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0" name="文本框 19"/>
          <p:cNvSpPr txBox="1"/>
          <p:nvPr/>
        </p:nvSpPr>
        <p:spPr>
          <a:xfrm>
            <a:off x="8060055" y="1372235"/>
            <a:ext cx="148018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Friday</a:t>
            </a:r>
            <a:endParaRPr lang="en-US" altLang="zh-CN" sz="2800" b="1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1" name="文本框 20"/>
          <p:cNvSpPr txBox="1"/>
          <p:nvPr/>
        </p:nvSpPr>
        <p:spPr>
          <a:xfrm>
            <a:off x="6241415" y="1353185"/>
            <a:ext cx="148018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Monday</a:t>
            </a:r>
            <a:endParaRPr lang="en-US" altLang="zh-CN" sz="2800" b="1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2" name="文本框 21"/>
          <p:cNvSpPr txBox="1"/>
          <p:nvPr/>
        </p:nvSpPr>
        <p:spPr>
          <a:xfrm>
            <a:off x="953770" y="1372235"/>
            <a:ext cx="315849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morning exercises</a:t>
            </a:r>
            <a:endParaRPr lang="en-US" altLang="zh-CN" sz="2800" b="1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3" name="文本框 22"/>
          <p:cNvSpPr txBox="1"/>
          <p:nvPr/>
        </p:nvSpPr>
        <p:spPr>
          <a:xfrm>
            <a:off x="1085215" y="4645660"/>
            <a:ext cx="149161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English</a:t>
            </a:r>
            <a:endParaRPr lang="en-US" altLang="zh-CN" sz="2800" b="1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9459" name="文本框 10243"/>
          <p:cNvSpPr txBox="1"/>
          <p:nvPr>
            <p:custDataLst>
              <p:tags r:id="rId3"/>
            </p:custDataLst>
          </p:nvPr>
        </p:nvSpPr>
        <p:spPr>
          <a:xfrm>
            <a:off x="1358900" y="239078"/>
            <a:ext cx="10295890" cy="70675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9525">
            <a:noFill/>
          </a:ln>
        </p:spPr>
        <p:txBody>
          <a:bodyPr wrap="none" anchor="t" anchorCtr="0">
            <a:spAutoFit/>
          </a:bodyPr>
          <a:p>
            <a:r>
              <a:rPr lang="en-US" altLang="zh-CN" sz="4000" b="1" dirty="0">
                <a:solidFill>
                  <a:schemeClr val="tx1"/>
                </a:solidFill>
                <a:latin typeface="Times New Roman" panose="02020603050405020304" charset="0"/>
                <a:ea typeface="黑体" panose="02010609060101010101" charset="-122"/>
              </a:rPr>
              <a:t>Task3: Read Para1-2</a:t>
            </a:r>
            <a:r>
              <a:rPr lang="zh-CN" altLang="en-US" sz="4000" b="1" dirty="0">
                <a:solidFill>
                  <a:schemeClr val="tx1"/>
                </a:solidFill>
                <a:latin typeface="Times New Roman" panose="02020603050405020304" charset="0"/>
                <a:ea typeface="黑体" panose="02010609060101010101" charset="-122"/>
              </a:rPr>
              <a:t> </a:t>
            </a:r>
            <a:r>
              <a:rPr lang="en-US" sz="4000" b="1" dirty="0">
                <a:solidFill>
                  <a:schemeClr val="tx1"/>
                </a:solidFill>
                <a:latin typeface="Times New Roman" panose="02020603050405020304" charset="0"/>
                <a:ea typeface="黑体" panose="02010609060101010101" charset="-122"/>
              </a:rPr>
              <a:t>and finish the mind map.</a:t>
            </a:r>
            <a:endParaRPr lang="en-US" sz="4000" b="1" dirty="0">
              <a:solidFill>
                <a:schemeClr val="tx1"/>
              </a:solidFill>
              <a:latin typeface="Times New Roman" panose="02020603050405020304" charset="0"/>
              <a:ea typeface="黑体" panose="02010609060101010101" charset="-122"/>
            </a:endParaRPr>
          </a:p>
        </p:txBody>
      </p:sp>
      <p:grpSp>
        <p:nvGrpSpPr>
          <p:cNvPr id="114" name="组合 113"/>
          <p:cNvGrpSpPr/>
          <p:nvPr/>
        </p:nvGrpSpPr>
        <p:grpSpPr>
          <a:xfrm>
            <a:off x="157344" y="94342"/>
            <a:ext cx="1059102" cy="1022996"/>
            <a:chOff x="10101876" y="4297860"/>
            <a:chExt cx="1826037" cy="1763786"/>
          </a:xfrm>
        </p:grpSpPr>
        <p:sp>
          <p:nvSpPr>
            <p:cNvPr id="2" name="Freeform 26"/>
            <p:cNvSpPr>
              <a:spLocks noEditPoints="1"/>
            </p:cNvSpPr>
            <p:nvPr>
              <p:custDataLst>
                <p:tags r:id="rId4"/>
              </p:custDataLst>
            </p:nvPr>
          </p:nvSpPr>
          <p:spPr bwMode="auto">
            <a:xfrm>
              <a:off x="10122627" y="4297860"/>
              <a:ext cx="1745111" cy="1763786"/>
            </a:xfrm>
            <a:custGeom>
              <a:avLst/>
              <a:gdLst>
                <a:gd name="T0" fmla="*/ 341 w 356"/>
                <a:gd name="T1" fmla="*/ 95 h 359"/>
                <a:gd name="T2" fmla="*/ 210 w 356"/>
                <a:gd name="T3" fmla="*/ 14 h 359"/>
                <a:gd name="T4" fmla="*/ 60 w 356"/>
                <a:gd name="T5" fmla="*/ 72 h 359"/>
                <a:gd name="T6" fmla="*/ 43 w 356"/>
                <a:gd name="T7" fmla="*/ 111 h 359"/>
                <a:gd name="T8" fmla="*/ 37 w 356"/>
                <a:gd name="T9" fmla="*/ 119 h 359"/>
                <a:gd name="T10" fmla="*/ 13 w 356"/>
                <a:gd name="T11" fmla="*/ 165 h 359"/>
                <a:gd name="T12" fmla="*/ 41 w 356"/>
                <a:gd name="T13" fmla="*/ 301 h 359"/>
                <a:gd name="T14" fmla="*/ 213 w 356"/>
                <a:gd name="T15" fmla="*/ 343 h 359"/>
                <a:gd name="T16" fmla="*/ 337 w 356"/>
                <a:gd name="T17" fmla="*/ 217 h 359"/>
                <a:gd name="T18" fmla="*/ 341 w 356"/>
                <a:gd name="T19" fmla="*/ 95 h 359"/>
                <a:gd name="T20" fmla="*/ 278 w 356"/>
                <a:gd name="T21" fmla="*/ 170 h 359"/>
                <a:gd name="T22" fmla="*/ 278 w 356"/>
                <a:gd name="T23" fmla="*/ 159 h 359"/>
                <a:gd name="T24" fmla="*/ 279 w 356"/>
                <a:gd name="T25" fmla="*/ 153 h 359"/>
                <a:gd name="T26" fmla="*/ 280 w 356"/>
                <a:gd name="T27" fmla="*/ 144 h 359"/>
                <a:gd name="T28" fmla="*/ 278 w 356"/>
                <a:gd name="T29" fmla="*/ 170 h 359"/>
                <a:gd name="T30" fmla="*/ 274 w 356"/>
                <a:gd name="T31" fmla="*/ 226 h 359"/>
                <a:gd name="T32" fmla="*/ 276 w 356"/>
                <a:gd name="T33" fmla="*/ 220 h 359"/>
                <a:gd name="T34" fmla="*/ 278 w 356"/>
                <a:gd name="T35" fmla="*/ 211 h 359"/>
                <a:gd name="T36" fmla="*/ 297 w 356"/>
                <a:gd name="T37" fmla="*/ 179 h 359"/>
                <a:gd name="T38" fmla="*/ 298 w 356"/>
                <a:gd name="T39" fmla="*/ 175 h 359"/>
                <a:gd name="T40" fmla="*/ 291 w 356"/>
                <a:gd name="T41" fmla="*/ 199 h 359"/>
                <a:gd name="T42" fmla="*/ 274 w 356"/>
                <a:gd name="T43" fmla="*/ 226 h 359"/>
                <a:gd name="T44" fmla="*/ 325 w 356"/>
                <a:gd name="T45" fmla="*/ 117 h 359"/>
                <a:gd name="T46" fmla="*/ 281 w 356"/>
                <a:gd name="T47" fmla="*/ 54 h 359"/>
                <a:gd name="T48" fmla="*/ 325 w 356"/>
                <a:gd name="T49" fmla="*/ 117 h 359"/>
                <a:gd name="T50" fmla="*/ 31 w 356"/>
                <a:gd name="T51" fmla="*/ 188 h 359"/>
                <a:gd name="T52" fmla="*/ 34 w 356"/>
                <a:gd name="T53" fmla="*/ 188 h 359"/>
                <a:gd name="T54" fmla="*/ 34 w 356"/>
                <a:gd name="T55" fmla="*/ 189 h 359"/>
                <a:gd name="T56" fmla="*/ 42 w 356"/>
                <a:gd name="T57" fmla="*/ 198 h 359"/>
                <a:gd name="T58" fmla="*/ 43 w 356"/>
                <a:gd name="T59" fmla="*/ 198 h 359"/>
                <a:gd name="T60" fmla="*/ 31 w 356"/>
                <a:gd name="T61" fmla="*/ 235 h 359"/>
                <a:gd name="T62" fmla="*/ 31 w 356"/>
                <a:gd name="T63" fmla="*/ 188 h 359"/>
                <a:gd name="T64" fmla="*/ 66 w 356"/>
                <a:gd name="T65" fmla="*/ 296 h 359"/>
                <a:gd name="T66" fmla="*/ 44 w 356"/>
                <a:gd name="T67" fmla="*/ 270 h 359"/>
                <a:gd name="T68" fmla="*/ 50 w 356"/>
                <a:gd name="T69" fmla="*/ 270 h 359"/>
                <a:gd name="T70" fmla="*/ 67 w 356"/>
                <a:gd name="T71" fmla="*/ 285 h 359"/>
                <a:gd name="T72" fmla="*/ 132 w 356"/>
                <a:gd name="T73" fmla="*/ 310 h 359"/>
                <a:gd name="T74" fmla="*/ 159 w 356"/>
                <a:gd name="T75" fmla="*/ 313 h 359"/>
                <a:gd name="T76" fmla="*/ 165 w 356"/>
                <a:gd name="T77" fmla="*/ 313 h 359"/>
                <a:gd name="T78" fmla="*/ 262 w 356"/>
                <a:gd name="T79" fmla="*/ 296 h 359"/>
                <a:gd name="T80" fmla="*/ 253 w 356"/>
                <a:gd name="T81" fmla="*/ 303 h 359"/>
                <a:gd name="T82" fmla="*/ 66 w 356"/>
                <a:gd name="T83" fmla="*/ 296 h 3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356" h="359">
                  <a:moveTo>
                    <a:pt x="341" y="95"/>
                  </a:moveTo>
                  <a:cubicBezTo>
                    <a:pt x="320" y="41"/>
                    <a:pt x="266" y="14"/>
                    <a:pt x="210" y="14"/>
                  </a:cubicBezTo>
                  <a:cubicBezTo>
                    <a:pt x="154" y="0"/>
                    <a:pt x="92" y="22"/>
                    <a:pt x="60" y="72"/>
                  </a:cubicBezTo>
                  <a:cubicBezTo>
                    <a:pt x="52" y="84"/>
                    <a:pt x="47" y="97"/>
                    <a:pt x="43" y="111"/>
                  </a:cubicBezTo>
                  <a:cubicBezTo>
                    <a:pt x="41" y="114"/>
                    <a:pt x="39" y="116"/>
                    <a:pt x="37" y="119"/>
                  </a:cubicBezTo>
                  <a:cubicBezTo>
                    <a:pt x="25" y="133"/>
                    <a:pt x="13" y="149"/>
                    <a:pt x="13" y="165"/>
                  </a:cubicBezTo>
                  <a:cubicBezTo>
                    <a:pt x="0" y="211"/>
                    <a:pt x="9" y="264"/>
                    <a:pt x="41" y="301"/>
                  </a:cubicBezTo>
                  <a:cubicBezTo>
                    <a:pt x="82" y="349"/>
                    <a:pt x="155" y="359"/>
                    <a:pt x="213" y="343"/>
                  </a:cubicBezTo>
                  <a:cubicBezTo>
                    <a:pt x="276" y="327"/>
                    <a:pt x="325" y="279"/>
                    <a:pt x="337" y="217"/>
                  </a:cubicBezTo>
                  <a:cubicBezTo>
                    <a:pt x="354" y="179"/>
                    <a:pt x="356" y="136"/>
                    <a:pt x="341" y="95"/>
                  </a:cubicBezTo>
                  <a:close/>
                  <a:moveTo>
                    <a:pt x="278" y="170"/>
                  </a:moveTo>
                  <a:cubicBezTo>
                    <a:pt x="278" y="166"/>
                    <a:pt x="278" y="163"/>
                    <a:pt x="278" y="159"/>
                  </a:cubicBezTo>
                  <a:cubicBezTo>
                    <a:pt x="279" y="157"/>
                    <a:pt x="279" y="155"/>
                    <a:pt x="279" y="153"/>
                  </a:cubicBezTo>
                  <a:cubicBezTo>
                    <a:pt x="280" y="150"/>
                    <a:pt x="280" y="147"/>
                    <a:pt x="280" y="144"/>
                  </a:cubicBezTo>
                  <a:cubicBezTo>
                    <a:pt x="281" y="153"/>
                    <a:pt x="280" y="162"/>
                    <a:pt x="278" y="170"/>
                  </a:cubicBezTo>
                  <a:close/>
                  <a:moveTo>
                    <a:pt x="274" y="226"/>
                  </a:moveTo>
                  <a:cubicBezTo>
                    <a:pt x="275" y="224"/>
                    <a:pt x="276" y="222"/>
                    <a:pt x="276" y="220"/>
                  </a:cubicBezTo>
                  <a:cubicBezTo>
                    <a:pt x="277" y="217"/>
                    <a:pt x="277" y="214"/>
                    <a:pt x="278" y="211"/>
                  </a:cubicBezTo>
                  <a:cubicBezTo>
                    <a:pt x="286" y="202"/>
                    <a:pt x="293" y="191"/>
                    <a:pt x="297" y="179"/>
                  </a:cubicBezTo>
                  <a:cubicBezTo>
                    <a:pt x="298" y="178"/>
                    <a:pt x="298" y="176"/>
                    <a:pt x="298" y="175"/>
                  </a:cubicBezTo>
                  <a:cubicBezTo>
                    <a:pt x="297" y="183"/>
                    <a:pt x="295" y="191"/>
                    <a:pt x="291" y="199"/>
                  </a:cubicBezTo>
                  <a:cubicBezTo>
                    <a:pt x="287" y="209"/>
                    <a:pt x="281" y="218"/>
                    <a:pt x="274" y="226"/>
                  </a:cubicBezTo>
                  <a:close/>
                  <a:moveTo>
                    <a:pt x="325" y="117"/>
                  </a:moveTo>
                  <a:cubicBezTo>
                    <a:pt x="315" y="93"/>
                    <a:pt x="299" y="71"/>
                    <a:pt x="281" y="54"/>
                  </a:cubicBezTo>
                  <a:cubicBezTo>
                    <a:pt x="304" y="69"/>
                    <a:pt x="318" y="91"/>
                    <a:pt x="325" y="117"/>
                  </a:cubicBezTo>
                  <a:close/>
                  <a:moveTo>
                    <a:pt x="31" y="188"/>
                  </a:moveTo>
                  <a:cubicBezTo>
                    <a:pt x="32" y="188"/>
                    <a:pt x="33" y="188"/>
                    <a:pt x="34" y="188"/>
                  </a:cubicBezTo>
                  <a:cubicBezTo>
                    <a:pt x="34" y="189"/>
                    <a:pt x="34" y="189"/>
                    <a:pt x="34" y="189"/>
                  </a:cubicBezTo>
                  <a:cubicBezTo>
                    <a:pt x="34" y="193"/>
                    <a:pt x="38" y="197"/>
                    <a:pt x="42" y="198"/>
                  </a:cubicBezTo>
                  <a:cubicBezTo>
                    <a:pt x="43" y="198"/>
                    <a:pt x="43" y="198"/>
                    <a:pt x="43" y="198"/>
                  </a:cubicBezTo>
                  <a:cubicBezTo>
                    <a:pt x="36" y="210"/>
                    <a:pt x="32" y="223"/>
                    <a:pt x="31" y="235"/>
                  </a:cubicBezTo>
                  <a:cubicBezTo>
                    <a:pt x="28" y="220"/>
                    <a:pt x="28" y="204"/>
                    <a:pt x="31" y="188"/>
                  </a:cubicBezTo>
                  <a:close/>
                  <a:moveTo>
                    <a:pt x="66" y="296"/>
                  </a:moveTo>
                  <a:cubicBezTo>
                    <a:pt x="57" y="289"/>
                    <a:pt x="50" y="280"/>
                    <a:pt x="44" y="270"/>
                  </a:cubicBezTo>
                  <a:cubicBezTo>
                    <a:pt x="46" y="270"/>
                    <a:pt x="48" y="270"/>
                    <a:pt x="50" y="270"/>
                  </a:cubicBezTo>
                  <a:cubicBezTo>
                    <a:pt x="55" y="275"/>
                    <a:pt x="61" y="280"/>
                    <a:pt x="67" y="285"/>
                  </a:cubicBezTo>
                  <a:cubicBezTo>
                    <a:pt x="84" y="298"/>
                    <a:pt x="109" y="314"/>
                    <a:pt x="132" y="310"/>
                  </a:cubicBezTo>
                  <a:cubicBezTo>
                    <a:pt x="139" y="315"/>
                    <a:pt x="150" y="315"/>
                    <a:pt x="159" y="313"/>
                  </a:cubicBezTo>
                  <a:cubicBezTo>
                    <a:pt x="161" y="313"/>
                    <a:pt x="163" y="313"/>
                    <a:pt x="165" y="313"/>
                  </a:cubicBezTo>
                  <a:cubicBezTo>
                    <a:pt x="198" y="318"/>
                    <a:pt x="232" y="312"/>
                    <a:pt x="262" y="296"/>
                  </a:cubicBezTo>
                  <a:cubicBezTo>
                    <a:pt x="259" y="298"/>
                    <a:pt x="256" y="301"/>
                    <a:pt x="253" y="303"/>
                  </a:cubicBezTo>
                  <a:cubicBezTo>
                    <a:pt x="198" y="338"/>
                    <a:pt x="117" y="340"/>
                    <a:pt x="66" y="296"/>
                  </a:cubicBezTo>
                  <a:close/>
                </a:path>
              </a:pathLst>
            </a:custGeom>
            <a:solidFill>
              <a:srgbClr val="F9E78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  <p:sp>
          <p:nvSpPr>
            <p:cNvPr id="3" name="Freeform 27"/>
            <p:cNvSpPr>
              <a:spLocks noEditPoints="1"/>
            </p:cNvSpPr>
            <p:nvPr>
              <p:custDataLst>
                <p:tags r:id="rId5"/>
              </p:custDataLst>
            </p:nvPr>
          </p:nvSpPr>
          <p:spPr bwMode="auto">
            <a:xfrm>
              <a:off x="10809465" y="5343682"/>
              <a:ext cx="377658" cy="354833"/>
            </a:xfrm>
            <a:custGeom>
              <a:avLst/>
              <a:gdLst>
                <a:gd name="T0" fmla="*/ 75 w 77"/>
                <a:gd name="T1" fmla="*/ 21 h 72"/>
                <a:gd name="T2" fmla="*/ 77 w 77"/>
                <a:gd name="T3" fmla="*/ 14 h 72"/>
                <a:gd name="T4" fmla="*/ 73 w 77"/>
                <a:gd name="T5" fmla="*/ 8 h 72"/>
                <a:gd name="T6" fmla="*/ 36 w 77"/>
                <a:gd name="T7" fmla="*/ 12 h 72"/>
                <a:gd name="T8" fmla="*/ 28 w 77"/>
                <a:gd name="T9" fmla="*/ 17 h 72"/>
                <a:gd name="T10" fmla="*/ 28 w 77"/>
                <a:gd name="T11" fmla="*/ 17 h 72"/>
                <a:gd name="T12" fmla="*/ 27 w 77"/>
                <a:gd name="T13" fmla="*/ 16 h 72"/>
                <a:gd name="T14" fmla="*/ 22 w 77"/>
                <a:gd name="T15" fmla="*/ 13 h 72"/>
                <a:gd name="T16" fmla="*/ 21 w 77"/>
                <a:gd name="T17" fmla="*/ 12 h 72"/>
                <a:gd name="T18" fmla="*/ 10 w 77"/>
                <a:gd name="T19" fmla="*/ 12 h 72"/>
                <a:gd name="T20" fmla="*/ 1 w 77"/>
                <a:gd name="T21" fmla="*/ 18 h 72"/>
                <a:gd name="T22" fmla="*/ 14 w 77"/>
                <a:gd name="T23" fmla="*/ 56 h 72"/>
                <a:gd name="T24" fmla="*/ 30 w 77"/>
                <a:gd name="T25" fmla="*/ 70 h 72"/>
                <a:gd name="T26" fmla="*/ 36 w 77"/>
                <a:gd name="T27" fmla="*/ 69 h 72"/>
                <a:gd name="T28" fmla="*/ 36 w 77"/>
                <a:gd name="T29" fmla="*/ 70 h 72"/>
                <a:gd name="T30" fmla="*/ 43 w 77"/>
                <a:gd name="T31" fmla="*/ 69 h 72"/>
                <a:gd name="T32" fmla="*/ 53 w 77"/>
                <a:gd name="T33" fmla="*/ 69 h 72"/>
                <a:gd name="T34" fmla="*/ 68 w 77"/>
                <a:gd name="T35" fmla="*/ 42 h 72"/>
                <a:gd name="T36" fmla="*/ 73 w 77"/>
                <a:gd name="T37" fmla="*/ 34 h 72"/>
                <a:gd name="T38" fmla="*/ 73 w 77"/>
                <a:gd name="T39" fmla="*/ 29 h 72"/>
                <a:gd name="T40" fmla="*/ 73 w 77"/>
                <a:gd name="T41" fmla="*/ 29 h 72"/>
                <a:gd name="T42" fmla="*/ 75 w 77"/>
                <a:gd name="T43" fmla="*/ 21 h 72"/>
                <a:gd name="T44" fmla="*/ 55 w 77"/>
                <a:gd name="T45" fmla="*/ 23 h 72"/>
                <a:gd name="T46" fmla="*/ 55 w 77"/>
                <a:gd name="T47" fmla="*/ 22 h 72"/>
                <a:gd name="T48" fmla="*/ 48 w 77"/>
                <a:gd name="T49" fmla="*/ 17 h 72"/>
                <a:gd name="T50" fmla="*/ 52 w 77"/>
                <a:gd name="T51" fmla="*/ 16 h 72"/>
                <a:gd name="T52" fmla="*/ 66 w 77"/>
                <a:gd name="T53" fmla="*/ 17 h 72"/>
                <a:gd name="T54" fmla="*/ 65 w 77"/>
                <a:gd name="T55" fmla="*/ 20 h 72"/>
                <a:gd name="T56" fmla="*/ 55 w 77"/>
                <a:gd name="T57" fmla="*/ 23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77" h="72">
                  <a:moveTo>
                    <a:pt x="75" y="21"/>
                  </a:moveTo>
                  <a:cubicBezTo>
                    <a:pt x="76" y="19"/>
                    <a:pt x="77" y="17"/>
                    <a:pt x="77" y="14"/>
                  </a:cubicBezTo>
                  <a:cubicBezTo>
                    <a:pt x="77" y="11"/>
                    <a:pt x="76" y="9"/>
                    <a:pt x="73" y="8"/>
                  </a:cubicBezTo>
                  <a:cubicBezTo>
                    <a:pt x="64" y="4"/>
                    <a:pt x="40" y="0"/>
                    <a:pt x="36" y="12"/>
                  </a:cubicBezTo>
                  <a:cubicBezTo>
                    <a:pt x="32" y="11"/>
                    <a:pt x="29" y="12"/>
                    <a:pt x="28" y="17"/>
                  </a:cubicBezTo>
                  <a:cubicBezTo>
                    <a:pt x="28" y="17"/>
                    <a:pt x="28" y="17"/>
                    <a:pt x="28" y="17"/>
                  </a:cubicBezTo>
                  <a:cubicBezTo>
                    <a:pt x="27" y="17"/>
                    <a:pt x="27" y="16"/>
                    <a:pt x="27" y="16"/>
                  </a:cubicBezTo>
                  <a:cubicBezTo>
                    <a:pt x="27" y="12"/>
                    <a:pt x="24" y="11"/>
                    <a:pt x="22" y="13"/>
                  </a:cubicBezTo>
                  <a:cubicBezTo>
                    <a:pt x="21" y="12"/>
                    <a:pt x="21" y="12"/>
                    <a:pt x="21" y="12"/>
                  </a:cubicBezTo>
                  <a:cubicBezTo>
                    <a:pt x="18" y="8"/>
                    <a:pt x="13" y="8"/>
                    <a:pt x="10" y="12"/>
                  </a:cubicBezTo>
                  <a:cubicBezTo>
                    <a:pt x="6" y="11"/>
                    <a:pt x="2" y="13"/>
                    <a:pt x="1" y="18"/>
                  </a:cubicBezTo>
                  <a:cubicBezTo>
                    <a:pt x="0" y="33"/>
                    <a:pt x="3" y="47"/>
                    <a:pt x="14" y="56"/>
                  </a:cubicBezTo>
                  <a:cubicBezTo>
                    <a:pt x="17" y="62"/>
                    <a:pt x="22" y="67"/>
                    <a:pt x="30" y="70"/>
                  </a:cubicBezTo>
                  <a:cubicBezTo>
                    <a:pt x="32" y="71"/>
                    <a:pt x="34" y="70"/>
                    <a:pt x="36" y="69"/>
                  </a:cubicBezTo>
                  <a:cubicBezTo>
                    <a:pt x="36" y="70"/>
                    <a:pt x="36" y="70"/>
                    <a:pt x="36" y="70"/>
                  </a:cubicBezTo>
                  <a:cubicBezTo>
                    <a:pt x="38" y="71"/>
                    <a:pt x="41" y="71"/>
                    <a:pt x="43" y="69"/>
                  </a:cubicBezTo>
                  <a:cubicBezTo>
                    <a:pt x="46" y="72"/>
                    <a:pt x="50" y="71"/>
                    <a:pt x="53" y="69"/>
                  </a:cubicBezTo>
                  <a:cubicBezTo>
                    <a:pt x="61" y="62"/>
                    <a:pt x="66" y="52"/>
                    <a:pt x="68" y="42"/>
                  </a:cubicBezTo>
                  <a:cubicBezTo>
                    <a:pt x="71" y="40"/>
                    <a:pt x="73" y="37"/>
                    <a:pt x="73" y="34"/>
                  </a:cubicBezTo>
                  <a:cubicBezTo>
                    <a:pt x="74" y="32"/>
                    <a:pt x="73" y="30"/>
                    <a:pt x="73" y="29"/>
                  </a:cubicBezTo>
                  <a:cubicBezTo>
                    <a:pt x="73" y="29"/>
                    <a:pt x="73" y="29"/>
                    <a:pt x="73" y="29"/>
                  </a:cubicBezTo>
                  <a:cubicBezTo>
                    <a:pt x="74" y="26"/>
                    <a:pt x="75" y="23"/>
                    <a:pt x="75" y="21"/>
                  </a:cubicBezTo>
                  <a:close/>
                  <a:moveTo>
                    <a:pt x="55" y="23"/>
                  </a:moveTo>
                  <a:cubicBezTo>
                    <a:pt x="55" y="22"/>
                    <a:pt x="55" y="22"/>
                    <a:pt x="55" y="22"/>
                  </a:cubicBezTo>
                  <a:cubicBezTo>
                    <a:pt x="53" y="19"/>
                    <a:pt x="51" y="17"/>
                    <a:pt x="48" y="17"/>
                  </a:cubicBezTo>
                  <a:cubicBezTo>
                    <a:pt x="49" y="16"/>
                    <a:pt x="50" y="16"/>
                    <a:pt x="52" y="16"/>
                  </a:cubicBezTo>
                  <a:cubicBezTo>
                    <a:pt x="56" y="15"/>
                    <a:pt x="61" y="16"/>
                    <a:pt x="66" y="17"/>
                  </a:cubicBezTo>
                  <a:cubicBezTo>
                    <a:pt x="66" y="18"/>
                    <a:pt x="65" y="19"/>
                    <a:pt x="65" y="20"/>
                  </a:cubicBezTo>
                  <a:cubicBezTo>
                    <a:pt x="62" y="18"/>
                    <a:pt x="57" y="19"/>
                    <a:pt x="55" y="23"/>
                  </a:cubicBezTo>
                  <a:close/>
                </a:path>
              </a:pathLst>
            </a:custGeom>
            <a:solidFill>
              <a:srgbClr val="E580B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  <p:sp>
          <p:nvSpPr>
            <p:cNvPr id="84" name="Freeform 118"/>
            <p:cNvSpPr>
              <a:spLocks noEditPoints="1"/>
            </p:cNvSpPr>
            <p:nvPr>
              <p:custDataLst>
                <p:tags r:id="rId6"/>
              </p:custDataLst>
            </p:nvPr>
          </p:nvSpPr>
          <p:spPr bwMode="auto">
            <a:xfrm>
              <a:off x="10101876" y="4316535"/>
              <a:ext cx="1826037" cy="1740961"/>
            </a:xfrm>
            <a:custGeom>
              <a:avLst/>
              <a:gdLst>
                <a:gd name="T0" fmla="*/ 256 w 372"/>
                <a:gd name="T1" fmla="*/ 37 h 354"/>
                <a:gd name="T2" fmla="*/ 123 w 372"/>
                <a:gd name="T3" fmla="*/ 21 h 354"/>
                <a:gd name="T4" fmla="*/ 17 w 372"/>
                <a:gd name="T5" fmla="*/ 149 h 354"/>
                <a:gd name="T6" fmla="*/ 66 w 372"/>
                <a:gd name="T7" fmla="*/ 301 h 354"/>
                <a:gd name="T8" fmla="*/ 249 w 372"/>
                <a:gd name="T9" fmla="*/ 333 h 354"/>
                <a:gd name="T10" fmla="*/ 369 w 372"/>
                <a:gd name="T11" fmla="*/ 167 h 354"/>
                <a:gd name="T12" fmla="*/ 256 w 372"/>
                <a:gd name="T13" fmla="*/ 37 h 354"/>
                <a:gd name="T14" fmla="*/ 302 w 372"/>
                <a:gd name="T15" fmla="*/ 275 h 354"/>
                <a:gd name="T16" fmla="*/ 141 w 372"/>
                <a:gd name="T17" fmla="*/ 316 h 354"/>
                <a:gd name="T18" fmla="*/ 30 w 372"/>
                <a:gd name="T19" fmla="*/ 175 h 354"/>
                <a:gd name="T20" fmla="*/ 116 w 372"/>
                <a:gd name="T21" fmla="*/ 42 h 354"/>
                <a:gd name="T22" fmla="*/ 239 w 372"/>
                <a:gd name="T23" fmla="*/ 38 h 354"/>
                <a:gd name="T24" fmla="*/ 237 w 372"/>
                <a:gd name="T25" fmla="*/ 38 h 354"/>
                <a:gd name="T26" fmla="*/ 235 w 372"/>
                <a:gd name="T27" fmla="*/ 54 h 354"/>
                <a:gd name="T28" fmla="*/ 268 w 372"/>
                <a:gd name="T29" fmla="*/ 59 h 354"/>
                <a:gd name="T30" fmla="*/ 270 w 372"/>
                <a:gd name="T31" fmla="*/ 61 h 354"/>
                <a:gd name="T32" fmla="*/ 276 w 372"/>
                <a:gd name="T33" fmla="*/ 61 h 354"/>
                <a:gd name="T34" fmla="*/ 312 w 372"/>
                <a:gd name="T35" fmla="*/ 79 h 354"/>
                <a:gd name="T36" fmla="*/ 346 w 372"/>
                <a:gd name="T37" fmla="*/ 136 h 354"/>
                <a:gd name="T38" fmla="*/ 302 w 372"/>
                <a:gd name="T39" fmla="*/ 275 h 3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372" h="354">
                  <a:moveTo>
                    <a:pt x="256" y="37"/>
                  </a:moveTo>
                  <a:cubicBezTo>
                    <a:pt x="218" y="8"/>
                    <a:pt x="170" y="0"/>
                    <a:pt x="123" y="21"/>
                  </a:cubicBezTo>
                  <a:cubicBezTo>
                    <a:pt x="71" y="44"/>
                    <a:pt x="32" y="95"/>
                    <a:pt x="17" y="149"/>
                  </a:cubicBezTo>
                  <a:cubicBezTo>
                    <a:pt x="0" y="207"/>
                    <a:pt x="19" y="264"/>
                    <a:pt x="66" y="301"/>
                  </a:cubicBezTo>
                  <a:cubicBezTo>
                    <a:pt x="116" y="339"/>
                    <a:pt x="189" y="354"/>
                    <a:pt x="249" y="333"/>
                  </a:cubicBezTo>
                  <a:cubicBezTo>
                    <a:pt x="318" y="309"/>
                    <a:pt x="365" y="239"/>
                    <a:pt x="369" y="167"/>
                  </a:cubicBezTo>
                  <a:cubicBezTo>
                    <a:pt x="372" y="99"/>
                    <a:pt x="323" y="39"/>
                    <a:pt x="256" y="37"/>
                  </a:cubicBezTo>
                  <a:close/>
                  <a:moveTo>
                    <a:pt x="302" y="275"/>
                  </a:moveTo>
                  <a:cubicBezTo>
                    <a:pt x="260" y="320"/>
                    <a:pt x="199" y="332"/>
                    <a:pt x="141" y="316"/>
                  </a:cubicBezTo>
                  <a:cubicBezTo>
                    <a:pt x="75" y="296"/>
                    <a:pt x="23" y="248"/>
                    <a:pt x="30" y="175"/>
                  </a:cubicBezTo>
                  <a:cubicBezTo>
                    <a:pt x="35" y="122"/>
                    <a:pt x="72" y="71"/>
                    <a:pt x="116" y="42"/>
                  </a:cubicBezTo>
                  <a:cubicBezTo>
                    <a:pt x="157" y="17"/>
                    <a:pt x="201" y="17"/>
                    <a:pt x="239" y="38"/>
                  </a:cubicBezTo>
                  <a:cubicBezTo>
                    <a:pt x="238" y="38"/>
                    <a:pt x="238" y="38"/>
                    <a:pt x="237" y="38"/>
                  </a:cubicBezTo>
                  <a:cubicBezTo>
                    <a:pt x="229" y="39"/>
                    <a:pt x="225" y="52"/>
                    <a:pt x="235" y="54"/>
                  </a:cubicBezTo>
                  <a:cubicBezTo>
                    <a:pt x="246" y="55"/>
                    <a:pt x="257" y="57"/>
                    <a:pt x="268" y="59"/>
                  </a:cubicBezTo>
                  <a:cubicBezTo>
                    <a:pt x="269" y="60"/>
                    <a:pt x="269" y="61"/>
                    <a:pt x="270" y="61"/>
                  </a:cubicBezTo>
                  <a:cubicBezTo>
                    <a:pt x="272" y="63"/>
                    <a:pt x="274" y="63"/>
                    <a:pt x="276" y="61"/>
                  </a:cubicBezTo>
                  <a:cubicBezTo>
                    <a:pt x="289" y="65"/>
                    <a:pt x="301" y="70"/>
                    <a:pt x="312" y="79"/>
                  </a:cubicBezTo>
                  <a:cubicBezTo>
                    <a:pt x="331" y="93"/>
                    <a:pt x="341" y="113"/>
                    <a:pt x="346" y="136"/>
                  </a:cubicBezTo>
                  <a:cubicBezTo>
                    <a:pt x="356" y="185"/>
                    <a:pt x="335" y="239"/>
                    <a:pt x="302" y="275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  <p:sp>
          <p:nvSpPr>
            <p:cNvPr id="85" name="Freeform 119"/>
            <p:cNvSpPr>
              <a:spLocks noEditPoints="1"/>
            </p:cNvSpPr>
            <p:nvPr>
              <p:custDataLst>
                <p:tags r:id="rId7"/>
              </p:custDataLst>
            </p:nvPr>
          </p:nvSpPr>
          <p:spPr bwMode="auto">
            <a:xfrm>
              <a:off x="10469158" y="5078076"/>
              <a:ext cx="1006396" cy="688914"/>
            </a:xfrm>
            <a:custGeom>
              <a:avLst/>
              <a:gdLst>
                <a:gd name="T0" fmla="*/ 193 w 205"/>
                <a:gd name="T1" fmla="*/ 4 h 140"/>
                <a:gd name="T2" fmla="*/ 163 w 205"/>
                <a:gd name="T3" fmla="*/ 36 h 140"/>
                <a:gd name="T4" fmla="*/ 150 w 205"/>
                <a:gd name="T5" fmla="*/ 43 h 140"/>
                <a:gd name="T6" fmla="*/ 144 w 205"/>
                <a:gd name="T7" fmla="*/ 45 h 140"/>
                <a:gd name="T8" fmla="*/ 110 w 205"/>
                <a:gd name="T9" fmla="*/ 52 h 140"/>
                <a:gd name="T10" fmla="*/ 12 w 205"/>
                <a:gd name="T11" fmla="*/ 19 h 140"/>
                <a:gd name="T12" fmla="*/ 3 w 205"/>
                <a:gd name="T13" fmla="*/ 26 h 140"/>
                <a:gd name="T14" fmla="*/ 64 w 205"/>
                <a:gd name="T15" fmla="*/ 65 h 140"/>
                <a:gd name="T16" fmla="*/ 114 w 205"/>
                <a:gd name="T17" fmla="*/ 139 h 140"/>
                <a:gd name="T18" fmla="*/ 158 w 205"/>
                <a:gd name="T19" fmla="*/ 58 h 140"/>
                <a:gd name="T20" fmla="*/ 172 w 205"/>
                <a:gd name="T21" fmla="*/ 51 h 140"/>
                <a:gd name="T22" fmla="*/ 205 w 205"/>
                <a:gd name="T23" fmla="*/ 9 h 140"/>
                <a:gd name="T24" fmla="*/ 193 w 205"/>
                <a:gd name="T25" fmla="*/ 4 h 140"/>
                <a:gd name="T26" fmla="*/ 115 w 205"/>
                <a:gd name="T27" fmla="*/ 123 h 140"/>
                <a:gd name="T28" fmla="*/ 73 w 205"/>
                <a:gd name="T29" fmla="*/ 67 h 140"/>
                <a:gd name="T30" fmla="*/ 108 w 205"/>
                <a:gd name="T31" fmla="*/ 69 h 140"/>
                <a:gd name="T32" fmla="*/ 106 w 205"/>
                <a:gd name="T33" fmla="*/ 105 h 140"/>
                <a:gd name="T34" fmla="*/ 114 w 205"/>
                <a:gd name="T35" fmla="*/ 105 h 140"/>
                <a:gd name="T36" fmla="*/ 112 w 205"/>
                <a:gd name="T37" fmla="*/ 69 h 140"/>
                <a:gd name="T38" fmla="*/ 142 w 205"/>
                <a:gd name="T39" fmla="*/ 64 h 140"/>
                <a:gd name="T40" fmla="*/ 115 w 205"/>
                <a:gd name="T41" fmla="*/ 123 h 1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05" h="140">
                  <a:moveTo>
                    <a:pt x="193" y="4"/>
                  </a:moveTo>
                  <a:cubicBezTo>
                    <a:pt x="182" y="14"/>
                    <a:pt x="177" y="28"/>
                    <a:pt x="163" y="36"/>
                  </a:cubicBezTo>
                  <a:cubicBezTo>
                    <a:pt x="159" y="39"/>
                    <a:pt x="155" y="41"/>
                    <a:pt x="150" y="43"/>
                  </a:cubicBezTo>
                  <a:cubicBezTo>
                    <a:pt x="148" y="43"/>
                    <a:pt x="146" y="44"/>
                    <a:pt x="144" y="45"/>
                  </a:cubicBezTo>
                  <a:cubicBezTo>
                    <a:pt x="133" y="49"/>
                    <a:pt x="122" y="51"/>
                    <a:pt x="110" y="52"/>
                  </a:cubicBezTo>
                  <a:cubicBezTo>
                    <a:pt x="76" y="54"/>
                    <a:pt x="37" y="44"/>
                    <a:pt x="12" y="19"/>
                  </a:cubicBezTo>
                  <a:cubicBezTo>
                    <a:pt x="8" y="15"/>
                    <a:pt x="0" y="20"/>
                    <a:pt x="3" y="26"/>
                  </a:cubicBezTo>
                  <a:cubicBezTo>
                    <a:pt x="17" y="47"/>
                    <a:pt x="40" y="59"/>
                    <a:pt x="64" y="65"/>
                  </a:cubicBezTo>
                  <a:cubicBezTo>
                    <a:pt x="61" y="97"/>
                    <a:pt x="75" y="140"/>
                    <a:pt x="114" y="139"/>
                  </a:cubicBezTo>
                  <a:cubicBezTo>
                    <a:pt x="152" y="137"/>
                    <a:pt x="158" y="89"/>
                    <a:pt x="158" y="58"/>
                  </a:cubicBezTo>
                  <a:cubicBezTo>
                    <a:pt x="163" y="56"/>
                    <a:pt x="167" y="54"/>
                    <a:pt x="172" y="51"/>
                  </a:cubicBezTo>
                  <a:cubicBezTo>
                    <a:pt x="185" y="43"/>
                    <a:pt x="205" y="26"/>
                    <a:pt x="205" y="9"/>
                  </a:cubicBezTo>
                  <a:cubicBezTo>
                    <a:pt x="205" y="3"/>
                    <a:pt x="198" y="0"/>
                    <a:pt x="193" y="4"/>
                  </a:cubicBezTo>
                  <a:close/>
                  <a:moveTo>
                    <a:pt x="115" y="123"/>
                  </a:moveTo>
                  <a:cubicBezTo>
                    <a:pt x="87" y="130"/>
                    <a:pt x="77" y="90"/>
                    <a:pt x="73" y="67"/>
                  </a:cubicBezTo>
                  <a:cubicBezTo>
                    <a:pt x="85" y="68"/>
                    <a:pt x="97" y="69"/>
                    <a:pt x="108" y="69"/>
                  </a:cubicBezTo>
                  <a:cubicBezTo>
                    <a:pt x="107" y="81"/>
                    <a:pt x="106" y="93"/>
                    <a:pt x="106" y="105"/>
                  </a:cubicBezTo>
                  <a:cubicBezTo>
                    <a:pt x="106" y="110"/>
                    <a:pt x="114" y="110"/>
                    <a:pt x="114" y="105"/>
                  </a:cubicBezTo>
                  <a:cubicBezTo>
                    <a:pt x="115" y="93"/>
                    <a:pt x="113" y="81"/>
                    <a:pt x="112" y="69"/>
                  </a:cubicBezTo>
                  <a:cubicBezTo>
                    <a:pt x="122" y="68"/>
                    <a:pt x="132" y="67"/>
                    <a:pt x="142" y="64"/>
                  </a:cubicBezTo>
                  <a:cubicBezTo>
                    <a:pt x="141" y="87"/>
                    <a:pt x="138" y="117"/>
                    <a:pt x="115" y="123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  <p:sp>
          <p:nvSpPr>
            <p:cNvPr id="86" name="Freeform 120"/>
            <p:cNvSpPr/>
            <p:nvPr>
              <p:custDataLst>
                <p:tags r:id="rId8"/>
              </p:custDataLst>
            </p:nvPr>
          </p:nvSpPr>
          <p:spPr bwMode="auto">
            <a:xfrm>
              <a:off x="10601961" y="4995074"/>
              <a:ext cx="83002" cy="107902"/>
            </a:xfrm>
            <a:custGeom>
              <a:avLst/>
              <a:gdLst>
                <a:gd name="T0" fmla="*/ 17 w 17"/>
                <a:gd name="T1" fmla="*/ 5 h 22"/>
                <a:gd name="T2" fmla="*/ 14 w 17"/>
                <a:gd name="T3" fmla="*/ 2 h 22"/>
                <a:gd name="T4" fmla="*/ 12 w 17"/>
                <a:gd name="T5" fmla="*/ 1 h 22"/>
                <a:gd name="T6" fmla="*/ 8 w 17"/>
                <a:gd name="T7" fmla="*/ 0 h 22"/>
                <a:gd name="T8" fmla="*/ 7 w 17"/>
                <a:gd name="T9" fmla="*/ 1 h 22"/>
                <a:gd name="T10" fmla="*/ 5 w 17"/>
                <a:gd name="T11" fmla="*/ 1 h 22"/>
                <a:gd name="T12" fmla="*/ 1 w 17"/>
                <a:gd name="T13" fmla="*/ 4 h 22"/>
                <a:gd name="T14" fmla="*/ 0 w 17"/>
                <a:gd name="T15" fmla="*/ 12 h 22"/>
                <a:gd name="T16" fmla="*/ 2 w 17"/>
                <a:gd name="T17" fmla="*/ 19 h 22"/>
                <a:gd name="T18" fmla="*/ 4 w 17"/>
                <a:gd name="T19" fmla="*/ 21 h 22"/>
                <a:gd name="T20" fmla="*/ 7 w 17"/>
                <a:gd name="T21" fmla="*/ 22 h 22"/>
                <a:gd name="T22" fmla="*/ 10 w 17"/>
                <a:gd name="T23" fmla="*/ 21 h 22"/>
                <a:gd name="T24" fmla="*/ 13 w 17"/>
                <a:gd name="T25" fmla="*/ 19 h 22"/>
                <a:gd name="T26" fmla="*/ 14 w 17"/>
                <a:gd name="T27" fmla="*/ 17 h 22"/>
                <a:gd name="T28" fmla="*/ 16 w 17"/>
                <a:gd name="T29" fmla="*/ 13 h 22"/>
                <a:gd name="T30" fmla="*/ 17 w 17"/>
                <a:gd name="T31" fmla="*/ 5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7" h="22">
                  <a:moveTo>
                    <a:pt x="17" y="5"/>
                  </a:moveTo>
                  <a:cubicBezTo>
                    <a:pt x="17" y="4"/>
                    <a:pt x="15" y="2"/>
                    <a:pt x="14" y="2"/>
                  </a:cubicBezTo>
                  <a:cubicBezTo>
                    <a:pt x="13" y="1"/>
                    <a:pt x="13" y="1"/>
                    <a:pt x="12" y="1"/>
                  </a:cubicBezTo>
                  <a:cubicBezTo>
                    <a:pt x="11" y="0"/>
                    <a:pt x="10" y="0"/>
                    <a:pt x="8" y="0"/>
                  </a:cubicBezTo>
                  <a:cubicBezTo>
                    <a:pt x="8" y="0"/>
                    <a:pt x="7" y="1"/>
                    <a:pt x="7" y="1"/>
                  </a:cubicBezTo>
                  <a:cubicBezTo>
                    <a:pt x="6" y="1"/>
                    <a:pt x="6" y="1"/>
                    <a:pt x="5" y="1"/>
                  </a:cubicBezTo>
                  <a:cubicBezTo>
                    <a:pt x="3" y="2"/>
                    <a:pt x="2" y="3"/>
                    <a:pt x="1" y="4"/>
                  </a:cubicBezTo>
                  <a:cubicBezTo>
                    <a:pt x="0" y="7"/>
                    <a:pt x="0" y="9"/>
                    <a:pt x="0" y="12"/>
                  </a:cubicBezTo>
                  <a:cubicBezTo>
                    <a:pt x="0" y="14"/>
                    <a:pt x="0" y="17"/>
                    <a:pt x="2" y="19"/>
                  </a:cubicBezTo>
                  <a:cubicBezTo>
                    <a:pt x="2" y="20"/>
                    <a:pt x="3" y="21"/>
                    <a:pt x="4" y="21"/>
                  </a:cubicBezTo>
                  <a:cubicBezTo>
                    <a:pt x="5" y="21"/>
                    <a:pt x="6" y="22"/>
                    <a:pt x="7" y="22"/>
                  </a:cubicBezTo>
                  <a:cubicBezTo>
                    <a:pt x="8" y="22"/>
                    <a:pt x="9" y="21"/>
                    <a:pt x="10" y="21"/>
                  </a:cubicBezTo>
                  <a:cubicBezTo>
                    <a:pt x="12" y="20"/>
                    <a:pt x="13" y="20"/>
                    <a:pt x="13" y="19"/>
                  </a:cubicBezTo>
                  <a:cubicBezTo>
                    <a:pt x="14" y="17"/>
                    <a:pt x="14" y="17"/>
                    <a:pt x="14" y="17"/>
                  </a:cubicBezTo>
                  <a:cubicBezTo>
                    <a:pt x="15" y="16"/>
                    <a:pt x="15" y="14"/>
                    <a:pt x="16" y="13"/>
                  </a:cubicBezTo>
                  <a:cubicBezTo>
                    <a:pt x="17" y="10"/>
                    <a:pt x="17" y="8"/>
                    <a:pt x="17" y="5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  <p:sp>
          <p:nvSpPr>
            <p:cNvPr id="87" name="Freeform 121"/>
            <p:cNvSpPr/>
            <p:nvPr>
              <p:custDataLst>
                <p:tags r:id="rId9"/>
              </p:custDataLst>
            </p:nvPr>
          </p:nvSpPr>
          <p:spPr bwMode="auto">
            <a:xfrm>
              <a:off x="11126947" y="4872646"/>
              <a:ext cx="265605" cy="215804"/>
            </a:xfrm>
            <a:custGeom>
              <a:avLst/>
              <a:gdLst>
                <a:gd name="T0" fmla="*/ 52 w 54"/>
                <a:gd name="T1" fmla="*/ 33 h 44"/>
                <a:gd name="T2" fmla="*/ 34 w 54"/>
                <a:gd name="T3" fmla="*/ 26 h 44"/>
                <a:gd name="T4" fmla="*/ 20 w 54"/>
                <a:gd name="T5" fmla="*/ 25 h 44"/>
                <a:gd name="T6" fmla="*/ 44 w 54"/>
                <a:gd name="T7" fmla="*/ 9 h 44"/>
                <a:gd name="T8" fmla="*/ 41 w 54"/>
                <a:gd name="T9" fmla="*/ 1 h 44"/>
                <a:gd name="T10" fmla="*/ 2 w 54"/>
                <a:gd name="T11" fmla="*/ 28 h 44"/>
                <a:gd name="T12" fmla="*/ 8 w 54"/>
                <a:gd name="T13" fmla="*/ 38 h 44"/>
                <a:gd name="T14" fmla="*/ 30 w 54"/>
                <a:gd name="T15" fmla="*/ 40 h 44"/>
                <a:gd name="T16" fmla="*/ 49 w 54"/>
                <a:gd name="T17" fmla="*/ 42 h 44"/>
                <a:gd name="T18" fmla="*/ 52 w 54"/>
                <a:gd name="T19" fmla="*/ 33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4" h="44">
                  <a:moveTo>
                    <a:pt x="52" y="33"/>
                  </a:moveTo>
                  <a:cubicBezTo>
                    <a:pt x="48" y="28"/>
                    <a:pt x="40" y="27"/>
                    <a:pt x="34" y="26"/>
                  </a:cubicBezTo>
                  <a:cubicBezTo>
                    <a:pt x="29" y="25"/>
                    <a:pt x="25" y="25"/>
                    <a:pt x="20" y="25"/>
                  </a:cubicBezTo>
                  <a:cubicBezTo>
                    <a:pt x="26" y="17"/>
                    <a:pt x="35" y="12"/>
                    <a:pt x="44" y="9"/>
                  </a:cubicBezTo>
                  <a:cubicBezTo>
                    <a:pt x="49" y="7"/>
                    <a:pt x="45" y="0"/>
                    <a:pt x="41" y="1"/>
                  </a:cubicBezTo>
                  <a:cubicBezTo>
                    <a:pt x="25" y="4"/>
                    <a:pt x="10" y="12"/>
                    <a:pt x="2" y="28"/>
                  </a:cubicBezTo>
                  <a:cubicBezTo>
                    <a:pt x="0" y="32"/>
                    <a:pt x="3" y="37"/>
                    <a:pt x="8" y="38"/>
                  </a:cubicBezTo>
                  <a:cubicBezTo>
                    <a:pt x="15" y="38"/>
                    <a:pt x="23" y="39"/>
                    <a:pt x="30" y="40"/>
                  </a:cubicBezTo>
                  <a:cubicBezTo>
                    <a:pt x="36" y="41"/>
                    <a:pt x="43" y="44"/>
                    <a:pt x="49" y="42"/>
                  </a:cubicBezTo>
                  <a:cubicBezTo>
                    <a:pt x="54" y="41"/>
                    <a:pt x="54" y="36"/>
                    <a:pt x="52" y="33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1" grpId="1"/>
      <p:bldP spid="20" grpId="0"/>
      <p:bldP spid="20" grpId="1"/>
      <p:bldP spid="22" grpId="0"/>
      <p:bldP spid="22" grpId="1"/>
      <p:bldP spid="23" grpId="0"/>
      <p:bldP spid="23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图片 18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57540" y="3444240"/>
            <a:ext cx="2359660" cy="2282825"/>
          </a:xfrm>
          <a:prstGeom prst="rect">
            <a:avLst/>
          </a:prstGeom>
        </p:spPr>
      </p:pic>
      <p:pic>
        <p:nvPicPr>
          <p:cNvPr id="25" name="图片 2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74155" y="1503680"/>
            <a:ext cx="3853180" cy="1932305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302510" y="1033780"/>
            <a:ext cx="4271645" cy="6127750"/>
          </a:xfrm>
          <a:prstGeom prst="rect">
            <a:avLst/>
          </a:prstGeom>
        </p:spPr>
      </p:pic>
      <p:sp>
        <p:nvSpPr>
          <p:cNvPr id="10" name="流程图: 摘录 9"/>
          <p:cNvSpPr/>
          <p:nvPr/>
        </p:nvSpPr>
        <p:spPr>
          <a:xfrm>
            <a:off x="4243070" y="2027555"/>
            <a:ext cx="258445" cy="229235"/>
          </a:xfrm>
          <a:prstGeom prst="flowChartExtra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4591685" y="1927860"/>
            <a:ext cx="122618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>
                <a:latin typeface="Times New Roman" panose="02020603050405020304" charset="0"/>
                <a:cs typeface="Times New Roman" panose="02020603050405020304" charset="0"/>
              </a:rPr>
              <a:t>Eight</a:t>
            </a:r>
            <a:endParaRPr lang="en-US" altLang="zh-CN" sz="2800" b="1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11125" y="1074420"/>
            <a:ext cx="4480560" cy="953135"/>
          </a:xfrm>
          <a:prstGeom prst="rect">
            <a:avLst/>
          </a:prstGeom>
          <a:solidFill>
            <a:srgbClr val="FFE699"/>
          </a:solidFill>
        </p:spPr>
        <p:txBody>
          <a:bodyPr wrap="square" rtlCol="0">
            <a:spAutoFit/>
          </a:bodyPr>
          <a:lstStyle/>
          <a:p>
            <a:r>
              <a:rPr lang="en-US" altLang="zh-CN" sz="2800" b="1">
                <a:latin typeface="Times New Roman" panose="02020603050405020304" charset="0"/>
                <a:cs typeface="Times New Roman" panose="02020603050405020304" charset="0"/>
              </a:rPr>
              <a:t>Starts</a:t>
            </a:r>
            <a:endParaRPr lang="en-US" altLang="zh-CN" sz="2800" b="1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zh-CN" sz="2800" b="1">
                <a:latin typeface="Times New Roman" panose="02020603050405020304" charset="0"/>
                <a:cs typeface="Times New Roman" panose="02020603050405020304" charset="0"/>
              </a:rPr>
              <a:t>From </a:t>
            </a:r>
            <a:r>
              <a:rPr lang="en-US" altLang="zh-CN" sz="2800" b="1" u="sng">
                <a:latin typeface="Times New Roman" panose="02020603050405020304" charset="0"/>
                <a:cs typeface="Times New Roman" panose="02020603050405020304" charset="0"/>
              </a:rPr>
              <a:t>               </a:t>
            </a:r>
            <a:r>
              <a:rPr lang="en-US" altLang="zh-CN" sz="2800" b="1">
                <a:latin typeface="Times New Roman" panose="02020603050405020304" charset="0"/>
                <a:cs typeface="Times New Roman" panose="02020603050405020304" charset="0"/>
              </a:rPr>
              <a:t>to  </a:t>
            </a:r>
            <a:r>
              <a:rPr lang="en-US" altLang="zh-CN" sz="2800" b="1" u="sng">
                <a:latin typeface="Times New Roman" panose="02020603050405020304" charset="0"/>
                <a:cs typeface="Times New Roman" panose="02020603050405020304" charset="0"/>
              </a:rPr>
              <a:t>             </a:t>
            </a:r>
            <a:r>
              <a:rPr lang="en-US" altLang="zh-CN" sz="2800" b="1">
                <a:latin typeface="Times New Roman" panose="02020603050405020304" charset="0"/>
                <a:cs typeface="Times New Roman" panose="02020603050405020304" charset="0"/>
              </a:rPr>
              <a:t>.             </a:t>
            </a:r>
            <a:endParaRPr lang="en-US" altLang="zh-CN" sz="2800" b="1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5555615" y="3411220"/>
            <a:ext cx="2535555" cy="511175"/>
          </a:xfrm>
          <a:prstGeom prst="rect">
            <a:avLst/>
          </a:prstGeom>
          <a:solidFill>
            <a:srgbClr val="FFE699"/>
          </a:solidFill>
        </p:spPr>
        <p:txBody>
          <a:bodyPr wrap="square" rtlCol="0">
            <a:noAutofit/>
          </a:bodyPr>
          <a:lstStyle/>
          <a:p>
            <a:r>
              <a:rPr lang="en-US" altLang="zh-CN" sz="28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My School Life</a:t>
            </a:r>
            <a:r>
              <a:rPr lang="en-US" altLang="zh-CN" sz="2800" b="1">
                <a:latin typeface="Times New Roman" panose="02020603050405020304" charset="0"/>
                <a:cs typeface="Times New Roman" panose="02020603050405020304" charset="0"/>
              </a:rPr>
              <a:t>            </a:t>
            </a:r>
            <a:endParaRPr lang="en-US" altLang="zh-CN" sz="2800" b="1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7" name="流程图: 摘录 6"/>
          <p:cNvSpPr/>
          <p:nvPr/>
        </p:nvSpPr>
        <p:spPr>
          <a:xfrm rot="10560000">
            <a:off x="2966085" y="3251835"/>
            <a:ext cx="258445" cy="229235"/>
          </a:xfrm>
          <a:prstGeom prst="flowChartExtra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文本框 7"/>
          <p:cNvSpPr txBox="1"/>
          <p:nvPr/>
        </p:nvSpPr>
        <p:spPr>
          <a:xfrm>
            <a:off x="2893060" y="2679700"/>
            <a:ext cx="122618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>
                <a:latin typeface="Times New Roman" panose="02020603050405020304" charset="0"/>
                <a:cs typeface="Times New Roman" panose="02020603050405020304" charset="0"/>
              </a:rPr>
              <a:t>First</a:t>
            </a:r>
            <a:endParaRPr lang="en-US" altLang="zh-CN" sz="2800" b="1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111125" y="3531870"/>
            <a:ext cx="3610610" cy="521970"/>
          </a:xfrm>
          <a:prstGeom prst="rect">
            <a:avLst/>
          </a:prstGeom>
          <a:solidFill>
            <a:srgbClr val="FFE699"/>
          </a:solidFill>
        </p:spPr>
        <p:txBody>
          <a:bodyPr wrap="square" rtlCol="0">
            <a:spAutoFit/>
          </a:bodyPr>
          <a:lstStyle/>
          <a:p>
            <a:r>
              <a:rPr lang="en-US" altLang="zh-CN" sz="2800" b="1">
                <a:latin typeface="Times New Roman" panose="02020603050405020304" charset="0"/>
                <a:cs typeface="Times New Roman" panose="02020603050405020304" charset="0"/>
              </a:rPr>
              <a:t>Do</a:t>
            </a:r>
            <a:r>
              <a:rPr lang="en-US" altLang="zh-CN" sz="2800" b="1" u="sng">
                <a:latin typeface="Times New Roman" panose="02020603050405020304" charset="0"/>
                <a:cs typeface="Times New Roman" panose="02020603050405020304" charset="0"/>
              </a:rPr>
              <a:t>                                 </a:t>
            </a:r>
            <a:r>
              <a:rPr lang="en-US" altLang="zh-CN" sz="2800" b="1">
                <a:latin typeface="Times New Roman" panose="02020603050405020304" charset="0"/>
                <a:cs typeface="Times New Roman" panose="02020603050405020304" charset="0"/>
              </a:rPr>
              <a:t>.             </a:t>
            </a:r>
            <a:endParaRPr lang="en-US" altLang="zh-CN" sz="2800" b="1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4501515" y="4899660"/>
            <a:ext cx="122618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>
                <a:latin typeface="Times New Roman" panose="02020603050405020304" charset="0"/>
                <a:cs typeface="Times New Roman" panose="02020603050405020304" charset="0"/>
              </a:rPr>
              <a:t>8:15</a:t>
            </a:r>
            <a:endParaRPr lang="en-US" altLang="zh-CN" sz="2800" b="1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2" name="流程图: 摘录 11"/>
          <p:cNvSpPr/>
          <p:nvPr/>
        </p:nvSpPr>
        <p:spPr>
          <a:xfrm rot="16200000">
            <a:off x="4257675" y="5039360"/>
            <a:ext cx="258445" cy="229235"/>
          </a:xfrm>
          <a:prstGeom prst="flowChartExtra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3" name="文本框 12"/>
          <p:cNvSpPr txBox="1"/>
          <p:nvPr/>
        </p:nvSpPr>
        <p:spPr>
          <a:xfrm>
            <a:off x="1513205" y="5167630"/>
            <a:ext cx="2520315" cy="1198880"/>
          </a:xfrm>
          <a:prstGeom prst="rect">
            <a:avLst/>
          </a:prstGeom>
          <a:solidFill>
            <a:srgbClr val="FFE699"/>
          </a:solidFill>
        </p:spPr>
        <p:txBody>
          <a:bodyPr wrap="square" rtlCol="0">
            <a:spAutoFit/>
          </a:bodyPr>
          <a:lstStyle/>
          <a:p>
            <a:r>
              <a:rPr lang="en-US" altLang="zh-CN" sz="2400" b="1">
                <a:latin typeface="Times New Roman" panose="02020603050405020304" charset="0"/>
                <a:cs typeface="Times New Roman" panose="02020603050405020304" charset="0"/>
              </a:rPr>
              <a:t>Lessons begin.</a:t>
            </a:r>
            <a:endParaRPr lang="en-US" altLang="zh-CN" sz="2400" b="1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zh-CN" sz="2400" b="1">
                <a:latin typeface="Times New Roman" panose="02020603050405020304" charset="0"/>
                <a:cs typeface="Times New Roman" panose="02020603050405020304" charset="0"/>
              </a:rPr>
              <a:t>Favourite subject is  </a:t>
            </a:r>
            <a:r>
              <a:rPr lang="en-US" altLang="zh-CN" sz="2400" b="1" u="sng">
                <a:latin typeface="Times New Roman" panose="02020603050405020304" charset="0"/>
                <a:cs typeface="Times New Roman" panose="02020603050405020304" charset="0"/>
              </a:rPr>
              <a:t>                   </a:t>
            </a:r>
            <a:r>
              <a:rPr lang="en-US" altLang="zh-CN" sz="2400" b="1">
                <a:latin typeface="Times New Roman" panose="02020603050405020304" charset="0"/>
                <a:cs typeface="Times New Roman" panose="02020603050405020304" charset="0"/>
              </a:rPr>
              <a:t> .</a:t>
            </a:r>
            <a:r>
              <a:rPr lang="en-US" altLang="zh-CN" sz="2400" b="1" u="sng">
                <a:latin typeface="Times New Roman" panose="02020603050405020304" charset="0"/>
                <a:cs typeface="Times New Roman" panose="02020603050405020304" charset="0"/>
                <a:sym typeface="+mn-ea"/>
              </a:rPr>
              <a:t>     </a:t>
            </a:r>
            <a:endParaRPr lang="en-US" altLang="zh-CN" sz="2400" b="1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0" name="文本框 19"/>
          <p:cNvSpPr txBox="1"/>
          <p:nvPr/>
        </p:nvSpPr>
        <p:spPr>
          <a:xfrm>
            <a:off x="2792095" y="1399540"/>
            <a:ext cx="148018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Friday</a:t>
            </a:r>
            <a:endParaRPr lang="en-US" altLang="zh-CN" sz="2800" b="1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1" name="文本框 20"/>
          <p:cNvSpPr txBox="1"/>
          <p:nvPr/>
        </p:nvSpPr>
        <p:spPr>
          <a:xfrm>
            <a:off x="1096645" y="1399540"/>
            <a:ext cx="148018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Monday</a:t>
            </a:r>
            <a:endParaRPr lang="en-US" altLang="zh-CN" sz="2800" b="1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2" name="文本框 21"/>
          <p:cNvSpPr txBox="1"/>
          <p:nvPr/>
        </p:nvSpPr>
        <p:spPr>
          <a:xfrm>
            <a:off x="478790" y="3531870"/>
            <a:ext cx="315849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morning exercises</a:t>
            </a:r>
            <a:endParaRPr lang="en-US" altLang="zh-CN" sz="2800" b="1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3" name="文本框 22"/>
          <p:cNvSpPr txBox="1"/>
          <p:nvPr/>
        </p:nvSpPr>
        <p:spPr>
          <a:xfrm>
            <a:off x="1930400" y="5844540"/>
            <a:ext cx="149161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English</a:t>
            </a:r>
            <a:endParaRPr lang="en-US" altLang="zh-CN" sz="2800" b="1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9459" name="文本框 10243"/>
          <p:cNvSpPr txBox="1"/>
          <p:nvPr>
            <p:custDataLst>
              <p:tags r:id="rId5"/>
            </p:custDataLst>
          </p:nvPr>
        </p:nvSpPr>
        <p:spPr>
          <a:xfrm>
            <a:off x="210185" y="175895"/>
            <a:ext cx="11736705" cy="58356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9525">
            <a:noFill/>
          </a:ln>
        </p:spPr>
        <p:txBody>
          <a:bodyPr wrap="square" anchor="t" anchorCtr="0">
            <a:spAutoFit/>
          </a:bodyPr>
          <a:p>
            <a:r>
              <a:rPr lang="en-US" altLang="zh-CN" sz="3200" b="1" dirty="0">
                <a:solidFill>
                  <a:schemeClr val="tx1"/>
                </a:solidFill>
                <a:latin typeface="Times New Roman" panose="02020603050405020304" charset="0"/>
                <a:ea typeface="黑体" panose="02010609060101010101" charset="-122"/>
              </a:rPr>
              <a:t>Task4: Read Para3-5 and </a:t>
            </a:r>
            <a:r>
              <a:rPr lang="en-US" sz="3200" b="1" dirty="0">
                <a:solidFill>
                  <a:schemeClr val="tx1"/>
                </a:solidFill>
                <a:latin typeface="Times New Roman" panose="02020603050405020304" charset="0"/>
                <a:ea typeface="黑体" panose="02010609060101010101" charset="-122"/>
              </a:rPr>
              <a:t>finish the mind map with your partners.</a:t>
            </a:r>
            <a:endParaRPr lang="en-US" sz="3200" b="1" dirty="0">
              <a:solidFill>
                <a:schemeClr val="tx1"/>
              </a:solidFill>
              <a:latin typeface="Times New Roman" panose="02020603050405020304" charset="0"/>
              <a:ea typeface="黑体" panose="02010609060101010101" charset="-122"/>
            </a:endParaRPr>
          </a:p>
        </p:txBody>
      </p:sp>
      <p:grpSp>
        <p:nvGrpSpPr>
          <p:cNvPr id="114" name="组合 113"/>
          <p:cNvGrpSpPr/>
          <p:nvPr/>
        </p:nvGrpSpPr>
        <p:grpSpPr>
          <a:xfrm>
            <a:off x="4716145" y="3291840"/>
            <a:ext cx="796290" cy="736600"/>
            <a:chOff x="10101876" y="4297860"/>
            <a:chExt cx="1826037" cy="1763786"/>
          </a:xfrm>
        </p:grpSpPr>
        <p:sp>
          <p:nvSpPr>
            <p:cNvPr id="2" name="Freeform 26"/>
            <p:cNvSpPr>
              <a:spLocks noEditPoints="1"/>
            </p:cNvSpPr>
            <p:nvPr>
              <p:custDataLst>
                <p:tags r:id="rId6"/>
              </p:custDataLst>
            </p:nvPr>
          </p:nvSpPr>
          <p:spPr bwMode="auto">
            <a:xfrm>
              <a:off x="10122627" y="4297860"/>
              <a:ext cx="1745111" cy="1763786"/>
            </a:xfrm>
            <a:custGeom>
              <a:avLst/>
              <a:gdLst>
                <a:gd name="T0" fmla="*/ 341 w 356"/>
                <a:gd name="T1" fmla="*/ 95 h 359"/>
                <a:gd name="T2" fmla="*/ 210 w 356"/>
                <a:gd name="T3" fmla="*/ 14 h 359"/>
                <a:gd name="T4" fmla="*/ 60 w 356"/>
                <a:gd name="T5" fmla="*/ 72 h 359"/>
                <a:gd name="T6" fmla="*/ 43 w 356"/>
                <a:gd name="T7" fmla="*/ 111 h 359"/>
                <a:gd name="T8" fmla="*/ 37 w 356"/>
                <a:gd name="T9" fmla="*/ 119 h 359"/>
                <a:gd name="T10" fmla="*/ 13 w 356"/>
                <a:gd name="T11" fmla="*/ 165 h 359"/>
                <a:gd name="T12" fmla="*/ 41 w 356"/>
                <a:gd name="T13" fmla="*/ 301 h 359"/>
                <a:gd name="T14" fmla="*/ 213 w 356"/>
                <a:gd name="T15" fmla="*/ 343 h 359"/>
                <a:gd name="T16" fmla="*/ 337 w 356"/>
                <a:gd name="T17" fmla="*/ 217 h 359"/>
                <a:gd name="T18" fmla="*/ 341 w 356"/>
                <a:gd name="T19" fmla="*/ 95 h 359"/>
                <a:gd name="T20" fmla="*/ 278 w 356"/>
                <a:gd name="T21" fmla="*/ 170 h 359"/>
                <a:gd name="T22" fmla="*/ 278 w 356"/>
                <a:gd name="T23" fmla="*/ 159 h 359"/>
                <a:gd name="T24" fmla="*/ 279 w 356"/>
                <a:gd name="T25" fmla="*/ 153 h 359"/>
                <a:gd name="T26" fmla="*/ 280 w 356"/>
                <a:gd name="T27" fmla="*/ 144 h 359"/>
                <a:gd name="T28" fmla="*/ 278 w 356"/>
                <a:gd name="T29" fmla="*/ 170 h 359"/>
                <a:gd name="T30" fmla="*/ 274 w 356"/>
                <a:gd name="T31" fmla="*/ 226 h 359"/>
                <a:gd name="T32" fmla="*/ 276 w 356"/>
                <a:gd name="T33" fmla="*/ 220 h 359"/>
                <a:gd name="T34" fmla="*/ 278 w 356"/>
                <a:gd name="T35" fmla="*/ 211 h 359"/>
                <a:gd name="T36" fmla="*/ 297 w 356"/>
                <a:gd name="T37" fmla="*/ 179 h 359"/>
                <a:gd name="T38" fmla="*/ 298 w 356"/>
                <a:gd name="T39" fmla="*/ 175 h 359"/>
                <a:gd name="T40" fmla="*/ 291 w 356"/>
                <a:gd name="T41" fmla="*/ 199 h 359"/>
                <a:gd name="T42" fmla="*/ 274 w 356"/>
                <a:gd name="T43" fmla="*/ 226 h 359"/>
                <a:gd name="T44" fmla="*/ 325 w 356"/>
                <a:gd name="T45" fmla="*/ 117 h 359"/>
                <a:gd name="T46" fmla="*/ 281 w 356"/>
                <a:gd name="T47" fmla="*/ 54 h 359"/>
                <a:gd name="T48" fmla="*/ 325 w 356"/>
                <a:gd name="T49" fmla="*/ 117 h 359"/>
                <a:gd name="T50" fmla="*/ 31 w 356"/>
                <a:gd name="T51" fmla="*/ 188 h 359"/>
                <a:gd name="T52" fmla="*/ 34 w 356"/>
                <a:gd name="T53" fmla="*/ 188 h 359"/>
                <a:gd name="T54" fmla="*/ 34 w 356"/>
                <a:gd name="T55" fmla="*/ 189 h 359"/>
                <a:gd name="T56" fmla="*/ 42 w 356"/>
                <a:gd name="T57" fmla="*/ 198 h 359"/>
                <a:gd name="T58" fmla="*/ 43 w 356"/>
                <a:gd name="T59" fmla="*/ 198 h 359"/>
                <a:gd name="T60" fmla="*/ 31 w 356"/>
                <a:gd name="T61" fmla="*/ 235 h 359"/>
                <a:gd name="T62" fmla="*/ 31 w 356"/>
                <a:gd name="T63" fmla="*/ 188 h 359"/>
                <a:gd name="T64" fmla="*/ 66 w 356"/>
                <a:gd name="T65" fmla="*/ 296 h 359"/>
                <a:gd name="T66" fmla="*/ 44 w 356"/>
                <a:gd name="T67" fmla="*/ 270 h 359"/>
                <a:gd name="T68" fmla="*/ 50 w 356"/>
                <a:gd name="T69" fmla="*/ 270 h 359"/>
                <a:gd name="T70" fmla="*/ 67 w 356"/>
                <a:gd name="T71" fmla="*/ 285 h 359"/>
                <a:gd name="T72" fmla="*/ 132 w 356"/>
                <a:gd name="T73" fmla="*/ 310 h 359"/>
                <a:gd name="T74" fmla="*/ 159 w 356"/>
                <a:gd name="T75" fmla="*/ 313 h 359"/>
                <a:gd name="T76" fmla="*/ 165 w 356"/>
                <a:gd name="T77" fmla="*/ 313 h 359"/>
                <a:gd name="T78" fmla="*/ 262 w 356"/>
                <a:gd name="T79" fmla="*/ 296 h 359"/>
                <a:gd name="T80" fmla="*/ 253 w 356"/>
                <a:gd name="T81" fmla="*/ 303 h 359"/>
                <a:gd name="T82" fmla="*/ 66 w 356"/>
                <a:gd name="T83" fmla="*/ 296 h 3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356" h="359">
                  <a:moveTo>
                    <a:pt x="341" y="95"/>
                  </a:moveTo>
                  <a:cubicBezTo>
                    <a:pt x="320" y="41"/>
                    <a:pt x="266" y="14"/>
                    <a:pt x="210" y="14"/>
                  </a:cubicBezTo>
                  <a:cubicBezTo>
                    <a:pt x="154" y="0"/>
                    <a:pt x="92" y="22"/>
                    <a:pt x="60" y="72"/>
                  </a:cubicBezTo>
                  <a:cubicBezTo>
                    <a:pt x="52" y="84"/>
                    <a:pt x="47" y="97"/>
                    <a:pt x="43" y="111"/>
                  </a:cubicBezTo>
                  <a:cubicBezTo>
                    <a:pt x="41" y="114"/>
                    <a:pt x="39" y="116"/>
                    <a:pt x="37" y="119"/>
                  </a:cubicBezTo>
                  <a:cubicBezTo>
                    <a:pt x="25" y="133"/>
                    <a:pt x="13" y="149"/>
                    <a:pt x="13" y="165"/>
                  </a:cubicBezTo>
                  <a:cubicBezTo>
                    <a:pt x="0" y="211"/>
                    <a:pt x="9" y="264"/>
                    <a:pt x="41" y="301"/>
                  </a:cubicBezTo>
                  <a:cubicBezTo>
                    <a:pt x="82" y="349"/>
                    <a:pt x="155" y="359"/>
                    <a:pt x="213" y="343"/>
                  </a:cubicBezTo>
                  <a:cubicBezTo>
                    <a:pt x="276" y="327"/>
                    <a:pt x="325" y="279"/>
                    <a:pt x="337" y="217"/>
                  </a:cubicBezTo>
                  <a:cubicBezTo>
                    <a:pt x="354" y="179"/>
                    <a:pt x="356" y="136"/>
                    <a:pt x="341" y="95"/>
                  </a:cubicBezTo>
                  <a:close/>
                  <a:moveTo>
                    <a:pt x="278" y="170"/>
                  </a:moveTo>
                  <a:cubicBezTo>
                    <a:pt x="278" y="166"/>
                    <a:pt x="278" y="163"/>
                    <a:pt x="278" y="159"/>
                  </a:cubicBezTo>
                  <a:cubicBezTo>
                    <a:pt x="279" y="157"/>
                    <a:pt x="279" y="155"/>
                    <a:pt x="279" y="153"/>
                  </a:cubicBezTo>
                  <a:cubicBezTo>
                    <a:pt x="280" y="150"/>
                    <a:pt x="280" y="147"/>
                    <a:pt x="280" y="144"/>
                  </a:cubicBezTo>
                  <a:cubicBezTo>
                    <a:pt x="281" y="153"/>
                    <a:pt x="280" y="162"/>
                    <a:pt x="278" y="170"/>
                  </a:cubicBezTo>
                  <a:close/>
                  <a:moveTo>
                    <a:pt x="274" y="226"/>
                  </a:moveTo>
                  <a:cubicBezTo>
                    <a:pt x="275" y="224"/>
                    <a:pt x="276" y="222"/>
                    <a:pt x="276" y="220"/>
                  </a:cubicBezTo>
                  <a:cubicBezTo>
                    <a:pt x="277" y="217"/>
                    <a:pt x="277" y="214"/>
                    <a:pt x="278" y="211"/>
                  </a:cubicBezTo>
                  <a:cubicBezTo>
                    <a:pt x="286" y="202"/>
                    <a:pt x="293" y="191"/>
                    <a:pt x="297" y="179"/>
                  </a:cubicBezTo>
                  <a:cubicBezTo>
                    <a:pt x="298" y="178"/>
                    <a:pt x="298" y="176"/>
                    <a:pt x="298" y="175"/>
                  </a:cubicBezTo>
                  <a:cubicBezTo>
                    <a:pt x="297" y="183"/>
                    <a:pt x="295" y="191"/>
                    <a:pt x="291" y="199"/>
                  </a:cubicBezTo>
                  <a:cubicBezTo>
                    <a:pt x="287" y="209"/>
                    <a:pt x="281" y="218"/>
                    <a:pt x="274" y="226"/>
                  </a:cubicBezTo>
                  <a:close/>
                  <a:moveTo>
                    <a:pt x="325" y="117"/>
                  </a:moveTo>
                  <a:cubicBezTo>
                    <a:pt x="315" y="93"/>
                    <a:pt x="299" y="71"/>
                    <a:pt x="281" y="54"/>
                  </a:cubicBezTo>
                  <a:cubicBezTo>
                    <a:pt x="304" y="69"/>
                    <a:pt x="318" y="91"/>
                    <a:pt x="325" y="117"/>
                  </a:cubicBezTo>
                  <a:close/>
                  <a:moveTo>
                    <a:pt x="31" y="188"/>
                  </a:moveTo>
                  <a:cubicBezTo>
                    <a:pt x="32" y="188"/>
                    <a:pt x="33" y="188"/>
                    <a:pt x="34" y="188"/>
                  </a:cubicBezTo>
                  <a:cubicBezTo>
                    <a:pt x="34" y="189"/>
                    <a:pt x="34" y="189"/>
                    <a:pt x="34" y="189"/>
                  </a:cubicBezTo>
                  <a:cubicBezTo>
                    <a:pt x="34" y="193"/>
                    <a:pt x="38" y="197"/>
                    <a:pt x="42" y="198"/>
                  </a:cubicBezTo>
                  <a:cubicBezTo>
                    <a:pt x="43" y="198"/>
                    <a:pt x="43" y="198"/>
                    <a:pt x="43" y="198"/>
                  </a:cubicBezTo>
                  <a:cubicBezTo>
                    <a:pt x="36" y="210"/>
                    <a:pt x="32" y="223"/>
                    <a:pt x="31" y="235"/>
                  </a:cubicBezTo>
                  <a:cubicBezTo>
                    <a:pt x="28" y="220"/>
                    <a:pt x="28" y="204"/>
                    <a:pt x="31" y="188"/>
                  </a:cubicBezTo>
                  <a:close/>
                  <a:moveTo>
                    <a:pt x="66" y="296"/>
                  </a:moveTo>
                  <a:cubicBezTo>
                    <a:pt x="57" y="289"/>
                    <a:pt x="50" y="280"/>
                    <a:pt x="44" y="270"/>
                  </a:cubicBezTo>
                  <a:cubicBezTo>
                    <a:pt x="46" y="270"/>
                    <a:pt x="48" y="270"/>
                    <a:pt x="50" y="270"/>
                  </a:cubicBezTo>
                  <a:cubicBezTo>
                    <a:pt x="55" y="275"/>
                    <a:pt x="61" y="280"/>
                    <a:pt x="67" y="285"/>
                  </a:cubicBezTo>
                  <a:cubicBezTo>
                    <a:pt x="84" y="298"/>
                    <a:pt x="109" y="314"/>
                    <a:pt x="132" y="310"/>
                  </a:cubicBezTo>
                  <a:cubicBezTo>
                    <a:pt x="139" y="315"/>
                    <a:pt x="150" y="315"/>
                    <a:pt x="159" y="313"/>
                  </a:cubicBezTo>
                  <a:cubicBezTo>
                    <a:pt x="161" y="313"/>
                    <a:pt x="163" y="313"/>
                    <a:pt x="165" y="313"/>
                  </a:cubicBezTo>
                  <a:cubicBezTo>
                    <a:pt x="198" y="318"/>
                    <a:pt x="232" y="312"/>
                    <a:pt x="262" y="296"/>
                  </a:cubicBezTo>
                  <a:cubicBezTo>
                    <a:pt x="259" y="298"/>
                    <a:pt x="256" y="301"/>
                    <a:pt x="253" y="303"/>
                  </a:cubicBezTo>
                  <a:cubicBezTo>
                    <a:pt x="198" y="338"/>
                    <a:pt x="117" y="340"/>
                    <a:pt x="66" y="296"/>
                  </a:cubicBezTo>
                  <a:close/>
                </a:path>
              </a:pathLst>
            </a:custGeom>
            <a:solidFill>
              <a:srgbClr val="F9E78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  <p:sp>
          <p:nvSpPr>
            <p:cNvPr id="3" name="Freeform 27"/>
            <p:cNvSpPr>
              <a:spLocks noEditPoints="1"/>
            </p:cNvSpPr>
            <p:nvPr>
              <p:custDataLst>
                <p:tags r:id="rId7"/>
              </p:custDataLst>
            </p:nvPr>
          </p:nvSpPr>
          <p:spPr bwMode="auto">
            <a:xfrm>
              <a:off x="10809465" y="5343682"/>
              <a:ext cx="377658" cy="354833"/>
            </a:xfrm>
            <a:custGeom>
              <a:avLst/>
              <a:gdLst>
                <a:gd name="T0" fmla="*/ 75 w 77"/>
                <a:gd name="T1" fmla="*/ 21 h 72"/>
                <a:gd name="T2" fmla="*/ 77 w 77"/>
                <a:gd name="T3" fmla="*/ 14 h 72"/>
                <a:gd name="T4" fmla="*/ 73 w 77"/>
                <a:gd name="T5" fmla="*/ 8 h 72"/>
                <a:gd name="T6" fmla="*/ 36 w 77"/>
                <a:gd name="T7" fmla="*/ 12 h 72"/>
                <a:gd name="T8" fmla="*/ 28 w 77"/>
                <a:gd name="T9" fmla="*/ 17 h 72"/>
                <a:gd name="T10" fmla="*/ 28 w 77"/>
                <a:gd name="T11" fmla="*/ 17 h 72"/>
                <a:gd name="T12" fmla="*/ 27 w 77"/>
                <a:gd name="T13" fmla="*/ 16 h 72"/>
                <a:gd name="T14" fmla="*/ 22 w 77"/>
                <a:gd name="T15" fmla="*/ 13 h 72"/>
                <a:gd name="T16" fmla="*/ 21 w 77"/>
                <a:gd name="T17" fmla="*/ 12 h 72"/>
                <a:gd name="T18" fmla="*/ 10 w 77"/>
                <a:gd name="T19" fmla="*/ 12 h 72"/>
                <a:gd name="T20" fmla="*/ 1 w 77"/>
                <a:gd name="T21" fmla="*/ 18 h 72"/>
                <a:gd name="T22" fmla="*/ 14 w 77"/>
                <a:gd name="T23" fmla="*/ 56 h 72"/>
                <a:gd name="T24" fmla="*/ 30 w 77"/>
                <a:gd name="T25" fmla="*/ 70 h 72"/>
                <a:gd name="T26" fmla="*/ 36 w 77"/>
                <a:gd name="T27" fmla="*/ 69 h 72"/>
                <a:gd name="T28" fmla="*/ 36 w 77"/>
                <a:gd name="T29" fmla="*/ 70 h 72"/>
                <a:gd name="T30" fmla="*/ 43 w 77"/>
                <a:gd name="T31" fmla="*/ 69 h 72"/>
                <a:gd name="T32" fmla="*/ 53 w 77"/>
                <a:gd name="T33" fmla="*/ 69 h 72"/>
                <a:gd name="T34" fmla="*/ 68 w 77"/>
                <a:gd name="T35" fmla="*/ 42 h 72"/>
                <a:gd name="T36" fmla="*/ 73 w 77"/>
                <a:gd name="T37" fmla="*/ 34 h 72"/>
                <a:gd name="T38" fmla="*/ 73 w 77"/>
                <a:gd name="T39" fmla="*/ 29 h 72"/>
                <a:gd name="T40" fmla="*/ 73 w 77"/>
                <a:gd name="T41" fmla="*/ 29 h 72"/>
                <a:gd name="T42" fmla="*/ 75 w 77"/>
                <a:gd name="T43" fmla="*/ 21 h 72"/>
                <a:gd name="T44" fmla="*/ 55 w 77"/>
                <a:gd name="T45" fmla="*/ 23 h 72"/>
                <a:gd name="T46" fmla="*/ 55 w 77"/>
                <a:gd name="T47" fmla="*/ 22 h 72"/>
                <a:gd name="T48" fmla="*/ 48 w 77"/>
                <a:gd name="T49" fmla="*/ 17 h 72"/>
                <a:gd name="T50" fmla="*/ 52 w 77"/>
                <a:gd name="T51" fmla="*/ 16 h 72"/>
                <a:gd name="T52" fmla="*/ 66 w 77"/>
                <a:gd name="T53" fmla="*/ 17 h 72"/>
                <a:gd name="T54" fmla="*/ 65 w 77"/>
                <a:gd name="T55" fmla="*/ 20 h 72"/>
                <a:gd name="T56" fmla="*/ 55 w 77"/>
                <a:gd name="T57" fmla="*/ 23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77" h="72">
                  <a:moveTo>
                    <a:pt x="75" y="21"/>
                  </a:moveTo>
                  <a:cubicBezTo>
                    <a:pt x="76" y="19"/>
                    <a:pt x="77" y="17"/>
                    <a:pt x="77" y="14"/>
                  </a:cubicBezTo>
                  <a:cubicBezTo>
                    <a:pt x="77" y="11"/>
                    <a:pt x="76" y="9"/>
                    <a:pt x="73" y="8"/>
                  </a:cubicBezTo>
                  <a:cubicBezTo>
                    <a:pt x="64" y="4"/>
                    <a:pt x="40" y="0"/>
                    <a:pt x="36" y="12"/>
                  </a:cubicBezTo>
                  <a:cubicBezTo>
                    <a:pt x="32" y="11"/>
                    <a:pt x="29" y="12"/>
                    <a:pt x="28" y="17"/>
                  </a:cubicBezTo>
                  <a:cubicBezTo>
                    <a:pt x="28" y="17"/>
                    <a:pt x="28" y="17"/>
                    <a:pt x="28" y="17"/>
                  </a:cubicBezTo>
                  <a:cubicBezTo>
                    <a:pt x="27" y="17"/>
                    <a:pt x="27" y="16"/>
                    <a:pt x="27" y="16"/>
                  </a:cubicBezTo>
                  <a:cubicBezTo>
                    <a:pt x="27" y="12"/>
                    <a:pt x="24" y="11"/>
                    <a:pt x="22" y="13"/>
                  </a:cubicBezTo>
                  <a:cubicBezTo>
                    <a:pt x="21" y="12"/>
                    <a:pt x="21" y="12"/>
                    <a:pt x="21" y="12"/>
                  </a:cubicBezTo>
                  <a:cubicBezTo>
                    <a:pt x="18" y="8"/>
                    <a:pt x="13" y="8"/>
                    <a:pt x="10" y="12"/>
                  </a:cubicBezTo>
                  <a:cubicBezTo>
                    <a:pt x="6" y="11"/>
                    <a:pt x="2" y="13"/>
                    <a:pt x="1" y="18"/>
                  </a:cubicBezTo>
                  <a:cubicBezTo>
                    <a:pt x="0" y="33"/>
                    <a:pt x="3" y="47"/>
                    <a:pt x="14" y="56"/>
                  </a:cubicBezTo>
                  <a:cubicBezTo>
                    <a:pt x="17" y="62"/>
                    <a:pt x="22" y="67"/>
                    <a:pt x="30" y="70"/>
                  </a:cubicBezTo>
                  <a:cubicBezTo>
                    <a:pt x="32" y="71"/>
                    <a:pt x="34" y="70"/>
                    <a:pt x="36" y="69"/>
                  </a:cubicBezTo>
                  <a:cubicBezTo>
                    <a:pt x="36" y="70"/>
                    <a:pt x="36" y="70"/>
                    <a:pt x="36" y="70"/>
                  </a:cubicBezTo>
                  <a:cubicBezTo>
                    <a:pt x="38" y="71"/>
                    <a:pt x="41" y="71"/>
                    <a:pt x="43" y="69"/>
                  </a:cubicBezTo>
                  <a:cubicBezTo>
                    <a:pt x="46" y="72"/>
                    <a:pt x="50" y="71"/>
                    <a:pt x="53" y="69"/>
                  </a:cubicBezTo>
                  <a:cubicBezTo>
                    <a:pt x="61" y="62"/>
                    <a:pt x="66" y="52"/>
                    <a:pt x="68" y="42"/>
                  </a:cubicBezTo>
                  <a:cubicBezTo>
                    <a:pt x="71" y="40"/>
                    <a:pt x="73" y="37"/>
                    <a:pt x="73" y="34"/>
                  </a:cubicBezTo>
                  <a:cubicBezTo>
                    <a:pt x="74" y="32"/>
                    <a:pt x="73" y="30"/>
                    <a:pt x="73" y="29"/>
                  </a:cubicBezTo>
                  <a:cubicBezTo>
                    <a:pt x="73" y="29"/>
                    <a:pt x="73" y="29"/>
                    <a:pt x="73" y="29"/>
                  </a:cubicBezTo>
                  <a:cubicBezTo>
                    <a:pt x="74" y="26"/>
                    <a:pt x="75" y="23"/>
                    <a:pt x="75" y="21"/>
                  </a:cubicBezTo>
                  <a:close/>
                  <a:moveTo>
                    <a:pt x="55" y="23"/>
                  </a:moveTo>
                  <a:cubicBezTo>
                    <a:pt x="55" y="22"/>
                    <a:pt x="55" y="22"/>
                    <a:pt x="55" y="22"/>
                  </a:cubicBezTo>
                  <a:cubicBezTo>
                    <a:pt x="53" y="19"/>
                    <a:pt x="51" y="17"/>
                    <a:pt x="48" y="17"/>
                  </a:cubicBezTo>
                  <a:cubicBezTo>
                    <a:pt x="49" y="16"/>
                    <a:pt x="50" y="16"/>
                    <a:pt x="52" y="16"/>
                  </a:cubicBezTo>
                  <a:cubicBezTo>
                    <a:pt x="56" y="15"/>
                    <a:pt x="61" y="16"/>
                    <a:pt x="66" y="17"/>
                  </a:cubicBezTo>
                  <a:cubicBezTo>
                    <a:pt x="66" y="18"/>
                    <a:pt x="65" y="19"/>
                    <a:pt x="65" y="20"/>
                  </a:cubicBezTo>
                  <a:cubicBezTo>
                    <a:pt x="62" y="18"/>
                    <a:pt x="57" y="19"/>
                    <a:pt x="55" y="23"/>
                  </a:cubicBezTo>
                  <a:close/>
                </a:path>
              </a:pathLst>
            </a:custGeom>
            <a:solidFill>
              <a:srgbClr val="E580B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  <p:sp>
          <p:nvSpPr>
            <p:cNvPr id="84" name="Freeform 118"/>
            <p:cNvSpPr>
              <a:spLocks noEditPoints="1"/>
            </p:cNvSpPr>
            <p:nvPr>
              <p:custDataLst>
                <p:tags r:id="rId8"/>
              </p:custDataLst>
            </p:nvPr>
          </p:nvSpPr>
          <p:spPr bwMode="auto">
            <a:xfrm>
              <a:off x="10101876" y="4316535"/>
              <a:ext cx="1826037" cy="1740961"/>
            </a:xfrm>
            <a:custGeom>
              <a:avLst/>
              <a:gdLst>
                <a:gd name="T0" fmla="*/ 256 w 372"/>
                <a:gd name="T1" fmla="*/ 37 h 354"/>
                <a:gd name="T2" fmla="*/ 123 w 372"/>
                <a:gd name="T3" fmla="*/ 21 h 354"/>
                <a:gd name="T4" fmla="*/ 17 w 372"/>
                <a:gd name="T5" fmla="*/ 149 h 354"/>
                <a:gd name="T6" fmla="*/ 66 w 372"/>
                <a:gd name="T7" fmla="*/ 301 h 354"/>
                <a:gd name="T8" fmla="*/ 249 w 372"/>
                <a:gd name="T9" fmla="*/ 333 h 354"/>
                <a:gd name="T10" fmla="*/ 369 w 372"/>
                <a:gd name="T11" fmla="*/ 167 h 354"/>
                <a:gd name="T12" fmla="*/ 256 w 372"/>
                <a:gd name="T13" fmla="*/ 37 h 354"/>
                <a:gd name="T14" fmla="*/ 302 w 372"/>
                <a:gd name="T15" fmla="*/ 275 h 354"/>
                <a:gd name="T16" fmla="*/ 141 w 372"/>
                <a:gd name="T17" fmla="*/ 316 h 354"/>
                <a:gd name="T18" fmla="*/ 30 w 372"/>
                <a:gd name="T19" fmla="*/ 175 h 354"/>
                <a:gd name="T20" fmla="*/ 116 w 372"/>
                <a:gd name="T21" fmla="*/ 42 h 354"/>
                <a:gd name="T22" fmla="*/ 239 w 372"/>
                <a:gd name="T23" fmla="*/ 38 h 354"/>
                <a:gd name="T24" fmla="*/ 237 w 372"/>
                <a:gd name="T25" fmla="*/ 38 h 354"/>
                <a:gd name="T26" fmla="*/ 235 w 372"/>
                <a:gd name="T27" fmla="*/ 54 h 354"/>
                <a:gd name="T28" fmla="*/ 268 w 372"/>
                <a:gd name="T29" fmla="*/ 59 h 354"/>
                <a:gd name="T30" fmla="*/ 270 w 372"/>
                <a:gd name="T31" fmla="*/ 61 h 354"/>
                <a:gd name="T32" fmla="*/ 276 w 372"/>
                <a:gd name="T33" fmla="*/ 61 h 354"/>
                <a:gd name="T34" fmla="*/ 312 w 372"/>
                <a:gd name="T35" fmla="*/ 79 h 354"/>
                <a:gd name="T36" fmla="*/ 346 w 372"/>
                <a:gd name="T37" fmla="*/ 136 h 354"/>
                <a:gd name="T38" fmla="*/ 302 w 372"/>
                <a:gd name="T39" fmla="*/ 275 h 3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372" h="354">
                  <a:moveTo>
                    <a:pt x="256" y="37"/>
                  </a:moveTo>
                  <a:cubicBezTo>
                    <a:pt x="218" y="8"/>
                    <a:pt x="170" y="0"/>
                    <a:pt x="123" y="21"/>
                  </a:cubicBezTo>
                  <a:cubicBezTo>
                    <a:pt x="71" y="44"/>
                    <a:pt x="32" y="95"/>
                    <a:pt x="17" y="149"/>
                  </a:cubicBezTo>
                  <a:cubicBezTo>
                    <a:pt x="0" y="207"/>
                    <a:pt x="19" y="264"/>
                    <a:pt x="66" y="301"/>
                  </a:cubicBezTo>
                  <a:cubicBezTo>
                    <a:pt x="116" y="339"/>
                    <a:pt x="189" y="354"/>
                    <a:pt x="249" y="333"/>
                  </a:cubicBezTo>
                  <a:cubicBezTo>
                    <a:pt x="318" y="309"/>
                    <a:pt x="365" y="239"/>
                    <a:pt x="369" y="167"/>
                  </a:cubicBezTo>
                  <a:cubicBezTo>
                    <a:pt x="372" y="99"/>
                    <a:pt x="323" y="39"/>
                    <a:pt x="256" y="37"/>
                  </a:cubicBezTo>
                  <a:close/>
                  <a:moveTo>
                    <a:pt x="302" y="275"/>
                  </a:moveTo>
                  <a:cubicBezTo>
                    <a:pt x="260" y="320"/>
                    <a:pt x="199" y="332"/>
                    <a:pt x="141" y="316"/>
                  </a:cubicBezTo>
                  <a:cubicBezTo>
                    <a:pt x="75" y="296"/>
                    <a:pt x="23" y="248"/>
                    <a:pt x="30" y="175"/>
                  </a:cubicBezTo>
                  <a:cubicBezTo>
                    <a:pt x="35" y="122"/>
                    <a:pt x="72" y="71"/>
                    <a:pt x="116" y="42"/>
                  </a:cubicBezTo>
                  <a:cubicBezTo>
                    <a:pt x="157" y="17"/>
                    <a:pt x="201" y="17"/>
                    <a:pt x="239" y="38"/>
                  </a:cubicBezTo>
                  <a:cubicBezTo>
                    <a:pt x="238" y="38"/>
                    <a:pt x="238" y="38"/>
                    <a:pt x="237" y="38"/>
                  </a:cubicBezTo>
                  <a:cubicBezTo>
                    <a:pt x="229" y="39"/>
                    <a:pt x="225" y="52"/>
                    <a:pt x="235" y="54"/>
                  </a:cubicBezTo>
                  <a:cubicBezTo>
                    <a:pt x="246" y="55"/>
                    <a:pt x="257" y="57"/>
                    <a:pt x="268" y="59"/>
                  </a:cubicBezTo>
                  <a:cubicBezTo>
                    <a:pt x="269" y="60"/>
                    <a:pt x="269" y="61"/>
                    <a:pt x="270" y="61"/>
                  </a:cubicBezTo>
                  <a:cubicBezTo>
                    <a:pt x="272" y="63"/>
                    <a:pt x="274" y="63"/>
                    <a:pt x="276" y="61"/>
                  </a:cubicBezTo>
                  <a:cubicBezTo>
                    <a:pt x="289" y="65"/>
                    <a:pt x="301" y="70"/>
                    <a:pt x="312" y="79"/>
                  </a:cubicBezTo>
                  <a:cubicBezTo>
                    <a:pt x="331" y="93"/>
                    <a:pt x="341" y="113"/>
                    <a:pt x="346" y="136"/>
                  </a:cubicBezTo>
                  <a:cubicBezTo>
                    <a:pt x="356" y="185"/>
                    <a:pt x="335" y="239"/>
                    <a:pt x="302" y="275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  <p:sp>
          <p:nvSpPr>
            <p:cNvPr id="85" name="Freeform 119"/>
            <p:cNvSpPr>
              <a:spLocks noEditPoints="1"/>
            </p:cNvSpPr>
            <p:nvPr>
              <p:custDataLst>
                <p:tags r:id="rId9"/>
              </p:custDataLst>
            </p:nvPr>
          </p:nvSpPr>
          <p:spPr bwMode="auto">
            <a:xfrm>
              <a:off x="10469158" y="5078076"/>
              <a:ext cx="1006396" cy="688914"/>
            </a:xfrm>
            <a:custGeom>
              <a:avLst/>
              <a:gdLst>
                <a:gd name="T0" fmla="*/ 193 w 205"/>
                <a:gd name="T1" fmla="*/ 4 h 140"/>
                <a:gd name="T2" fmla="*/ 163 w 205"/>
                <a:gd name="T3" fmla="*/ 36 h 140"/>
                <a:gd name="T4" fmla="*/ 150 w 205"/>
                <a:gd name="T5" fmla="*/ 43 h 140"/>
                <a:gd name="T6" fmla="*/ 144 w 205"/>
                <a:gd name="T7" fmla="*/ 45 h 140"/>
                <a:gd name="T8" fmla="*/ 110 w 205"/>
                <a:gd name="T9" fmla="*/ 52 h 140"/>
                <a:gd name="T10" fmla="*/ 12 w 205"/>
                <a:gd name="T11" fmla="*/ 19 h 140"/>
                <a:gd name="T12" fmla="*/ 3 w 205"/>
                <a:gd name="T13" fmla="*/ 26 h 140"/>
                <a:gd name="T14" fmla="*/ 64 w 205"/>
                <a:gd name="T15" fmla="*/ 65 h 140"/>
                <a:gd name="T16" fmla="*/ 114 w 205"/>
                <a:gd name="T17" fmla="*/ 139 h 140"/>
                <a:gd name="T18" fmla="*/ 158 w 205"/>
                <a:gd name="T19" fmla="*/ 58 h 140"/>
                <a:gd name="T20" fmla="*/ 172 w 205"/>
                <a:gd name="T21" fmla="*/ 51 h 140"/>
                <a:gd name="T22" fmla="*/ 205 w 205"/>
                <a:gd name="T23" fmla="*/ 9 h 140"/>
                <a:gd name="T24" fmla="*/ 193 w 205"/>
                <a:gd name="T25" fmla="*/ 4 h 140"/>
                <a:gd name="T26" fmla="*/ 115 w 205"/>
                <a:gd name="T27" fmla="*/ 123 h 140"/>
                <a:gd name="T28" fmla="*/ 73 w 205"/>
                <a:gd name="T29" fmla="*/ 67 h 140"/>
                <a:gd name="T30" fmla="*/ 108 w 205"/>
                <a:gd name="T31" fmla="*/ 69 h 140"/>
                <a:gd name="T32" fmla="*/ 106 w 205"/>
                <a:gd name="T33" fmla="*/ 105 h 140"/>
                <a:gd name="T34" fmla="*/ 114 w 205"/>
                <a:gd name="T35" fmla="*/ 105 h 140"/>
                <a:gd name="T36" fmla="*/ 112 w 205"/>
                <a:gd name="T37" fmla="*/ 69 h 140"/>
                <a:gd name="T38" fmla="*/ 142 w 205"/>
                <a:gd name="T39" fmla="*/ 64 h 140"/>
                <a:gd name="T40" fmla="*/ 115 w 205"/>
                <a:gd name="T41" fmla="*/ 123 h 1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05" h="140">
                  <a:moveTo>
                    <a:pt x="193" y="4"/>
                  </a:moveTo>
                  <a:cubicBezTo>
                    <a:pt x="182" y="14"/>
                    <a:pt x="177" y="28"/>
                    <a:pt x="163" y="36"/>
                  </a:cubicBezTo>
                  <a:cubicBezTo>
                    <a:pt x="159" y="39"/>
                    <a:pt x="155" y="41"/>
                    <a:pt x="150" y="43"/>
                  </a:cubicBezTo>
                  <a:cubicBezTo>
                    <a:pt x="148" y="43"/>
                    <a:pt x="146" y="44"/>
                    <a:pt x="144" y="45"/>
                  </a:cubicBezTo>
                  <a:cubicBezTo>
                    <a:pt x="133" y="49"/>
                    <a:pt x="122" y="51"/>
                    <a:pt x="110" y="52"/>
                  </a:cubicBezTo>
                  <a:cubicBezTo>
                    <a:pt x="76" y="54"/>
                    <a:pt x="37" y="44"/>
                    <a:pt x="12" y="19"/>
                  </a:cubicBezTo>
                  <a:cubicBezTo>
                    <a:pt x="8" y="15"/>
                    <a:pt x="0" y="20"/>
                    <a:pt x="3" y="26"/>
                  </a:cubicBezTo>
                  <a:cubicBezTo>
                    <a:pt x="17" y="47"/>
                    <a:pt x="40" y="59"/>
                    <a:pt x="64" y="65"/>
                  </a:cubicBezTo>
                  <a:cubicBezTo>
                    <a:pt x="61" y="97"/>
                    <a:pt x="75" y="140"/>
                    <a:pt x="114" y="139"/>
                  </a:cubicBezTo>
                  <a:cubicBezTo>
                    <a:pt x="152" y="137"/>
                    <a:pt x="158" y="89"/>
                    <a:pt x="158" y="58"/>
                  </a:cubicBezTo>
                  <a:cubicBezTo>
                    <a:pt x="163" y="56"/>
                    <a:pt x="167" y="54"/>
                    <a:pt x="172" y="51"/>
                  </a:cubicBezTo>
                  <a:cubicBezTo>
                    <a:pt x="185" y="43"/>
                    <a:pt x="205" y="26"/>
                    <a:pt x="205" y="9"/>
                  </a:cubicBezTo>
                  <a:cubicBezTo>
                    <a:pt x="205" y="3"/>
                    <a:pt x="198" y="0"/>
                    <a:pt x="193" y="4"/>
                  </a:cubicBezTo>
                  <a:close/>
                  <a:moveTo>
                    <a:pt x="115" y="123"/>
                  </a:moveTo>
                  <a:cubicBezTo>
                    <a:pt x="87" y="130"/>
                    <a:pt x="77" y="90"/>
                    <a:pt x="73" y="67"/>
                  </a:cubicBezTo>
                  <a:cubicBezTo>
                    <a:pt x="85" y="68"/>
                    <a:pt x="97" y="69"/>
                    <a:pt x="108" y="69"/>
                  </a:cubicBezTo>
                  <a:cubicBezTo>
                    <a:pt x="107" y="81"/>
                    <a:pt x="106" y="93"/>
                    <a:pt x="106" y="105"/>
                  </a:cubicBezTo>
                  <a:cubicBezTo>
                    <a:pt x="106" y="110"/>
                    <a:pt x="114" y="110"/>
                    <a:pt x="114" y="105"/>
                  </a:cubicBezTo>
                  <a:cubicBezTo>
                    <a:pt x="115" y="93"/>
                    <a:pt x="113" y="81"/>
                    <a:pt x="112" y="69"/>
                  </a:cubicBezTo>
                  <a:cubicBezTo>
                    <a:pt x="122" y="68"/>
                    <a:pt x="132" y="67"/>
                    <a:pt x="142" y="64"/>
                  </a:cubicBezTo>
                  <a:cubicBezTo>
                    <a:pt x="141" y="87"/>
                    <a:pt x="138" y="117"/>
                    <a:pt x="115" y="123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  <p:sp>
          <p:nvSpPr>
            <p:cNvPr id="86" name="Freeform 120"/>
            <p:cNvSpPr/>
            <p:nvPr>
              <p:custDataLst>
                <p:tags r:id="rId10"/>
              </p:custDataLst>
            </p:nvPr>
          </p:nvSpPr>
          <p:spPr bwMode="auto">
            <a:xfrm>
              <a:off x="10601961" y="4995074"/>
              <a:ext cx="83002" cy="107902"/>
            </a:xfrm>
            <a:custGeom>
              <a:avLst/>
              <a:gdLst>
                <a:gd name="T0" fmla="*/ 17 w 17"/>
                <a:gd name="T1" fmla="*/ 5 h 22"/>
                <a:gd name="T2" fmla="*/ 14 w 17"/>
                <a:gd name="T3" fmla="*/ 2 h 22"/>
                <a:gd name="T4" fmla="*/ 12 w 17"/>
                <a:gd name="T5" fmla="*/ 1 h 22"/>
                <a:gd name="T6" fmla="*/ 8 w 17"/>
                <a:gd name="T7" fmla="*/ 0 h 22"/>
                <a:gd name="T8" fmla="*/ 7 w 17"/>
                <a:gd name="T9" fmla="*/ 1 h 22"/>
                <a:gd name="T10" fmla="*/ 5 w 17"/>
                <a:gd name="T11" fmla="*/ 1 h 22"/>
                <a:gd name="T12" fmla="*/ 1 w 17"/>
                <a:gd name="T13" fmla="*/ 4 h 22"/>
                <a:gd name="T14" fmla="*/ 0 w 17"/>
                <a:gd name="T15" fmla="*/ 12 h 22"/>
                <a:gd name="T16" fmla="*/ 2 w 17"/>
                <a:gd name="T17" fmla="*/ 19 h 22"/>
                <a:gd name="T18" fmla="*/ 4 w 17"/>
                <a:gd name="T19" fmla="*/ 21 h 22"/>
                <a:gd name="T20" fmla="*/ 7 w 17"/>
                <a:gd name="T21" fmla="*/ 22 h 22"/>
                <a:gd name="T22" fmla="*/ 10 w 17"/>
                <a:gd name="T23" fmla="*/ 21 h 22"/>
                <a:gd name="T24" fmla="*/ 13 w 17"/>
                <a:gd name="T25" fmla="*/ 19 h 22"/>
                <a:gd name="T26" fmla="*/ 14 w 17"/>
                <a:gd name="T27" fmla="*/ 17 h 22"/>
                <a:gd name="T28" fmla="*/ 16 w 17"/>
                <a:gd name="T29" fmla="*/ 13 h 22"/>
                <a:gd name="T30" fmla="*/ 17 w 17"/>
                <a:gd name="T31" fmla="*/ 5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7" h="22">
                  <a:moveTo>
                    <a:pt x="17" y="5"/>
                  </a:moveTo>
                  <a:cubicBezTo>
                    <a:pt x="17" y="4"/>
                    <a:pt x="15" y="2"/>
                    <a:pt x="14" y="2"/>
                  </a:cubicBezTo>
                  <a:cubicBezTo>
                    <a:pt x="13" y="1"/>
                    <a:pt x="13" y="1"/>
                    <a:pt x="12" y="1"/>
                  </a:cubicBezTo>
                  <a:cubicBezTo>
                    <a:pt x="11" y="0"/>
                    <a:pt x="10" y="0"/>
                    <a:pt x="8" y="0"/>
                  </a:cubicBezTo>
                  <a:cubicBezTo>
                    <a:pt x="8" y="0"/>
                    <a:pt x="7" y="1"/>
                    <a:pt x="7" y="1"/>
                  </a:cubicBezTo>
                  <a:cubicBezTo>
                    <a:pt x="6" y="1"/>
                    <a:pt x="6" y="1"/>
                    <a:pt x="5" y="1"/>
                  </a:cubicBezTo>
                  <a:cubicBezTo>
                    <a:pt x="3" y="2"/>
                    <a:pt x="2" y="3"/>
                    <a:pt x="1" y="4"/>
                  </a:cubicBezTo>
                  <a:cubicBezTo>
                    <a:pt x="0" y="7"/>
                    <a:pt x="0" y="9"/>
                    <a:pt x="0" y="12"/>
                  </a:cubicBezTo>
                  <a:cubicBezTo>
                    <a:pt x="0" y="14"/>
                    <a:pt x="0" y="17"/>
                    <a:pt x="2" y="19"/>
                  </a:cubicBezTo>
                  <a:cubicBezTo>
                    <a:pt x="2" y="20"/>
                    <a:pt x="3" y="21"/>
                    <a:pt x="4" y="21"/>
                  </a:cubicBezTo>
                  <a:cubicBezTo>
                    <a:pt x="5" y="21"/>
                    <a:pt x="6" y="22"/>
                    <a:pt x="7" y="22"/>
                  </a:cubicBezTo>
                  <a:cubicBezTo>
                    <a:pt x="8" y="22"/>
                    <a:pt x="9" y="21"/>
                    <a:pt x="10" y="21"/>
                  </a:cubicBezTo>
                  <a:cubicBezTo>
                    <a:pt x="12" y="20"/>
                    <a:pt x="13" y="20"/>
                    <a:pt x="13" y="19"/>
                  </a:cubicBezTo>
                  <a:cubicBezTo>
                    <a:pt x="14" y="17"/>
                    <a:pt x="14" y="17"/>
                    <a:pt x="14" y="17"/>
                  </a:cubicBezTo>
                  <a:cubicBezTo>
                    <a:pt x="15" y="16"/>
                    <a:pt x="15" y="14"/>
                    <a:pt x="16" y="13"/>
                  </a:cubicBezTo>
                  <a:cubicBezTo>
                    <a:pt x="17" y="10"/>
                    <a:pt x="17" y="8"/>
                    <a:pt x="17" y="5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  <p:sp>
          <p:nvSpPr>
            <p:cNvPr id="87" name="Freeform 121"/>
            <p:cNvSpPr/>
            <p:nvPr>
              <p:custDataLst>
                <p:tags r:id="rId11"/>
              </p:custDataLst>
            </p:nvPr>
          </p:nvSpPr>
          <p:spPr bwMode="auto">
            <a:xfrm>
              <a:off x="11126947" y="4872646"/>
              <a:ext cx="265605" cy="215804"/>
            </a:xfrm>
            <a:custGeom>
              <a:avLst/>
              <a:gdLst>
                <a:gd name="T0" fmla="*/ 52 w 54"/>
                <a:gd name="T1" fmla="*/ 33 h 44"/>
                <a:gd name="T2" fmla="*/ 34 w 54"/>
                <a:gd name="T3" fmla="*/ 26 h 44"/>
                <a:gd name="T4" fmla="*/ 20 w 54"/>
                <a:gd name="T5" fmla="*/ 25 h 44"/>
                <a:gd name="T6" fmla="*/ 44 w 54"/>
                <a:gd name="T7" fmla="*/ 9 h 44"/>
                <a:gd name="T8" fmla="*/ 41 w 54"/>
                <a:gd name="T9" fmla="*/ 1 h 44"/>
                <a:gd name="T10" fmla="*/ 2 w 54"/>
                <a:gd name="T11" fmla="*/ 28 h 44"/>
                <a:gd name="T12" fmla="*/ 8 w 54"/>
                <a:gd name="T13" fmla="*/ 38 h 44"/>
                <a:gd name="T14" fmla="*/ 30 w 54"/>
                <a:gd name="T15" fmla="*/ 40 h 44"/>
                <a:gd name="T16" fmla="*/ 49 w 54"/>
                <a:gd name="T17" fmla="*/ 42 h 44"/>
                <a:gd name="T18" fmla="*/ 52 w 54"/>
                <a:gd name="T19" fmla="*/ 33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4" h="44">
                  <a:moveTo>
                    <a:pt x="52" y="33"/>
                  </a:moveTo>
                  <a:cubicBezTo>
                    <a:pt x="48" y="28"/>
                    <a:pt x="40" y="27"/>
                    <a:pt x="34" y="26"/>
                  </a:cubicBezTo>
                  <a:cubicBezTo>
                    <a:pt x="29" y="25"/>
                    <a:pt x="25" y="25"/>
                    <a:pt x="20" y="25"/>
                  </a:cubicBezTo>
                  <a:cubicBezTo>
                    <a:pt x="26" y="17"/>
                    <a:pt x="35" y="12"/>
                    <a:pt x="44" y="9"/>
                  </a:cubicBezTo>
                  <a:cubicBezTo>
                    <a:pt x="49" y="7"/>
                    <a:pt x="45" y="0"/>
                    <a:pt x="41" y="1"/>
                  </a:cubicBezTo>
                  <a:cubicBezTo>
                    <a:pt x="25" y="4"/>
                    <a:pt x="10" y="12"/>
                    <a:pt x="2" y="28"/>
                  </a:cubicBezTo>
                  <a:cubicBezTo>
                    <a:pt x="0" y="32"/>
                    <a:pt x="3" y="37"/>
                    <a:pt x="8" y="38"/>
                  </a:cubicBezTo>
                  <a:cubicBezTo>
                    <a:pt x="15" y="38"/>
                    <a:pt x="23" y="39"/>
                    <a:pt x="30" y="40"/>
                  </a:cubicBezTo>
                  <a:cubicBezTo>
                    <a:pt x="36" y="41"/>
                    <a:pt x="43" y="44"/>
                    <a:pt x="49" y="42"/>
                  </a:cubicBezTo>
                  <a:cubicBezTo>
                    <a:pt x="54" y="41"/>
                    <a:pt x="54" y="36"/>
                    <a:pt x="52" y="33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</p:grpSp>
      <p:pic>
        <p:nvPicPr>
          <p:cNvPr id="17" name="图片 16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574155" y="4930140"/>
            <a:ext cx="1837055" cy="1967865"/>
          </a:xfrm>
          <a:prstGeom prst="rect">
            <a:avLst/>
          </a:prstGeom>
        </p:spPr>
      </p:pic>
      <p:sp>
        <p:nvSpPr>
          <p:cNvPr id="24" name="文本框 10"/>
          <p:cNvSpPr txBox="1"/>
          <p:nvPr>
            <p:custDataLst>
              <p:tags r:id="rId13"/>
            </p:custDataLst>
          </p:nvPr>
        </p:nvSpPr>
        <p:spPr>
          <a:xfrm>
            <a:off x="5959147" y="5665269"/>
            <a:ext cx="18750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400" b="1" dirty="0" smtClean="0">
                <a:latin typeface="Times New Roman" panose="02020603050405020304" charset="0"/>
                <a:cs typeface="Times New Roman" panose="02020603050405020304" charset="0"/>
              </a:rPr>
              <a:t>After  class</a:t>
            </a:r>
            <a:endParaRPr lang="en-US" altLang="zh-CN" sz="2400" b="1" dirty="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9" name="流程图: 摘录 28"/>
          <p:cNvSpPr/>
          <p:nvPr>
            <p:custDataLst>
              <p:tags r:id="rId14"/>
            </p:custDataLst>
          </p:nvPr>
        </p:nvSpPr>
        <p:spPr>
          <a:xfrm rot="10800000">
            <a:off x="7009654" y="6034710"/>
            <a:ext cx="258445" cy="229235"/>
          </a:xfrm>
          <a:prstGeom prst="flowChartExtra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6" name="文本框 12"/>
          <p:cNvSpPr txBox="1"/>
          <p:nvPr>
            <p:custDataLst>
              <p:tags r:id="rId15"/>
            </p:custDataLst>
          </p:nvPr>
        </p:nvSpPr>
        <p:spPr>
          <a:xfrm>
            <a:off x="7268210" y="6263640"/>
            <a:ext cx="2049780" cy="460375"/>
          </a:xfrm>
          <a:prstGeom prst="rect">
            <a:avLst/>
          </a:prstGeom>
          <a:solidFill>
            <a:srgbClr val="FFE699"/>
          </a:solidFill>
        </p:spPr>
        <p:txBody>
          <a:bodyPr wrap="square" rtlCol="0">
            <a:spAutoFit/>
          </a:bodyPr>
          <a:p>
            <a:r>
              <a:rPr lang="en-US" altLang="zh-CN" sz="2400" b="1" dirty="0" smtClean="0">
                <a:latin typeface="Times New Roman" panose="02020603050405020304" charset="0"/>
                <a:cs typeface="Times New Roman" panose="02020603050405020304" charset="0"/>
              </a:rPr>
              <a:t>We often …</a:t>
            </a:r>
            <a:endParaRPr lang="en-US" altLang="zh-CN" sz="2400" b="1" dirty="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7" name="流程图: 摘录 26"/>
          <p:cNvSpPr/>
          <p:nvPr>
            <p:custDataLst>
              <p:tags r:id="rId16"/>
            </p:custDataLst>
          </p:nvPr>
        </p:nvSpPr>
        <p:spPr>
          <a:xfrm rot="5400000">
            <a:off x="8424374" y="5062976"/>
            <a:ext cx="258445" cy="229235"/>
          </a:xfrm>
          <a:prstGeom prst="flowChartExtra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8" name="文本框 10"/>
          <p:cNvSpPr txBox="1"/>
          <p:nvPr>
            <p:custDataLst>
              <p:tags r:id="rId17"/>
            </p:custDataLst>
          </p:nvPr>
        </p:nvSpPr>
        <p:spPr>
          <a:xfrm>
            <a:off x="7118429" y="4563293"/>
            <a:ext cx="23496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400" b="1" dirty="0" smtClean="0">
                <a:latin typeface="Times New Roman" panose="02020603050405020304" charset="0"/>
                <a:cs typeface="Times New Roman" panose="02020603050405020304" charset="0"/>
              </a:rPr>
              <a:t>In the afternoon</a:t>
            </a:r>
            <a:endParaRPr lang="en-US" altLang="zh-CN" sz="2400" b="1" dirty="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0" name="文本框 12"/>
          <p:cNvSpPr txBox="1"/>
          <p:nvPr>
            <p:custDataLst>
              <p:tags r:id="rId18"/>
            </p:custDataLst>
          </p:nvPr>
        </p:nvSpPr>
        <p:spPr>
          <a:xfrm>
            <a:off x="9163050" y="5049520"/>
            <a:ext cx="2937510" cy="829945"/>
          </a:xfrm>
          <a:prstGeom prst="rect">
            <a:avLst/>
          </a:prstGeom>
          <a:solidFill>
            <a:srgbClr val="FFE699"/>
          </a:solidFill>
        </p:spPr>
        <p:txBody>
          <a:bodyPr wrap="square" rtlCol="0">
            <a:spAutoFit/>
          </a:bodyPr>
          <a:p>
            <a:r>
              <a:rPr lang="en-US" altLang="zh-CN" sz="2400" b="1" dirty="0" smtClean="0">
                <a:latin typeface="Times New Roman" panose="02020603050405020304" charset="0"/>
                <a:cs typeface="Times New Roman" panose="02020603050405020304" charset="0"/>
              </a:rPr>
              <a:t>We go to…</a:t>
            </a:r>
            <a:endParaRPr lang="en-US" altLang="zh-CN" sz="2400" b="1" dirty="0" smtClean="0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zh-CN" sz="2400" b="1" dirty="0" smtClean="0">
                <a:latin typeface="Times New Roman" panose="02020603050405020304" charset="0"/>
                <a:cs typeface="Times New Roman" panose="02020603050405020304" charset="0"/>
              </a:rPr>
              <a:t>We read books on…</a:t>
            </a:r>
            <a:endParaRPr lang="en-US" altLang="zh-CN" sz="2400" b="1" dirty="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1" name="流程图: 摘录 30"/>
          <p:cNvSpPr/>
          <p:nvPr>
            <p:custDataLst>
              <p:tags r:id="rId19"/>
            </p:custDataLst>
          </p:nvPr>
        </p:nvSpPr>
        <p:spPr>
          <a:xfrm rot="5160000">
            <a:off x="9844019" y="2771582"/>
            <a:ext cx="258445" cy="229235"/>
          </a:xfrm>
          <a:prstGeom prst="flowChartExtra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2" name="文本框 10"/>
          <p:cNvSpPr txBox="1"/>
          <p:nvPr>
            <p:custDataLst>
              <p:tags r:id="rId20"/>
            </p:custDataLst>
          </p:nvPr>
        </p:nvSpPr>
        <p:spPr>
          <a:xfrm>
            <a:off x="8060367" y="2561371"/>
            <a:ext cx="23496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400" b="1" dirty="0" smtClean="0">
                <a:latin typeface="Times New Roman" panose="02020603050405020304" charset="0"/>
                <a:cs typeface="Times New Roman" panose="02020603050405020304" charset="0"/>
              </a:rPr>
              <a:t>After school</a:t>
            </a:r>
            <a:endParaRPr lang="en-US" altLang="zh-CN" sz="2400" b="1" dirty="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3" name="文本框 12"/>
          <p:cNvSpPr txBox="1"/>
          <p:nvPr>
            <p:custDataLst>
              <p:tags r:id="rId21"/>
            </p:custDataLst>
          </p:nvPr>
        </p:nvSpPr>
        <p:spPr>
          <a:xfrm>
            <a:off x="10181439" y="2191914"/>
            <a:ext cx="1919380" cy="830997"/>
          </a:xfrm>
          <a:prstGeom prst="rect">
            <a:avLst/>
          </a:prstGeom>
          <a:solidFill>
            <a:srgbClr val="FFE699"/>
          </a:solidFill>
        </p:spPr>
        <p:txBody>
          <a:bodyPr wrap="square" rtlCol="0">
            <a:spAutoFit/>
          </a:bodyPr>
          <a:p>
            <a:r>
              <a:rPr lang="en-US" altLang="zh-CN" sz="2400" b="1" dirty="0" smtClean="0">
                <a:latin typeface="Times New Roman" panose="02020603050405020304" charset="0"/>
                <a:cs typeface="Times New Roman" panose="02020603050405020304" charset="0"/>
              </a:rPr>
              <a:t>We </a:t>
            </a:r>
            <a:r>
              <a:rPr lang="en-US" altLang="zh-CN" sz="2400" b="1" dirty="0" err="1" smtClean="0">
                <a:latin typeface="Times New Roman" panose="02020603050405020304" charset="0"/>
                <a:cs typeface="Times New Roman" panose="02020603050405020304" charset="0"/>
              </a:rPr>
              <a:t>practise</a:t>
            </a:r>
            <a:r>
              <a:rPr lang="en-US" altLang="zh-CN" sz="2400" b="1" dirty="0" smtClean="0">
                <a:latin typeface="Times New Roman" panose="02020603050405020304" charset="0"/>
                <a:cs typeface="Times New Roman" panose="02020603050405020304" charset="0"/>
              </a:rPr>
              <a:t> playing…</a:t>
            </a:r>
            <a:endParaRPr lang="en-US" altLang="zh-CN" sz="2400" b="1" dirty="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7182" name="文本框 7181"/>
          <p:cNvSpPr txBox="1"/>
          <p:nvPr/>
        </p:nvSpPr>
        <p:spPr>
          <a:xfrm>
            <a:off x="5298440" y="4009073"/>
            <a:ext cx="3195320" cy="58356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p>
            <a:r>
              <a:rPr lang="zh-CN" altLang="en-US" sz="3200" b="1" dirty="0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</a:rPr>
              <a:t>have a good time</a:t>
            </a:r>
            <a:r>
              <a:rPr lang="zh-CN" altLang="en-US" sz="2800" dirty="0">
                <a:latin typeface="Times New Roman" panose="02020603050405020304" charset="0"/>
                <a:ea typeface="宋体" panose="02010600030101010101" pitchFamily="2" charset="-122"/>
              </a:rPr>
              <a:t> </a:t>
            </a:r>
            <a:endParaRPr lang="zh-CN" altLang="en-US" sz="2800" dirty="0"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1"/>
      <p:bldP spid="20" grpId="1"/>
      <p:bldP spid="22" grpId="1"/>
      <p:bldP spid="23" grpId="1"/>
      <p:bldP spid="24" grpId="1"/>
      <p:bldP spid="29" grpId="1" bldLvl="0" animBg="1"/>
      <p:bldP spid="26" grpId="0" bldLvl="0" animBg="1"/>
      <p:bldP spid="27" grpId="0" bldLvl="0" animBg="1"/>
      <p:bldP spid="28" grpId="0"/>
      <p:bldP spid="30" grpId="0" bldLvl="0" animBg="1"/>
      <p:bldP spid="31" grpId="0" bldLvl="0" animBg="1"/>
      <p:bldP spid="32" grpId="0"/>
      <p:bldP spid="33" grpId="0" bldLvl="0" animBg="1"/>
      <p:bldP spid="7182" grpId="0"/>
      <p:bldP spid="7182" grpId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3" name="Text Box 13"/>
          <p:cNvSpPr txBox="1"/>
          <p:nvPr/>
        </p:nvSpPr>
        <p:spPr>
          <a:xfrm>
            <a:off x="1096010" y="736600"/>
            <a:ext cx="10835005" cy="829945"/>
          </a:xfrm>
          <a:prstGeom prst="rect">
            <a:avLst/>
          </a:prstGeom>
          <a:solidFill>
            <a:srgbClr val="FFC000"/>
          </a:solidFill>
          <a:ln w="9525">
            <a:noFill/>
          </a:ln>
        </p:spPr>
        <p:txBody>
          <a:bodyPr wrap="square">
            <a:spAutoFit/>
          </a:bodyPr>
          <a:lstStyle/>
          <a:p>
            <a:pPr algn="l">
              <a:lnSpc>
                <a:spcPct val="100000"/>
              </a:lnSpc>
              <a:spcBef>
                <a:spcPct val="50000"/>
              </a:spcBef>
            </a:pPr>
            <a:r>
              <a:rPr lang="en-US" altLang="zh-CN" sz="2400" b="1">
                <a:solidFill>
                  <a:srgbClr val="000000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Suppose you were Tommy’s friend and you want to know something about Millie and her school life. Here’s a model for you.</a:t>
            </a:r>
            <a:endParaRPr lang="en-US" altLang="zh-CN" sz="2400" b="1">
              <a:solidFill>
                <a:srgbClr val="000000"/>
              </a:solidFill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67640" y="1566545"/>
            <a:ext cx="11884025" cy="56927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r>
              <a:rPr lang="en-US" altLang="zh-CN" sz="28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A</a:t>
            </a:r>
            <a:r>
              <a:rPr lang="en-US" altLang="zh-CN" sz="2800" b="1">
                <a:solidFill>
                  <a:schemeClr val="accent4">
                    <a:lumMod val="50000"/>
                  </a:schemeClr>
                </a:solidFill>
                <a:latin typeface="Times New Roman" panose="02020603050405020304" charset="0"/>
                <a:cs typeface="Times New Roman" panose="02020603050405020304" charset="0"/>
              </a:rPr>
              <a:t>:</a:t>
            </a:r>
            <a:r>
              <a:rPr lang="en-US" altLang="zh-CN" sz="2800" b="1">
                <a:latin typeface="Times New Roman" panose="02020603050405020304" charset="0"/>
                <a:cs typeface="Times New Roman" panose="02020603050405020304" charset="0"/>
              </a:rPr>
              <a:t> </a:t>
            </a:r>
            <a:r>
              <a:rPr lang="en-US" altLang="zh-CN" sz="2800" b="1">
                <a:solidFill>
                  <a:srgbClr val="002060"/>
                </a:solidFill>
                <a:latin typeface="Times New Roman" panose="02020603050405020304" charset="0"/>
                <a:cs typeface="Times New Roman" panose="02020603050405020304" charset="0"/>
              </a:rPr>
              <a:t>I know that you have a new friend--Millie.Which school does she study at?</a:t>
            </a:r>
            <a:endParaRPr lang="en-US" altLang="zh-CN" sz="2800" b="1">
              <a:solidFill>
                <a:srgbClr val="002060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algn="l"/>
            <a:r>
              <a:rPr lang="en-US" altLang="zh-CN" sz="28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B</a:t>
            </a:r>
            <a:r>
              <a:rPr lang="en-US" altLang="zh-CN" sz="2800" b="1">
                <a:solidFill>
                  <a:srgbClr val="002060"/>
                </a:solidFill>
                <a:latin typeface="Times New Roman" panose="02020603050405020304" charset="0"/>
                <a:cs typeface="Times New Roman" panose="02020603050405020304" charset="0"/>
              </a:rPr>
              <a:t>: She’s at...School.</a:t>
            </a:r>
            <a:endParaRPr lang="en-US" altLang="zh-CN" sz="2800" b="1">
              <a:solidFill>
                <a:srgbClr val="002060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algn="l"/>
            <a:r>
              <a:rPr lang="en-US" altLang="zh-CN" sz="28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A</a:t>
            </a:r>
            <a:r>
              <a:rPr lang="en-US" altLang="zh-CN" sz="2800" b="1">
                <a:solidFill>
                  <a:srgbClr val="002060"/>
                </a:solidFill>
                <a:latin typeface="Times New Roman" panose="02020603050405020304" charset="0"/>
                <a:cs typeface="Times New Roman" panose="02020603050405020304" charset="0"/>
              </a:rPr>
              <a:t>: What’s her favourite subject?</a:t>
            </a:r>
            <a:endParaRPr lang="en-US" altLang="zh-CN" sz="2800" b="1">
              <a:solidFill>
                <a:srgbClr val="002060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algn="l"/>
            <a:r>
              <a:rPr lang="en-US" altLang="zh-CN" sz="28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B</a:t>
            </a:r>
            <a:r>
              <a:rPr lang="en-US" altLang="zh-CN" sz="2800" b="1">
                <a:solidFill>
                  <a:srgbClr val="002060"/>
                </a:solidFill>
                <a:latin typeface="Times New Roman" panose="02020603050405020304" charset="0"/>
                <a:cs typeface="Times New Roman" panose="02020603050405020304" charset="0"/>
              </a:rPr>
              <a:t>: ...</a:t>
            </a:r>
            <a:endParaRPr lang="en-US" altLang="zh-CN" sz="2800" b="1">
              <a:solidFill>
                <a:srgbClr val="002060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algn="l"/>
            <a:r>
              <a:rPr lang="en-US" altLang="zh-CN" sz="28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A</a:t>
            </a:r>
            <a:r>
              <a:rPr lang="en-US" altLang="zh-CN" sz="2800" b="1">
                <a:solidFill>
                  <a:srgbClr val="002060"/>
                </a:solidFill>
                <a:latin typeface="Times New Roman" panose="02020603050405020304" charset="0"/>
                <a:cs typeface="Times New Roman" panose="02020603050405020304" charset="0"/>
              </a:rPr>
              <a:t>: When does her school start every day?</a:t>
            </a:r>
            <a:endParaRPr lang="en-US" altLang="zh-CN" sz="2800" b="1">
              <a:solidFill>
                <a:srgbClr val="002060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algn="l"/>
            <a:r>
              <a:rPr lang="en-US" altLang="zh-CN" sz="28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B</a:t>
            </a:r>
            <a:r>
              <a:rPr lang="en-US" altLang="zh-CN" sz="2800" b="1">
                <a:solidFill>
                  <a:srgbClr val="002060"/>
                </a:solidFill>
                <a:latin typeface="Times New Roman" panose="02020603050405020304" charset="0"/>
                <a:cs typeface="Times New Roman" panose="02020603050405020304" charset="0"/>
              </a:rPr>
              <a:t>: It starts at ... in the morning.</a:t>
            </a:r>
            <a:endParaRPr lang="en-US" altLang="zh-CN" sz="2800" b="1">
              <a:solidFill>
                <a:srgbClr val="002060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algn="l"/>
            <a:r>
              <a:rPr lang="en-US" altLang="zh-CN" sz="28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A</a:t>
            </a:r>
            <a:r>
              <a:rPr lang="en-US" altLang="zh-CN" sz="2800" b="1">
                <a:solidFill>
                  <a:srgbClr val="002060"/>
                </a:solidFill>
                <a:latin typeface="Times New Roman" panose="02020603050405020304" charset="0"/>
                <a:cs typeface="Times New Roman" panose="02020603050405020304" charset="0"/>
              </a:rPr>
              <a:t>: Is there a library at her school?</a:t>
            </a:r>
            <a:endParaRPr lang="en-US" altLang="zh-CN" sz="2800" b="1">
              <a:solidFill>
                <a:srgbClr val="002060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algn="l"/>
            <a:r>
              <a:rPr lang="en-US" altLang="zh-CN" sz="28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B</a:t>
            </a:r>
            <a:r>
              <a:rPr lang="en-US" altLang="zh-CN" sz="2800" b="1">
                <a:solidFill>
                  <a:srgbClr val="002060"/>
                </a:solidFill>
                <a:latin typeface="Times New Roman" panose="02020603050405020304" charset="0"/>
                <a:cs typeface="Times New Roman" panose="02020603050405020304" charset="0"/>
              </a:rPr>
              <a:t>: ...</a:t>
            </a:r>
            <a:endParaRPr lang="en-US" altLang="zh-CN" sz="2800" b="1">
              <a:solidFill>
                <a:srgbClr val="002060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algn="l"/>
            <a:r>
              <a:rPr lang="en-US" altLang="zh-CN" sz="28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A</a:t>
            </a:r>
            <a:r>
              <a:rPr lang="en-US" altLang="zh-CN" sz="2800" b="1">
                <a:solidFill>
                  <a:srgbClr val="002060"/>
                </a:solidFill>
                <a:latin typeface="Times New Roman" panose="02020603050405020304" charset="0"/>
                <a:cs typeface="Times New Roman" panose="02020603050405020304" charset="0"/>
              </a:rPr>
              <a:t>: Does she have any friends at school?</a:t>
            </a:r>
            <a:endParaRPr lang="en-US" altLang="zh-CN" sz="2800" b="1">
              <a:solidFill>
                <a:srgbClr val="002060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algn="l"/>
            <a:r>
              <a:rPr lang="en-US" altLang="zh-CN" sz="28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B</a:t>
            </a:r>
            <a:r>
              <a:rPr lang="en-US" altLang="zh-CN" sz="2800" b="1">
                <a:solidFill>
                  <a:srgbClr val="002060"/>
                </a:solidFill>
                <a:latin typeface="Times New Roman" panose="02020603050405020304" charset="0"/>
                <a:cs typeface="Times New Roman" panose="02020603050405020304" charset="0"/>
              </a:rPr>
              <a:t>: ...</a:t>
            </a:r>
            <a:endParaRPr lang="en-US" altLang="zh-CN" sz="2800" b="1">
              <a:solidFill>
                <a:srgbClr val="002060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algn="l"/>
            <a:r>
              <a:rPr lang="en-US" altLang="zh-CN" sz="28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A</a:t>
            </a:r>
            <a:r>
              <a:rPr lang="en-US" altLang="zh-CN" sz="2800" b="1">
                <a:solidFill>
                  <a:srgbClr val="002060"/>
                </a:solidFill>
                <a:latin typeface="Times New Roman" panose="02020603050405020304" charset="0"/>
                <a:cs typeface="Times New Roman" panose="02020603050405020304" charset="0"/>
              </a:rPr>
              <a:t>: What do they often do after class?</a:t>
            </a:r>
            <a:endParaRPr lang="en-US" altLang="zh-CN" sz="2800" b="1">
              <a:solidFill>
                <a:srgbClr val="002060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algn="l"/>
            <a:r>
              <a:rPr lang="en-US" altLang="zh-CN" sz="28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B</a:t>
            </a:r>
            <a:r>
              <a:rPr lang="en-US" altLang="zh-CN" sz="2800" b="1">
                <a:solidFill>
                  <a:srgbClr val="002060"/>
                </a:solidFill>
                <a:latin typeface="Times New Roman" panose="02020603050405020304" charset="0"/>
                <a:cs typeface="Times New Roman" panose="02020603050405020304" charset="0"/>
              </a:rPr>
              <a:t>: ...</a:t>
            </a:r>
            <a:endParaRPr lang="en-US" altLang="zh-CN" sz="2800" b="1">
              <a:solidFill>
                <a:srgbClr val="002060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algn="l"/>
            <a:r>
              <a:rPr lang="en-US" altLang="zh-CN" sz="2800" b="1">
                <a:solidFill>
                  <a:srgbClr val="002060"/>
                </a:solidFill>
                <a:latin typeface="Times New Roman" panose="02020603050405020304" charset="0"/>
                <a:cs typeface="Times New Roman" panose="02020603050405020304" charset="0"/>
              </a:rPr>
              <a:t>...</a:t>
            </a:r>
            <a:endParaRPr lang="en-US" altLang="zh-CN" sz="2800" b="1">
              <a:solidFill>
                <a:srgbClr val="00206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grpSp>
        <p:nvGrpSpPr>
          <p:cNvPr id="114" name="组合 113"/>
          <p:cNvGrpSpPr/>
          <p:nvPr/>
        </p:nvGrpSpPr>
        <p:grpSpPr>
          <a:xfrm>
            <a:off x="224155" y="58420"/>
            <a:ext cx="784860" cy="678180"/>
            <a:chOff x="10101876" y="4297860"/>
            <a:chExt cx="1826037" cy="1763786"/>
          </a:xfrm>
        </p:grpSpPr>
        <p:sp>
          <p:nvSpPr>
            <p:cNvPr id="6" name="Freeform 26"/>
            <p:cNvSpPr>
              <a:spLocks noEditPoints="1"/>
            </p:cNvSpPr>
            <p:nvPr>
              <p:custDataLst>
                <p:tags r:id="rId1"/>
              </p:custDataLst>
            </p:nvPr>
          </p:nvSpPr>
          <p:spPr bwMode="auto">
            <a:xfrm>
              <a:off x="10122627" y="4297860"/>
              <a:ext cx="1745111" cy="1763786"/>
            </a:xfrm>
            <a:custGeom>
              <a:avLst/>
              <a:gdLst>
                <a:gd name="T0" fmla="*/ 341 w 356"/>
                <a:gd name="T1" fmla="*/ 95 h 359"/>
                <a:gd name="T2" fmla="*/ 210 w 356"/>
                <a:gd name="T3" fmla="*/ 14 h 359"/>
                <a:gd name="T4" fmla="*/ 60 w 356"/>
                <a:gd name="T5" fmla="*/ 72 h 359"/>
                <a:gd name="T6" fmla="*/ 43 w 356"/>
                <a:gd name="T7" fmla="*/ 111 h 359"/>
                <a:gd name="T8" fmla="*/ 37 w 356"/>
                <a:gd name="T9" fmla="*/ 119 h 359"/>
                <a:gd name="T10" fmla="*/ 13 w 356"/>
                <a:gd name="T11" fmla="*/ 165 h 359"/>
                <a:gd name="T12" fmla="*/ 41 w 356"/>
                <a:gd name="T13" fmla="*/ 301 h 359"/>
                <a:gd name="T14" fmla="*/ 213 w 356"/>
                <a:gd name="T15" fmla="*/ 343 h 359"/>
                <a:gd name="T16" fmla="*/ 337 w 356"/>
                <a:gd name="T17" fmla="*/ 217 h 359"/>
                <a:gd name="T18" fmla="*/ 341 w 356"/>
                <a:gd name="T19" fmla="*/ 95 h 359"/>
                <a:gd name="T20" fmla="*/ 278 w 356"/>
                <a:gd name="T21" fmla="*/ 170 h 359"/>
                <a:gd name="T22" fmla="*/ 278 w 356"/>
                <a:gd name="T23" fmla="*/ 159 h 359"/>
                <a:gd name="T24" fmla="*/ 279 w 356"/>
                <a:gd name="T25" fmla="*/ 153 h 359"/>
                <a:gd name="T26" fmla="*/ 280 w 356"/>
                <a:gd name="T27" fmla="*/ 144 h 359"/>
                <a:gd name="T28" fmla="*/ 278 w 356"/>
                <a:gd name="T29" fmla="*/ 170 h 359"/>
                <a:gd name="T30" fmla="*/ 274 w 356"/>
                <a:gd name="T31" fmla="*/ 226 h 359"/>
                <a:gd name="T32" fmla="*/ 276 w 356"/>
                <a:gd name="T33" fmla="*/ 220 h 359"/>
                <a:gd name="T34" fmla="*/ 278 w 356"/>
                <a:gd name="T35" fmla="*/ 211 h 359"/>
                <a:gd name="T36" fmla="*/ 297 w 356"/>
                <a:gd name="T37" fmla="*/ 179 h 359"/>
                <a:gd name="T38" fmla="*/ 298 w 356"/>
                <a:gd name="T39" fmla="*/ 175 h 359"/>
                <a:gd name="T40" fmla="*/ 291 w 356"/>
                <a:gd name="T41" fmla="*/ 199 h 359"/>
                <a:gd name="T42" fmla="*/ 274 w 356"/>
                <a:gd name="T43" fmla="*/ 226 h 359"/>
                <a:gd name="T44" fmla="*/ 325 w 356"/>
                <a:gd name="T45" fmla="*/ 117 h 359"/>
                <a:gd name="T46" fmla="*/ 281 w 356"/>
                <a:gd name="T47" fmla="*/ 54 h 359"/>
                <a:gd name="T48" fmla="*/ 325 w 356"/>
                <a:gd name="T49" fmla="*/ 117 h 359"/>
                <a:gd name="T50" fmla="*/ 31 w 356"/>
                <a:gd name="T51" fmla="*/ 188 h 359"/>
                <a:gd name="T52" fmla="*/ 34 w 356"/>
                <a:gd name="T53" fmla="*/ 188 h 359"/>
                <a:gd name="T54" fmla="*/ 34 w 356"/>
                <a:gd name="T55" fmla="*/ 189 h 359"/>
                <a:gd name="T56" fmla="*/ 42 w 356"/>
                <a:gd name="T57" fmla="*/ 198 h 359"/>
                <a:gd name="T58" fmla="*/ 43 w 356"/>
                <a:gd name="T59" fmla="*/ 198 h 359"/>
                <a:gd name="T60" fmla="*/ 31 w 356"/>
                <a:gd name="T61" fmla="*/ 235 h 359"/>
                <a:gd name="T62" fmla="*/ 31 w 356"/>
                <a:gd name="T63" fmla="*/ 188 h 359"/>
                <a:gd name="T64" fmla="*/ 66 w 356"/>
                <a:gd name="T65" fmla="*/ 296 h 359"/>
                <a:gd name="T66" fmla="*/ 44 w 356"/>
                <a:gd name="T67" fmla="*/ 270 h 359"/>
                <a:gd name="T68" fmla="*/ 50 w 356"/>
                <a:gd name="T69" fmla="*/ 270 h 359"/>
                <a:gd name="T70" fmla="*/ 67 w 356"/>
                <a:gd name="T71" fmla="*/ 285 h 359"/>
                <a:gd name="T72" fmla="*/ 132 w 356"/>
                <a:gd name="T73" fmla="*/ 310 h 359"/>
                <a:gd name="T74" fmla="*/ 159 w 356"/>
                <a:gd name="T75" fmla="*/ 313 h 359"/>
                <a:gd name="T76" fmla="*/ 165 w 356"/>
                <a:gd name="T77" fmla="*/ 313 h 359"/>
                <a:gd name="T78" fmla="*/ 262 w 356"/>
                <a:gd name="T79" fmla="*/ 296 h 359"/>
                <a:gd name="T80" fmla="*/ 253 w 356"/>
                <a:gd name="T81" fmla="*/ 303 h 359"/>
                <a:gd name="T82" fmla="*/ 66 w 356"/>
                <a:gd name="T83" fmla="*/ 296 h 3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356" h="359">
                  <a:moveTo>
                    <a:pt x="341" y="95"/>
                  </a:moveTo>
                  <a:cubicBezTo>
                    <a:pt x="320" y="41"/>
                    <a:pt x="266" y="14"/>
                    <a:pt x="210" y="14"/>
                  </a:cubicBezTo>
                  <a:cubicBezTo>
                    <a:pt x="154" y="0"/>
                    <a:pt x="92" y="22"/>
                    <a:pt x="60" y="72"/>
                  </a:cubicBezTo>
                  <a:cubicBezTo>
                    <a:pt x="52" y="84"/>
                    <a:pt x="47" y="97"/>
                    <a:pt x="43" y="111"/>
                  </a:cubicBezTo>
                  <a:cubicBezTo>
                    <a:pt x="41" y="114"/>
                    <a:pt x="39" y="116"/>
                    <a:pt x="37" y="119"/>
                  </a:cubicBezTo>
                  <a:cubicBezTo>
                    <a:pt x="25" y="133"/>
                    <a:pt x="13" y="149"/>
                    <a:pt x="13" y="165"/>
                  </a:cubicBezTo>
                  <a:cubicBezTo>
                    <a:pt x="0" y="211"/>
                    <a:pt x="9" y="264"/>
                    <a:pt x="41" y="301"/>
                  </a:cubicBezTo>
                  <a:cubicBezTo>
                    <a:pt x="82" y="349"/>
                    <a:pt x="155" y="359"/>
                    <a:pt x="213" y="343"/>
                  </a:cubicBezTo>
                  <a:cubicBezTo>
                    <a:pt x="276" y="327"/>
                    <a:pt x="325" y="279"/>
                    <a:pt x="337" y="217"/>
                  </a:cubicBezTo>
                  <a:cubicBezTo>
                    <a:pt x="354" y="179"/>
                    <a:pt x="356" y="136"/>
                    <a:pt x="341" y="95"/>
                  </a:cubicBezTo>
                  <a:close/>
                  <a:moveTo>
                    <a:pt x="278" y="170"/>
                  </a:moveTo>
                  <a:cubicBezTo>
                    <a:pt x="278" y="166"/>
                    <a:pt x="278" y="163"/>
                    <a:pt x="278" y="159"/>
                  </a:cubicBezTo>
                  <a:cubicBezTo>
                    <a:pt x="279" y="157"/>
                    <a:pt x="279" y="155"/>
                    <a:pt x="279" y="153"/>
                  </a:cubicBezTo>
                  <a:cubicBezTo>
                    <a:pt x="280" y="150"/>
                    <a:pt x="280" y="147"/>
                    <a:pt x="280" y="144"/>
                  </a:cubicBezTo>
                  <a:cubicBezTo>
                    <a:pt x="281" y="153"/>
                    <a:pt x="280" y="162"/>
                    <a:pt x="278" y="170"/>
                  </a:cubicBezTo>
                  <a:close/>
                  <a:moveTo>
                    <a:pt x="274" y="226"/>
                  </a:moveTo>
                  <a:cubicBezTo>
                    <a:pt x="275" y="224"/>
                    <a:pt x="276" y="222"/>
                    <a:pt x="276" y="220"/>
                  </a:cubicBezTo>
                  <a:cubicBezTo>
                    <a:pt x="277" y="217"/>
                    <a:pt x="277" y="214"/>
                    <a:pt x="278" y="211"/>
                  </a:cubicBezTo>
                  <a:cubicBezTo>
                    <a:pt x="286" y="202"/>
                    <a:pt x="293" y="191"/>
                    <a:pt x="297" y="179"/>
                  </a:cubicBezTo>
                  <a:cubicBezTo>
                    <a:pt x="298" y="178"/>
                    <a:pt x="298" y="176"/>
                    <a:pt x="298" y="175"/>
                  </a:cubicBezTo>
                  <a:cubicBezTo>
                    <a:pt x="297" y="183"/>
                    <a:pt x="295" y="191"/>
                    <a:pt x="291" y="199"/>
                  </a:cubicBezTo>
                  <a:cubicBezTo>
                    <a:pt x="287" y="209"/>
                    <a:pt x="281" y="218"/>
                    <a:pt x="274" y="226"/>
                  </a:cubicBezTo>
                  <a:close/>
                  <a:moveTo>
                    <a:pt x="325" y="117"/>
                  </a:moveTo>
                  <a:cubicBezTo>
                    <a:pt x="315" y="93"/>
                    <a:pt x="299" y="71"/>
                    <a:pt x="281" y="54"/>
                  </a:cubicBezTo>
                  <a:cubicBezTo>
                    <a:pt x="304" y="69"/>
                    <a:pt x="318" y="91"/>
                    <a:pt x="325" y="117"/>
                  </a:cubicBezTo>
                  <a:close/>
                  <a:moveTo>
                    <a:pt x="31" y="188"/>
                  </a:moveTo>
                  <a:cubicBezTo>
                    <a:pt x="32" y="188"/>
                    <a:pt x="33" y="188"/>
                    <a:pt x="34" y="188"/>
                  </a:cubicBezTo>
                  <a:cubicBezTo>
                    <a:pt x="34" y="189"/>
                    <a:pt x="34" y="189"/>
                    <a:pt x="34" y="189"/>
                  </a:cubicBezTo>
                  <a:cubicBezTo>
                    <a:pt x="34" y="193"/>
                    <a:pt x="38" y="197"/>
                    <a:pt x="42" y="198"/>
                  </a:cubicBezTo>
                  <a:cubicBezTo>
                    <a:pt x="43" y="198"/>
                    <a:pt x="43" y="198"/>
                    <a:pt x="43" y="198"/>
                  </a:cubicBezTo>
                  <a:cubicBezTo>
                    <a:pt x="36" y="210"/>
                    <a:pt x="32" y="223"/>
                    <a:pt x="31" y="235"/>
                  </a:cubicBezTo>
                  <a:cubicBezTo>
                    <a:pt x="28" y="220"/>
                    <a:pt x="28" y="204"/>
                    <a:pt x="31" y="188"/>
                  </a:cubicBezTo>
                  <a:close/>
                  <a:moveTo>
                    <a:pt x="66" y="296"/>
                  </a:moveTo>
                  <a:cubicBezTo>
                    <a:pt x="57" y="289"/>
                    <a:pt x="50" y="280"/>
                    <a:pt x="44" y="270"/>
                  </a:cubicBezTo>
                  <a:cubicBezTo>
                    <a:pt x="46" y="270"/>
                    <a:pt x="48" y="270"/>
                    <a:pt x="50" y="270"/>
                  </a:cubicBezTo>
                  <a:cubicBezTo>
                    <a:pt x="55" y="275"/>
                    <a:pt x="61" y="280"/>
                    <a:pt x="67" y="285"/>
                  </a:cubicBezTo>
                  <a:cubicBezTo>
                    <a:pt x="84" y="298"/>
                    <a:pt x="109" y="314"/>
                    <a:pt x="132" y="310"/>
                  </a:cubicBezTo>
                  <a:cubicBezTo>
                    <a:pt x="139" y="315"/>
                    <a:pt x="150" y="315"/>
                    <a:pt x="159" y="313"/>
                  </a:cubicBezTo>
                  <a:cubicBezTo>
                    <a:pt x="161" y="313"/>
                    <a:pt x="163" y="313"/>
                    <a:pt x="165" y="313"/>
                  </a:cubicBezTo>
                  <a:cubicBezTo>
                    <a:pt x="198" y="318"/>
                    <a:pt x="232" y="312"/>
                    <a:pt x="262" y="296"/>
                  </a:cubicBezTo>
                  <a:cubicBezTo>
                    <a:pt x="259" y="298"/>
                    <a:pt x="256" y="301"/>
                    <a:pt x="253" y="303"/>
                  </a:cubicBezTo>
                  <a:cubicBezTo>
                    <a:pt x="198" y="338"/>
                    <a:pt x="117" y="340"/>
                    <a:pt x="66" y="296"/>
                  </a:cubicBezTo>
                  <a:close/>
                </a:path>
              </a:pathLst>
            </a:custGeom>
            <a:solidFill>
              <a:srgbClr val="F9E78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  <p:sp>
          <p:nvSpPr>
            <p:cNvPr id="14" name="Freeform 27"/>
            <p:cNvSpPr>
              <a:spLocks noEditPoints="1"/>
            </p:cNvSpPr>
            <p:nvPr>
              <p:custDataLst>
                <p:tags r:id="rId2"/>
              </p:custDataLst>
            </p:nvPr>
          </p:nvSpPr>
          <p:spPr bwMode="auto">
            <a:xfrm>
              <a:off x="10809465" y="5343682"/>
              <a:ext cx="377658" cy="354833"/>
            </a:xfrm>
            <a:custGeom>
              <a:avLst/>
              <a:gdLst>
                <a:gd name="T0" fmla="*/ 75 w 77"/>
                <a:gd name="T1" fmla="*/ 21 h 72"/>
                <a:gd name="T2" fmla="*/ 77 w 77"/>
                <a:gd name="T3" fmla="*/ 14 h 72"/>
                <a:gd name="T4" fmla="*/ 73 w 77"/>
                <a:gd name="T5" fmla="*/ 8 h 72"/>
                <a:gd name="T6" fmla="*/ 36 w 77"/>
                <a:gd name="T7" fmla="*/ 12 h 72"/>
                <a:gd name="T8" fmla="*/ 28 w 77"/>
                <a:gd name="T9" fmla="*/ 17 h 72"/>
                <a:gd name="T10" fmla="*/ 28 w 77"/>
                <a:gd name="T11" fmla="*/ 17 h 72"/>
                <a:gd name="T12" fmla="*/ 27 w 77"/>
                <a:gd name="T13" fmla="*/ 16 h 72"/>
                <a:gd name="T14" fmla="*/ 22 w 77"/>
                <a:gd name="T15" fmla="*/ 13 h 72"/>
                <a:gd name="T16" fmla="*/ 21 w 77"/>
                <a:gd name="T17" fmla="*/ 12 h 72"/>
                <a:gd name="T18" fmla="*/ 10 w 77"/>
                <a:gd name="T19" fmla="*/ 12 h 72"/>
                <a:gd name="T20" fmla="*/ 1 w 77"/>
                <a:gd name="T21" fmla="*/ 18 h 72"/>
                <a:gd name="T22" fmla="*/ 14 w 77"/>
                <a:gd name="T23" fmla="*/ 56 h 72"/>
                <a:gd name="T24" fmla="*/ 30 w 77"/>
                <a:gd name="T25" fmla="*/ 70 h 72"/>
                <a:gd name="T26" fmla="*/ 36 w 77"/>
                <a:gd name="T27" fmla="*/ 69 h 72"/>
                <a:gd name="T28" fmla="*/ 36 w 77"/>
                <a:gd name="T29" fmla="*/ 70 h 72"/>
                <a:gd name="T30" fmla="*/ 43 w 77"/>
                <a:gd name="T31" fmla="*/ 69 h 72"/>
                <a:gd name="T32" fmla="*/ 53 w 77"/>
                <a:gd name="T33" fmla="*/ 69 h 72"/>
                <a:gd name="T34" fmla="*/ 68 w 77"/>
                <a:gd name="T35" fmla="*/ 42 h 72"/>
                <a:gd name="T36" fmla="*/ 73 w 77"/>
                <a:gd name="T37" fmla="*/ 34 h 72"/>
                <a:gd name="T38" fmla="*/ 73 w 77"/>
                <a:gd name="T39" fmla="*/ 29 h 72"/>
                <a:gd name="T40" fmla="*/ 73 w 77"/>
                <a:gd name="T41" fmla="*/ 29 h 72"/>
                <a:gd name="T42" fmla="*/ 75 w 77"/>
                <a:gd name="T43" fmla="*/ 21 h 72"/>
                <a:gd name="T44" fmla="*/ 55 w 77"/>
                <a:gd name="T45" fmla="*/ 23 h 72"/>
                <a:gd name="T46" fmla="*/ 55 w 77"/>
                <a:gd name="T47" fmla="*/ 22 h 72"/>
                <a:gd name="T48" fmla="*/ 48 w 77"/>
                <a:gd name="T49" fmla="*/ 17 h 72"/>
                <a:gd name="T50" fmla="*/ 52 w 77"/>
                <a:gd name="T51" fmla="*/ 16 h 72"/>
                <a:gd name="T52" fmla="*/ 66 w 77"/>
                <a:gd name="T53" fmla="*/ 17 h 72"/>
                <a:gd name="T54" fmla="*/ 65 w 77"/>
                <a:gd name="T55" fmla="*/ 20 h 72"/>
                <a:gd name="T56" fmla="*/ 55 w 77"/>
                <a:gd name="T57" fmla="*/ 23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77" h="72">
                  <a:moveTo>
                    <a:pt x="75" y="21"/>
                  </a:moveTo>
                  <a:cubicBezTo>
                    <a:pt x="76" y="19"/>
                    <a:pt x="77" y="17"/>
                    <a:pt x="77" y="14"/>
                  </a:cubicBezTo>
                  <a:cubicBezTo>
                    <a:pt x="77" y="11"/>
                    <a:pt x="76" y="9"/>
                    <a:pt x="73" y="8"/>
                  </a:cubicBezTo>
                  <a:cubicBezTo>
                    <a:pt x="64" y="4"/>
                    <a:pt x="40" y="0"/>
                    <a:pt x="36" y="12"/>
                  </a:cubicBezTo>
                  <a:cubicBezTo>
                    <a:pt x="32" y="11"/>
                    <a:pt x="29" y="12"/>
                    <a:pt x="28" y="17"/>
                  </a:cubicBezTo>
                  <a:cubicBezTo>
                    <a:pt x="28" y="17"/>
                    <a:pt x="28" y="17"/>
                    <a:pt x="28" y="17"/>
                  </a:cubicBezTo>
                  <a:cubicBezTo>
                    <a:pt x="27" y="17"/>
                    <a:pt x="27" y="16"/>
                    <a:pt x="27" y="16"/>
                  </a:cubicBezTo>
                  <a:cubicBezTo>
                    <a:pt x="27" y="12"/>
                    <a:pt x="24" y="11"/>
                    <a:pt x="22" y="13"/>
                  </a:cubicBezTo>
                  <a:cubicBezTo>
                    <a:pt x="21" y="12"/>
                    <a:pt x="21" y="12"/>
                    <a:pt x="21" y="12"/>
                  </a:cubicBezTo>
                  <a:cubicBezTo>
                    <a:pt x="18" y="8"/>
                    <a:pt x="13" y="8"/>
                    <a:pt x="10" y="12"/>
                  </a:cubicBezTo>
                  <a:cubicBezTo>
                    <a:pt x="6" y="11"/>
                    <a:pt x="2" y="13"/>
                    <a:pt x="1" y="18"/>
                  </a:cubicBezTo>
                  <a:cubicBezTo>
                    <a:pt x="0" y="33"/>
                    <a:pt x="3" y="47"/>
                    <a:pt x="14" y="56"/>
                  </a:cubicBezTo>
                  <a:cubicBezTo>
                    <a:pt x="17" y="62"/>
                    <a:pt x="22" y="67"/>
                    <a:pt x="30" y="70"/>
                  </a:cubicBezTo>
                  <a:cubicBezTo>
                    <a:pt x="32" y="71"/>
                    <a:pt x="34" y="70"/>
                    <a:pt x="36" y="69"/>
                  </a:cubicBezTo>
                  <a:cubicBezTo>
                    <a:pt x="36" y="70"/>
                    <a:pt x="36" y="70"/>
                    <a:pt x="36" y="70"/>
                  </a:cubicBezTo>
                  <a:cubicBezTo>
                    <a:pt x="38" y="71"/>
                    <a:pt x="41" y="71"/>
                    <a:pt x="43" y="69"/>
                  </a:cubicBezTo>
                  <a:cubicBezTo>
                    <a:pt x="46" y="72"/>
                    <a:pt x="50" y="71"/>
                    <a:pt x="53" y="69"/>
                  </a:cubicBezTo>
                  <a:cubicBezTo>
                    <a:pt x="61" y="62"/>
                    <a:pt x="66" y="52"/>
                    <a:pt x="68" y="42"/>
                  </a:cubicBezTo>
                  <a:cubicBezTo>
                    <a:pt x="71" y="40"/>
                    <a:pt x="73" y="37"/>
                    <a:pt x="73" y="34"/>
                  </a:cubicBezTo>
                  <a:cubicBezTo>
                    <a:pt x="74" y="32"/>
                    <a:pt x="73" y="30"/>
                    <a:pt x="73" y="29"/>
                  </a:cubicBezTo>
                  <a:cubicBezTo>
                    <a:pt x="73" y="29"/>
                    <a:pt x="73" y="29"/>
                    <a:pt x="73" y="29"/>
                  </a:cubicBezTo>
                  <a:cubicBezTo>
                    <a:pt x="74" y="26"/>
                    <a:pt x="75" y="23"/>
                    <a:pt x="75" y="21"/>
                  </a:cubicBezTo>
                  <a:close/>
                  <a:moveTo>
                    <a:pt x="55" y="23"/>
                  </a:moveTo>
                  <a:cubicBezTo>
                    <a:pt x="55" y="22"/>
                    <a:pt x="55" y="22"/>
                    <a:pt x="55" y="22"/>
                  </a:cubicBezTo>
                  <a:cubicBezTo>
                    <a:pt x="53" y="19"/>
                    <a:pt x="51" y="17"/>
                    <a:pt x="48" y="17"/>
                  </a:cubicBezTo>
                  <a:cubicBezTo>
                    <a:pt x="49" y="16"/>
                    <a:pt x="50" y="16"/>
                    <a:pt x="52" y="16"/>
                  </a:cubicBezTo>
                  <a:cubicBezTo>
                    <a:pt x="56" y="15"/>
                    <a:pt x="61" y="16"/>
                    <a:pt x="66" y="17"/>
                  </a:cubicBezTo>
                  <a:cubicBezTo>
                    <a:pt x="66" y="18"/>
                    <a:pt x="65" y="19"/>
                    <a:pt x="65" y="20"/>
                  </a:cubicBezTo>
                  <a:cubicBezTo>
                    <a:pt x="62" y="18"/>
                    <a:pt x="57" y="19"/>
                    <a:pt x="55" y="23"/>
                  </a:cubicBezTo>
                  <a:close/>
                </a:path>
              </a:pathLst>
            </a:custGeom>
            <a:solidFill>
              <a:srgbClr val="E580B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  <p:sp>
          <p:nvSpPr>
            <p:cNvPr id="84" name="Freeform 118"/>
            <p:cNvSpPr>
              <a:spLocks noEditPoints="1"/>
            </p:cNvSpPr>
            <p:nvPr>
              <p:custDataLst>
                <p:tags r:id="rId3"/>
              </p:custDataLst>
            </p:nvPr>
          </p:nvSpPr>
          <p:spPr bwMode="auto">
            <a:xfrm>
              <a:off x="10101876" y="4316535"/>
              <a:ext cx="1826037" cy="1740961"/>
            </a:xfrm>
            <a:custGeom>
              <a:avLst/>
              <a:gdLst>
                <a:gd name="T0" fmla="*/ 256 w 372"/>
                <a:gd name="T1" fmla="*/ 37 h 354"/>
                <a:gd name="T2" fmla="*/ 123 w 372"/>
                <a:gd name="T3" fmla="*/ 21 h 354"/>
                <a:gd name="T4" fmla="*/ 17 w 372"/>
                <a:gd name="T5" fmla="*/ 149 h 354"/>
                <a:gd name="T6" fmla="*/ 66 w 372"/>
                <a:gd name="T7" fmla="*/ 301 h 354"/>
                <a:gd name="T8" fmla="*/ 249 w 372"/>
                <a:gd name="T9" fmla="*/ 333 h 354"/>
                <a:gd name="T10" fmla="*/ 369 w 372"/>
                <a:gd name="T11" fmla="*/ 167 h 354"/>
                <a:gd name="T12" fmla="*/ 256 w 372"/>
                <a:gd name="T13" fmla="*/ 37 h 354"/>
                <a:gd name="T14" fmla="*/ 302 w 372"/>
                <a:gd name="T15" fmla="*/ 275 h 354"/>
                <a:gd name="T16" fmla="*/ 141 w 372"/>
                <a:gd name="T17" fmla="*/ 316 h 354"/>
                <a:gd name="T18" fmla="*/ 30 w 372"/>
                <a:gd name="T19" fmla="*/ 175 h 354"/>
                <a:gd name="T20" fmla="*/ 116 w 372"/>
                <a:gd name="T21" fmla="*/ 42 h 354"/>
                <a:gd name="T22" fmla="*/ 239 w 372"/>
                <a:gd name="T23" fmla="*/ 38 h 354"/>
                <a:gd name="T24" fmla="*/ 237 w 372"/>
                <a:gd name="T25" fmla="*/ 38 h 354"/>
                <a:gd name="T26" fmla="*/ 235 w 372"/>
                <a:gd name="T27" fmla="*/ 54 h 354"/>
                <a:gd name="T28" fmla="*/ 268 w 372"/>
                <a:gd name="T29" fmla="*/ 59 h 354"/>
                <a:gd name="T30" fmla="*/ 270 w 372"/>
                <a:gd name="T31" fmla="*/ 61 h 354"/>
                <a:gd name="T32" fmla="*/ 276 w 372"/>
                <a:gd name="T33" fmla="*/ 61 h 354"/>
                <a:gd name="T34" fmla="*/ 312 w 372"/>
                <a:gd name="T35" fmla="*/ 79 h 354"/>
                <a:gd name="T36" fmla="*/ 346 w 372"/>
                <a:gd name="T37" fmla="*/ 136 h 354"/>
                <a:gd name="T38" fmla="*/ 302 w 372"/>
                <a:gd name="T39" fmla="*/ 275 h 3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372" h="354">
                  <a:moveTo>
                    <a:pt x="256" y="37"/>
                  </a:moveTo>
                  <a:cubicBezTo>
                    <a:pt x="218" y="8"/>
                    <a:pt x="170" y="0"/>
                    <a:pt x="123" y="21"/>
                  </a:cubicBezTo>
                  <a:cubicBezTo>
                    <a:pt x="71" y="44"/>
                    <a:pt x="32" y="95"/>
                    <a:pt x="17" y="149"/>
                  </a:cubicBezTo>
                  <a:cubicBezTo>
                    <a:pt x="0" y="207"/>
                    <a:pt x="19" y="264"/>
                    <a:pt x="66" y="301"/>
                  </a:cubicBezTo>
                  <a:cubicBezTo>
                    <a:pt x="116" y="339"/>
                    <a:pt x="189" y="354"/>
                    <a:pt x="249" y="333"/>
                  </a:cubicBezTo>
                  <a:cubicBezTo>
                    <a:pt x="318" y="309"/>
                    <a:pt x="365" y="239"/>
                    <a:pt x="369" y="167"/>
                  </a:cubicBezTo>
                  <a:cubicBezTo>
                    <a:pt x="372" y="99"/>
                    <a:pt x="323" y="39"/>
                    <a:pt x="256" y="37"/>
                  </a:cubicBezTo>
                  <a:close/>
                  <a:moveTo>
                    <a:pt x="302" y="275"/>
                  </a:moveTo>
                  <a:cubicBezTo>
                    <a:pt x="260" y="320"/>
                    <a:pt x="199" y="332"/>
                    <a:pt x="141" y="316"/>
                  </a:cubicBezTo>
                  <a:cubicBezTo>
                    <a:pt x="75" y="296"/>
                    <a:pt x="23" y="248"/>
                    <a:pt x="30" y="175"/>
                  </a:cubicBezTo>
                  <a:cubicBezTo>
                    <a:pt x="35" y="122"/>
                    <a:pt x="72" y="71"/>
                    <a:pt x="116" y="42"/>
                  </a:cubicBezTo>
                  <a:cubicBezTo>
                    <a:pt x="157" y="17"/>
                    <a:pt x="201" y="17"/>
                    <a:pt x="239" y="38"/>
                  </a:cubicBezTo>
                  <a:cubicBezTo>
                    <a:pt x="238" y="38"/>
                    <a:pt x="238" y="38"/>
                    <a:pt x="237" y="38"/>
                  </a:cubicBezTo>
                  <a:cubicBezTo>
                    <a:pt x="229" y="39"/>
                    <a:pt x="225" y="52"/>
                    <a:pt x="235" y="54"/>
                  </a:cubicBezTo>
                  <a:cubicBezTo>
                    <a:pt x="246" y="55"/>
                    <a:pt x="257" y="57"/>
                    <a:pt x="268" y="59"/>
                  </a:cubicBezTo>
                  <a:cubicBezTo>
                    <a:pt x="269" y="60"/>
                    <a:pt x="269" y="61"/>
                    <a:pt x="270" y="61"/>
                  </a:cubicBezTo>
                  <a:cubicBezTo>
                    <a:pt x="272" y="63"/>
                    <a:pt x="274" y="63"/>
                    <a:pt x="276" y="61"/>
                  </a:cubicBezTo>
                  <a:cubicBezTo>
                    <a:pt x="289" y="65"/>
                    <a:pt x="301" y="70"/>
                    <a:pt x="312" y="79"/>
                  </a:cubicBezTo>
                  <a:cubicBezTo>
                    <a:pt x="331" y="93"/>
                    <a:pt x="341" y="113"/>
                    <a:pt x="346" y="136"/>
                  </a:cubicBezTo>
                  <a:cubicBezTo>
                    <a:pt x="356" y="185"/>
                    <a:pt x="335" y="239"/>
                    <a:pt x="302" y="275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  <p:sp>
          <p:nvSpPr>
            <p:cNvPr id="85" name="Freeform 119"/>
            <p:cNvSpPr>
              <a:spLocks noEditPoints="1"/>
            </p:cNvSpPr>
            <p:nvPr>
              <p:custDataLst>
                <p:tags r:id="rId4"/>
              </p:custDataLst>
            </p:nvPr>
          </p:nvSpPr>
          <p:spPr bwMode="auto">
            <a:xfrm>
              <a:off x="10469158" y="5078076"/>
              <a:ext cx="1006396" cy="688914"/>
            </a:xfrm>
            <a:custGeom>
              <a:avLst/>
              <a:gdLst>
                <a:gd name="T0" fmla="*/ 193 w 205"/>
                <a:gd name="T1" fmla="*/ 4 h 140"/>
                <a:gd name="T2" fmla="*/ 163 w 205"/>
                <a:gd name="T3" fmla="*/ 36 h 140"/>
                <a:gd name="T4" fmla="*/ 150 w 205"/>
                <a:gd name="T5" fmla="*/ 43 h 140"/>
                <a:gd name="T6" fmla="*/ 144 w 205"/>
                <a:gd name="T7" fmla="*/ 45 h 140"/>
                <a:gd name="T8" fmla="*/ 110 w 205"/>
                <a:gd name="T9" fmla="*/ 52 h 140"/>
                <a:gd name="T10" fmla="*/ 12 w 205"/>
                <a:gd name="T11" fmla="*/ 19 h 140"/>
                <a:gd name="T12" fmla="*/ 3 w 205"/>
                <a:gd name="T13" fmla="*/ 26 h 140"/>
                <a:gd name="T14" fmla="*/ 64 w 205"/>
                <a:gd name="T15" fmla="*/ 65 h 140"/>
                <a:gd name="T16" fmla="*/ 114 w 205"/>
                <a:gd name="T17" fmla="*/ 139 h 140"/>
                <a:gd name="T18" fmla="*/ 158 w 205"/>
                <a:gd name="T19" fmla="*/ 58 h 140"/>
                <a:gd name="T20" fmla="*/ 172 w 205"/>
                <a:gd name="T21" fmla="*/ 51 h 140"/>
                <a:gd name="T22" fmla="*/ 205 w 205"/>
                <a:gd name="T23" fmla="*/ 9 h 140"/>
                <a:gd name="T24" fmla="*/ 193 w 205"/>
                <a:gd name="T25" fmla="*/ 4 h 140"/>
                <a:gd name="T26" fmla="*/ 115 w 205"/>
                <a:gd name="T27" fmla="*/ 123 h 140"/>
                <a:gd name="T28" fmla="*/ 73 w 205"/>
                <a:gd name="T29" fmla="*/ 67 h 140"/>
                <a:gd name="T30" fmla="*/ 108 w 205"/>
                <a:gd name="T31" fmla="*/ 69 h 140"/>
                <a:gd name="T32" fmla="*/ 106 w 205"/>
                <a:gd name="T33" fmla="*/ 105 h 140"/>
                <a:gd name="T34" fmla="*/ 114 w 205"/>
                <a:gd name="T35" fmla="*/ 105 h 140"/>
                <a:gd name="T36" fmla="*/ 112 w 205"/>
                <a:gd name="T37" fmla="*/ 69 h 140"/>
                <a:gd name="T38" fmla="*/ 142 w 205"/>
                <a:gd name="T39" fmla="*/ 64 h 140"/>
                <a:gd name="T40" fmla="*/ 115 w 205"/>
                <a:gd name="T41" fmla="*/ 123 h 1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05" h="140">
                  <a:moveTo>
                    <a:pt x="193" y="4"/>
                  </a:moveTo>
                  <a:cubicBezTo>
                    <a:pt x="182" y="14"/>
                    <a:pt x="177" y="28"/>
                    <a:pt x="163" y="36"/>
                  </a:cubicBezTo>
                  <a:cubicBezTo>
                    <a:pt x="159" y="39"/>
                    <a:pt x="155" y="41"/>
                    <a:pt x="150" y="43"/>
                  </a:cubicBezTo>
                  <a:cubicBezTo>
                    <a:pt x="148" y="43"/>
                    <a:pt x="146" y="44"/>
                    <a:pt x="144" y="45"/>
                  </a:cubicBezTo>
                  <a:cubicBezTo>
                    <a:pt x="133" y="49"/>
                    <a:pt x="122" y="51"/>
                    <a:pt x="110" y="52"/>
                  </a:cubicBezTo>
                  <a:cubicBezTo>
                    <a:pt x="76" y="54"/>
                    <a:pt x="37" y="44"/>
                    <a:pt x="12" y="19"/>
                  </a:cubicBezTo>
                  <a:cubicBezTo>
                    <a:pt x="8" y="15"/>
                    <a:pt x="0" y="20"/>
                    <a:pt x="3" y="26"/>
                  </a:cubicBezTo>
                  <a:cubicBezTo>
                    <a:pt x="17" y="47"/>
                    <a:pt x="40" y="59"/>
                    <a:pt x="64" y="65"/>
                  </a:cubicBezTo>
                  <a:cubicBezTo>
                    <a:pt x="61" y="97"/>
                    <a:pt x="75" y="140"/>
                    <a:pt x="114" y="139"/>
                  </a:cubicBezTo>
                  <a:cubicBezTo>
                    <a:pt x="152" y="137"/>
                    <a:pt x="158" y="89"/>
                    <a:pt x="158" y="58"/>
                  </a:cubicBezTo>
                  <a:cubicBezTo>
                    <a:pt x="163" y="56"/>
                    <a:pt x="167" y="54"/>
                    <a:pt x="172" y="51"/>
                  </a:cubicBezTo>
                  <a:cubicBezTo>
                    <a:pt x="185" y="43"/>
                    <a:pt x="205" y="26"/>
                    <a:pt x="205" y="9"/>
                  </a:cubicBezTo>
                  <a:cubicBezTo>
                    <a:pt x="205" y="3"/>
                    <a:pt x="198" y="0"/>
                    <a:pt x="193" y="4"/>
                  </a:cubicBezTo>
                  <a:close/>
                  <a:moveTo>
                    <a:pt x="115" y="123"/>
                  </a:moveTo>
                  <a:cubicBezTo>
                    <a:pt x="87" y="130"/>
                    <a:pt x="77" y="90"/>
                    <a:pt x="73" y="67"/>
                  </a:cubicBezTo>
                  <a:cubicBezTo>
                    <a:pt x="85" y="68"/>
                    <a:pt x="97" y="69"/>
                    <a:pt x="108" y="69"/>
                  </a:cubicBezTo>
                  <a:cubicBezTo>
                    <a:pt x="107" y="81"/>
                    <a:pt x="106" y="93"/>
                    <a:pt x="106" y="105"/>
                  </a:cubicBezTo>
                  <a:cubicBezTo>
                    <a:pt x="106" y="110"/>
                    <a:pt x="114" y="110"/>
                    <a:pt x="114" y="105"/>
                  </a:cubicBezTo>
                  <a:cubicBezTo>
                    <a:pt x="115" y="93"/>
                    <a:pt x="113" y="81"/>
                    <a:pt x="112" y="69"/>
                  </a:cubicBezTo>
                  <a:cubicBezTo>
                    <a:pt x="122" y="68"/>
                    <a:pt x="132" y="67"/>
                    <a:pt x="142" y="64"/>
                  </a:cubicBezTo>
                  <a:cubicBezTo>
                    <a:pt x="141" y="87"/>
                    <a:pt x="138" y="117"/>
                    <a:pt x="115" y="123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  <p:sp>
          <p:nvSpPr>
            <p:cNvPr id="86" name="Freeform 120"/>
            <p:cNvSpPr/>
            <p:nvPr>
              <p:custDataLst>
                <p:tags r:id="rId5"/>
              </p:custDataLst>
            </p:nvPr>
          </p:nvSpPr>
          <p:spPr bwMode="auto">
            <a:xfrm>
              <a:off x="10601961" y="4995074"/>
              <a:ext cx="83002" cy="107902"/>
            </a:xfrm>
            <a:custGeom>
              <a:avLst/>
              <a:gdLst>
                <a:gd name="T0" fmla="*/ 17 w 17"/>
                <a:gd name="T1" fmla="*/ 5 h 22"/>
                <a:gd name="T2" fmla="*/ 14 w 17"/>
                <a:gd name="T3" fmla="*/ 2 h 22"/>
                <a:gd name="T4" fmla="*/ 12 w 17"/>
                <a:gd name="T5" fmla="*/ 1 h 22"/>
                <a:gd name="T6" fmla="*/ 8 w 17"/>
                <a:gd name="T7" fmla="*/ 0 h 22"/>
                <a:gd name="T8" fmla="*/ 7 w 17"/>
                <a:gd name="T9" fmla="*/ 1 h 22"/>
                <a:gd name="T10" fmla="*/ 5 w 17"/>
                <a:gd name="T11" fmla="*/ 1 h 22"/>
                <a:gd name="T12" fmla="*/ 1 w 17"/>
                <a:gd name="T13" fmla="*/ 4 h 22"/>
                <a:gd name="T14" fmla="*/ 0 w 17"/>
                <a:gd name="T15" fmla="*/ 12 h 22"/>
                <a:gd name="T16" fmla="*/ 2 w 17"/>
                <a:gd name="T17" fmla="*/ 19 h 22"/>
                <a:gd name="T18" fmla="*/ 4 w 17"/>
                <a:gd name="T19" fmla="*/ 21 h 22"/>
                <a:gd name="T20" fmla="*/ 7 w 17"/>
                <a:gd name="T21" fmla="*/ 22 h 22"/>
                <a:gd name="T22" fmla="*/ 10 w 17"/>
                <a:gd name="T23" fmla="*/ 21 h 22"/>
                <a:gd name="T24" fmla="*/ 13 w 17"/>
                <a:gd name="T25" fmla="*/ 19 h 22"/>
                <a:gd name="T26" fmla="*/ 14 w 17"/>
                <a:gd name="T27" fmla="*/ 17 h 22"/>
                <a:gd name="T28" fmla="*/ 16 w 17"/>
                <a:gd name="T29" fmla="*/ 13 h 22"/>
                <a:gd name="T30" fmla="*/ 17 w 17"/>
                <a:gd name="T31" fmla="*/ 5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7" h="22">
                  <a:moveTo>
                    <a:pt x="17" y="5"/>
                  </a:moveTo>
                  <a:cubicBezTo>
                    <a:pt x="17" y="4"/>
                    <a:pt x="15" y="2"/>
                    <a:pt x="14" y="2"/>
                  </a:cubicBezTo>
                  <a:cubicBezTo>
                    <a:pt x="13" y="1"/>
                    <a:pt x="13" y="1"/>
                    <a:pt x="12" y="1"/>
                  </a:cubicBezTo>
                  <a:cubicBezTo>
                    <a:pt x="11" y="0"/>
                    <a:pt x="10" y="0"/>
                    <a:pt x="8" y="0"/>
                  </a:cubicBezTo>
                  <a:cubicBezTo>
                    <a:pt x="8" y="0"/>
                    <a:pt x="7" y="1"/>
                    <a:pt x="7" y="1"/>
                  </a:cubicBezTo>
                  <a:cubicBezTo>
                    <a:pt x="6" y="1"/>
                    <a:pt x="6" y="1"/>
                    <a:pt x="5" y="1"/>
                  </a:cubicBezTo>
                  <a:cubicBezTo>
                    <a:pt x="3" y="2"/>
                    <a:pt x="2" y="3"/>
                    <a:pt x="1" y="4"/>
                  </a:cubicBezTo>
                  <a:cubicBezTo>
                    <a:pt x="0" y="7"/>
                    <a:pt x="0" y="9"/>
                    <a:pt x="0" y="12"/>
                  </a:cubicBezTo>
                  <a:cubicBezTo>
                    <a:pt x="0" y="14"/>
                    <a:pt x="0" y="17"/>
                    <a:pt x="2" y="19"/>
                  </a:cubicBezTo>
                  <a:cubicBezTo>
                    <a:pt x="2" y="20"/>
                    <a:pt x="3" y="21"/>
                    <a:pt x="4" y="21"/>
                  </a:cubicBezTo>
                  <a:cubicBezTo>
                    <a:pt x="5" y="21"/>
                    <a:pt x="6" y="22"/>
                    <a:pt x="7" y="22"/>
                  </a:cubicBezTo>
                  <a:cubicBezTo>
                    <a:pt x="8" y="22"/>
                    <a:pt x="9" y="21"/>
                    <a:pt x="10" y="21"/>
                  </a:cubicBezTo>
                  <a:cubicBezTo>
                    <a:pt x="12" y="20"/>
                    <a:pt x="13" y="20"/>
                    <a:pt x="13" y="19"/>
                  </a:cubicBezTo>
                  <a:cubicBezTo>
                    <a:pt x="14" y="17"/>
                    <a:pt x="14" y="17"/>
                    <a:pt x="14" y="17"/>
                  </a:cubicBezTo>
                  <a:cubicBezTo>
                    <a:pt x="15" y="16"/>
                    <a:pt x="15" y="14"/>
                    <a:pt x="16" y="13"/>
                  </a:cubicBezTo>
                  <a:cubicBezTo>
                    <a:pt x="17" y="10"/>
                    <a:pt x="17" y="8"/>
                    <a:pt x="17" y="5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  <p:sp>
          <p:nvSpPr>
            <p:cNvPr id="87" name="Freeform 121"/>
            <p:cNvSpPr/>
            <p:nvPr>
              <p:custDataLst>
                <p:tags r:id="rId6"/>
              </p:custDataLst>
            </p:nvPr>
          </p:nvSpPr>
          <p:spPr bwMode="auto">
            <a:xfrm>
              <a:off x="11126947" y="4872646"/>
              <a:ext cx="265605" cy="215804"/>
            </a:xfrm>
            <a:custGeom>
              <a:avLst/>
              <a:gdLst>
                <a:gd name="T0" fmla="*/ 52 w 54"/>
                <a:gd name="T1" fmla="*/ 33 h 44"/>
                <a:gd name="T2" fmla="*/ 34 w 54"/>
                <a:gd name="T3" fmla="*/ 26 h 44"/>
                <a:gd name="T4" fmla="*/ 20 w 54"/>
                <a:gd name="T5" fmla="*/ 25 h 44"/>
                <a:gd name="T6" fmla="*/ 44 w 54"/>
                <a:gd name="T7" fmla="*/ 9 h 44"/>
                <a:gd name="T8" fmla="*/ 41 w 54"/>
                <a:gd name="T9" fmla="*/ 1 h 44"/>
                <a:gd name="T10" fmla="*/ 2 w 54"/>
                <a:gd name="T11" fmla="*/ 28 h 44"/>
                <a:gd name="T12" fmla="*/ 8 w 54"/>
                <a:gd name="T13" fmla="*/ 38 h 44"/>
                <a:gd name="T14" fmla="*/ 30 w 54"/>
                <a:gd name="T15" fmla="*/ 40 h 44"/>
                <a:gd name="T16" fmla="*/ 49 w 54"/>
                <a:gd name="T17" fmla="*/ 42 h 44"/>
                <a:gd name="T18" fmla="*/ 52 w 54"/>
                <a:gd name="T19" fmla="*/ 33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4" h="44">
                  <a:moveTo>
                    <a:pt x="52" y="33"/>
                  </a:moveTo>
                  <a:cubicBezTo>
                    <a:pt x="48" y="28"/>
                    <a:pt x="40" y="27"/>
                    <a:pt x="34" y="26"/>
                  </a:cubicBezTo>
                  <a:cubicBezTo>
                    <a:pt x="29" y="25"/>
                    <a:pt x="25" y="25"/>
                    <a:pt x="20" y="25"/>
                  </a:cubicBezTo>
                  <a:cubicBezTo>
                    <a:pt x="26" y="17"/>
                    <a:pt x="35" y="12"/>
                    <a:pt x="44" y="9"/>
                  </a:cubicBezTo>
                  <a:cubicBezTo>
                    <a:pt x="49" y="7"/>
                    <a:pt x="45" y="0"/>
                    <a:pt x="41" y="1"/>
                  </a:cubicBezTo>
                  <a:cubicBezTo>
                    <a:pt x="25" y="4"/>
                    <a:pt x="10" y="12"/>
                    <a:pt x="2" y="28"/>
                  </a:cubicBezTo>
                  <a:cubicBezTo>
                    <a:pt x="0" y="32"/>
                    <a:pt x="3" y="37"/>
                    <a:pt x="8" y="38"/>
                  </a:cubicBezTo>
                  <a:cubicBezTo>
                    <a:pt x="15" y="38"/>
                    <a:pt x="23" y="39"/>
                    <a:pt x="30" y="40"/>
                  </a:cubicBezTo>
                  <a:cubicBezTo>
                    <a:pt x="36" y="41"/>
                    <a:pt x="43" y="44"/>
                    <a:pt x="49" y="42"/>
                  </a:cubicBezTo>
                  <a:cubicBezTo>
                    <a:pt x="54" y="41"/>
                    <a:pt x="54" y="36"/>
                    <a:pt x="52" y="33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</p:grpSp>
      <p:sp>
        <p:nvSpPr>
          <p:cNvPr id="19459" name="文本框 10243"/>
          <p:cNvSpPr txBox="1"/>
          <p:nvPr>
            <p:custDataLst>
              <p:tags r:id="rId7"/>
            </p:custDataLst>
          </p:nvPr>
        </p:nvSpPr>
        <p:spPr>
          <a:xfrm>
            <a:off x="1216660" y="127953"/>
            <a:ext cx="4865370" cy="58356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9525">
            <a:noFill/>
          </a:ln>
        </p:spPr>
        <p:txBody>
          <a:bodyPr wrap="none" anchor="t" anchorCtr="0">
            <a:spAutoFit/>
          </a:bodyPr>
          <a:p>
            <a:r>
              <a:rPr lang="en-US" altLang="zh-CN" sz="3200" b="1" dirty="0">
                <a:solidFill>
                  <a:schemeClr val="tx1"/>
                </a:solidFill>
                <a:latin typeface="Times New Roman" panose="02020603050405020304" charset="0"/>
                <a:ea typeface="黑体" panose="02010609060101010101" charset="-122"/>
              </a:rPr>
              <a:t>Task5: </a:t>
            </a:r>
            <a:r>
              <a:rPr lang="en-US" sz="3200" b="1" dirty="0">
                <a:solidFill>
                  <a:schemeClr val="tx1"/>
                </a:solidFill>
                <a:latin typeface="Times New Roman" panose="02020603050405020304" charset="0"/>
                <a:ea typeface="黑体" panose="02010609060101010101" charset="-122"/>
              </a:rPr>
              <a:t>Make up a dialogue</a:t>
            </a:r>
            <a:endParaRPr lang="en-US" sz="3200" b="1" dirty="0">
              <a:solidFill>
                <a:schemeClr val="tx1"/>
              </a:solidFill>
              <a:latin typeface="Times New Roman" panose="02020603050405020304" charset="0"/>
              <a:ea typeface="黑体" panose="02010609060101010101" charset="-122"/>
            </a:endParaRPr>
          </a:p>
        </p:txBody>
      </p:sp>
      <p:sp>
        <p:nvSpPr>
          <p:cNvPr id="15374" name="文本框 2"/>
          <p:cNvSpPr txBox="1"/>
          <p:nvPr/>
        </p:nvSpPr>
        <p:spPr>
          <a:xfrm>
            <a:off x="7239635" y="3506470"/>
            <a:ext cx="4340225" cy="134048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9525">
            <a:noFill/>
          </a:ln>
        </p:spPr>
        <p:txBody>
          <a:bodyPr wrap="square" anchor="t" anchorCtr="0">
            <a:noAutofit/>
          </a:bodyPr>
          <a:p>
            <a:pPr algn="ctr"/>
            <a:r>
              <a:rPr lang="en-US" altLang="zh-CN" sz="2400" b="1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</a:rPr>
              <a:t>Tips:</a:t>
            </a:r>
            <a:r>
              <a:rPr lang="en-US" altLang="zh-CN" sz="2400" b="1">
                <a:latin typeface="Times New Roman" panose="02020603050405020304" charset="0"/>
                <a:ea typeface="宋体" panose="02010600030101010101" pitchFamily="2" charset="-122"/>
              </a:rPr>
              <a:t> 1. Ask any question you    want to know.</a:t>
            </a:r>
            <a:endParaRPr lang="en-US" altLang="zh-CN" sz="2400" b="1">
              <a:latin typeface="Times New Roman" panose="02020603050405020304" charset="0"/>
              <a:ea typeface="宋体" panose="02010600030101010101" pitchFamily="2" charset="-122"/>
            </a:endParaRPr>
          </a:p>
          <a:p>
            <a:r>
              <a:rPr lang="en-US" altLang="zh-CN" sz="2400" b="1">
                <a:latin typeface="Times New Roman" panose="02020603050405020304" charset="0"/>
                <a:ea typeface="宋体" panose="02010600030101010101" pitchFamily="2" charset="-122"/>
              </a:rPr>
              <a:t>              2. The more, the better.</a:t>
            </a:r>
            <a:endParaRPr lang="en-US" altLang="zh-CN" sz="2400" b="1"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65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65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3" grpId="0" bldLvl="0" animBg="1"/>
      <p:bldP spid="66563" grpId="1" animBg="1"/>
      <p:bldP spid="2" grpId="0"/>
      <p:bldP spid="2" grpId="1"/>
      <p:bldP spid="15374" grpId="0" bldLvl="0" animBg="1"/>
      <p:bldP spid="15374" grpId="1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TextBox 17"/>
          <p:cNvSpPr/>
          <p:nvPr/>
        </p:nvSpPr>
        <p:spPr>
          <a:xfrm>
            <a:off x="1889602" y="4525963"/>
            <a:ext cx="8020685" cy="460375"/>
          </a:xfrm>
          <a:prstGeom prst="rect">
            <a:avLst/>
          </a:prstGeom>
          <a:solidFill>
            <a:srgbClr val="BBD6EE"/>
          </a:solidFill>
          <a:ln w="25400">
            <a:solidFill>
              <a:srgbClr val="0000CC"/>
            </a:solidFill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</a:lstStyle>
          <a:p>
            <a:pPr lvl="0" algn="ctr" eaLnBrk="0" hangingPunct="0"/>
            <a:r>
              <a:rPr lang="en-US" altLang="zh-CN" sz="2400" b="1">
                <a:solidFill>
                  <a:srgbClr val="000000"/>
                </a:solidFill>
                <a:latin typeface="Arial" panose="020B0604020202020204" pitchFamily="34" charset="0"/>
                <a:sym typeface="Arial" panose="020B0604020202020204" pitchFamily="34" charset="0"/>
              </a:rPr>
              <a:t>I have a lot of friends here and they are all nice to me .</a:t>
            </a:r>
            <a:endParaRPr lang="en-US" altLang="zh-CN" sz="2400" b="1">
              <a:solidFill>
                <a:srgbClr val="000000"/>
              </a:solidFill>
              <a:latin typeface="Arial" panose="020B0604020202020204" pitchFamily="34" charset="0"/>
              <a:sym typeface="Arial" panose="020B0604020202020204" pitchFamily="34" charset="0"/>
            </a:endParaRPr>
          </a:p>
        </p:txBody>
      </p:sp>
      <p:sp>
        <p:nvSpPr>
          <p:cNvPr id="27650" name="TextBox 17"/>
          <p:cNvSpPr/>
          <p:nvPr/>
        </p:nvSpPr>
        <p:spPr>
          <a:xfrm>
            <a:off x="1927225" y="5661660"/>
            <a:ext cx="5797550" cy="460375"/>
          </a:xfrm>
          <a:prstGeom prst="rect">
            <a:avLst/>
          </a:prstGeom>
          <a:solidFill>
            <a:srgbClr val="FBE4D4"/>
          </a:solidFill>
          <a:ln w="25400">
            <a:solidFill>
              <a:srgbClr val="0000CC"/>
            </a:solidFill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</a:lstStyle>
          <a:p>
            <a:pPr lvl="0" algn="ctr" eaLnBrk="0" hangingPunct="0"/>
            <a:r>
              <a:rPr lang="en-US" altLang="zh-CN" sz="2400" b="1">
                <a:solidFill>
                  <a:srgbClr val="000000"/>
                </a:solidFill>
                <a:latin typeface="Arial" panose="020B0604020202020204" pitchFamily="34" charset="0"/>
                <a:sym typeface="Arial" panose="020B0604020202020204" pitchFamily="34" charset="0"/>
              </a:rPr>
              <a:t>We always have a good time at school.</a:t>
            </a:r>
            <a:endParaRPr lang="en-US" altLang="zh-CN" sz="2400" b="1">
              <a:solidFill>
                <a:srgbClr val="000000"/>
              </a:solidFill>
              <a:latin typeface="Arial" panose="020B0604020202020204" pitchFamily="34" charset="0"/>
              <a:sym typeface="Arial" panose="020B0604020202020204" pitchFamily="34" charset="0"/>
            </a:endParaRPr>
          </a:p>
        </p:txBody>
      </p:sp>
      <p:sp>
        <p:nvSpPr>
          <p:cNvPr id="27651" name="TextBox 17"/>
          <p:cNvSpPr/>
          <p:nvPr/>
        </p:nvSpPr>
        <p:spPr>
          <a:xfrm>
            <a:off x="1919764" y="4005263"/>
            <a:ext cx="4736465" cy="460375"/>
          </a:xfrm>
          <a:prstGeom prst="rect">
            <a:avLst/>
          </a:prstGeom>
          <a:solidFill>
            <a:srgbClr val="FBE4D4"/>
          </a:solidFill>
          <a:ln w="25400">
            <a:solidFill>
              <a:srgbClr val="0000CC"/>
            </a:solidFill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</a:lstStyle>
          <a:p>
            <a:pPr lvl="0" algn="ctr" eaLnBrk="0" hangingPunct="0"/>
            <a:r>
              <a:rPr lang="en-US" altLang="zh-CN" sz="2400" b="1">
                <a:solidFill>
                  <a:srgbClr val="000000"/>
                </a:solidFill>
                <a:latin typeface="Arial" panose="020B0604020202020204" pitchFamily="34" charset="0"/>
                <a:sym typeface="Arial" panose="020B0604020202020204" pitchFamily="34" charset="0"/>
              </a:rPr>
              <a:t>My favourite subject is English.</a:t>
            </a:r>
            <a:endParaRPr lang="en-US" altLang="zh-CN" sz="2400" b="1">
              <a:solidFill>
                <a:srgbClr val="000000"/>
              </a:solidFill>
              <a:latin typeface="Arial" panose="020B0604020202020204" pitchFamily="34" charset="0"/>
              <a:sym typeface="Arial" panose="020B0604020202020204" pitchFamily="34" charset="0"/>
            </a:endParaRPr>
          </a:p>
        </p:txBody>
      </p:sp>
      <p:sp>
        <p:nvSpPr>
          <p:cNvPr id="27652" name="TextBox 17"/>
          <p:cNvSpPr/>
          <p:nvPr/>
        </p:nvSpPr>
        <p:spPr>
          <a:xfrm>
            <a:off x="1952308" y="3421380"/>
            <a:ext cx="2637155" cy="460375"/>
          </a:xfrm>
          <a:prstGeom prst="rect">
            <a:avLst/>
          </a:prstGeom>
          <a:solidFill>
            <a:srgbClr val="BBD6EE"/>
          </a:solidFill>
          <a:ln w="25400">
            <a:solidFill>
              <a:srgbClr val="0000CC"/>
            </a:solidFill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</a:lstStyle>
          <a:p>
            <a:pPr lvl="0" algn="ctr" eaLnBrk="0" hangingPunct="0"/>
            <a:r>
              <a:rPr lang="en-US" altLang="zh-CN" sz="2400" b="1">
                <a:solidFill>
                  <a:srgbClr val="000000"/>
                </a:solidFill>
                <a:latin typeface="Arial" panose="020B0604020202020204" pitchFamily="34" charset="0"/>
                <a:sym typeface="Arial" panose="020B0604020202020204" pitchFamily="34" charset="0"/>
              </a:rPr>
              <a:t>I love my school.</a:t>
            </a:r>
            <a:endParaRPr lang="en-US" altLang="zh-CN" sz="2400" b="1">
              <a:solidFill>
                <a:srgbClr val="000000"/>
              </a:solidFill>
              <a:latin typeface="Arial" panose="020B0604020202020204" pitchFamily="34" charset="0"/>
              <a:sym typeface="Arial" panose="020B0604020202020204" pitchFamily="34" charset="0"/>
            </a:endParaRPr>
          </a:p>
        </p:txBody>
      </p:sp>
      <p:sp>
        <p:nvSpPr>
          <p:cNvPr id="27653" name="TextBox 17"/>
          <p:cNvSpPr/>
          <p:nvPr/>
        </p:nvSpPr>
        <p:spPr>
          <a:xfrm>
            <a:off x="1927384" y="5059363"/>
            <a:ext cx="7980045" cy="460375"/>
          </a:xfrm>
          <a:prstGeom prst="rect">
            <a:avLst/>
          </a:prstGeom>
          <a:solidFill>
            <a:srgbClr val="FBE4D4"/>
          </a:solidFill>
          <a:ln w="25400">
            <a:solidFill>
              <a:srgbClr val="0000CC"/>
            </a:solidFill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</a:lstStyle>
          <a:p>
            <a:pPr lvl="0" algn="ctr" eaLnBrk="0" hangingPunct="0"/>
            <a:r>
              <a:rPr lang="en-US" altLang="zh-CN" sz="2400" b="1">
                <a:solidFill>
                  <a:srgbClr val="000000"/>
                </a:solidFill>
                <a:latin typeface="Arial" panose="020B0604020202020204" pitchFamily="34" charset="0"/>
                <a:sym typeface="Arial" panose="020B0604020202020204" pitchFamily="34" charset="0"/>
              </a:rPr>
              <a:t>I also like playing volleyball on Wednesday afternoon.</a:t>
            </a:r>
            <a:endParaRPr lang="en-US" altLang="zh-CN" sz="2400" b="1">
              <a:solidFill>
                <a:srgbClr val="000000"/>
              </a:solidFill>
              <a:latin typeface="Arial" panose="020B0604020202020204" pitchFamily="34" charset="0"/>
              <a:sym typeface="Arial" panose="020B0604020202020204" pitchFamily="34" charset="0"/>
            </a:endParaRPr>
          </a:p>
        </p:txBody>
      </p:sp>
      <p:sp>
        <p:nvSpPr>
          <p:cNvPr id="27654" name="Rectangle 2"/>
          <p:cNvSpPr/>
          <p:nvPr/>
        </p:nvSpPr>
        <p:spPr>
          <a:xfrm>
            <a:off x="1329055" y="230188"/>
            <a:ext cx="9142413" cy="923925"/>
          </a:xfrm>
          <a:prstGeom prst="rect">
            <a:avLst/>
          </a:prstGeom>
          <a:solidFill>
            <a:srgbClr val="FFC000"/>
          </a:solidFill>
          <a:ln w="25400">
            <a:solidFill>
              <a:schemeClr val="accent2"/>
            </a:solidFill>
            <a:miter lim="800000"/>
          </a:ln>
        </p:spPr>
        <p:txBody>
          <a:bodyPr wrap="square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</a:lstStyle>
          <a:p>
            <a:pPr lvl="0" eaLnBrk="0" hangingPunct="0"/>
            <a:r>
              <a:rPr lang="en-US" altLang="zh-CN" sz="3200" b="1">
                <a:solidFill>
                  <a:srgbClr val="000000"/>
                </a:solidFill>
                <a:latin typeface="Times New Roman" panose="02020603050405020304" charset="0"/>
                <a:sym typeface="Times New Roman" panose="02020603050405020304" charset="0"/>
              </a:rPr>
              <a:t> How does Millie show her love to her school life?</a:t>
            </a:r>
            <a:endParaRPr lang="en-US" altLang="zh-CN" sz="3200" b="1">
              <a:solidFill>
                <a:srgbClr val="000000"/>
              </a:solidFill>
              <a:latin typeface="Times New Roman" panose="02020603050405020304" charset="0"/>
              <a:sym typeface="Times New Roman" panose="02020603050405020304" charset="0"/>
            </a:endParaRPr>
          </a:p>
        </p:txBody>
      </p:sp>
      <p:pic>
        <p:nvPicPr>
          <p:cNvPr id="27655" name="图片 5" descr="Millie and her school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0820" y="1484948"/>
            <a:ext cx="2692400" cy="1612900"/>
          </a:xfrm>
          <a:prstGeom prst="rect">
            <a:avLst/>
          </a:prstGeom>
          <a:noFill/>
          <a:ln>
            <a:noFill/>
            <a:miter lim="800000"/>
            <a:headEnd/>
            <a:tailEnd/>
          </a:ln>
        </p:spPr>
      </p:pic>
      <p:pic>
        <p:nvPicPr>
          <p:cNvPr id="27656" name="Picture 10" descr="pe01160_[1]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5505" y="3429000"/>
            <a:ext cx="1366838" cy="460375"/>
          </a:xfrm>
          <a:prstGeom prst="rect">
            <a:avLst/>
          </a:prstGeom>
          <a:noFill/>
          <a:ln>
            <a:noFill/>
            <a:miter lim="800000"/>
            <a:headEnd/>
            <a:tailEnd/>
          </a:ln>
        </p:spPr>
      </p:pic>
      <p:pic>
        <p:nvPicPr>
          <p:cNvPr id="27657" name="Picture 10" descr="pe01160_[1]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0130" y="4041458"/>
            <a:ext cx="1774825" cy="460375"/>
          </a:xfrm>
          <a:prstGeom prst="rect">
            <a:avLst/>
          </a:prstGeom>
          <a:noFill/>
          <a:ln>
            <a:noFill/>
            <a:miter lim="800000"/>
            <a:headEnd/>
            <a:tailEnd/>
          </a:ln>
        </p:spPr>
      </p:pic>
      <p:pic>
        <p:nvPicPr>
          <p:cNvPr id="27658" name="Picture 10" descr="pe01160_[1]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4380" y="4525963"/>
            <a:ext cx="2181225" cy="460375"/>
          </a:xfrm>
          <a:prstGeom prst="rect">
            <a:avLst/>
          </a:prstGeom>
          <a:noFill/>
          <a:ln>
            <a:noFill/>
            <a:miter lim="800000"/>
            <a:headEnd/>
            <a:tailEnd/>
          </a:ln>
        </p:spPr>
      </p:pic>
      <p:pic>
        <p:nvPicPr>
          <p:cNvPr id="27659" name="Picture 10" descr="pe01160_[1]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100" y="5059363"/>
            <a:ext cx="1428750" cy="460375"/>
          </a:xfrm>
          <a:prstGeom prst="rect">
            <a:avLst/>
          </a:prstGeom>
          <a:noFill/>
          <a:ln>
            <a:noFill/>
            <a:miter lim="800000"/>
            <a:headEnd/>
            <a:tailEnd/>
          </a:ln>
        </p:spPr>
      </p:pic>
      <p:pic>
        <p:nvPicPr>
          <p:cNvPr id="27660" name="Picture 10" descr="pe01160_[1]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3613" y="5623243"/>
            <a:ext cx="2982912" cy="582612"/>
          </a:xfrm>
          <a:prstGeom prst="rect">
            <a:avLst/>
          </a:prstGeom>
          <a:noFill/>
          <a:ln>
            <a:noFill/>
            <a:miter lim="800000"/>
            <a:headEnd/>
            <a:tailEnd/>
          </a:ln>
        </p:spPr>
      </p:pic>
      <p:grpSp>
        <p:nvGrpSpPr>
          <p:cNvPr id="3" name="组合 2"/>
          <p:cNvGrpSpPr/>
          <p:nvPr/>
        </p:nvGrpSpPr>
        <p:grpSpPr>
          <a:xfrm>
            <a:off x="10910570" y="132080"/>
            <a:ext cx="872490" cy="1189990"/>
            <a:chOff x="13675" y="1111"/>
            <a:chExt cx="2188" cy="3339"/>
          </a:xfrm>
        </p:grpSpPr>
        <p:sp>
          <p:nvSpPr>
            <p:cNvPr id="6" name="Freeform 20"/>
            <p:cNvSpPr>
              <a:spLocks noEditPoints="1"/>
            </p:cNvSpPr>
            <p:nvPr>
              <p:custDataLst>
                <p:tags r:id="rId3"/>
              </p:custDataLst>
            </p:nvPr>
          </p:nvSpPr>
          <p:spPr bwMode="auto">
            <a:xfrm>
              <a:off x="13757" y="1634"/>
              <a:ext cx="1805" cy="2549"/>
            </a:xfrm>
            <a:custGeom>
              <a:avLst/>
              <a:gdLst>
                <a:gd name="T0" fmla="*/ 196 w 197"/>
                <a:gd name="T1" fmla="*/ 116 h 278"/>
                <a:gd name="T2" fmla="*/ 183 w 197"/>
                <a:gd name="T3" fmla="*/ 67 h 278"/>
                <a:gd name="T4" fmla="*/ 94 w 197"/>
                <a:gd name="T5" fmla="*/ 20 h 278"/>
                <a:gd name="T6" fmla="*/ 20 w 197"/>
                <a:gd name="T7" fmla="*/ 75 h 278"/>
                <a:gd name="T8" fmla="*/ 19 w 197"/>
                <a:gd name="T9" fmla="*/ 78 h 278"/>
                <a:gd name="T10" fmla="*/ 9 w 197"/>
                <a:gd name="T11" fmla="*/ 108 h 278"/>
                <a:gd name="T12" fmla="*/ 15 w 197"/>
                <a:gd name="T13" fmla="*/ 172 h 278"/>
                <a:gd name="T14" fmla="*/ 27 w 197"/>
                <a:gd name="T15" fmla="*/ 207 h 278"/>
                <a:gd name="T16" fmla="*/ 33 w 197"/>
                <a:gd name="T17" fmla="*/ 238 h 278"/>
                <a:gd name="T18" fmla="*/ 32 w 197"/>
                <a:gd name="T19" fmla="*/ 239 h 278"/>
                <a:gd name="T20" fmla="*/ 32 w 197"/>
                <a:gd name="T21" fmla="*/ 243 h 278"/>
                <a:gd name="T22" fmla="*/ 32 w 197"/>
                <a:gd name="T23" fmla="*/ 257 h 278"/>
                <a:gd name="T24" fmla="*/ 35 w 197"/>
                <a:gd name="T25" fmla="*/ 263 h 278"/>
                <a:gd name="T26" fmla="*/ 56 w 197"/>
                <a:gd name="T27" fmla="*/ 266 h 278"/>
                <a:gd name="T28" fmla="*/ 71 w 197"/>
                <a:gd name="T29" fmla="*/ 270 h 278"/>
                <a:gd name="T30" fmla="*/ 78 w 197"/>
                <a:gd name="T31" fmla="*/ 273 h 278"/>
                <a:gd name="T32" fmla="*/ 88 w 197"/>
                <a:gd name="T33" fmla="*/ 276 h 278"/>
                <a:gd name="T34" fmla="*/ 100 w 197"/>
                <a:gd name="T35" fmla="*/ 271 h 278"/>
                <a:gd name="T36" fmla="*/ 109 w 197"/>
                <a:gd name="T37" fmla="*/ 266 h 278"/>
                <a:gd name="T38" fmla="*/ 138 w 197"/>
                <a:gd name="T39" fmla="*/ 218 h 278"/>
                <a:gd name="T40" fmla="*/ 139 w 197"/>
                <a:gd name="T41" fmla="*/ 216 h 278"/>
                <a:gd name="T42" fmla="*/ 140 w 197"/>
                <a:gd name="T43" fmla="*/ 214 h 278"/>
                <a:gd name="T44" fmla="*/ 186 w 197"/>
                <a:gd name="T45" fmla="*/ 171 h 278"/>
                <a:gd name="T46" fmla="*/ 190 w 197"/>
                <a:gd name="T47" fmla="*/ 155 h 278"/>
                <a:gd name="T48" fmla="*/ 196 w 197"/>
                <a:gd name="T49" fmla="*/ 135 h 278"/>
                <a:gd name="T50" fmla="*/ 196 w 197"/>
                <a:gd name="T51" fmla="*/ 116 h 278"/>
                <a:gd name="T52" fmla="*/ 133 w 197"/>
                <a:gd name="T53" fmla="*/ 184 h 278"/>
                <a:gd name="T54" fmla="*/ 134 w 197"/>
                <a:gd name="T55" fmla="*/ 182 h 278"/>
                <a:gd name="T56" fmla="*/ 144 w 197"/>
                <a:gd name="T57" fmla="*/ 175 h 278"/>
                <a:gd name="T58" fmla="*/ 135 w 197"/>
                <a:gd name="T59" fmla="*/ 184 h 278"/>
                <a:gd name="T60" fmla="*/ 133 w 197"/>
                <a:gd name="T61" fmla="*/ 184 h 2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197" h="278">
                  <a:moveTo>
                    <a:pt x="196" y="116"/>
                  </a:moveTo>
                  <a:cubicBezTo>
                    <a:pt x="197" y="100"/>
                    <a:pt x="193" y="83"/>
                    <a:pt x="183" y="67"/>
                  </a:cubicBezTo>
                  <a:cubicBezTo>
                    <a:pt x="167" y="39"/>
                    <a:pt x="128" y="0"/>
                    <a:pt x="94" y="20"/>
                  </a:cubicBezTo>
                  <a:cubicBezTo>
                    <a:pt x="62" y="19"/>
                    <a:pt x="32" y="46"/>
                    <a:pt x="20" y="75"/>
                  </a:cubicBezTo>
                  <a:cubicBezTo>
                    <a:pt x="20" y="76"/>
                    <a:pt x="19" y="77"/>
                    <a:pt x="19" y="78"/>
                  </a:cubicBezTo>
                  <a:cubicBezTo>
                    <a:pt x="14" y="87"/>
                    <a:pt x="10" y="98"/>
                    <a:pt x="9" y="108"/>
                  </a:cubicBezTo>
                  <a:cubicBezTo>
                    <a:pt x="0" y="125"/>
                    <a:pt x="5" y="149"/>
                    <a:pt x="15" y="172"/>
                  </a:cubicBezTo>
                  <a:cubicBezTo>
                    <a:pt x="17" y="184"/>
                    <a:pt x="21" y="196"/>
                    <a:pt x="27" y="207"/>
                  </a:cubicBezTo>
                  <a:cubicBezTo>
                    <a:pt x="27" y="218"/>
                    <a:pt x="28" y="229"/>
                    <a:pt x="33" y="238"/>
                  </a:cubicBezTo>
                  <a:cubicBezTo>
                    <a:pt x="32" y="239"/>
                    <a:pt x="32" y="239"/>
                    <a:pt x="32" y="239"/>
                  </a:cubicBezTo>
                  <a:cubicBezTo>
                    <a:pt x="32" y="240"/>
                    <a:pt x="32" y="242"/>
                    <a:pt x="32" y="243"/>
                  </a:cubicBezTo>
                  <a:cubicBezTo>
                    <a:pt x="29" y="247"/>
                    <a:pt x="29" y="253"/>
                    <a:pt x="32" y="257"/>
                  </a:cubicBezTo>
                  <a:cubicBezTo>
                    <a:pt x="33" y="259"/>
                    <a:pt x="34" y="261"/>
                    <a:pt x="35" y="263"/>
                  </a:cubicBezTo>
                  <a:cubicBezTo>
                    <a:pt x="39" y="273"/>
                    <a:pt x="52" y="272"/>
                    <a:pt x="56" y="266"/>
                  </a:cubicBezTo>
                  <a:cubicBezTo>
                    <a:pt x="61" y="267"/>
                    <a:pt x="66" y="268"/>
                    <a:pt x="71" y="270"/>
                  </a:cubicBezTo>
                  <a:cubicBezTo>
                    <a:pt x="72" y="272"/>
                    <a:pt x="75" y="273"/>
                    <a:pt x="78" y="273"/>
                  </a:cubicBezTo>
                  <a:cubicBezTo>
                    <a:pt x="81" y="274"/>
                    <a:pt x="85" y="275"/>
                    <a:pt x="88" y="276"/>
                  </a:cubicBezTo>
                  <a:cubicBezTo>
                    <a:pt x="93" y="278"/>
                    <a:pt x="98" y="275"/>
                    <a:pt x="100" y="271"/>
                  </a:cubicBezTo>
                  <a:cubicBezTo>
                    <a:pt x="103" y="271"/>
                    <a:pt x="106" y="269"/>
                    <a:pt x="109" y="266"/>
                  </a:cubicBezTo>
                  <a:cubicBezTo>
                    <a:pt x="119" y="250"/>
                    <a:pt x="130" y="235"/>
                    <a:pt x="138" y="218"/>
                  </a:cubicBezTo>
                  <a:cubicBezTo>
                    <a:pt x="138" y="217"/>
                    <a:pt x="139" y="216"/>
                    <a:pt x="139" y="216"/>
                  </a:cubicBezTo>
                  <a:cubicBezTo>
                    <a:pt x="139" y="215"/>
                    <a:pt x="140" y="215"/>
                    <a:pt x="140" y="214"/>
                  </a:cubicBezTo>
                  <a:cubicBezTo>
                    <a:pt x="160" y="208"/>
                    <a:pt x="177" y="194"/>
                    <a:pt x="186" y="171"/>
                  </a:cubicBezTo>
                  <a:cubicBezTo>
                    <a:pt x="188" y="166"/>
                    <a:pt x="189" y="161"/>
                    <a:pt x="190" y="155"/>
                  </a:cubicBezTo>
                  <a:cubicBezTo>
                    <a:pt x="193" y="149"/>
                    <a:pt x="195" y="142"/>
                    <a:pt x="196" y="135"/>
                  </a:cubicBezTo>
                  <a:cubicBezTo>
                    <a:pt x="196" y="129"/>
                    <a:pt x="196" y="122"/>
                    <a:pt x="196" y="116"/>
                  </a:cubicBezTo>
                  <a:close/>
                  <a:moveTo>
                    <a:pt x="133" y="184"/>
                  </a:moveTo>
                  <a:cubicBezTo>
                    <a:pt x="133" y="183"/>
                    <a:pt x="133" y="183"/>
                    <a:pt x="134" y="182"/>
                  </a:cubicBezTo>
                  <a:cubicBezTo>
                    <a:pt x="137" y="180"/>
                    <a:pt x="140" y="177"/>
                    <a:pt x="144" y="175"/>
                  </a:cubicBezTo>
                  <a:cubicBezTo>
                    <a:pt x="141" y="178"/>
                    <a:pt x="138" y="181"/>
                    <a:pt x="135" y="184"/>
                  </a:cubicBezTo>
                  <a:cubicBezTo>
                    <a:pt x="134" y="184"/>
                    <a:pt x="133" y="184"/>
                    <a:pt x="133" y="184"/>
                  </a:cubicBezTo>
                  <a:close/>
                </a:path>
              </a:pathLst>
            </a:custGeom>
            <a:solidFill>
              <a:srgbClr val="F9E78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p>
              <a:endParaRPr lang="zh-CN" altLang="en-US">
                <a:ea typeface="汉仪黑荔枝体简" panose="00020600040101010101" pitchFamily="18" charset="-122"/>
              </a:endParaRPr>
            </a:p>
          </p:txBody>
        </p:sp>
        <p:sp>
          <p:nvSpPr>
            <p:cNvPr id="34" name="Freeform 52">
              <a:hlinkClick r:id="rId4" action="ppaction://hlinkfile"/>
            </p:cNvPr>
            <p:cNvSpPr>
              <a:spLocks noEditPoints="1"/>
            </p:cNvSpPr>
            <p:nvPr>
              <p:custDataLst>
                <p:tags r:id="rId5"/>
              </p:custDataLst>
            </p:nvPr>
          </p:nvSpPr>
          <p:spPr bwMode="auto">
            <a:xfrm>
              <a:off x="13675" y="1836"/>
              <a:ext cx="1976" cy="2615"/>
            </a:xfrm>
            <a:custGeom>
              <a:avLst/>
              <a:gdLst>
                <a:gd name="T0" fmla="*/ 215 w 216"/>
                <a:gd name="T1" fmla="*/ 114 h 285"/>
                <a:gd name="T2" fmla="*/ 18 w 216"/>
                <a:gd name="T3" fmla="*/ 82 h 285"/>
                <a:gd name="T4" fmla="*/ 37 w 216"/>
                <a:gd name="T5" fmla="*/ 178 h 285"/>
                <a:gd name="T6" fmla="*/ 22 w 216"/>
                <a:gd name="T7" fmla="*/ 207 h 285"/>
                <a:gd name="T8" fmla="*/ 19 w 216"/>
                <a:gd name="T9" fmla="*/ 230 h 285"/>
                <a:gd name="T10" fmla="*/ 1 w 216"/>
                <a:gd name="T11" fmla="*/ 241 h 285"/>
                <a:gd name="T12" fmla="*/ 59 w 216"/>
                <a:gd name="T13" fmla="*/ 278 h 285"/>
                <a:gd name="T14" fmla="*/ 134 w 216"/>
                <a:gd name="T15" fmla="*/ 268 h 285"/>
                <a:gd name="T16" fmla="*/ 130 w 216"/>
                <a:gd name="T17" fmla="*/ 260 h 285"/>
                <a:gd name="T18" fmla="*/ 140 w 216"/>
                <a:gd name="T19" fmla="*/ 253 h 285"/>
                <a:gd name="T20" fmla="*/ 135 w 216"/>
                <a:gd name="T21" fmla="*/ 236 h 285"/>
                <a:gd name="T22" fmla="*/ 183 w 216"/>
                <a:gd name="T23" fmla="*/ 190 h 285"/>
                <a:gd name="T24" fmla="*/ 21 w 216"/>
                <a:gd name="T25" fmla="*/ 252 h 285"/>
                <a:gd name="T26" fmla="*/ 25 w 216"/>
                <a:gd name="T27" fmla="*/ 236 h 285"/>
                <a:gd name="T28" fmla="*/ 25 w 216"/>
                <a:gd name="T29" fmla="*/ 243 h 285"/>
                <a:gd name="T30" fmla="*/ 30 w 216"/>
                <a:gd name="T31" fmla="*/ 245 h 285"/>
                <a:gd name="T32" fmla="*/ 35 w 216"/>
                <a:gd name="T33" fmla="*/ 243 h 285"/>
                <a:gd name="T34" fmla="*/ 38 w 216"/>
                <a:gd name="T35" fmla="*/ 245 h 285"/>
                <a:gd name="T36" fmla="*/ 39 w 216"/>
                <a:gd name="T37" fmla="*/ 262 h 285"/>
                <a:gd name="T38" fmla="*/ 45 w 216"/>
                <a:gd name="T39" fmla="*/ 264 h 285"/>
                <a:gd name="T40" fmla="*/ 47 w 216"/>
                <a:gd name="T41" fmla="*/ 250 h 285"/>
                <a:gd name="T42" fmla="*/ 59 w 216"/>
                <a:gd name="T43" fmla="*/ 266 h 285"/>
                <a:gd name="T44" fmla="*/ 45 w 216"/>
                <a:gd name="T45" fmla="*/ 264 h 285"/>
                <a:gd name="T46" fmla="*/ 86 w 216"/>
                <a:gd name="T47" fmla="*/ 154 h 285"/>
                <a:gd name="T48" fmla="*/ 83 w 216"/>
                <a:gd name="T49" fmla="*/ 222 h 285"/>
                <a:gd name="T50" fmla="*/ 63 w 216"/>
                <a:gd name="T51" fmla="*/ 270 h 285"/>
                <a:gd name="T52" fmla="*/ 65 w 216"/>
                <a:gd name="T53" fmla="*/ 257 h 285"/>
                <a:gd name="T54" fmla="*/ 78 w 216"/>
                <a:gd name="T55" fmla="*/ 264 h 285"/>
                <a:gd name="T56" fmla="*/ 63 w 216"/>
                <a:gd name="T57" fmla="*/ 270 h 285"/>
                <a:gd name="T58" fmla="*/ 84 w 216"/>
                <a:gd name="T59" fmla="*/ 261 h 285"/>
                <a:gd name="T60" fmla="*/ 95 w 216"/>
                <a:gd name="T61" fmla="*/ 262 h 285"/>
                <a:gd name="T62" fmla="*/ 94 w 216"/>
                <a:gd name="T63" fmla="*/ 274 h 285"/>
                <a:gd name="T64" fmla="*/ 100 w 216"/>
                <a:gd name="T65" fmla="*/ 274 h 285"/>
                <a:gd name="T66" fmla="*/ 100 w 216"/>
                <a:gd name="T67" fmla="*/ 262 h 285"/>
                <a:gd name="T68" fmla="*/ 107 w 216"/>
                <a:gd name="T69" fmla="*/ 262 h 285"/>
                <a:gd name="T70" fmla="*/ 111 w 216"/>
                <a:gd name="T71" fmla="*/ 262 h 285"/>
                <a:gd name="T72" fmla="*/ 100 w 216"/>
                <a:gd name="T73" fmla="*/ 274 h 285"/>
                <a:gd name="T74" fmla="*/ 117 w 216"/>
                <a:gd name="T75" fmla="*/ 272 h 285"/>
                <a:gd name="T76" fmla="*/ 117 w 216"/>
                <a:gd name="T77" fmla="*/ 262 h 285"/>
                <a:gd name="T78" fmla="*/ 123 w 216"/>
                <a:gd name="T79" fmla="*/ 269 h 285"/>
                <a:gd name="T80" fmla="*/ 117 w 216"/>
                <a:gd name="T81" fmla="*/ 231 h 285"/>
                <a:gd name="T82" fmla="*/ 105 w 216"/>
                <a:gd name="T83" fmla="*/ 158 h 285"/>
                <a:gd name="T84" fmla="*/ 137 w 216"/>
                <a:gd name="T85" fmla="*/ 108 h 285"/>
                <a:gd name="T86" fmla="*/ 98 w 216"/>
                <a:gd name="T87" fmla="*/ 148 h 285"/>
                <a:gd name="T88" fmla="*/ 78 w 216"/>
                <a:gd name="T89" fmla="*/ 91 h 285"/>
                <a:gd name="T90" fmla="*/ 80 w 216"/>
                <a:gd name="T91" fmla="*/ 150 h 285"/>
                <a:gd name="T92" fmla="*/ 51 w 216"/>
                <a:gd name="T93" fmla="*/ 214 h 285"/>
                <a:gd name="T94" fmla="*/ 28 w 216"/>
                <a:gd name="T95" fmla="*/ 110 h 285"/>
                <a:gd name="T96" fmla="*/ 195 w 216"/>
                <a:gd name="T97" fmla="*/ 142 h 285"/>
                <a:gd name="T98" fmla="*/ 109 w 216"/>
                <a:gd name="T99" fmla="*/ 148 h 285"/>
                <a:gd name="T100" fmla="*/ 133 w 216"/>
                <a:gd name="T101" fmla="*/ 125 h 285"/>
                <a:gd name="T102" fmla="*/ 109 w 216"/>
                <a:gd name="T103" fmla="*/ 148 h 285"/>
                <a:gd name="T104" fmla="*/ 73 w 216"/>
                <a:gd name="T105" fmla="*/ 124 h 285"/>
                <a:gd name="T106" fmla="*/ 82 w 216"/>
                <a:gd name="T107" fmla="*/ 138 h 2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216" h="285">
                  <a:moveTo>
                    <a:pt x="183" y="190"/>
                  </a:moveTo>
                  <a:cubicBezTo>
                    <a:pt x="206" y="172"/>
                    <a:pt x="214" y="143"/>
                    <a:pt x="215" y="114"/>
                  </a:cubicBezTo>
                  <a:cubicBezTo>
                    <a:pt x="216" y="53"/>
                    <a:pt x="176" y="0"/>
                    <a:pt x="113" y="1"/>
                  </a:cubicBezTo>
                  <a:cubicBezTo>
                    <a:pt x="66" y="2"/>
                    <a:pt x="31" y="39"/>
                    <a:pt x="18" y="82"/>
                  </a:cubicBezTo>
                  <a:cubicBezTo>
                    <a:pt x="12" y="103"/>
                    <a:pt x="13" y="127"/>
                    <a:pt x="20" y="148"/>
                  </a:cubicBezTo>
                  <a:cubicBezTo>
                    <a:pt x="24" y="159"/>
                    <a:pt x="30" y="169"/>
                    <a:pt x="37" y="178"/>
                  </a:cubicBezTo>
                  <a:cubicBezTo>
                    <a:pt x="45" y="187"/>
                    <a:pt x="45" y="200"/>
                    <a:pt x="43" y="212"/>
                  </a:cubicBezTo>
                  <a:cubicBezTo>
                    <a:pt x="36" y="211"/>
                    <a:pt x="29" y="209"/>
                    <a:pt x="22" y="207"/>
                  </a:cubicBezTo>
                  <a:cubicBezTo>
                    <a:pt x="15" y="206"/>
                    <a:pt x="7" y="213"/>
                    <a:pt x="11" y="220"/>
                  </a:cubicBezTo>
                  <a:cubicBezTo>
                    <a:pt x="14" y="224"/>
                    <a:pt x="16" y="227"/>
                    <a:pt x="19" y="230"/>
                  </a:cubicBezTo>
                  <a:cubicBezTo>
                    <a:pt x="14" y="231"/>
                    <a:pt x="8" y="233"/>
                    <a:pt x="2" y="236"/>
                  </a:cubicBezTo>
                  <a:cubicBezTo>
                    <a:pt x="0" y="237"/>
                    <a:pt x="0" y="239"/>
                    <a:pt x="1" y="241"/>
                  </a:cubicBezTo>
                  <a:cubicBezTo>
                    <a:pt x="13" y="258"/>
                    <a:pt x="34" y="271"/>
                    <a:pt x="58" y="277"/>
                  </a:cubicBezTo>
                  <a:cubicBezTo>
                    <a:pt x="59" y="278"/>
                    <a:pt x="59" y="278"/>
                    <a:pt x="59" y="278"/>
                  </a:cubicBezTo>
                  <a:cubicBezTo>
                    <a:pt x="84" y="285"/>
                    <a:pt x="113" y="284"/>
                    <a:pt x="132" y="273"/>
                  </a:cubicBezTo>
                  <a:cubicBezTo>
                    <a:pt x="134" y="272"/>
                    <a:pt x="135" y="269"/>
                    <a:pt x="134" y="268"/>
                  </a:cubicBezTo>
                  <a:cubicBezTo>
                    <a:pt x="132" y="265"/>
                    <a:pt x="130" y="263"/>
                    <a:pt x="128" y="261"/>
                  </a:cubicBezTo>
                  <a:cubicBezTo>
                    <a:pt x="129" y="260"/>
                    <a:pt x="130" y="260"/>
                    <a:pt x="130" y="260"/>
                  </a:cubicBezTo>
                  <a:cubicBezTo>
                    <a:pt x="134" y="260"/>
                    <a:pt x="136" y="258"/>
                    <a:pt x="137" y="255"/>
                  </a:cubicBezTo>
                  <a:cubicBezTo>
                    <a:pt x="138" y="255"/>
                    <a:pt x="139" y="254"/>
                    <a:pt x="140" y="253"/>
                  </a:cubicBezTo>
                  <a:cubicBezTo>
                    <a:pt x="146" y="250"/>
                    <a:pt x="146" y="240"/>
                    <a:pt x="138" y="237"/>
                  </a:cubicBezTo>
                  <a:cubicBezTo>
                    <a:pt x="137" y="237"/>
                    <a:pt x="136" y="237"/>
                    <a:pt x="135" y="236"/>
                  </a:cubicBezTo>
                  <a:cubicBezTo>
                    <a:pt x="138" y="228"/>
                    <a:pt x="141" y="221"/>
                    <a:pt x="149" y="215"/>
                  </a:cubicBezTo>
                  <a:cubicBezTo>
                    <a:pt x="160" y="206"/>
                    <a:pt x="172" y="199"/>
                    <a:pt x="183" y="190"/>
                  </a:cubicBezTo>
                  <a:close/>
                  <a:moveTo>
                    <a:pt x="25" y="243"/>
                  </a:moveTo>
                  <a:cubicBezTo>
                    <a:pt x="23" y="245"/>
                    <a:pt x="22" y="249"/>
                    <a:pt x="21" y="252"/>
                  </a:cubicBezTo>
                  <a:cubicBezTo>
                    <a:pt x="16" y="248"/>
                    <a:pt x="12" y="244"/>
                    <a:pt x="8" y="240"/>
                  </a:cubicBezTo>
                  <a:cubicBezTo>
                    <a:pt x="6" y="238"/>
                    <a:pt x="16" y="237"/>
                    <a:pt x="25" y="236"/>
                  </a:cubicBezTo>
                  <a:cubicBezTo>
                    <a:pt x="26" y="236"/>
                    <a:pt x="27" y="237"/>
                    <a:pt x="28" y="238"/>
                  </a:cubicBezTo>
                  <a:cubicBezTo>
                    <a:pt x="27" y="239"/>
                    <a:pt x="26" y="241"/>
                    <a:pt x="25" y="243"/>
                  </a:cubicBezTo>
                  <a:close/>
                  <a:moveTo>
                    <a:pt x="26" y="255"/>
                  </a:moveTo>
                  <a:cubicBezTo>
                    <a:pt x="28" y="252"/>
                    <a:pt x="29" y="248"/>
                    <a:pt x="30" y="245"/>
                  </a:cubicBezTo>
                  <a:cubicBezTo>
                    <a:pt x="30" y="244"/>
                    <a:pt x="30" y="243"/>
                    <a:pt x="31" y="242"/>
                  </a:cubicBezTo>
                  <a:cubicBezTo>
                    <a:pt x="32" y="242"/>
                    <a:pt x="34" y="243"/>
                    <a:pt x="35" y="243"/>
                  </a:cubicBezTo>
                  <a:cubicBezTo>
                    <a:pt x="36" y="244"/>
                    <a:pt x="36" y="244"/>
                    <a:pt x="37" y="245"/>
                  </a:cubicBezTo>
                  <a:cubicBezTo>
                    <a:pt x="37" y="245"/>
                    <a:pt x="38" y="245"/>
                    <a:pt x="38" y="245"/>
                  </a:cubicBezTo>
                  <a:cubicBezTo>
                    <a:pt x="40" y="246"/>
                    <a:pt x="41" y="247"/>
                    <a:pt x="43" y="248"/>
                  </a:cubicBezTo>
                  <a:cubicBezTo>
                    <a:pt x="41" y="252"/>
                    <a:pt x="39" y="257"/>
                    <a:pt x="39" y="262"/>
                  </a:cubicBezTo>
                  <a:cubicBezTo>
                    <a:pt x="35" y="260"/>
                    <a:pt x="30" y="258"/>
                    <a:pt x="26" y="255"/>
                  </a:cubicBezTo>
                  <a:close/>
                  <a:moveTo>
                    <a:pt x="45" y="264"/>
                  </a:moveTo>
                  <a:cubicBezTo>
                    <a:pt x="46" y="262"/>
                    <a:pt x="46" y="259"/>
                    <a:pt x="46" y="257"/>
                  </a:cubicBezTo>
                  <a:cubicBezTo>
                    <a:pt x="46" y="255"/>
                    <a:pt x="47" y="252"/>
                    <a:pt x="47" y="250"/>
                  </a:cubicBezTo>
                  <a:cubicBezTo>
                    <a:pt x="52" y="252"/>
                    <a:pt x="57" y="254"/>
                    <a:pt x="61" y="256"/>
                  </a:cubicBezTo>
                  <a:cubicBezTo>
                    <a:pt x="61" y="259"/>
                    <a:pt x="60" y="262"/>
                    <a:pt x="59" y="266"/>
                  </a:cubicBezTo>
                  <a:cubicBezTo>
                    <a:pt x="59" y="267"/>
                    <a:pt x="58" y="268"/>
                    <a:pt x="58" y="269"/>
                  </a:cubicBezTo>
                  <a:cubicBezTo>
                    <a:pt x="54" y="268"/>
                    <a:pt x="49" y="266"/>
                    <a:pt x="45" y="264"/>
                  </a:cubicBezTo>
                  <a:close/>
                  <a:moveTo>
                    <a:pt x="68" y="218"/>
                  </a:moveTo>
                  <a:cubicBezTo>
                    <a:pt x="77" y="198"/>
                    <a:pt x="83" y="174"/>
                    <a:pt x="86" y="154"/>
                  </a:cubicBezTo>
                  <a:cubicBezTo>
                    <a:pt x="89" y="155"/>
                    <a:pt x="92" y="156"/>
                    <a:pt x="95" y="157"/>
                  </a:cubicBezTo>
                  <a:cubicBezTo>
                    <a:pt x="88" y="178"/>
                    <a:pt x="85" y="200"/>
                    <a:pt x="83" y="222"/>
                  </a:cubicBezTo>
                  <a:cubicBezTo>
                    <a:pt x="78" y="221"/>
                    <a:pt x="73" y="220"/>
                    <a:pt x="68" y="218"/>
                  </a:cubicBezTo>
                  <a:close/>
                  <a:moveTo>
                    <a:pt x="63" y="270"/>
                  </a:moveTo>
                  <a:cubicBezTo>
                    <a:pt x="63" y="269"/>
                    <a:pt x="63" y="268"/>
                    <a:pt x="64" y="267"/>
                  </a:cubicBezTo>
                  <a:cubicBezTo>
                    <a:pt x="64" y="264"/>
                    <a:pt x="65" y="260"/>
                    <a:pt x="65" y="257"/>
                  </a:cubicBezTo>
                  <a:cubicBezTo>
                    <a:pt x="69" y="258"/>
                    <a:pt x="74" y="259"/>
                    <a:pt x="79" y="260"/>
                  </a:cubicBezTo>
                  <a:cubicBezTo>
                    <a:pt x="78" y="261"/>
                    <a:pt x="78" y="263"/>
                    <a:pt x="78" y="264"/>
                  </a:cubicBezTo>
                  <a:cubicBezTo>
                    <a:pt x="77" y="267"/>
                    <a:pt x="76" y="270"/>
                    <a:pt x="76" y="273"/>
                  </a:cubicBezTo>
                  <a:cubicBezTo>
                    <a:pt x="71" y="272"/>
                    <a:pt x="67" y="271"/>
                    <a:pt x="63" y="270"/>
                  </a:cubicBezTo>
                  <a:close/>
                  <a:moveTo>
                    <a:pt x="82" y="274"/>
                  </a:moveTo>
                  <a:cubicBezTo>
                    <a:pt x="83" y="270"/>
                    <a:pt x="83" y="265"/>
                    <a:pt x="84" y="261"/>
                  </a:cubicBezTo>
                  <a:cubicBezTo>
                    <a:pt x="87" y="261"/>
                    <a:pt x="90" y="262"/>
                    <a:pt x="93" y="262"/>
                  </a:cubicBezTo>
                  <a:cubicBezTo>
                    <a:pt x="94" y="262"/>
                    <a:pt x="94" y="262"/>
                    <a:pt x="95" y="262"/>
                  </a:cubicBezTo>
                  <a:cubicBezTo>
                    <a:pt x="95" y="263"/>
                    <a:pt x="95" y="264"/>
                    <a:pt x="95" y="265"/>
                  </a:cubicBezTo>
                  <a:cubicBezTo>
                    <a:pt x="94" y="268"/>
                    <a:pt x="94" y="271"/>
                    <a:pt x="94" y="274"/>
                  </a:cubicBezTo>
                  <a:cubicBezTo>
                    <a:pt x="90" y="274"/>
                    <a:pt x="86" y="274"/>
                    <a:pt x="82" y="274"/>
                  </a:cubicBezTo>
                  <a:close/>
                  <a:moveTo>
                    <a:pt x="100" y="274"/>
                  </a:moveTo>
                  <a:cubicBezTo>
                    <a:pt x="100" y="272"/>
                    <a:pt x="100" y="271"/>
                    <a:pt x="100" y="269"/>
                  </a:cubicBezTo>
                  <a:cubicBezTo>
                    <a:pt x="100" y="267"/>
                    <a:pt x="100" y="265"/>
                    <a:pt x="100" y="262"/>
                  </a:cubicBezTo>
                  <a:cubicBezTo>
                    <a:pt x="102" y="262"/>
                    <a:pt x="104" y="262"/>
                    <a:pt x="106" y="262"/>
                  </a:cubicBezTo>
                  <a:cubicBezTo>
                    <a:pt x="107" y="262"/>
                    <a:pt x="107" y="262"/>
                    <a:pt x="107" y="262"/>
                  </a:cubicBezTo>
                  <a:cubicBezTo>
                    <a:pt x="108" y="262"/>
                    <a:pt x="109" y="262"/>
                    <a:pt x="110" y="262"/>
                  </a:cubicBezTo>
                  <a:cubicBezTo>
                    <a:pt x="110" y="262"/>
                    <a:pt x="111" y="262"/>
                    <a:pt x="111" y="262"/>
                  </a:cubicBezTo>
                  <a:cubicBezTo>
                    <a:pt x="111" y="266"/>
                    <a:pt x="111" y="269"/>
                    <a:pt x="111" y="273"/>
                  </a:cubicBezTo>
                  <a:cubicBezTo>
                    <a:pt x="108" y="273"/>
                    <a:pt x="104" y="274"/>
                    <a:pt x="100" y="274"/>
                  </a:cubicBezTo>
                  <a:close/>
                  <a:moveTo>
                    <a:pt x="123" y="269"/>
                  </a:moveTo>
                  <a:cubicBezTo>
                    <a:pt x="121" y="270"/>
                    <a:pt x="119" y="271"/>
                    <a:pt x="117" y="272"/>
                  </a:cubicBezTo>
                  <a:cubicBezTo>
                    <a:pt x="117" y="270"/>
                    <a:pt x="117" y="268"/>
                    <a:pt x="117" y="266"/>
                  </a:cubicBezTo>
                  <a:cubicBezTo>
                    <a:pt x="117" y="265"/>
                    <a:pt x="117" y="263"/>
                    <a:pt x="117" y="262"/>
                  </a:cubicBezTo>
                  <a:cubicBezTo>
                    <a:pt x="118" y="262"/>
                    <a:pt x="118" y="262"/>
                    <a:pt x="119" y="262"/>
                  </a:cubicBezTo>
                  <a:cubicBezTo>
                    <a:pt x="124" y="264"/>
                    <a:pt x="127" y="267"/>
                    <a:pt x="123" y="269"/>
                  </a:cubicBezTo>
                  <a:close/>
                  <a:moveTo>
                    <a:pt x="144" y="196"/>
                  </a:moveTo>
                  <a:cubicBezTo>
                    <a:pt x="131" y="205"/>
                    <a:pt x="121" y="217"/>
                    <a:pt x="117" y="231"/>
                  </a:cubicBezTo>
                  <a:cubicBezTo>
                    <a:pt x="109" y="229"/>
                    <a:pt x="101" y="227"/>
                    <a:pt x="93" y="225"/>
                  </a:cubicBezTo>
                  <a:cubicBezTo>
                    <a:pt x="95" y="202"/>
                    <a:pt x="98" y="179"/>
                    <a:pt x="105" y="158"/>
                  </a:cubicBezTo>
                  <a:cubicBezTo>
                    <a:pt x="120" y="159"/>
                    <a:pt x="132" y="147"/>
                    <a:pt x="139" y="135"/>
                  </a:cubicBezTo>
                  <a:cubicBezTo>
                    <a:pt x="143" y="127"/>
                    <a:pt x="148" y="112"/>
                    <a:pt x="137" y="108"/>
                  </a:cubicBezTo>
                  <a:cubicBezTo>
                    <a:pt x="119" y="102"/>
                    <a:pt x="103" y="136"/>
                    <a:pt x="98" y="147"/>
                  </a:cubicBezTo>
                  <a:cubicBezTo>
                    <a:pt x="98" y="148"/>
                    <a:pt x="98" y="148"/>
                    <a:pt x="98" y="148"/>
                  </a:cubicBezTo>
                  <a:cubicBezTo>
                    <a:pt x="95" y="147"/>
                    <a:pt x="91" y="145"/>
                    <a:pt x="88" y="143"/>
                  </a:cubicBezTo>
                  <a:cubicBezTo>
                    <a:pt x="91" y="126"/>
                    <a:pt x="93" y="93"/>
                    <a:pt x="78" y="91"/>
                  </a:cubicBezTo>
                  <a:cubicBezTo>
                    <a:pt x="64" y="89"/>
                    <a:pt x="60" y="111"/>
                    <a:pt x="62" y="120"/>
                  </a:cubicBezTo>
                  <a:cubicBezTo>
                    <a:pt x="64" y="133"/>
                    <a:pt x="71" y="143"/>
                    <a:pt x="80" y="150"/>
                  </a:cubicBezTo>
                  <a:cubicBezTo>
                    <a:pt x="76" y="173"/>
                    <a:pt x="67" y="195"/>
                    <a:pt x="59" y="216"/>
                  </a:cubicBezTo>
                  <a:cubicBezTo>
                    <a:pt x="56" y="216"/>
                    <a:pt x="54" y="215"/>
                    <a:pt x="51" y="214"/>
                  </a:cubicBezTo>
                  <a:cubicBezTo>
                    <a:pt x="55" y="199"/>
                    <a:pt x="57" y="182"/>
                    <a:pt x="49" y="173"/>
                  </a:cubicBezTo>
                  <a:cubicBezTo>
                    <a:pt x="35" y="155"/>
                    <a:pt x="28" y="133"/>
                    <a:pt x="28" y="110"/>
                  </a:cubicBezTo>
                  <a:cubicBezTo>
                    <a:pt x="29" y="65"/>
                    <a:pt x="62" y="24"/>
                    <a:pt x="106" y="17"/>
                  </a:cubicBezTo>
                  <a:cubicBezTo>
                    <a:pt x="177" y="6"/>
                    <a:pt x="210" y="84"/>
                    <a:pt x="195" y="142"/>
                  </a:cubicBezTo>
                  <a:cubicBezTo>
                    <a:pt x="188" y="169"/>
                    <a:pt x="165" y="182"/>
                    <a:pt x="144" y="196"/>
                  </a:cubicBezTo>
                  <a:close/>
                  <a:moveTo>
                    <a:pt x="109" y="148"/>
                  </a:moveTo>
                  <a:cubicBezTo>
                    <a:pt x="111" y="143"/>
                    <a:pt x="113" y="138"/>
                    <a:pt x="116" y="133"/>
                  </a:cubicBezTo>
                  <a:cubicBezTo>
                    <a:pt x="119" y="129"/>
                    <a:pt x="139" y="107"/>
                    <a:pt x="133" y="125"/>
                  </a:cubicBezTo>
                  <a:cubicBezTo>
                    <a:pt x="130" y="136"/>
                    <a:pt x="121" y="145"/>
                    <a:pt x="111" y="148"/>
                  </a:cubicBezTo>
                  <a:cubicBezTo>
                    <a:pt x="110" y="148"/>
                    <a:pt x="109" y="148"/>
                    <a:pt x="109" y="148"/>
                  </a:cubicBezTo>
                  <a:close/>
                  <a:moveTo>
                    <a:pt x="82" y="138"/>
                  </a:moveTo>
                  <a:cubicBezTo>
                    <a:pt x="78" y="134"/>
                    <a:pt x="75" y="129"/>
                    <a:pt x="73" y="124"/>
                  </a:cubicBezTo>
                  <a:cubicBezTo>
                    <a:pt x="70" y="115"/>
                    <a:pt x="77" y="90"/>
                    <a:pt x="81" y="110"/>
                  </a:cubicBezTo>
                  <a:cubicBezTo>
                    <a:pt x="82" y="120"/>
                    <a:pt x="82" y="129"/>
                    <a:pt x="82" y="138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p>
              <a:endParaRPr lang="zh-CN" altLang="en-US">
                <a:ea typeface="汉仪黑荔枝体简" panose="00020600040101010101" pitchFamily="18" charset="-122"/>
              </a:endParaRPr>
            </a:p>
          </p:txBody>
        </p:sp>
        <p:sp>
          <p:nvSpPr>
            <p:cNvPr id="35" name="Freeform 53"/>
            <p:cNvSpPr/>
            <p:nvPr>
              <p:custDataLst>
                <p:tags r:id="rId6"/>
              </p:custDataLst>
            </p:nvPr>
          </p:nvSpPr>
          <p:spPr bwMode="auto">
            <a:xfrm>
              <a:off x="14810" y="1111"/>
              <a:ext cx="256" cy="515"/>
            </a:xfrm>
            <a:custGeom>
              <a:avLst/>
              <a:gdLst>
                <a:gd name="T0" fmla="*/ 19 w 28"/>
                <a:gd name="T1" fmla="*/ 5 h 56"/>
                <a:gd name="T2" fmla="*/ 7 w 28"/>
                <a:gd name="T3" fmla="*/ 5 h 56"/>
                <a:gd name="T4" fmla="*/ 2 w 28"/>
                <a:gd name="T5" fmla="*/ 19 h 56"/>
                <a:gd name="T6" fmla="*/ 8 w 28"/>
                <a:gd name="T7" fmla="*/ 51 h 56"/>
                <a:gd name="T8" fmla="*/ 19 w 28"/>
                <a:gd name="T9" fmla="*/ 51 h 56"/>
                <a:gd name="T10" fmla="*/ 19 w 28"/>
                <a:gd name="T11" fmla="*/ 51 h 56"/>
                <a:gd name="T12" fmla="*/ 22 w 28"/>
                <a:gd name="T13" fmla="*/ 49 h 56"/>
                <a:gd name="T14" fmla="*/ 22 w 28"/>
                <a:gd name="T15" fmla="*/ 45 h 56"/>
                <a:gd name="T16" fmla="*/ 19 w 28"/>
                <a:gd name="T17" fmla="*/ 5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8" h="56">
                  <a:moveTo>
                    <a:pt x="19" y="5"/>
                  </a:moveTo>
                  <a:cubicBezTo>
                    <a:pt x="16" y="0"/>
                    <a:pt x="10" y="0"/>
                    <a:pt x="7" y="5"/>
                  </a:cubicBezTo>
                  <a:cubicBezTo>
                    <a:pt x="5" y="9"/>
                    <a:pt x="3" y="14"/>
                    <a:pt x="2" y="19"/>
                  </a:cubicBezTo>
                  <a:cubicBezTo>
                    <a:pt x="0" y="30"/>
                    <a:pt x="2" y="41"/>
                    <a:pt x="8" y="51"/>
                  </a:cubicBezTo>
                  <a:cubicBezTo>
                    <a:pt x="10" y="56"/>
                    <a:pt x="17" y="56"/>
                    <a:pt x="19" y="51"/>
                  </a:cubicBezTo>
                  <a:cubicBezTo>
                    <a:pt x="19" y="51"/>
                    <a:pt x="19" y="51"/>
                    <a:pt x="19" y="51"/>
                  </a:cubicBezTo>
                  <a:cubicBezTo>
                    <a:pt x="20" y="51"/>
                    <a:pt x="21" y="50"/>
                    <a:pt x="22" y="49"/>
                  </a:cubicBezTo>
                  <a:cubicBezTo>
                    <a:pt x="22" y="47"/>
                    <a:pt x="22" y="46"/>
                    <a:pt x="22" y="45"/>
                  </a:cubicBezTo>
                  <a:cubicBezTo>
                    <a:pt x="28" y="32"/>
                    <a:pt x="28" y="17"/>
                    <a:pt x="19" y="5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p>
              <a:endParaRPr lang="zh-CN" altLang="en-US">
                <a:ea typeface="汉仪黑荔枝体简" panose="00020600040101010101" pitchFamily="18" charset="-122"/>
              </a:endParaRPr>
            </a:p>
          </p:txBody>
        </p:sp>
        <p:sp>
          <p:nvSpPr>
            <p:cNvPr id="36" name="Freeform 54"/>
            <p:cNvSpPr/>
            <p:nvPr>
              <p:custDataLst>
                <p:tags r:id="rId7"/>
              </p:custDataLst>
            </p:nvPr>
          </p:nvSpPr>
          <p:spPr bwMode="auto">
            <a:xfrm>
              <a:off x="15178" y="1193"/>
              <a:ext cx="310" cy="515"/>
            </a:xfrm>
            <a:custGeom>
              <a:avLst/>
              <a:gdLst>
                <a:gd name="T0" fmla="*/ 33 w 34"/>
                <a:gd name="T1" fmla="*/ 6 h 56"/>
                <a:gd name="T2" fmla="*/ 22 w 34"/>
                <a:gd name="T3" fmla="*/ 3 h 56"/>
                <a:gd name="T4" fmla="*/ 14 w 34"/>
                <a:gd name="T5" fmla="*/ 12 h 56"/>
                <a:gd name="T6" fmla="*/ 11 w 34"/>
                <a:gd name="T7" fmla="*/ 15 h 56"/>
                <a:gd name="T8" fmla="*/ 9 w 34"/>
                <a:gd name="T9" fmla="*/ 20 h 56"/>
                <a:gd name="T10" fmla="*/ 1 w 34"/>
                <a:gd name="T11" fmla="*/ 45 h 56"/>
                <a:gd name="T12" fmla="*/ 13 w 34"/>
                <a:gd name="T13" fmla="*/ 52 h 56"/>
                <a:gd name="T14" fmla="*/ 34 w 34"/>
                <a:gd name="T15" fmla="*/ 10 h 56"/>
                <a:gd name="T16" fmla="*/ 33 w 34"/>
                <a:gd name="T17" fmla="*/ 6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" h="56">
                  <a:moveTo>
                    <a:pt x="33" y="6"/>
                  </a:moveTo>
                  <a:cubicBezTo>
                    <a:pt x="33" y="1"/>
                    <a:pt x="26" y="0"/>
                    <a:pt x="22" y="3"/>
                  </a:cubicBezTo>
                  <a:cubicBezTo>
                    <a:pt x="19" y="5"/>
                    <a:pt x="16" y="9"/>
                    <a:pt x="14" y="12"/>
                  </a:cubicBezTo>
                  <a:cubicBezTo>
                    <a:pt x="13" y="13"/>
                    <a:pt x="12" y="14"/>
                    <a:pt x="11" y="15"/>
                  </a:cubicBezTo>
                  <a:cubicBezTo>
                    <a:pt x="10" y="17"/>
                    <a:pt x="9" y="18"/>
                    <a:pt x="9" y="20"/>
                  </a:cubicBezTo>
                  <a:cubicBezTo>
                    <a:pt x="5" y="28"/>
                    <a:pt x="3" y="37"/>
                    <a:pt x="1" y="45"/>
                  </a:cubicBezTo>
                  <a:cubicBezTo>
                    <a:pt x="0" y="52"/>
                    <a:pt x="7" y="56"/>
                    <a:pt x="13" y="52"/>
                  </a:cubicBezTo>
                  <a:cubicBezTo>
                    <a:pt x="26" y="42"/>
                    <a:pt x="33" y="26"/>
                    <a:pt x="34" y="10"/>
                  </a:cubicBezTo>
                  <a:cubicBezTo>
                    <a:pt x="34" y="8"/>
                    <a:pt x="34" y="7"/>
                    <a:pt x="33" y="6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p>
              <a:endParaRPr lang="zh-CN" altLang="en-US">
                <a:ea typeface="汉仪黑荔枝体简" panose="00020600040101010101" pitchFamily="18" charset="-122"/>
              </a:endParaRPr>
            </a:p>
          </p:txBody>
        </p:sp>
        <p:sp>
          <p:nvSpPr>
            <p:cNvPr id="37" name="Freeform 55"/>
            <p:cNvSpPr/>
            <p:nvPr>
              <p:custDataLst>
                <p:tags r:id="rId8"/>
              </p:custDataLst>
            </p:nvPr>
          </p:nvSpPr>
          <p:spPr bwMode="auto">
            <a:xfrm>
              <a:off x="15461" y="1452"/>
              <a:ext cx="403" cy="492"/>
            </a:xfrm>
            <a:custGeom>
              <a:avLst/>
              <a:gdLst>
                <a:gd name="T0" fmla="*/ 34 w 44"/>
                <a:gd name="T1" fmla="*/ 2 h 54"/>
                <a:gd name="T2" fmla="*/ 1 w 44"/>
                <a:gd name="T3" fmla="*/ 41 h 54"/>
                <a:gd name="T4" fmla="*/ 13 w 44"/>
                <a:gd name="T5" fmla="*/ 50 h 54"/>
                <a:gd name="T6" fmla="*/ 24 w 44"/>
                <a:gd name="T7" fmla="*/ 38 h 54"/>
                <a:gd name="T8" fmla="*/ 25 w 44"/>
                <a:gd name="T9" fmla="*/ 37 h 54"/>
                <a:gd name="T10" fmla="*/ 41 w 44"/>
                <a:gd name="T11" fmla="*/ 12 h 54"/>
                <a:gd name="T12" fmla="*/ 34 w 44"/>
                <a:gd name="T13" fmla="*/ 2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4" h="54">
                  <a:moveTo>
                    <a:pt x="34" y="2"/>
                  </a:moveTo>
                  <a:cubicBezTo>
                    <a:pt x="17" y="7"/>
                    <a:pt x="5" y="24"/>
                    <a:pt x="1" y="41"/>
                  </a:cubicBezTo>
                  <a:cubicBezTo>
                    <a:pt x="0" y="47"/>
                    <a:pt x="7" y="54"/>
                    <a:pt x="13" y="50"/>
                  </a:cubicBezTo>
                  <a:cubicBezTo>
                    <a:pt x="18" y="47"/>
                    <a:pt x="21" y="42"/>
                    <a:pt x="24" y="38"/>
                  </a:cubicBezTo>
                  <a:cubicBezTo>
                    <a:pt x="25" y="37"/>
                    <a:pt x="25" y="37"/>
                    <a:pt x="25" y="37"/>
                  </a:cubicBezTo>
                  <a:cubicBezTo>
                    <a:pt x="32" y="29"/>
                    <a:pt x="37" y="21"/>
                    <a:pt x="41" y="12"/>
                  </a:cubicBezTo>
                  <a:cubicBezTo>
                    <a:pt x="44" y="7"/>
                    <a:pt x="40" y="0"/>
                    <a:pt x="34" y="2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p>
              <a:endParaRPr lang="zh-CN" altLang="en-US">
                <a:ea typeface="汉仪黑荔枝体简" panose="00020600040101010101" pitchFamily="18" charset="-122"/>
              </a:endParaRPr>
            </a:p>
          </p:txBody>
        </p:sp>
      </p:grpSp>
      <p:sp>
        <p:nvSpPr>
          <p:cNvPr id="2" name="心形 1"/>
          <p:cNvSpPr/>
          <p:nvPr/>
        </p:nvSpPr>
        <p:spPr>
          <a:xfrm>
            <a:off x="6486525" y="1588135"/>
            <a:ext cx="5487670" cy="4533900"/>
          </a:xfrm>
          <a:prstGeom prst="hear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lvl="0"/>
            <a:r>
              <a:rPr lang="en-US" altLang="zh-CN" sz="2800" b="1">
                <a:solidFill>
                  <a:srgbClr val="FF0000"/>
                </a:solidFill>
                <a:latin typeface="Comic Sans MS" panose="030F0702030302020204" pitchFamily="66" charset="0"/>
                <a:sym typeface="+mn-ea"/>
              </a:rPr>
              <a:t>Love her school!</a:t>
            </a:r>
            <a:endParaRPr lang="en-US" altLang="zh-CN" sz="2800" b="1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pPr lvl="0"/>
            <a:r>
              <a:rPr lang="en-US" altLang="zh-CN" sz="2800" b="1">
                <a:solidFill>
                  <a:srgbClr val="FF0000"/>
                </a:solidFill>
                <a:latin typeface="Comic Sans MS" panose="030F0702030302020204" pitchFamily="66" charset="0"/>
                <a:sym typeface="+mn-ea"/>
              </a:rPr>
              <a:t>Love her lessons!</a:t>
            </a:r>
            <a:endParaRPr lang="en-US" altLang="zh-CN" sz="2800" b="1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pPr lvl="0"/>
            <a:r>
              <a:rPr lang="en-US" altLang="zh-CN" sz="2800" b="1">
                <a:solidFill>
                  <a:srgbClr val="FF0000"/>
                </a:solidFill>
                <a:latin typeface="Comic Sans MS" panose="030F0702030302020204" pitchFamily="66" charset="0"/>
                <a:sym typeface="+mn-ea"/>
              </a:rPr>
              <a:t>Love her friends!</a:t>
            </a:r>
            <a:endParaRPr lang="en-US" altLang="zh-CN" sz="2800" b="1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pPr lvl="0"/>
            <a:r>
              <a:rPr lang="en-US" altLang="zh-CN" sz="2800" b="1">
                <a:solidFill>
                  <a:srgbClr val="FF0000"/>
                </a:solidFill>
                <a:latin typeface="Comic Sans MS" panose="030F0702030302020204" pitchFamily="66" charset="0"/>
                <a:sym typeface="+mn-ea"/>
              </a:rPr>
              <a:t>Love her activities!</a:t>
            </a:r>
            <a:endParaRPr lang="en-US" altLang="zh-CN" sz="2800" b="1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pPr lvl="0"/>
            <a:r>
              <a:rPr lang="en-US" altLang="zh-CN" sz="2800" b="1">
                <a:solidFill>
                  <a:srgbClr val="FF0000"/>
                </a:solidFill>
                <a:latin typeface="Comic Sans MS" panose="030F0702030302020204" pitchFamily="66" charset="0"/>
                <a:sym typeface="+mn-ea"/>
              </a:rPr>
              <a:t>Love her school life!</a:t>
            </a:r>
            <a:endParaRPr lang="en-US" altLang="zh-CN" sz="2800" b="1">
              <a:solidFill>
                <a:srgbClr val="FF0000"/>
              </a:solidFill>
              <a:latin typeface="Comic Sans MS" panose="030F0702030302020204" pitchFamily="66" charset="0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 fill="hold"/>
                                        <p:tgtEl>
                                          <p:spTgt spid="276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 fill="hold"/>
                                        <p:tgtEl>
                                          <p:spTgt spid="276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 fill="hold"/>
                                        <p:tgtEl>
                                          <p:spTgt spid="276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4" dur="2000" fill="hold"/>
                                        <p:tgtEl>
                                          <p:spTgt spid="276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3" dur="2000" fill="hold"/>
                                        <p:tgtEl>
                                          <p:spTgt spid="276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2" dur="2000" fill="hold"/>
                                        <p:tgtEl>
                                          <p:spTgt spid="276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4" grpId="0" bldLvl="0" animBg="1"/>
      <p:bldP spid="27652" grpId="0" bldLvl="0" animBg="1"/>
      <p:bldP spid="27652" grpId="1" animBg="1"/>
      <p:bldP spid="27651" grpId="0" bldLvl="0" animBg="1"/>
      <p:bldP spid="27651" grpId="1" animBg="1"/>
      <p:bldP spid="27649" grpId="0" bldLvl="0" animBg="1"/>
      <p:bldP spid="27649" grpId="1" animBg="1"/>
      <p:bldP spid="27653" grpId="0" bldLvl="0" animBg="1"/>
      <p:bldP spid="27653" grpId="1" animBg="1"/>
      <p:bldP spid="27650" grpId="0" bldLvl="0" animBg="1"/>
      <p:bldP spid="27650" grpId="1" animBg="1"/>
      <p:bldP spid="2" grpId="0" bldLvl="0" animBg="1"/>
      <p:bldP spid="2" grpId="1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组合 2"/>
          <p:cNvGrpSpPr/>
          <p:nvPr/>
        </p:nvGrpSpPr>
        <p:grpSpPr>
          <a:xfrm>
            <a:off x="11021695" y="119380"/>
            <a:ext cx="872490" cy="1189990"/>
            <a:chOff x="13675" y="1111"/>
            <a:chExt cx="2188" cy="3339"/>
          </a:xfrm>
        </p:grpSpPr>
        <p:sp>
          <p:nvSpPr>
            <p:cNvPr id="6" name="Freeform 20"/>
            <p:cNvSpPr>
              <a:spLocks noEditPoints="1"/>
            </p:cNvSpPr>
            <p:nvPr/>
          </p:nvSpPr>
          <p:spPr bwMode="auto">
            <a:xfrm>
              <a:off x="13757" y="1634"/>
              <a:ext cx="1805" cy="2549"/>
            </a:xfrm>
            <a:custGeom>
              <a:avLst/>
              <a:gdLst>
                <a:gd name="T0" fmla="*/ 196 w 197"/>
                <a:gd name="T1" fmla="*/ 116 h 278"/>
                <a:gd name="T2" fmla="*/ 183 w 197"/>
                <a:gd name="T3" fmla="*/ 67 h 278"/>
                <a:gd name="T4" fmla="*/ 94 w 197"/>
                <a:gd name="T5" fmla="*/ 20 h 278"/>
                <a:gd name="T6" fmla="*/ 20 w 197"/>
                <a:gd name="T7" fmla="*/ 75 h 278"/>
                <a:gd name="T8" fmla="*/ 19 w 197"/>
                <a:gd name="T9" fmla="*/ 78 h 278"/>
                <a:gd name="T10" fmla="*/ 9 w 197"/>
                <a:gd name="T11" fmla="*/ 108 h 278"/>
                <a:gd name="T12" fmla="*/ 15 w 197"/>
                <a:gd name="T13" fmla="*/ 172 h 278"/>
                <a:gd name="T14" fmla="*/ 27 w 197"/>
                <a:gd name="T15" fmla="*/ 207 h 278"/>
                <a:gd name="T16" fmla="*/ 33 w 197"/>
                <a:gd name="T17" fmla="*/ 238 h 278"/>
                <a:gd name="T18" fmla="*/ 32 w 197"/>
                <a:gd name="T19" fmla="*/ 239 h 278"/>
                <a:gd name="T20" fmla="*/ 32 w 197"/>
                <a:gd name="T21" fmla="*/ 243 h 278"/>
                <a:gd name="T22" fmla="*/ 32 w 197"/>
                <a:gd name="T23" fmla="*/ 257 h 278"/>
                <a:gd name="T24" fmla="*/ 35 w 197"/>
                <a:gd name="T25" fmla="*/ 263 h 278"/>
                <a:gd name="T26" fmla="*/ 56 w 197"/>
                <a:gd name="T27" fmla="*/ 266 h 278"/>
                <a:gd name="T28" fmla="*/ 71 w 197"/>
                <a:gd name="T29" fmla="*/ 270 h 278"/>
                <a:gd name="T30" fmla="*/ 78 w 197"/>
                <a:gd name="T31" fmla="*/ 273 h 278"/>
                <a:gd name="T32" fmla="*/ 88 w 197"/>
                <a:gd name="T33" fmla="*/ 276 h 278"/>
                <a:gd name="T34" fmla="*/ 100 w 197"/>
                <a:gd name="T35" fmla="*/ 271 h 278"/>
                <a:gd name="T36" fmla="*/ 109 w 197"/>
                <a:gd name="T37" fmla="*/ 266 h 278"/>
                <a:gd name="T38" fmla="*/ 138 w 197"/>
                <a:gd name="T39" fmla="*/ 218 h 278"/>
                <a:gd name="T40" fmla="*/ 139 w 197"/>
                <a:gd name="T41" fmla="*/ 216 h 278"/>
                <a:gd name="T42" fmla="*/ 140 w 197"/>
                <a:gd name="T43" fmla="*/ 214 h 278"/>
                <a:gd name="T44" fmla="*/ 186 w 197"/>
                <a:gd name="T45" fmla="*/ 171 h 278"/>
                <a:gd name="T46" fmla="*/ 190 w 197"/>
                <a:gd name="T47" fmla="*/ 155 h 278"/>
                <a:gd name="T48" fmla="*/ 196 w 197"/>
                <a:gd name="T49" fmla="*/ 135 h 278"/>
                <a:gd name="T50" fmla="*/ 196 w 197"/>
                <a:gd name="T51" fmla="*/ 116 h 278"/>
                <a:gd name="T52" fmla="*/ 133 w 197"/>
                <a:gd name="T53" fmla="*/ 184 h 278"/>
                <a:gd name="T54" fmla="*/ 134 w 197"/>
                <a:gd name="T55" fmla="*/ 182 h 278"/>
                <a:gd name="T56" fmla="*/ 144 w 197"/>
                <a:gd name="T57" fmla="*/ 175 h 278"/>
                <a:gd name="T58" fmla="*/ 135 w 197"/>
                <a:gd name="T59" fmla="*/ 184 h 278"/>
                <a:gd name="T60" fmla="*/ 133 w 197"/>
                <a:gd name="T61" fmla="*/ 184 h 2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197" h="278">
                  <a:moveTo>
                    <a:pt x="196" y="116"/>
                  </a:moveTo>
                  <a:cubicBezTo>
                    <a:pt x="197" y="100"/>
                    <a:pt x="193" y="83"/>
                    <a:pt x="183" y="67"/>
                  </a:cubicBezTo>
                  <a:cubicBezTo>
                    <a:pt x="167" y="39"/>
                    <a:pt x="128" y="0"/>
                    <a:pt x="94" y="20"/>
                  </a:cubicBezTo>
                  <a:cubicBezTo>
                    <a:pt x="62" y="19"/>
                    <a:pt x="32" y="46"/>
                    <a:pt x="20" y="75"/>
                  </a:cubicBezTo>
                  <a:cubicBezTo>
                    <a:pt x="20" y="76"/>
                    <a:pt x="19" y="77"/>
                    <a:pt x="19" y="78"/>
                  </a:cubicBezTo>
                  <a:cubicBezTo>
                    <a:pt x="14" y="87"/>
                    <a:pt x="10" y="98"/>
                    <a:pt x="9" y="108"/>
                  </a:cubicBezTo>
                  <a:cubicBezTo>
                    <a:pt x="0" y="125"/>
                    <a:pt x="5" y="149"/>
                    <a:pt x="15" y="172"/>
                  </a:cubicBezTo>
                  <a:cubicBezTo>
                    <a:pt x="17" y="184"/>
                    <a:pt x="21" y="196"/>
                    <a:pt x="27" y="207"/>
                  </a:cubicBezTo>
                  <a:cubicBezTo>
                    <a:pt x="27" y="218"/>
                    <a:pt x="28" y="229"/>
                    <a:pt x="33" y="238"/>
                  </a:cubicBezTo>
                  <a:cubicBezTo>
                    <a:pt x="32" y="239"/>
                    <a:pt x="32" y="239"/>
                    <a:pt x="32" y="239"/>
                  </a:cubicBezTo>
                  <a:cubicBezTo>
                    <a:pt x="32" y="240"/>
                    <a:pt x="32" y="242"/>
                    <a:pt x="32" y="243"/>
                  </a:cubicBezTo>
                  <a:cubicBezTo>
                    <a:pt x="29" y="247"/>
                    <a:pt x="29" y="253"/>
                    <a:pt x="32" y="257"/>
                  </a:cubicBezTo>
                  <a:cubicBezTo>
                    <a:pt x="33" y="259"/>
                    <a:pt x="34" y="261"/>
                    <a:pt x="35" y="263"/>
                  </a:cubicBezTo>
                  <a:cubicBezTo>
                    <a:pt x="39" y="273"/>
                    <a:pt x="52" y="272"/>
                    <a:pt x="56" y="266"/>
                  </a:cubicBezTo>
                  <a:cubicBezTo>
                    <a:pt x="61" y="267"/>
                    <a:pt x="66" y="268"/>
                    <a:pt x="71" y="270"/>
                  </a:cubicBezTo>
                  <a:cubicBezTo>
                    <a:pt x="72" y="272"/>
                    <a:pt x="75" y="273"/>
                    <a:pt x="78" y="273"/>
                  </a:cubicBezTo>
                  <a:cubicBezTo>
                    <a:pt x="81" y="274"/>
                    <a:pt x="85" y="275"/>
                    <a:pt x="88" y="276"/>
                  </a:cubicBezTo>
                  <a:cubicBezTo>
                    <a:pt x="93" y="278"/>
                    <a:pt x="98" y="275"/>
                    <a:pt x="100" y="271"/>
                  </a:cubicBezTo>
                  <a:cubicBezTo>
                    <a:pt x="103" y="271"/>
                    <a:pt x="106" y="269"/>
                    <a:pt x="109" y="266"/>
                  </a:cubicBezTo>
                  <a:cubicBezTo>
                    <a:pt x="119" y="250"/>
                    <a:pt x="130" y="235"/>
                    <a:pt x="138" y="218"/>
                  </a:cubicBezTo>
                  <a:cubicBezTo>
                    <a:pt x="138" y="217"/>
                    <a:pt x="139" y="216"/>
                    <a:pt x="139" y="216"/>
                  </a:cubicBezTo>
                  <a:cubicBezTo>
                    <a:pt x="139" y="215"/>
                    <a:pt x="140" y="215"/>
                    <a:pt x="140" y="214"/>
                  </a:cubicBezTo>
                  <a:cubicBezTo>
                    <a:pt x="160" y="208"/>
                    <a:pt x="177" y="194"/>
                    <a:pt x="186" y="171"/>
                  </a:cubicBezTo>
                  <a:cubicBezTo>
                    <a:pt x="188" y="166"/>
                    <a:pt x="189" y="161"/>
                    <a:pt x="190" y="155"/>
                  </a:cubicBezTo>
                  <a:cubicBezTo>
                    <a:pt x="193" y="149"/>
                    <a:pt x="195" y="142"/>
                    <a:pt x="196" y="135"/>
                  </a:cubicBezTo>
                  <a:cubicBezTo>
                    <a:pt x="196" y="129"/>
                    <a:pt x="196" y="122"/>
                    <a:pt x="196" y="116"/>
                  </a:cubicBezTo>
                  <a:close/>
                  <a:moveTo>
                    <a:pt x="133" y="184"/>
                  </a:moveTo>
                  <a:cubicBezTo>
                    <a:pt x="133" y="183"/>
                    <a:pt x="133" y="183"/>
                    <a:pt x="134" y="182"/>
                  </a:cubicBezTo>
                  <a:cubicBezTo>
                    <a:pt x="137" y="180"/>
                    <a:pt x="140" y="177"/>
                    <a:pt x="144" y="175"/>
                  </a:cubicBezTo>
                  <a:cubicBezTo>
                    <a:pt x="141" y="178"/>
                    <a:pt x="138" y="181"/>
                    <a:pt x="135" y="184"/>
                  </a:cubicBezTo>
                  <a:cubicBezTo>
                    <a:pt x="134" y="184"/>
                    <a:pt x="133" y="184"/>
                    <a:pt x="133" y="184"/>
                  </a:cubicBezTo>
                  <a:close/>
                </a:path>
              </a:pathLst>
            </a:custGeom>
            <a:solidFill>
              <a:srgbClr val="F9E78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ea typeface="汉仪黑荔枝体简" panose="00020600040101010101" pitchFamily="18" charset="-122"/>
              </a:endParaRPr>
            </a:p>
          </p:txBody>
        </p:sp>
        <p:sp>
          <p:nvSpPr>
            <p:cNvPr id="34" name="Freeform 52">
              <a:hlinkClick r:id="rId1" action="ppaction://hlinkfile"/>
            </p:cNvPr>
            <p:cNvSpPr>
              <a:spLocks noEditPoints="1"/>
            </p:cNvSpPr>
            <p:nvPr/>
          </p:nvSpPr>
          <p:spPr bwMode="auto">
            <a:xfrm>
              <a:off x="13675" y="1836"/>
              <a:ext cx="1976" cy="2615"/>
            </a:xfrm>
            <a:custGeom>
              <a:avLst/>
              <a:gdLst>
                <a:gd name="T0" fmla="*/ 215 w 216"/>
                <a:gd name="T1" fmla="*/ 114 h 285"/>
                <a:gd name="T2" fmla="*/ 18 w 216"/>
                <a:gd name="T3" fmla="*/ 82 h 285"/>
                <a:gd name="T4" fmla="*/ 37 w 216"/>
                <a:gd name="T5" fmla="*/ 178 h 285"/>
                <a:gd name="T6" fmla="*/ 22 w 216"/>
                <a:gd name="T7" fmla="*/ 207 h 285"/>
                <a:gd name="T8" fmla="*/ 19 w 216"/>
                <a:gd name="T9" fmla="*/ 230 h 285"/>
                <a:gd name="T10" fmla="*/ 1 w 216"/>
                <a:gd name="T11" fmla="*/ 241 h 285"/>
                <a:gd name="T12" fmla="*/ 59 w 216"/>
                <a:gd name="T13" fmla="*/ 278 h 285"/>
                <a:gd name="T14" fmla="*/ 134 w 216"/>
                <a:gd name="T15" fmla="*/ 268 h 285"/>
                <a:gd name="T16" fmla="*/ 130 w 216"/>
                <a:gd name="T17" fmla="*/ 260 h 285"/>
                <a:gd name="T18" fmla="*/ 140 w 216"/>
                <a:gd name="T19" fmla="*/ 253 h 285"/>
                <a:gd name="T20" fmla="*/ 135 w 216"/>
                <a:gd name="T21" fmla="*/ 236 h 285"/>
                <a:gd name="T22" fmla="*/ 183 w 216"/>
                <a:gd name="T23" fmla="*/ 190 h 285"/>
                <a:gd name="T24" fmla="*/ 21 w 216"/>
                <a:gd name="T25" fmla="*/ 252 h 285"/>
                <a:gd name="T26" fmla="*/ 25 w 216"/>
                <a:gd name="T27" fmla="*/ 236 h 285"/>
                <a:gd name="T28" fmla="*/ 25 w 216"/>
                <a:gd name="T29" fmla="*/ 243 h 285"/>
                <a:gd name="T30" fmla="*/ 30 w 216"/>
                <a:gd name="T31" fmla="*/ 245 h 285"/>
                <a:gd name="T32" fmla="*/ 35 w 216"/>
                <a:gd name="T33" fmla="*/ 243 h 285"/>
                <a:gd name="T34" fmla="*/ 38 w 216"/>
                <a:gd name="T35" fmla="*/ 245 h 285"/>
                <a:gd name="T36" fmla="*/ 39 w 216"/>
                <a:gd name="T37" fmla="*/ 262 h 285"/>
                <a:gd name="T38" fmla="*/ 45 w 216"/>
                <a:gd name="T39" fmla="*/ 264 h 285"/>
                <a:gd name="T40" fmla="*/ 47 w 216"/>
                <a:gd name="T41" fmla="*/ 250 h 285"/>
                <a:gd name="T42" fmla="*/ 59 w 216"/>
                <a:gd name="T43" fmla="*/ 266 h 285"/>
                <a:gd name="T44" fmla="*/ 45 w 216"/>
                <a:gd name="T45" fmla="*/ 264 h 285"/>
                <a:gd name="T46" fmla="*/ 86 w 216"/>
                <a:gd name="T47" fmla="*/ 154 h 285"/>
                <a:gd name="T48" fmla="*/ 83 w 216"/>
                <a:gd name="T49" fmla="*/ 222 h 285"/>
                <a:gd name="T50" fmla="*/ 63 w 216"/>
                <a:gd name="T51" fmla="*/ 270 h 285"/>
                <a:gd name="T52" fmla="*/ 65 w 216"/>
                <a:gd name="T53" fmla="*/ 257 h 285"/>
                <a:gd name="T54" fmla="*/ 78 w 216"/>
                <a:gd name="T55" fmla="*/ 264 h 285"/>
                <a:gd name="T56" fmla="*/ 63 w 216"/>
                <a:gd name="T57" fmla="*/ 270 h 285"/>
                <a:gd name="T58" fmla="*/ 84 w 216"/>
                <a:gd name="T59" fmla="*/ 261 h 285"/>
                <a:gd name="T60" fmla="*/ 95 w 216"/>
                <a:gd name="T61" fmla="*/ 262 h 285"/>
                <a:gd name="T62" fmla="*/ 94 w 216"/>
                <a:gd name="T63" fmla="*/ 274 h 285"/>
                <a:gd name="T64" fmla="*/ 100 w 216"/>
                <a:gd name="T65" fmla="*/ 274 h 285"/>
                <a:gd name="T66" fmla="*/ 100 w 216"/>
                <a:gd name="T67" fmla="*/ 262 h 285"/>
                <a:gd name="T68" fmla="*/ 107 w 216"/>
                <a:gd name="T69" fmla="*/ 262 h 285"/>
                <a:gd name="T70" fmla="*/ 111 w 216"/>
                <a:gd name="T71" fmla="*/ 262 h 285"/>
                <a:gd name="T72" fmla="*/ 100 w 216"/>
                <a:gd name="T73" fmla="*/ 274 h 285"/>
                <a:gd name="T74" fmla="*/ 117 w 216"/>
                <a:gd name="T75" fmla="*/ 272 h 285"/>
                <a:gd name="T76" fmla="*/ 117 w 216"/>
                <a:gd name="T77" fmla="*/ 262 h 285"/>
                <a:gd name="T78" fmla="*/ 123 w 216"/>
                <a:gd name="T79" fmla="*/ 269 h 285"/>
                <a:gd name="T80" fmla="*/ 117 w 216"/>
                <a:gd name="T81" fmla="*/ 231 h 285"/>
                <a:gd name="T82" fmla="*/ 105 w 216"/>
                <a:gd name="T83" fmla="*/ 158 h 285"/>
                <a:gd name="T84" fmla="*/ 137 w 216"/>
                <a:gd name="T85" fmla="*/ 108 h 285"/>
                <a:gd name="T86" fmla="*/ 98 w 216"/>
                <a:gd name="T87" fmla="*/ 148 h 285"/>
                <a:gd name="T88" fmla="*/ 78 w 216"/>
                <a:gd name="T89" fmla="*/ 91 h 285"/>
                <a:gd name="T90" fmla="*/ 80 w 216"/>
                <a:gd name="T91" fmla="*/ 150 h 285"/>
                <a:gd name="T92" fmla="*/ 51 w 216"/>
                <a:gd name="T93" fmla="*/ 214 h 285"/>
                <a:gd name="T94" fmla="*/ 28 w 216"/>
                <a:gd name="T95" fmla="*/ 110 h 285"/>
                <a:gd name="T96" fmla="*/ 195 w 216"/>
                <a:gd name="T97" fmla="*/ 142 h 285"/>
                <a:gd name="T98" fmla="*/ 109 w 216"/>
                <a:gd name="T99" fmla="*/ 148 h 285"/>
                <a:gd name="T100" fmla="*/ 133 w 216"/>
                <a:gd name="T101" fmla="*/ 125 h 285"/>
                <a:gd name="T102" fmla="*/ 109 w 216"/>
                <a:gd name="T103" fmla="*/ 148 h 285"/>
                <a:gd name="T104" fmla="*/ 73 w 216"/>
                <a:gd name="T105" fmla="*/ 124 h 285"/>
                <a:gd name="T106" fmla="*/ 82 w 216"/>
                <a:gd name="T107" fmla="*/ 138 h 2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216" h="285">
                  <a:moveTo>
                    <a:pt x="183" y="190"/>
                  </a:moveTo>
                  <a:cubicBezTo>
                    <a:pt x="206" y="172"/>
                    <a:pt x="214" y="143"/>
                    <a:pt x="215" y="114"/>
                  </a:cubicBezTo>
                  <a:cubicBezTo>
                    <a:pt x="216" y="53"/>
                    <a:pt x="176" y="0"/>
                    <a:pt x="113" y="1"/>
                  </a:cubicBezTo>
                  <a:cubicBezTo>
                    <a:pt x="66" y="2"/>
                    <a:pt x="31" y="39"/>
                    <a:pt x="18" y="82"/>
                  </a:cubicBezTo>
                  <a:cubicBezTo>
                    <a:pt x="12" y="103"/>
                    <a:pt x="13" y="127"/>
                    <a:pt x="20" y="148"/>
                  </a:cubicBezTo>
                  <a:cubicBezTo>
                    <a:pt x="24" y="159"/>
                    <a:pt x="30" y="169"/>
                    <a:pt x="37" y="178"/>
                  </a:cubicBezTo>
                  <a:cubicBezTo>
                    <a:pt x="45" y="187"/>
                    <a:pt x="45" y="200"/>
                    <a:pt x="43" y="212"/>
                  </a:cubicBezTo>
                  <a:cubicBezTo>
                    <a:pt x="36" y="211"/>
                    <a:pt x="29" y="209"/>
                    <a:pt x="22" y="207"/>
                  </a:cubicBezTo>
                  <a:cubicBezTo>
                    <a:pt x="15" y="206"/>
                    <a:pt x="7" y="213"/>
                    <a:pt x="11" y="220"/>
                  </a:cubicBezTo>
                  <a:cubicBezTo>
                    <a:pt x="14" y="224"/>
                    <a:pt x="16" y="227"/>
                    <a:pt x="19" y="230"/>
                  </a:cubicBezTo>
                  <a:cubicBezTo>
                    <a:pt x="14" y="231"/>
                    <a:pt x="8" y="233"/>
                    <a:pt x="2" y="236"/>
                  </a:cubicBezTo>
                  <a:cubicBezTo>
                    <a:pt x="0" y="237"/>
                    <a:pt x="0" y="239"/>
                    <a:pt x="1" y="241"/>
                  </a:cubicBezTo>
                  <a:cubicBezTo>
                    <a:pt x="13" y="258"/>
                    <a:pt x="34" y="271"/>
                    <a:pt x="58" y="277"/>
                  </a:cubicBezTo>
                  <a:cubicBezTo>
                    <a:pt x="59" y="278"/>
                    <a:pt x="59" y="278"/>
                    <a:pt x="59" y="278"/>
                  </a:cubicBezTo>
                  <a:cubicBezTo>
                    <a:pt x="84" y="285"/>
                    <a:pt x="113" y="284"/>
                    <a:pt x="132" y="273"/>
                  </a:cubicBezTo>
                  <a:cubicBezTo>
                    <a:pt x="134" y="272"/>
                    <a:pt x="135" y="269"/>
                    <a:pt x="134" y="268"/>
                  </a:cubicBezTo>
                  <a:cubicBezTo>
                    <a:pt x="132" y="265"/>
                    <a:pt x="130" y="263"/>
                    <a:pt x="128" y="261"/>
                  </a:cubicBezTo>
                  <a:cubicBezTo>
                    <a:pt x="129" y="260"/>
                    <a:pt x="130" y="260"/>
                    <a:pt x="130" y="260"/>
                  </a:cubicBezTo>
                  <a:cubicBezTo>
                    <a:pt x="134" y="260"/>
                    <a:pt x="136" y="258"/>
                    <a:pt x="137" y="255"/>
                  </a:cubicBezTo>
                  <a:cubicBezTo>
                    <a:pt x="138" y="255"/>
                    <a:pt x="139" y="254"/>
                    <a:pt x="140" y="253"/>
                  </a:cubicBezTo>
                  <a:cubicBezTo>
                    <a:pt x="146" y="250"/>
                    <a:pt x="146" y="240"/>
                    <a:pt x="138" y="237"/>
                  </a:cubicBezTo>
                  <a:cubicBezTo>
                    <a:pt x="137" y="237"/>
                    <a:pt x="136" y="237"/>
                    <a:pt x="135" y="236"/>
                  </a:cubicBezTo>
                  <a:cubicBezTo>
                    <a:pt x="138" y="228"/>
                    <a:pt x="141" y="221"/>
                    <a:pt x="149" y="215"/>
                  </a:cubicBezTo>
                  <a:cubicBezTo>
                    <a:pt x="160" y="206"/>
                    <a:pt x="172" y="199"/>
                    <a:pt x="183" y="190"/>
                  </a:cubicBezTo>
                  <a:close/>
                  <a:moveTo>
                    <a:pt x="25" y="243"/>
                  </a:moveTo>
                  <a:cubicBezTo>
                    <a:pt x="23" y="245"/>
                    <a:pt x="22" y="249"/>
                    <a:pt x="21" y="252"/>
                  </a:cubicBezTo>
                  <a:cubicBezTo>
                    <a:pt x="16" y="248"/>
                    <a:pt x="12" y="244"/>
                    <a:pt x="8" y="240"/>
                  </a:cubicBezTo>
                  <a:cubicBezTo>
                    <a:pt x="6" y="238"/>
                    <a:pt x="16" y="237"/>
                    <a:pt x="25" y="236"/>
                  </a:cubicBezTo>
                  <a:cubicBezTo>
                    <a:pt x="26" y="236"/>
                    <a:pt x="27" y="237"/>
                    <a:pt x="28" y="238"/>
                  </a:cubicBezTo>
                  <a:cubicBezTo>
                    <a:pt x="27" y="239"/>
                    <a:pt x="26" y="241"/>
                    <a:pt x="25" y="243"/>
                  </a:cubicBezTo>
                  <a:close/>
                  <a:moveTo>
                    <a:pt x="26" y="255"/>
                  </a:moveTo>
                  <a:cubicBezTo>
                    <a:pt x="28" y="252"/>
                    <a:pt x="29" y="248"/>
                    <a:pt x="30" y="245"/>
                  </a:cubicBezTo>
                  <a:cubicBezTo>
                    <a:pt x="30" y="244"/>
                    <a:pt x="30" y="243"/>
                    <a:pt x="31" y="242"/>
                  </a:cubicBezTo>
                  <a:cubicBezTo>
                    <a:pt x="32" y="242"/>
                    <a:pt x="34" y="243"/>
                    <a:pt x="35" y="243"/>
                  </a:cubicBezTo>
                  <a:cubicBezTo>
                    <a:pt x="36" y="244"/>
                    <a:pt x="36" y="244"/>
                    <a:pt x="37" y="245"/>
                  </a:cubicBezTo>
                  <a:cubicBezTo>
                    <a:pt x="37" y="245"/>
                    <a:pt x="38" y="245"/>
                    <a:pt x="38" y="245"/>
                  </a:cubicBezTo>
                  <a:cubicBezTo>
                    <a:pt x="40" y="246"/>
                    <a:pt x="41" y="247"/>
                    <a:pt x="43" y="248"/>
                  </a:cubicBezTo>
                  <a:cubicBezTo>
                    <a:pt x="41" y="252"/>
                    <a:pt x="39" y="257"/>
                    <a:pt x="39" y="262"/>
                  </a:cubicBezTo>
                  <a:cubicBezTo>
                    <a:pt x="35" y="260"/>
                    <a:pt x="30" y="258"/>
                    <a:pt x="26" y="255"/>
                  </a:cubicBezTo>
                  <a:close/>
                  <a:moveTo>
                    <a:pt x="45" y="264"/>
                  </a:moveTo>
                  <a:cubicBezTo>
                    <a:pt x="46" y="262"/>
                    <a:pt x="46" y="259"/>
                    <a:pt x="46" y="257"/>
                  </a:cubicBezTo>
                  <a:cubicBezTo>
                    <a:pt x="46" y="255"/>
                    <a:pt x="47" y="252"/>
                    <a:pt x="47" y="250"/>
                  </a:cubicBezTo>
                  <a:cubicBezTo>
                    <a:pt x="52" y="252"/>
                    <a:pt x="57" y="254"/>
                    <a:pt x="61" y="256"/>
                  </a:cubicBezTo>
                  <a:cubicBezTo>
                    <a:pt x="61" y="259"/>
                    <a:pt x="60" y="262"/>
                    <a:pt x="59" y="266"/>
                  </a:cubicBezTo>
                  <a:cubicBezTo>
                    <a:pt x="59" y="267"/>
                    <a:pt x="58" y="268"/>
                    <a:pt x="58" y="269"/>
                  </a:cubicBezTo>
                  <a:cubicBezTo>
                    <a:pt x="54" y="268"/>
                    <a:pt x="49" y="266"/>
                    <a:pt x="45" y="264"/>
                  </a:cubicBezTo>
                  <a:close/>
                  <a:moveTo>
                    <a:pt x="68" y="218"/>
                  </a:moveTo>
                  <a:cubicBezTo>
                    <a:pt x="77" y="198"/>
                    <a:pt x="83" y="174"/>
                    <a:pt x="86" y="154"/>
                  </a:cubicBezTo>
                  <a:cubicBezTo>
                    <a:pt x="89" y="155"/>
                    <a:pt x="92" y="156"/>
                    <a:pt x="95" y="157"/>
                  </a:cubicBezTo>
                  <a:cubicBezTo>
                    <a:pt x="88" y="178"/>
                    <a:pt x="85" y="200"/>
                    <a:pt x="83" y="222"/>
                  </a:cubicBezTo>
                  <a:cubicBezTo>
                    <a:pt x="78" y="221"/>
                    <a:pt x="73" y="220"/>
                    <a:pt x="68" y="218"/>
                  </a:cubicBezTo>
                  <a:close/>
                  <a:moveTo>
                    <a:pt x="63" y="270"/>
                  </a:moveTo>
                  <a:cubicBezTo>
                    <a:pt x="63" y="269"/>
                    <a:pt x="63" y="268"/>
                    <a:pt x="64" y="267"/>
                  </a:cubicBezTo>
                  <a:cubicBezTo>
                    <a:pt x="64" y="264"/>
                    <a:pt x="65" y="260"/>
                    <a:pt x="65" y="257"/>
                  </a:cubicBezTo>
                  <a:cubicBezTo>
                    <a:pt x="69" y="258"/>
                    <a:pt x="74" y="259"/>
                    <a:pt x="79" y="260"/>
                  </a:cubicBezTo>
                  <a:cubicBezTo>
                    <a:pt x="78" y="261"/>
                    <a:pt x="78" y="263"/>
                    <a:pt x="78" y="264"/>
                  </a:cubicBezTo>
                  <a:cubicBezTo>
                    <a:pt x="77" y="267"/>
                    <a:pt x="76" y="270"/>
                    <a:pt x="76" y="273"/>
                  </a:cubicBezTo>
                  <a:cubicBezTo>
                    <a:pt x="71" y="272"/>
                    <a:pt x="67" y="271"/>
                    <a:pt x="63" y="270"/>
                  </a:cubicBezTo>
                  <a:close/>
                  <a:moveTo>
                    <a:pt x="82" y="274"/>
                  </a:moveTo>
                  <a:cubicBezTo>
                    <a:pt x="83" y="270"/>
                    <a:pt x="83" y="265"/>
                    <a:pt x="84" y="261"/>
                  </a:cubicBezTo>
                  <a:cubicBezTo>
                    <a:pt x="87" y="261"/>
                    <a:pt x="90" y="262"/>
                    <a:pt x="93" y="262"/>
                  </a:cubicBezTo>
                  <a:cubicBezTo>
                    <a:pt x="94" y="262"/>
                    <a:pt x="94" y="262"/>
                    <a:pt x="95" y="262"/>
                  </a:cubicBezTo>
                  <a:cubicBezTo>
                    <a:pt x="95" y="263"/>
                    <a:pt x="95" y="264"/>
                    <a:pt x="95" y="265"/>
                  </a:cubicBezTo>
                  <a:cubicBezTo>
                    <a:pt x="94" y="268"/>
                    <a:pt x="94" y="271"/>
                    <a:pt x="94" y="274"/>
                  </a:cubicBezTo>
                  <a:cubicBezTo>
                    <a:pt x="90" y="274"/>
                    <a:pt x="86" y="274"/>
                    <a:pt x="82" y="274"/>
                  </a:cubicBezTo>
                  <a:close/>
                  <a:moveTo>
                    <a:pt x="100" y="274"/>
                  </a:moveTo>
                  <a:cubicBezTo>
                    <a:pt x="100" y="272"/>
                    <a:pt x="100" y="271"/>
                    <a:pt x="100" y="269"/>
                  </a:cubicBezTo>
                  <a:cubicBezTo>
                    <a:pt x="100" y="267"/>
                    <a:pt x="100" y="265"/>
                    <a:pt x="100" y="262"/>
                  </a:cubicBezTo>
                  <a:cubicBezTo>
                    <a:pt x="102" y="262"/>
                    <a:pt x="104" y="262"/>
                    <a:pt x="106" y="262"/>
                  </a:cubicBezTo>
                  <a:cubicBezTo>
                    <a:pt x="107" y="262"/>
                    <a:pt x="107" y="262"/>
                    <a:pt x="107" y="262"/>
                  </a:cubicBezTo>
                  <a:cubicBezTo>
                    <a:pt x="108" y="262"/>
                    <a:pt x="109" y="262"/>
                    <a:pt x="110" y="262"/>
                  </a:cubicBezTo>
                  <a:cubicBezTo>
                    <a:pt x="110" y="262"/>
                    <a:pt x="111" y="262"/>
                    <a:pt x="111" y="262"/>
                  </a:cubicBezTo>
                  <a:cubicBezTo>
                    <a:pt x="111" y="266"/>
                    <a:pt x="111" y="269"/>
                    <a:pt x="111" y="273"/>
                  </a:cubicBezTo>
                  <a:cubicBezTo>
                    <a:pt x="108" y="273"/>
                    <a:pt x="104" y="274"/>
                    <a:pt x="100" y="274"/>
                  </a:cubicBezTo>
                  <a:close/>
                  <a:moveTo>
                    <a:pt x="123" y="269"/>
                  </a:moveTo>
                  <a:cubicBezTo>
                    <a:pt x="121" y="270"/>
                    <a:pt x="119" y="271"/>
                    <a:pt x="117" y="272"/>
                  </a:cubicBezTo>
                  <a:cubicBezTo>
                    <a:pt x="117" y="270"/>
                    <a:pt x="117" y="268"/>
                    <a:pt x="117" y="266"/>
                  </a:cubicBezTo>
                  <a:cubicBezTo>
                    <a:pt x="117" y="265"/>
                    <a:pt x="117" y="263"/>
                    <a:pt x="117" y="262"/>
                  </a:cubicBezTo>
                  <a:cubicBezTo>
                    <a:pt x="118" y="262"/>
                    <a:pt x="118" y="262"/>
                    <a:pt x="119" y="262"/>
                  </a:cubicBezTo>
                  <a:cubicBezTo>
                    <a:pt x="124" y="264"/>
                    <a:pt x="127" y="267"/>
                    <a:pt x="123" y="269"/>
                  </a:cubicBezTo>
                  <a:close/>
                  <a:moveTo>
                    <a:pt x="144" y="196"/>
                  </a:moveTo>
                  <a:cubicBezTo>
                    <a:pt x="131" y="205"/>
                    <a:pt x="121" y="217"/>
                    <a:pt x="117" y="231"/>
                  </a:cubicBezTo>
                  <a:cubicBezTo>
                    <a:pt x="109" y="229"/>
                    <a:pt x="101" y="227"/>
                    <a:pt x="93" y="225"/>
                  </a:cubicBezTo>
                  <a:cubicBezTo>
                    <a:pt x="95" y="202"/>
                    <a:pt x="98" y="179"/>
                    <a:pt x="105" y="158"/>
                  </a:cubicBezTo>
                  <a:cubicBezTo>
                    <a:pt x="120" y="159"/>
                    <a:pt x="132" y="147"/>
                    <a:pt x="139" y="135"/>
                  </a:cubicBezTo>
                  <a:cubicBezTo>
                    <a:pt x="143" y="127"/>
                    <a:pt x="148" y="112"/>
                    <a:pt x="137" y="108"/>
                  </a:cubicBezTo>
                  <a:cubicBezTo>
                    <a:pt x="119" y="102"/>
                    <a:pt x="103" y="136"/>
                    <a:pt x="98" y="147"/>
                  </a:cubicBezTo>
                  <a:cubicBezTo>
                    <a:pt x="98" y="148"/>
                    <a:pt x="98" y="148"/>
                    <a:pt x="98" y="148"/>
                  </a:cubicBezTo>
                  <a:cubicBezTo>
                    <a:pt x="95" y="147"/>
                    <a:pt x="91" y="145"/>
                    <a:pt x="88" y="143"/>
                  </a:cubicBezTo>
                  <a:cubicBezTo>
                    <a:pt x="91" y="126"/>
                    <a:pt x="93" y="93"/>
                    <a:pt x="78" y="91"/>
                  </a:cubicBezTo>
                  <a:cubicBezTo>
                    <a:pt x="64" y="89"/>
                    <a:pt x="60" y="111"/>
                    <a:pt x="62" y="120"/>
                  </a:cubicBezTo>
                  <a:cubicBezTo>
                    <a:pt x="64" y="133"/>
                    <a:pt x="71" y="143"/>
                    <a:pt x="80" y="150"/>
                  </a:cubicBezTo>
                  <a:cubicBezTo>
                    <a:pt x="76" y="173"/>
                    <a:pt x="67" y="195"/>
                    <a:pt x="59" y="216"/>
                  </a:cubicBezTo>
                  <a:cubicBezTo>
                    <a:pt x="56" y="216"/>
                    <a:pt x="54" y="215"/>
                    <a:pt x="51" y="214"/>
                  </a:cubicBezTo>
                  <a:cubicBezTo>
                    <a:pt x="55" y="199"/>
                    <a:pt x="57" y="182"/>
                    <a:pt x="49" y="173"/>
                  </a:cubicBezTo>
                  <a:cubicBezTo>
                    <a:pt x="35" y="155"/>
                    <a:pt x="28" y="133"/>
                    <a:pt x="28" y="110"/>
                  </a:cubicBezTo>
                  <a:cubicBezTo>
                    <a:pt x="29" y="65"/>
                    <a:pt x="62" y="24"/>
                    <a:pt x="106" y="17"/>
                  </a:cubicBezTo>
                  <a:cubicBezTo>
                    <a:pt x="177" y="6"/>
                    <a:pt x="210" y="84"/>
                    <a:pt x="195" y="142"/>
                  </a:cubicBezTo>
                  <a:cubicBezTo>
                    <a:pt x="188" y="169"/>
                    <a:pt x="165" y="182"/>
                    <a:pt x="144" y="196"/>
                  </a:cubicBezTo>
                  <a:close/>
                  <a:moveTo>
                    <a:pt x="109" y="148"/>
                  </a:moveTo>
                  <a:cubicBezTo>
                    <a:pt x="111" y="143"/>
                    <a:pt x="113" y="138"/>
                    <a:pt x="116" y="133"/>
                  </a:cubicBezTo>
                  <a:cubicBezTo>
                    <a:pt x="119" y="129"/>
                    <a:pt x="139" y="107"/>
                    <a:pt x="133" y="125"/>
                  </a:cubicBezTo>
                  <a:cubicBezTo>
                    <a:pt x="130" y="136"/>
                    <a:pt x="121" y="145"/>
                    <a:pt x="111" y="148"/>
                  </a:cubicBezTo>
                  <a:cubicBezTo>
                    <a:pt x="110" y="148"/>
                    <a:pt x="109" y="148"/>
                    <a:pt x="109" y="148"/>
                  </a:cubicBezTo>
                  <a:close/>
                  <a:moveTo>
                    <a:pt x="82" y="138"/>
                  </a:moveTo>
                  <a:cubicBezTo>
                    <a:pt x="78" y="134"/>
                    <a:pt x="75" y="129"/>
                    <a:pt x="73" y="124"/>
                  </a:cubicBezTo>
                  <a:cubicBezTo>
                    <a:pt x="70" y="115"/>
                    <a:pt x="77" y="90"/>
                    <a:pt x="81" y="110"/>
                  </a:cubicBezTo>
                  <a:cubicBezTo>
                    <a:pt x="82" y="120"/>
                    <a:pt x="82" y="129"/>
                    <a:pt x="82" y="138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ea typeface="汉仪黑荔枝体简" panose="00020600040101010101" pitchFamily="18" charset="-122"/>
              </a:endParaRPr>
            </a:p>
          </p:txBody>
        </p:sp>
        <p:sp>
          <p:nvSpPr>
            <p:cNvPr id="35" name="Freeform 53"/>
            <p:cNvSpPr/>
            <p:nvPr/>
          </p:nvSpPr>
          <p:spPr bwMode="auto">
            <a:xfrm>
              <a:off x="14810" y="1111"/>
              <a:ext cx="256" cy="515"/>
            </a:xfrm>
            <a:custGeom>
              <a:avLst/>
              <a:gdLst>
                <a:gd name="T0" fmla="*/ 19 w 28"/>
                <a:gd name="T1" fmla="*/ 5 h 56"/>
                <a:gd name="T2" fmla="*/ 7 w 28"/>
                <a:gd name="T3" fmla="*/ 5 h 56"/>
                <a:gd name="T4" fmla="*/ 2 w 28"/>
                <a:gd name="T5" fmla="*/ 19 h 56"/>
                <a:gd name="T6" fmla="*/ 8 w 28"/>
                <a:gd name="T7" fmla="*/ 51 h 56"/>
                <a:gd name="T8" fmla="*/ 19 w 28"/>
                <a:gd name="T9" fmla="*/ 51 h 56"/>
                <a:gd name="T10" fmla="*/ 19 w 28"/>
                <a:gd name="T11" fmla="*/ 51 h 56"/>
                <a:gd name="T12" fmla="*/ 22 w 28"/>
                <a:gd name="T13" fmla="*/ 49 h 56"/>
                <a:gd name="T14" fmla="*/ 22 w 28"/>
                <a:gd name="T15" fmla="*/ 45 h 56"/>
                <a:gd name="T16" fmla="*/ 19 w 28"/>
                <a:gd name="T17" fmla="*/ 5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8" h="56">
                  <a:moveTo>
                    <a:pt x="19" y="5"/>
                  </a:moveTo>
                  <a:cubicBezTo>
                    <a:pt x="16" y="0"/>
                    <a:pt x="10" y="0"/>
                    <a:pt x="7" y="5"/>
                  </a:cubicBezTo>
                  <a:cubicBezTo>
                    <a:pt x="5" y="9"/>
                    <a:pt x="3" y="14"/>
                    <a:pt x="2" y="19"/>
                  </a:cubicBezTo>
                  <a:cubicBezTo>
                    <a:pt x="0" y="30"/>
                    <a:pt x="2" y="41"/>
                    <a:pt x="8" y="51"/>
                  </a:cubicBezTo>
                  <a:cubicBezTo>
                    <a:pt x="10" y="56"/>
                    <a:pt x="17" y="56"/>
                    <a:pt x="19" y="51"/>
                  </a:cubicBezTo>
                  <a:cubicBezTo>
                    <a:pt x="19" y="51"/>
                    <a:pt x="19" y="51"/>
                    <a:pt x="19" y="51"/>
                  </a:cubicBezTo>
                  <a:cubicBezTo>
                    <a:pt x="20" y="51"/>
                    <a:pt x="21" y="50"/>
                    <a:pt x="22" y="49"/>
                  </a:cubicBezTo>
                  <a:cubicBezTo>
                    <a:pt x="22" y="47"/>
                    <a:pt x="22" y="46"/>
                    <a:pt x="22" y="45"/>
                  </a:cubicBezTo>
                  <a:cubicBezTo>
                    <a:pt x="28" y="32"/>
                    <a:pt x="28" y="17"/>
                    <a:pt x="19" y="5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ea typeface="汉仪黑荔枝体简" panose="00020600040101010101" pitchFamily="18" charset="-122"/>
              </a:endParaRPr>
            </a:p>
          </p:txBody>
        </p:sp>
        <p:sp>
          <p:nvSpPr>
            <p:cNvPr id="36" name="Freeform 54"/>
            <p:cNvSpPr/>
            <p:nvPr/>
          </p:nvSpPr>
          <p:spPr bwMode="auto">
            <a:xfrm>
              <a:off x="15178" y="1193"/>
              <a:ext cx="310" cy="515"/>
            </a:xfrm>
            <a:custGeom>
              <a:avLst/>
              <a:gdLst>
                <a:gd name="T0" fmla="*/ 33 w 34"/>
                <a:gd name="T1" fmla="*/ 6 h 56"/>
                <a:gd name="T2" fmla="*/ 22 w 34"/>
                <a:gd name="T3" fmla="*/ 3 h 56"/>
                <a:gd name="T4" fmla="*/ 14 w 34"/>
                <a:gd name="T5" fmla="*/ 12 h 56"/>
                <a:gd name="T6" fmla="*/ 11 w 34"/>
                <a:gd name="T7" fmla="*/ 15 h 56"/>
                <a:gd name="T8" fmla="*/ 9 w 34"/>
                <a:gd name="T9" fmla="*/ 20 h 56"/>
                <a:gd name="T10" fmla="*/ 1 w 34"/>
                <a:gd name="T11" fmla="*/ 45 h 56"/>
                <a:gd name="T12" fmla="*/ 13 w 34"/>
                <a:gd name="T13" fmla="*/ 52 h 56"/>
                <a:gd name="T14" fmla="*/ 34 w 34"/>
                <a:gd name="T15" fmla="*/ 10 h 56"/>
                <a:gd name="T16" fmla="*/ 33 w 34"/>
                <a:gd name="T17" fmla="*/ 6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" h="56">
                  <a:moveTo>
                    <a:pt x="33" y="6"/>
                  </a:moveTo>
                  <a:cubicBezTo>
                    <a:pt x="33" y="1"/>
                    <a:pt x="26" y="0"/>
                    <a:pt x="22" y="3"/>
                  </a:cubicBezTo>
                  <a:cubicBezTo>
                    <a:pt x="19" y="5"/>
                    <a:pt x="16" y="9"/>
                    <a:pt x="14" y="12"/>
                  </a:cubicBezTo>
                  <a:cubicBezTo>
                    <a:pt x="13" y="13"/>
                    <a:pt x="12" y="14"/>
                    <a:pt x="11" y="15"/>
                  </a:cubicBezTo>
                  <a:cubicBezTo>
                    <a:pt x="10" y="17"/>
                    <a:pt x="9" y="18"/>
                    <a:pt x="9" y="20"/>
                  </a:cubicBezTo>
                  <a:cubicBezTo>
                    <a:pt x="5" y="28"/>
                    <a:pt x="3" y="37"/>
                    <a:pt x="1" y="45"/>
                  </a:cubicBezTo>
                  <a:cubicBezTo>
                    <a:pt x="0" y="52"/>
                    <a:pt x="7" y="56"/>
                    <a:pt x="13" y="52"/>
                  </a:cubicBezTo>
                  <a:cubicBezTo>
                    <a:pt x="26" y="42"/>
                    <a:pt x="33" y="26"/>
                    <a:pt x="34" y="10"/>
                  </a:cubicBezTo>
                  <a:cubicBezTo>
                    <a:pt x="34" y="8"/>
                    <a:pt x="34" y="7"/>
                    <a:pt x="33" y="6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ea typeface="汉仪黑荔枝体简" panose="00020600040101010101" pitchFamily="18" charset="-122"/>
              </a:endParaRPr>
            </a:p>
          </p:txBody>
        </p:sp>
        <p:sp>
          <p:nvSpPr>
            <p:cNvPr id="37" name="Freeform 55"/>
            <p:cNvSpPr/>
            <p:nvPr/>
          </p:nvSpPr>
          <p:spPr bwMode="auto">
            <a:xfrm>
              <a:off x="15461" y="1452"/>
              <a:ext cx="403" cy="492"/>
            </a:xfrm>
            <a:custGeom>
              <a:avLst/>
              <a:gdLst>
                <a:gd name="T0" fmla="*/ 34 w 44"/>
                <a:gd name="T1" fmla="*/ 2 h 54"/>
                <a:gd name="T2" fmla="*/ 1 w 44"/>
                <a:gd name="T3" fmla="*/ 41 h 54"/>
                <a:gd name="T4" fmla="*/ 13 w 44"/>
                <a:gd name="T5" fmla="*/ 50 h 54"/>
                <a:gd name="T6" fmla="*/ 24 w 44"/>
                <a:gd name="T7" fmla="*/ 38 h 54"/>
                <a:gd name="T8" fmla="*/ 25 w 44"/>
                <a:gd name="T9" fmla="*/ 37 h 54"/>
                <a:gd name="T10" fmla="*/ 41 w 44"/>
                <a:gd name="T11" fmla="*/ 12 h 54"/>
                <a:gd name="T12" fmla="*/ 34 w 44"/>
                <a:gd name="T13" fmla="*/ 2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4" h="54">
                  <a:moveTo>
                    <a:pt x="34" y="2"/>
                  </a:moveTo>
                  <a:cubicBezTo>
                    <a:pt x="17" y="7"/>
                    <a:pt x="5" y="24"/>
                    <a:pt x="1" y="41"/>
                  </a:cubicBezTo>
                  <a:cubicBezTo>
                    <a:pt x="0" y="47"/>
                    <a:pt x="7" y="54"/>
                    <a:pt x="13" y="50"/>
                  </a:cubicBezTo>
                  <a:cubicBezTo>
                    <a:pt x="18" y="47"/>
                    <a:pt x="21" y="42"/>
                    <a:pt x="24" y="38"/>
                  </a:cubicBezTo>
                  <a:cubicBezTo>
                    <a:pt x="25" y="37"/>
                    <a:pt x="25" y="37"/>
                    <a:pt x="25" y="37"/>
                  </a:cubicBezTo>
                  <a:cubicBezTo>
                    <a:pt x="32" y="29"/>
                    <a:pt x="37" y="21"/>
                    <a:pt x="41" y="12"/>
                  </a:cubicBezTo>
                  <a:cubicBezTo>
                    <a:pt x="44" y="7"/>
                    <a:pt x="40" y="0"/>
                    <a:pt x="34" y="2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ea typeface="汉仪黑荔枝体简" panose="00020600040101010101" pitchFamily="18" charset="-122"/>
              </a:endParaRPr>
            </a:p>
          </p:txBody>
        </p:sp>
      </p:grpSp>
      <p:sp>
        <p:nvSpPr>
          <p:cNvPr id="9" name="文本框 8"/>
          <p:cNvSpPr txBox="1"/>
          <p:nvPr/>
        </p:nvSpPr>
        <p:spPr>
          <a:xfrm>
            <a:off x="0" y="-10795"/>
            <a:ext cx="10687685" cy="1568450"/>
          </a:xfrm>
          <a:prstGeom prst="rect">
            <a:avLst/>
          </a:prstGeom>
          <a:solidFill>
            <a:srgbClr val="FFE699"/>
          </a:solidFill>
        </p:spPr>
        <p:txBody>
          <a:bodyPr wrap="square" rtlCol="0">
            <a:spAutoFit/>
          </a:bodyPr>
          <a:lstStyle/>
          <a:p>
            <a:r>
              <a:rPr lang="en-US" altLang="zh-CN" sz="3200" b="1">
                <a:latin typeface="Times New Roman" panose="02020603050405020304" charset="0"/>
                <a:cs typeface="Times New Roman" panose="02020603050405020304" charset="0"/>
              </a:rPr>
              <a:t>Task6: Group work: writing   </a:t>
            </a:r>
            <a:endParaRPr lang="en-US" altLang="zh-CN" sz="3200" b="1">
              <a:latin typeface="Times New Roman" panose="02020603050405020304" charset="0"/>
              <a:cs typeface="Times New Roman" panose="02020603050405020304" charset="0"/>
            </a:endParaRPr>
          </a:p>
          <a:p>
            <a:pPr algn="ctr"/>
            <a:r>
              <a:rPr lang="en-US" altLang="zh-CN" sz="3200" b="1">
                <a:latin typeface="Times New Roman" panose="02020603050405020304" charset="0"/>
                <a:cs typeface="Times New Roman" panose="02020603050405020304" charset="0"/>
              </a:rPr>
              <a:t>         Introduce your own school life to your penfriend in     Jiangxi as an </a:t>
            </a:r>
            <a:r>
              <a:rPr lang="en-US" altLang="zh-CN" sz="3200" b="1" i="1">
                <a:solidFill>
                  <a:schemeClr val="accent2"/>
                </a:solidFill>
                <a:latin typeface="Times New Roman" panose="02020603050405020304" charset="0"/>
                <a:cs typeface="Times New Roman" panose="02020603050405020304" charset="0"/>
              </a:rPr>
              <a:t>Orange Messenger</a:t>
            </a:r>
            <a:r>
              <a:rPr lang="zh-CN" altLang="en-US" sz="3200" b="1" i="1">
                <a:solidFill>
                  <a:schemeClr val="accent2"/>
                </a:solidFill>
                <a:latin typeface="Times New Roman" panose="02020603050405020304" charset="0"/>
                <a:cs typeface="Times New Roman" panose="02020603050405020304" charset="0"/>
              </a:rPr>
              <a:t>（橙色信使）</a:t>
            </a:r>
            <a:r>
              <a:rPr lang="en-US" altLang="zh-CN" sz="3200" b="1">
                <a:latin typeface="Times New Roman" panose="02020603050405020304" charset="0"/>
                <a:cs typeface="Times New Roman" panose="02020603050405020304" charset="0"/>
              </a:rPr>
              <a:t>.  </a:t>
            </a:r>
            <a:r>
              <a:rPr lang="en-US" altLang="zh-CN" sz="2800" b="1">
                <a:latin typeface="Times New Roman" panose="02020603050405020304" charset="0"/>
                <a:cs typeface="Times New Roman" panose="02020603050405020304" charset="0"/>
              </a:rPr>
              <a:t>     </a:t>
            </a:r>
            <a:endParaRPr lang="en-US" altLang="zh-CN" sz="2800" b="1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3338830" y="1640205"/>
            <a:ext cx="2226310" cy="531495"/>
          </a:xfrm>
          <a:prstGeom prst="rect">
            <a:avLst/>
          </a:prstGeom>
          <a:solidFill>
            <a:srgbClr val="FFFF00"/>
          </a:solidFill>
          <a:ln w="38100">
            <a:solidFill>
              <a:srgbClr val="FFC000"/>
            </a:solidFill>
          </a:ln>
        </p:spPr>
        <p:txBody>
          <a:bodyPr wrap="square" rtlCol="0">
            <a:noAutofit/>
          </a:bodyPr>
          <a:p>
            <a:r>
              <a:rPr lang="en-US" altLang="zh-CN" sz="2800" b="1"/>
              <a:t>school name</a:t>
            </a:r>
            <a:endParaRPr lang="en-US" altLang="zh-CN" sz="2800" b="1"/>
          </a:p>
        </p:txBody>
      </p:sp>
      <p:sp>
        <p:nvSpPr>
          <p:cNvPr id="7" name="文本框 6"/>
          <p:cNvSpPr txBox="1"/>
          <p:nvPr>
            <p:custDataLst>
              <p:tags r:id="rId2"/>
            </p:custDataLst>
          </p:nvPr>
        </p:nvSpPr>
        <p:spPr>
          <a:xfrm>
            <a:off x="3395345" y="2621915"/>
            <a:ext cx="1294130" cy="531495"/>
          </a:xfrm>
          <a:prstGeom prst="rect">
            <a:avLst/>
          </a:prstGeom>
          <a:solidFill>
            <a:srgbClr val="FFFF00"/>
          </a:solidFill>
          <a:ln w="38100">
            <a:solidFill>
              <a:srgbClr val="FFC000"/>
            </a:solidFill>
          </a:ln>
        </p:spPr>
        <p:txBody>
          <a:bodyPr wrap="square" rtlCol="0">
            <a:noAutofit/>
          </a:bodyPr>
          <a:p>
            <a:r>
              <a:rPr lang="en-US" altLang="zh-CN" sz="2800" b="1"/>
              <a:t>lessons</a:t>
            </a:r>
            <a:endParaRPr lang="en-US" altLang="zh-CN" sz="2800" b="1"/>
          </a:p>
        </p:txBody>
      </p:sp>
      <p:sp>
        <p:nvSpPr>
          <p:cNvPr id="8" name="文本框 7"/>
          <p:cNvSpPr txBox="1"/>
          <p:nvPr>
            <p:custDataLst>
              <p:tags r:id="rId3"/>
            </p:custDataLst>
          </p:nvPr>
        </p:nvSpPr>
        <p:spPr>
          <a:xfrm>
            <a:off x="3395345" y="3521075"/>
            <a:ext cx="1294130" cy="531495"/>
          </a:xfrm>
          <a:prstGeom prst="rect">
            <a:avLst/>
          </a:prstGeom>
          <a:solidFill>
            <a:srgbClr val="FFFF00"/>
          </a:solidFill>
          <a:ln w="38100">
            <a:solidFill>
              <a:srgbClr val="FFC000"/>
            </a:solidFill>
          </a:ln>
        </p:spPr>
        <p:txBody>
          <a:bodyPr wrap="square" rtlCol="0">
            <a:noAutofit/>
          </a:bodyPr>
          <a:p>
            <a:r>
              <a:rPr lang="en-US" altLang="zh-CN" sz="2800" b="1"/>
              <a:t>friends</a:t>
            </a:r>
            <a:endParaRPr lang="en-US" altLang="zh-CN" sz="2800" b="1"/>
          </a:p>
        </p:txBody>
      </p:sp>
      <p:sp>
        <p:nvSpPr>
          <p:cNvPr id="12" name="文本框 11"/>
          <p:cNvSpPr txBox="1"/>
          <p:nvPr>
            <p:custDataLst>
              <p:tags r:id="rId4"/>
            </p:custDataLst>
          </p:nvPr>
        </p:nvSpPr>
        <p:spPr>
          <a:xfrm>
            <a:off x="3395345" y="4369435"/>
            <a:ext cx="3435350" cy="531495"/>
          </a:xfrm>
          <a:prstGeom prst="rect">
            <a:avLst/>
          </a:prstGeom>
          <a:solidFill>
            <a:srgbClr val="FFFF00"/>
          </a:solidFill>
          <a:ln w="38100">
            <a:solidFill>
              <a:srgbClr val="FFC000"/>
            </a:solidFill>
          </a:ln>
        </p:spPr>
        <p:txBody>
          <a:bodyPr wrap="square" rtlCol="0">
            <a:noAutofit/>
          </a:bodyPr>
          <a:p>
            <a:r>
              <a:rPr lang="en-US" altLang="zh-CN" sz="2800" b="1"/>
              <a:t>after-school activities</a:t>
            </a:r>
            <a:endParaRPr lang="en-US" altLang="zh-CN" sz="2800" b="1"/>
          </a:p>
        </p:txBody>
      </p:sp>
      <p:sp>
        <p:nvSpPr>
          <p:cNvPr id="13" name="文本框 12"/>
          <p:cNvSpPr txBox="1"/>
          <p:nvPr>
            <p:custDataLst>
              <p:tags r:id="rId5"/>
            </p:custDataLst>
          </p:nvPr>
        </p:nvSpPr>
        <p:spPr>
          <a:xfrm>
            <a:off x="3395345" y="5217795"/>
            <a:ext cx="1787525" cy="531495"/>
          </a:xfrm>
          <a:prstGeom prst="rect">
            <a:avLst/>
          </a:prstGeom>
          <a:solidFill>
            <a:srgbClr val="FFFF00"/>
          </a:solidFill>
          <a:ln w="38100">
            <a:solidFill>
              <a:srgbClr val="FFC000"/>
            </a:solidFill>
          </a:ln>
        </p:spPr>
        <p:txBody>
          <a:bodyPr wrap="square" rtlCol="0">
            <a:noAutofit/>
          </a:bodyPr>
          <a:p>
            <a:r>
              <a:rPr lang="en-US" altLang="zh-CN" sz="2800" b="1"/>
              <a:t>feelings</a:t>
            </a:r>
            <a:endParaRPr lang="en-US" altLang="zh-CN" sz="2800" b="1"/>
          </a:p>
        </p:txBody>
      </p:sp>
      <p:sp>
        <p:nvSpPr>
          <p:cNvPr id="14" name="文本框 13"/>
          <p:cNvSpPr txBox="1"/>
          <p:nvPr>
            <p:custDataLst>
              <p:tags r:id="rId6"/>
            </p:custDataLst>
          </p:nvPr>
        </p:nvSpPr>
        <p:spPr>
          <a:xfrm>
            <a:off x="0" y="2905125"/>
            <a:ext cx="2380615" cy="531495"/>
          </a:xfrm>
          <a:prstGeom prst="rect">
            <a:avLst/>
          </a:prstGeom>
          <a:solidFill>
            <a:srgbClr val="FF0000"/>
          </a:solidFill>
          <a:ln w="38100">
            <a:solidFill>
              <a:schemeClr val="accent2"/>
            </a:solidFill>
          </a:ln>
        </p:spPr>
        <p:txBody>
          <a:bodyPr wrap="square" rtlCol="0">
            <a:noAutofit/>
          </a:bodyPr>
          <a:p>
            <a:r>
              <a:rPr lang="en-US" altLang="zh-CN" sz="2800" b="1"/>
              <a:t> My school life</a:t>
            </a:r>
            <a:endParaRPr lang="en-US" altLang="zh-CN" sz="2800" b="1"/>
          </a:p>
        </p:txBody>
      </p:sp>
      <p:sp>
        <p:nvSpPr>
          <p:cNvPr id="15" name="左大括号 14"/>
          <p:cNvSpPr/>
          <p:nvPr/>
        </p:nvSpPr>
        <p:spPr>
          <a:xfrm>
            <a:off x="2629535" y="1927225"/>
            <a:ext cx="678180" cy="3719830"/>
          </a:xfrm>
          <a:prstGeom prst="leftBrace">
            <a:avLst>
              <a:gd name="adj1" fmla="val 8333"/>
              <a:gd name="adj2" fmla="val 34226"/>
            </a:avLst>
          </a:prstGeom>
          <a:ln w="28575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4" name="右箭头 3"/>
          <p:cNvSpPr/>
          <p:nvPr/>
        </p:nvSpPr>
        <p:spPr>
          <a:xfrm>
            <a:off x="4777105" y="2677160"/>
            <a:ext cx="910590" cy="354330"/>
          </a:xfrm>
          <a:prstGeom prst="rightArrow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0" name="右箭头 9"/>
          <p:cNvSpPr/>
          <p:nvPr>
            <p:custDataLst>
              <p:tags r:id="rId7"/>
            </p:custDataLst>
          </p:nvPr>
        </p:nvSpPr>
        <p:spPr>
          <a:xfrm>
            <a:off x="6918325" y="4457700"/>
            <a:ext cx="910590" cy="354330"/>
          </a:xfrm>
          <a:prstGeom prst="rightArrow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1" name="文本框 10"/>
          <p:cNvSpPr txBox="1"/>
          <p:nvPr>
            <p:custDataLst>
              <p:tags r:id="rId8"/>
            </p:custDataLst>
          </p:nvPr>
        </p:nvSpPr>
        <p:spPr>
          <a:xfrm>
            <a:off x="5775325" y="2621915"/>
            <a:ext cx="2772410" cy="53149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noAutofit/>
          </a:bodyPr>
          <a:p>
            <a:r>
              <a:rPr lang="en-US" altLang="zh-CN" sz="2800" b="1"/>
              <a:t>like/dislike&amp;why</a:t>
            </a:r>
            <a:endParaRPr lang="en-US" altLang="zh-CN" sz="2800" b="1"/>
          </a:p>
        </p:txBody>
      </p:sp>
      <p:sp>
        <p:nvSpPr>
          <p:cNvPr id="16" name="文本框 15"/>
          <p:cNvSpPr txBox="1"/>
          <p:nvPr>
            <p:custDataLst>
              <p:tags r:id="rId9"/>
            </p:custDataLst>
          </p:nvPr>
        </p:nvSpPr>
        <p:spPr>
          <a:xfrm>
            <a:off x="7916545" y="4368800"/>
            <a:ext cx="2794635" cy="53149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noAutofit/>
          </a:bodyPr>
          <a:p>
            <a:r>
              <a:rPr lang="en-US" altLang="zh-CN" sz="2800" b="1"/>
              <a:t>like/dislike&amp;why</a:t>
            </a:r>
            <a:endParaRPr lang="en-US" altLang="zh-CN" sz="2800" b="1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900000">
            <a:off x="8544560" y="1965325"/>
            <a:ext cx="3429635" cy="2135505"/>
          </a:xfrm>
          <a:prstGeom prst="rect">
            <a:avLst/>
          </a:prstGeom>
        </p:spPr>
      </p:pic>
      <p:sp>
        <p:nvSpPr>
          <p:cNvPr id="28705" name="Text Box 14"/>
          <p:cNvSpPr/>
          <p:nvPr>
            <p:custDataLst>
              <p:tags r:id="rId11"/>
            </p:custDataLst>
          </p:nvPr>
        </p:nvSpPr>
        <p:spPr>
          <a:xfrm>
            <a:off x="1845945" y="2068830"/>
            <a:ext cx="1549400" cy="706755"/>
          </a:xfrm>
          <a:prstGeom prst="rect">
            <a:avLst/>
          </a:prstGeom>
          <a:solidFill>
            <a:srgbClr val="92D050"/>
          </a:solidFill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zh-CN" sz="2800" b="1">
                <a:solidFill>
                  <a:srgbClr val="000000"/>
                </a:solidFill>
                <a:latin typeface="Times New Roman" panose="02020603050405020304" charset="0"/>
                <a:ea typeface="宋体" panose="02010600030101010101" pitchFamily="2" charset="-122"/>
              </a:rPr>
              <a:t>Student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charset="0"/>
              </a:rPr>
              <a:t>1</a:t>
            </a:r>
            <a:r>
              <a:rPr lang="zh-CN" altLang="zh-CN" sz="4000" b="1">
                <a:solidFill>
                  <a:srgbClr val="000000"/>
                </a:solidFill>
                <a:latin typeface="Times New Roman" panose="02020603050405020304" charset="0"/>
                <a:ea typeface="宋体" panose="02010600030101010101" pitchFamily="2" charset="-122"/>
              </a:rPr>
              <a:t> </a:t>
            </a:r>
            <a:endParaRPr lang="zh-CN" altLang="zh-CN" sz="4000" b="1">
              <a:solidFill>
                <a:srgbClr val="000000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  <p:sp>
        <p:nvSpPr>
          <p:cNvPr id="17" name="Text Box 14"/>
          <p:cNvSpPr/>
          <p:nvPr>
            <p:custDataLst>
              <p:tags r:id="rId12"/>
            </p:custDataLst>
          </p:nvPr>
        </p:nvSpPr>
        <p:spPr>
          <a:xfrm>
            <a:off x="1845945" y="3448685"/>
            <a:ext cx="1549400" cy="706755"/>
          </a:xfrm>
          <a:prstGeom prst="rect">
            <a:avLst/>
          </a:prstGeom>
          <a:solidFill>
            <a:srgbClr val="92D050"/>
          </a:solidFill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zh-CN" sz="2800" b="1">
                <a:solidFill>
                  <a:srgbClr val="000000"/>
                </a:solidFill>
                <a:latin typeface="Times New Roman" panose="02020603050405020304" charset="0"/>
                <a:ea typeface="宋体" panose="02010600030101010101" pitchFamily="2" charset="-122"/>
              </a:rPr>
              <a:t>Student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charset="0"/>
              </a:rPr>
              <a:t>2</a:t>
            </a:r>
            <a:r>
              <a:rPr lang="zh-CN" altLang="zh-CN" sz="4000" b="1">
                <a:solidFill>
                  <a:srgbClr val="000000"/>
                </a:solidFill>
                <a:latin typeface="Times New Roman" panose="02020603050405020304" charset="0"/>
                <a:ea typeface="宋体" panose="02010600030101010101" pitchFamily="2" charset="-122"/>
              </a:rPr>
              <a:t> </a:t>
            </a:r>
            <a:endParaRPr lang="zh-CN" altLang="zh-CN" sz="4000" b="1">
              <a:solidFill>
                <a:srgbClr val="000000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  <p:sp>
        <p:nvSpPr>
          <p:cNvPr id="18" name="Text Box 14"/>
          <p:cNvSpPr/>
          <p:nvPr>
            <p:custDataLst>
              <p:tags r:id="rId13"/>
            </p:custDataLst>
          </p:nvPr>
        </p:nvSpPr>
        <p:spPr>
          <a:xfrm>
            <a:off x="1845945" y="4281805"/>
            <a:ext cx="1549400" cy="706755"/>
          </a:xfrm>
          <a:prstGeom prst="rect">
            <a:avLst/>
          </a:prstGeom>
          <a:solidFill>
            <a:srgbClr val="92D050"/>
          </a:solidFill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zh-CN" sz="2800" b="1">
                <a:solidFill>
                  <a:srgbClr val="000000"/>
                </a:solidFill>
                <a:latin typeface="Times New Roman" panose="02020603050405020304" charset="0"/>
                <a:ea typeface="宋体" panose="02010600030101010101" pitchFamily="2" charset="-122"/>
              </a:rPr>
              <a:t>Student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charset="0"/>
              </a:rPr>
              <a:t>3</a:t>
            </a:r>
            <a:r>
              <a:rPr lang="zh-CN" altLang="zh-CN" sz="4000" b="1">
                <a:solidFill>
                  <a:srgbClr val="000000"/>
                </a:solidFill>
                <a:latin typeface="Times New Roman" panose="02020603050405020304" charset="0"/>
                <a:ea typeface="宋体" panose="02010600030101010101" pitchFamily="2" charset="-122"/>
              </a:rPr>
              <a:t> </a:t>
            </a:r>
            <a:endParaRPr lang="zh-CN" altLang="zh-CN" sz="4000" b="1">
              <a:solidFill>
                <a:srgbClr val="000000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  <p:sp>
        <p:nvSpPr>
          <p:cNvPr id="19" name="Text Box 14"/>
          <p:cNvSpPr/>
          <p:nvPr>
            <p:custDataLst>
              <p:tags r:id="rId14"/>
            </p:custDataLst>
          </p:nvPr>
        </p:nvSpPr>
        <p:spPr>
          <a:xfrm>
            <a:off x="1845945" y="5114925"/>
            <a:ext cx="1549400" cy="706755"/>
          </a:xfrm>
          <a:prstGeom prst="rect">
            <a:avLst/>
          </a:prstGeom>
          <a:solidFill>
            <a:srgbClr val="92D050"/>
          </a:solidFill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zh-CN" sz="2800" b="1">
                <a:solidFill>
                  <a:srgbClr val="000000"/>
                </a:solidFill>
                <a:latin typeface="Times New Roman" panose="02020603050405020304" charset="0"/>
                <a:ea typeface="宋体" panose="02010600030101010101" pitchFamily="2" charset="-122"/>
              </a:rPr>
              <a:t>Student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charset="0"/>
              </a:rPr>
              <a:t>4</a:t>
            </a:r>
            <a:r>
              <a:rPr lang="zh-CN" altLang="zh-CN" sz="4000" b="1">
                <a:solidFill>
                  <a:srgbClr val="000000"/>
                </a:solidFill>
                <a:latin typeface="Times New Roman" panose="02020603050405020304" charset="0"/>
                <a:ea typeface="宋体" panose="02010600030101010101" pitchFamily="2" charset="-122"/>
              </a:rPr>
              <a:t> </a:t>
            </a:r>
            <a:endParaRPr lang="zh-CN" altLang="zh-CN" sz="4000" b="1">
              <a:solidFill>
                <a:srgbClr val="000000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87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500" fill="hold"/>
                                        <p:tgtEl>
                                          <p:spTgt spid="287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12" dur="500" fill="hold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16" dur="500" fill="hold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705" grpId="0" bldLvl="0" animBg="1"/>
      <p:bldP spid="17" grpId="0" bldLvl="0" animBg="1"/>
      <p:bldP spid="18" grpId="0" bldLvl="0" animBg="1"/>
      <p:bldP spid="19" grpId="0" bldLvl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19457" name="内容占位符 6" descr="学校主图"/>
          <p:cNvPicPr>
            <a:picLocks noGrp="1" noChangeAspect="1"/>
          </p:cNvPicPr>
          <p:nvPr>
            <p:custDataLst>
              <p:tags r:id="rId1"/>
            </p:custDataLst>
          </p:nvPr>
        </p:nvPicPr>
        <p:blipFill>
          <a:blip r:embed="rId2">
            <a:alphaModFix amt="31000"/>
          </a:blip>
          <a:stretch>
            <a:fillRect/>
          </a:stretch>
        </p:blipFill>
        <p:spPr>
          <a:xfrm>
            <a:off x="635" y="0"/>
            <a:ext cx="12192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文本框 2"/>
          <p:cNvSpPr txBox="1"/>
          <p:nvPr/>
        </p:nvSpPr>
        <p:spPr>
          <a:xfrm>
            <a:off x="90170" y="71755"/>
            <a:ext cx="12101830" cy="575564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zh-CN" altLang="en-US" sz="2800" b="1"/>
              <a:t>Dear penfriend,</a:t>
            </a:r>
            <a:endParaRPr lang="zh-CN" altLang="en-US" sz="2800" b="1"/>
          </a:p>
          <a:p>
            <a:r>
              <a:rPr lang="en-US" altLang="zh-CN" sz="2800" b="1"/>
              <a:t>        </a:t>
            </a:r>
            <a:r>
              <a:rPr lang="zh-CN" altLang="en-US" sz="2800" b="1"/>
              <a:t>Now I am a student at Binjiang Middle School. I love my school.</a:t>
            </a:r>
            <a:endParaRPr lang="zh-CN" altLang="en-US" sz="2800" b="1"/>
          </a:p>
          <a:p>
            <a:r>
              <a:rPr lang="en-US" altLang="zh-CN" sz="2800" b="1"/>
              <a:t>        </a:t>
            </a:r>
            <a:r>
              <a:rPr lang="zh-CN" altLang="en-US" sz="2800" b="1"/>
              <a:t>Our school starts at _________________</a:t>
            </a:r>
            <a:r>
              <a:rPr lang="en-US" altLang="zh-CN" sz="2800" b="1"/>
              <a:t>_</a:t>
            </a:r>
            <a:r>
              <a:rPr lang="zh-CN" altLang="en-US" sz="2800" b="1"/>
              <a:t>___________________________.</a:t>
            </a:r>
            <a:endParaRPr lang="zh-CN" altLang="en-US" sz="2800" b="1"/>
          </a:p>
          <a:p>
            <a:r>
              <a:rPr sz="2800" b="1"/>
              <a:t>We do _______________________ in the morning because it can help us _________________.  </a:t>
            </a:r>
            <a:r>
              <a:rPr lang="zh-CN" altLang="en-US" sz="2800" b="1"/>
              <a:t>My favourite subject(s) is/are ______________ because _________________</a:t>
            </a:r>
            <a:r>
              <a:rPr lang="en-US" altLang="zh-CN" sz="2800" b="1"/>
              <a:t>__</a:t>
            </a:r>
            <a:r>
              <a:rPr lang="zh-CN" altLang="en-US" sz="2800" b="1"/>
              <a:t>.I dislike_____________ because ___________________.</a:t>
            </a:r>
            <a:endParaRPr lang="zh-CN" altLang="en-US" sz="2800" b="1"/>
          </a:p>
          <a:p>
            <a:r>
              <a:rPr lang="en-US" altLang="zh-CN" sz="2800" b="1"/>
              <a:t>        </a:t>
            </a:r>
            <a:r>
              <a:rPr lang="zh-CN" altLang="en-US" sz="2800" b="1"/>
              <a:t>My teachers and friends are ______________________________________.</a:t>
            </a:r>
            <a:endParaRPr lang="zh-CN" altLang="en-US" sz="2800" b="1"/>
          </a:p>
          <a:p>
            <a:r>
              <a:rPr lang="zh-CN" altLang="en-US" sz="2800" b="1"/>
              <a:t>They often ________________________________________________________.</a:t>
            </a:r>
            <a:endParaRPr lang="zh-CN" altLang="en-US" sz="2800" b="1"/>
          </a:p>
          <a:p>
            <a:r>
              <a:rPr lang="en-US" altLang="zh-CN" sz="2800" b="1"/>
              <a:t>        </a:t>
            </a:r>
            <a:r>
              <a:rPr lang="zh-CN" altLang="en-US" sz="2800" b="1"/>
              <a:t>Between classes, we sometimes ___________________________________.</a:t>
            </a:r>
            <a:endParaRPr lang="zh-CN" altLang="en-US" sz="2800" b="1"/>
          </a:p>
          <a:p>
            <a:r>
              <a:rPr lang="zh-CN" altLang="en-US" sz="2800" b="1"/>
              <a:t>On Tuesday afternoon, we _____________. I</a:t>
            </a:r>
            <a:r>
              <a:rPr lang="en-US" altLang="zh-CN" sz="2800" b="1"/>
              <a:t>’</a:t>
            </a:r>
            <a:r>
              <a:rPr lang="zh-CN" altLang="en-US" sz="2800" b="1"/>
              <a:t>m a member of ________</a:t>
            </a:r>
            <a:r>
              <a:rPr lang="en-US" altLang="zh-CN" sz="2800" b="1"/>
              <a:t>_</a:t>
            </a:r>
            <a:r>
              <a:rPr lang="zh-CN" altLang="en-US" sz="2800" b="1"/>
              <a:t>_______. </a:t>
            </a:r>
            <a:endParaRPr lang="zh-CN" altLang="en-US" sz="2800" b="1"/>
          </a:p>
          <a:p>
            <a:r>
              <a:rPr lang="zh-CN" altLang="en-US" sz="2800" b="1"/>
              <a:t>I like it because ________________________</a:t>
            </a:r>
            <a:r>
              <a:rPr lang="en-US" altLang="zh-CN" sz="2800" b="1"/>
              <a:t>______</a:t>
            </a:r>
            <a:r>
              <a:rPr lang="zh-CN" altLang="en-US" sz="2800" b="1"/>
              <a:t>__________________</a:t>
            </a:r>
            <a:r>
              <a:rPr lang="en-US" altLang="zh-CN" sz="2800" b="1"/>
              <a:t>_</a:t>
            </a:r>
            <a:r>
              <a:rPr lang="zh-CN" altLang="en-US" sz="2800" b="1"/>
              <a:t>____.</a:t>
            </a:r>
            <a:endParaRPr lang="zh-CN" altLang="en-US" sz="2800" b="1"/>
          </a:p>
          <a:p>
            <a:r>
              <a:rPr lang="en-US" altLang="zh-CN" sz="2800" b="1"/>
              <a:t>        </a:t>
            </a:r>
            <a:r>
              <a:rPr lang="zh-CN" altLang="en-US" sz="2800" b="1"/>
              <a:t>We always have a good time at school. It</a:t>
            </a:r>
            <a:r>
              <a:rPr lang="en-US" altLang="zh-CN" sz="2800" b="1"/>
              <a:t>’</a:t>
            </a:r>
            <a:r>
              <a:rPr lang="zh-CN" altLang="en-US" sz="2800" b="1"/>
              <a:t>s ______ to study in a school like this.</a:t>
            </a:r>
            <a:endParaRPr lang="zh-CN" altLang="en-US" sz="2800" b="1"/>
          </a:p>
          <a:p>
            <a:r>
              <a:rPr lang="en-US" altLang="zh-CN" sz="2800" b="1"/>
              <a:t>Best wishes,</a:t>
            </a:r>
            <a:endParaRPr lang="en-US" altLang="zh-CN" sz="2800" b="1"/>
          </a:p>
          <a:p>
            <a:r>
              <a:rPr lang="en-US" altLang="zh-CN" sz="2800" b="1"/>
              <a:t>__________</a:t>
            </a:r>
            <a:endParaRPr lang="zh-CN" altLang="en-US" sz="2800" b="1"/>
          </a:p>
          <a:p>
            <a:r>
              <a:rPr lang="zh-CN" altLang="en-US"/>
              <a:t>                                                       </a:t>
            </a:r>
            <a:endParaRPr lang="zh-CN" altLang="en-US"/>
          </a:p>
        </p:txBody>
      </p:sp>
      <p:pic>
        <p:nvPicPr>
          <p:cNvPr id="17" name="图片 16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9718040" y="5294630"/>
            <a:ext cx="2045970" cy="143700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组合 2"/>
          <p:cNvGrpSpPr/>
          <p:nvPr/>
        </p:nvGrpSpPr>
        <p:grpSpPr>
          <a:xfrm>
            <a:off x="9737725" y="831215"/>
            <a:ext cx="872490" cy="1189990"/>
            <a:chOff x="13675" y="1111"/>
            <a:chExt cx="2188" cy="3339"/>
          </a:xfrm>
        </p:grpSpPr>
        <p:sp>
          <p:nvSpPr>
            <p:cNvPr id="6" name="Freeform 20"/>
            <p:cNvSpPr>
              <a:spLocks noEditPoints="1"/>
            </p:cNvSpPr>
            <p:nvPr/>
          </p:nvSpPr>
          <p:spPr bwMode="auto">
            <a:xfrm>
              <a:off x="13757" y="1634"/>
              <a:ext cx="1805" cy="2549"/>
            </a:xfrm>
            <a:custGeom>
              <a:avLst/>
              <a:gdLst>
                <a:gd name="T0" fmla="*/ 196 w 197"/>
                <a:gd name="T1" fmla="*/ 116 h 278"/>
                <a:gd name="T2" fmla="*/ 183 w 197"/>
                <a:gd name="T3" fmla="*/ 67 h 278"/>
                <a:gd name="T4" fmla="*/ 94 w 197"/>
                <a:gd name="T5" fmla="*/ 20 h 278"/>
                <a:gd name="T6" fmla="*/ 20 w 197"/>
                <a:gd name="T7" fmla="*/ 75 h 278"/>
                <a:gd name="T8" fmla="*/ 19 w 197"/>
                <a:gd name="T9" fmla="*/ 78 h 278"/>
                <a:gd name="T10" fmla="*/ 9 w 197"/>
                <a:gd name="T11" fmla="*/ 108 h 278"/>
                <a:gd name="T12" fmla="*/ 15 w 197"/>
                <a:gd name="T13" fmla="*/ 172 h 278"/>
                <a:gd name="T14" fmla="*/ 27 w 197"/>
                <a:gd name="T15" fmla="*/ 207 h 278"/>
                <a:gd name="T16" fmla="*/ 33 w 197"/>
                <a:gd name="T17" fmla="*/ 238 h 278"/>
                <a:gd name="T18" fmla="*/ 32 w 197"/>
                <a:gd name="T19" fmla="*/ 239 h 278"/>
                <a:gd name="T20" fmla="*/ 32 w 197"/>
                <a:gd name="T21" fmla="*/ 243 h 278"/>
                <a:gd name="T22" fmla="*/ 32 w 197"/>
                <a:gd name="T23" fmla="*/ 257 h 278"/>
                <a:gd name="T24" fmla="*/ 35 w 197"/>
                <a:gd name="T25" fmla="*/ 263 h 278"/>
                <a:gd name="T26" fmla="*/ 56 w 197"/>
                <a:gd name="T27" fmla="*/ 266 h 278"/>
                <a:gd name="T28" fmla="*/ 71 w 197"/>
                <a:gd name="T29" fmla="*/ 270 h 278"/>
                <a:gd name="T30" fmla="*/ 78 w 197"/>
                <a:gd name="T31" fmla="*/ 273 h 278"/>
                <a:gd name="T32" fmla="*/ 88 w 197"/>
                <a:gd name="T33" fmla="*/ 276 h 278"/>
                <a:gd name="T34" fmla="*/ 100 w 197"/>
                <a:gd name="T35" fmla="*/ 271 h 278"/>
                <a:gd name="T36" fmla="*/ 109 w 197"/>
                <a:gd name="T37" fmla="*/ 266 h 278"/>
                <a:gd name="T38" fmla="*/ 138 w 197"/>
                <a:gd name="T39" fmla="*/ 218 h 278"/>
                <a:gd name="T40" fmla="*/ 139 w 197"/>
                <a:gd name="T41" fmla="*/ 216 h 278"/>
                <a:gd name="T42" fmla="*/ 140 w 197"/>
                <a:gd name="T43" fmla="*/ 214 h 278"/>
                <a:gd name="T44" fmla="*/ 186 w 197"/>
                <a:gd name="T45" fmla="*/ 171 h 278"/>
                <a:gd name="T46" fmla="*/ 190 w 197"/>
                <a:gd name="T47" fmla="*/ 155 h 278"/>
                <a:gd name="T48" fmla="*/ 196 w 197"/>
                <a:gd name="T49" fmla="*/ 135 h 278"/>
                <a:gd name="T50" fmla="*/ 196 w 197"/>
                <a:gd name="T51" fmla="*/ 116 h 278"/>
                <a:gd name="T52" fmla="*/ 133 w 197"/>
                <a:gd name="T53" fmla="*/ 184 h 278"/>
                <a:gd name="T54" fmla="*/ 134 w 197"/>
                <a:gd name="T55" fmla="*/ 182 h 278"/>
                <a:gd name="T56" fmla="*/ 144 w 197"/>
                <a:gd name="T57" fmla="*/ 175 h 278"/>
                <a:gd name="T58" fmla="*/ 135 w 197"/>
                <a:gd name="T59" fmla="*/ 184 h 278"/>
                <a:gd name="T60" fmla="*/ 133 w 197"/>
                <a:gd name="T61" fmla="*/ 184 h 2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197" h="278">
                  <a:moveTo>
                    <a:pt x="196" y="116"/>
                  </a:moveTo>
                  <a:cubicBezTo>
                    <a:pt x="197" y="100"/>
                    <a:pt x="193" y="83"/>
                    <a:pt x="183" y="67"/>
                  </a:cubicBezTo>
                  <a:cubicBezTo>
                    <a:pt x="167" y="39"/>
                    <a:pt x="128" y="0"/>
                    <a:pt x="94" y="20"/>
                  </a:cubicBezTo>
                  <a:cubicBezTo>
                    <a:pt x="62" y="19"/>
                    <a:pt x="32" y="46"/>
                    <a:pt x="20" y="75"/>
                  </a:cubicBezTo>
                  <a:cubicBezTo>
                    <a:pt x="20" y="76"/>
                    <a:pt x="19" y="77"/>
                    <a:pt x="19" y="78"/>
                  </a:cubicBezTo>
                  <a:cubicBezTo>
                    <a:pt x="14" y="87"/>
                    <a:pt x="10" y="98"/>
                    <a:pt x="9" y="108"/>
                  </a:cubicBezTo>
                  <a:cubicBezTo>
                    <a:pt x="0" y="125"/>
                    <a:pt x="5" y="149"/>
                    <a:pt x="15" y="172"/>
                  </a:cubicBezTo>
                  <a:cubicBezTo>
                    <a:pt x="17" y="184"/>
                    <a:pt x="21" y="196"/>
                    <a:pt x="27" y="207"/>
                  </a:cubicBezTo>
                  <a:cubicBezTo>
                    <a:pt x="27" y="218"/>
                    <a:pt x="28" y="229"/>
                    <a:pt x="33" y="238"/>
                  </a:cubicBezTo>
                  <a:cubicBezTo>
                    <a:pt x="32" y="239"/>
                    <a:pt x="32" y="239"/>
                    <a:pt x="32" y="239"/>
                  </a:cubicBezTo>
                  <a:cubicBezTo>
                    <a:pt x="32" y="240"/>
                    <a:pt x="32" y="242"/>
                    <a:pt x="32" y="243"/>
                  </a:cubicBezTo>
                  <a:cubicBezTo>
                    <a:pt x="29" y="247"/>
                    <a:pt x="29" y="253"/>
                    <a:pt x="32" y="257"/>
                  </a:cubicBezTo>
                  <a:cubicBezTo>
                    <a:pt x="33" y="259"/>
                    <a:pt x="34" y="261"/>
                    <a:pt x="35" y="263"/>
                  </a:cubicBezTo>
                  <a:cubicBezTo>
                    <a:pt x="39" y="273"/>
                    <a:pt x="52" y="272"/>
                    <a:pt x="56" y="266"/>
                  </a:cubicBezTo>
                  <a:cubicBezTo>
                    <a:pt x="61" y="267"/>
                    <a:pt x="66" y="268"/>
                    <a:pt x="71" y="270"/>
                  </a:cubicBezTo>
                  <a:cubicBezTo>
                    <a:pt x="72" y="272"/>
                    <a:pt x="75" y="273"/>
                    <a:pt x="78" y="273"/>
                  </a:cubicBezTo>
                  <a:cubicBezTo>
                    <a:pt x="81" y="274"/>
                    <a:pt x="85" y="275"/>
                    <a:pt x="88" y="276"/>
                  </a:cubicBezTo>
                  <a:cubicBezTo>
                    <a:pt x="93" y="278"/>
                    <a:pt x="98" y="275"/>
                    <a:pt x="100" y="271"/>
                  </a:cubicBezTo>
                  <a:cubicBezTo>
                    <a:pt x="103" y="271"/>
                    <a:pt x="106" y="269"/>
                    <a:pt x="109" y="266"/>
                  </a:cubicBezTo>
                  <a:cubicBezTo>
                    <a:pt x="119" y="250"/>
                    <a:pt x="130" y="235"/>
                    <a:pt x="138" y="218"/>
                  </a:cubicBezTo>
                  <a:cubicBezTo>
                    <a:pt x="138" y="217"/>
                    <a:pt x="139" y="216"/>
                    <a:pt x="139" y="216"/>
                  </a:cubicBezTo>
                  <a:cubicBezTo>
                    <a:pt x="139" y="215"/>
                    <a:pt x="140" y="215"/>
                    <a:pt x="140" y="214"/>
                  </a:cubicBezTo>
                  <a:cubicBezTo>
                    <a:pt x="160" y="208"/>
                    <a:pt x="177" y="194"/>
                    <a:pt x="186" y="171"/>
                  </a:cubicBezTo>
                  <a:cubicBezTo>
                    <a:pt x="188" y="166"/>
                    <a:pt x="189" y="161"/>
                    <a:pt x="190" y="155"/>
                  </a:cubicBezTo>
                  <a:cubicBezTo>
                    <a:pt x="193" y="149"/>
                    <a:pt x="195" y="142"/>
                    <a:pt x="196" y="135"/>
                  </a:cubicBezTo>
                  <a:cubicBezTo>
                    <a:pt x="196" y="129"/>
                    <a:pt x="196" y="122"/>
                    <a:pt x="196" y="116"/>
                  </a:cubicBezTo>
                  <a:close/>
                  <a:moveTo>
                    <a:pt x="133" y="184"/>
                  </a:moveTo>
                  <a:cubicBezTo>
                    <a:pt x="133" y="183"/>
                    <a:pt x="133" y="183"/>
                    <a:pt x="134" y="182"/>
                  </a:cubicBezTo>
                  <a:cubicBezTo>
                    <a:pt x="137" y="180"/>
                    <a:pt x="140" y="177"/>
                    <a:pt x="144" y="175"/>
                  </a:cubicBezTo>
                  <a:cubicBezTo>
                    <a:pt x="141" y="178"/>
                    <a:pt x="138" y="181"/>
                    <a:pt x="135" y="184"/>
                  </a:cubicBezTo>
                  <a:cubicBezTo>
                    <a:pt x="134" y="184"/>
                    <a:pt x="133" y="184"/>
                    <a:pt x="133" y="184"/>
                  </a:cubicBezTo>
                  <a:close/>
                </a:path>
              </a:pathLst>
            </a:custGeom>
            <a:solidFill>
              <a:srgbClr val="F9E78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ea typeface="汉仪黑荔枝体简" panose="00020600040101010101" pitchFamily="18" charset="-122"/>
              </a:endParaRPr>
            </a:p>
          </p:txBody>
        </p:sp>
        <p:sp>
          <p:nvSpPr>
            <p:cNvPr id="34" name="Freeform 52">
              <a:hlinkClick r:id="rId1" action="ppaction://hlinkfile"/>
            </p:cNvPr>
            <p:cNvSpPr>
              <a:spLocks noEditPoints="1"/>
            </p:cNvSpPr>
            <p:nvPr/>
          </p:nvSpPr>
          <p:spPr bwMode="auto">
            <a:xfrm>
              <a:off x="13675" y="1836"/>
              <a:ext cx="1976" cy="2615"/>
            </a:xfrm>
            <a:custGeom>
              <a:avLst/>
              <a:gdLst>
                <a:gd name="T0" fmla="*/ 215 w 216"/>
                <a:gd name="T1" fmla="*/ 114 h 285"/>
                <a:gd name="T2" fmla="*/ 18 w 216"/>
                <a:gd name="T3" fmla="*/ 82 h 285"/>
                <a:gd name="T4" fmla="*/ 37 w 216"/>
                <a:gd name="T5" fmla="*/ 178 h 285"/>
                <a:gd name="T6" fmla="*/ 22 w 216"/>
                <a:gd name="T7" fmla="*/ 207 h 285"/>
                <a:gd name="T8" fmla="*/ 19 w 216"/>
                <a:gd name="T9" fmla="*/ 230 h 285"/>
                <a:gd name="T10" fmla="*/ 1 w 216"/>
                <a:gd name="T11" fmla="*/ 241 h 285"/>
                <a:gd name="T12" fmla="*/ 59 w 216"/>
                <a:gd name="T13" fmla="*/ 278 h 285"/>
                <a:gd name="T14" fmla="*/ 134 w 216"/>
                <a:gd name="T15" fmla="*/ 268 h 285"/>
                <a:gd name="T16" fmla="*/ 130 w 216"/>
                <a:gd name="T17" fmla="*/ 260 h 285"/>
                <a:gd name="T18" fmla="*/ 140 w 216"/>
                <a:gd name="T19" fmla="*/ 253 h 285"/>
                <a:gd name="T20" fmla="*/ 135 w 216"/>
                <a:gd name="T21" fmla="*/ 236 h 285"/>
                <a:gd name="T22" fmla="*/ 183 w 216"/>
                <a:gd name="T23" fmla="*/ 190 h 285"/>
                <a:gd name="T24" fmla="*/ 21 w 216"/>
                <a:gd name="T25" fmla="*/ 252 h 285"/>
                <a:gd name="T26" fmla="*/ 25 w 216"/>
                <a:gd name="T27" fmla="*/ 236 h 285"/>
                <a:gd name="T28" fmla="*/ 25 w 216"/>
                <a:gd name="T29" fmla="*/ 243 h 285"/>
                <a:gd name="T30" fmla="*/ 30 w 216"/>
                <a:gd name="T31" fmla="*/ 245 h 285"/>
                <a:gd name="T32" fmla="*/ 35 w 216"/>
                <a:gd name="T33" fmla="*/ 243 h 285"/>
                <a:gd name="T34" fmla="*/ 38 w 216"/>
                <a:gd name="T35" fmla="*/ 245 h 285"/>
                <a:gd name="T36" fmla="*/ 39 w 216"/>
                <a:gd name="T37" fmla="*/ 262 h 285"/>
                <a:gd name="T38" fmla="*/ 45 w 216"/>
                <a:gd name="T39" fmla="*/ 264 h 285"/>
                <a:gd name="T40" fmla="*/ 47 w 216"/>
                <a:gd name="T41" fmla="*/ 250 h 285"/>
                <a:gd name="T42" fmla="*/ 59 w 216"/>
                <a:gd name="T43" fmla="*/ 266 h 285"/>
                <a:gd name="T44" fmla="*/ 45 w 216"/>
                <a:gd name="T45" fmla="*/ 264 h 285"/>
                <a:gd name="T46" fmla="*/ 86 w 216"/>
                <a:gd name="T47" fmla="*/ 154 h 285"/>
                <a:gd name="T48" fmla="*/ 83 w 216"/>
                <a:gd name="T49" fmla="*/ 222 h 285"/>
                <a:gd name="T50" fmla="*/ 63 w 216"/>
                <a:gd name="T51" fmla="*/ 270 h 285"/>
                <a:gd name="T52" fmla="*/ 65 w 216"/>
                <a:gd name="T53" fmla="*/ 257 h 285"/>
                <a:gd name="T54" fmla="*/ 78 w 216"/>
                <a:gd name="T55" fmla="*/ 264 h 285"/>
                <a:gd name="T56" fmla="*/ 63 w 216"/>
                <a:gd name="T57" fmla="*/ 270 h 285"/>
                <a:gd name="T58" fmla="*/ 84 w 216"/>
                <a:gd name="T59" fmla="*/ 261 h 285"/>
                <a:gd name="T60" fmla="*/ 95 w 216"/>
                <a:gd name="T61" fmla="*/ 262 h 285"/>
                <a:gd name="T62" fmla="*/ 94 w 216"/>
                <a:gd name="T63" fmla="*/ 274 h 285"/>
                <a:gd name="T64" fmla="*/ 100 w 216"/>
                <a:gd name="T65" fmla="*/ 274 h 285"/>
                <a:gd name="T66" fmla="*/ 100 w 216"/>
                <a:gd name="T67" fmla="*/ 262 h 285"/>
                <a:gd name="T68" fmla="*/ 107 w 216"/>
                <a:gd name="T69" fmla="*/ 262 h 285"/>
                <a:gd name="T70" fmla="*/ 111 w 216"/>
                <a:gd name="T71" fmla="*/ 262 h 285"/>
                <a:gd name="T72" fmla="*/ 100 w 216"/>
                <a:gd name="T73" fmla="*/ 274 h 285"/>
                <a:gd name="T74" fmla="*/ 117 w 216"/>
                <a:gd name="T75" fmla="*/ 272 h 285"/>
                <a:gd name="T76" fmla="*/ 117 w 216"/>
                <a:gd name="T77" fmla="*/ 262 h 285"/>
                <a:gd name="T78" fmla="*/ 123 w 216"/>
                <a:gd name="T79" fmla="*/ 269 h 285"/>
                <a:gd name="T80" fmla="*/ 117 w 216"/>
                <a:gd name="T81" fmla="*/ 231 h 285"/>
                <a:gd name="T82" fmla="*/ 105 w 216"/>
                <a:gd name="T83" fmla="*/ 158 h 285"/>
                <a:gd name="T84" fmla="*/ 137 w 216"/>
                <a:gd name="T85" fmla="*/ 108 h 285"/>
                <a:gd name="T86" fmla="*/ 98 w 216"/>
                <a:gd name="T87" fmla="*/ 148 h 285"/>
                <a:gd name="T88" fmla="*/ 78 w 216"/>
                <a:gd name="T89" fmla="*/ 91 h 285"/>
                <a:gd name="T90" fmla="*/ 80 w 216"/>
                <a:gd name="T91" fmla="*/ 150 h 285"/>
                <a:gd name="T92" fmla="*/ 51 w 216"/>
                <a:gd name="T93" fmla="*/ 214 h 285"/>
                <a:gd name="T94" fmla="*/ 28 w 216"/>
                <a:gd name="T95" fmla="*/ 110 h 285"/>
                <a:gd name="T96" fmla="*/ 195 w 216"/>
                <a:gd name="T97" fmla="*/ 142 h 285"/>
                <a:gd name="T98" fmla="*/ 109 w 216"/>
                <a:gd name="T99" fmla="*/ 148 h 285"/>
                <a:gd name="T100" fmla="*/ 133 w 216"/>
                <a:gd name="T101" fmla="*/ 125 h 285"/>
                <a:gd name="T102" fmla="*/ 109 w 216"/>
                <a:gd name="T103" fmla="*/ 148 h 285"/>
                <a:gd name="T104" fmla="*/ 73 w 216"/>
                <a:gd name="T105" fmla="*/ 124 h 285"/>
                <a:gd name="T106" fmla="*/ 82 w 216"/>
                <a:gd name="T107" fmla="*/ 138 h 2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216" h="285">
                  <a:moveTo>
                    <a:pt x="183" y="190"/>
                  </a:moveTo>
                  <a:cubicBezTo>
                    <a:pt x="206" y="172"/>
                    <a:pt x="214" y="143"/>
                    <a:pt x="215" y="114"/>
                  </a:cubicBezTo>
                  <a:cubicBezTo>
                    <a:pt x="216" y="53"/>
                    <a:pt x="176" y="0"/>
                    <a:pt x="113" y="1"/>
                  </a:cubicBezTo>
                  <a:cubicBezTo>
                    <a:pt x="66" y="2"/>
                    <a:pt x="31" y="39"/>
                    <a:pt x="18" y="82"/>
                  </a:cubicBezTo>
                  <a:cubicBezTo>
                    <a:pt x="12" y="103"/>
                    <a:pt x="13" y="127"/>
                    <a:pt x="20" y="148"/>
                  </a:cubicBezTo>
                  <a:cubicBezTo>
                    <a:pt x="24" y="159"/>
                    <a:pt x="30" y="169"/>
                    <a:pt x="37" y="178"/>
                  </a:cubicBezTo>
                  <a:cubicBezTo>
                    <a:pt x="45" y="187"/>
                    <a:pt x="45" y="200"/>
                    <a:pt x="43" y="212"/>
                  </a:cubicBezTo>
                  <a:cubicBezTo>
                    <a:pt x="36" y="211"/>
                    <a:pt x="29" y="209"/>
                    <a:pt x="22" y="207"/>
                  </a:cubicBezTo>
                  <a:cubicBezTo>
                    <a:pt x="15" y="206"/>
                    <a:pt x="7" y="213"/>
                    <a:pt x="11" y="220"/>
                  </a:cubicBezTo>
                  <a:cubicBezTo>
                    <a:pt x="14" y="224"/>
                    <a:pt x="16" y="227"/>
                    <a:pt x="19" y="230"/>
                  </a:cubicBezTo>
                  <a:cubicBezTo>
                    <a:pt x="14" y="231"/>
                    <a:pt x="8" y="233"/>
                    <a:pt x="2" y="236"/>
                  </a:cubicBezTo>
                  <a:cubicBezTo>
                    <a:pt x="0" y="237"/>
                    <a:pt x="0" y="239"/>
                    <a:pt x="1" y="241"/>
                  </a:cubicBezTo>
                  <a:cubicBezTo>
                    <a:pt x="13" y="258"/>
                    <a:pt x="34" y="271"/>
                    <a:pt x="58" y="277"/>
                  </a:cubicBezTo>
                  <a:cubicBezTo>
                    <a:pt x="59" y="278"/>
                    <a:pt x="59" y="278"/>
                    <a:pt x="59" y="278"/>
                  </a:cubicBezTo>
                  <a:cubicBezTo>
                    <a:pt x="84" y="285"/>
                    <a:pt x="113" y="284"/>
                    <a:pt x="132" y="273"/>
                  </a:cubicBezTo>
                  <a:cubicBezTo>
                    <a:pt x="134" y="272"/>
                    <a:pt x="135" y="269"/>
                    <a:pt x="134" y="268"/>
                  </a:cubicBezTo>
                  <a:cubicBezTo>
                    <a:pt x="132" y="265"/>
                    <a:pt x="130" y="263"/>
                    <a:pt x="128" y="261"/>
                  </a:cubicBezTo>
                  <a:cubicBezTo>
                    <a:pt x="129" y="260"/>
                    <a:pt x="130" y="260"/>
                    <a:pt x="130" y="260"/>
                  </a:cubicBezTo>
                  <a:cubicBezTo>
                    <a:pt x="134" y="260"/>
                    <a:pt x="136" y="258"/>
                    <a:pt x="137" y="255"/>
                  </a:cubicBezTo>
                  <a:cubicBezTo>
                    <a:pt x="138" y="255"/>
                    <a:pt x="139" y="254"/>
                    <a:pt x="140" y="253"/>
                  </a:cubicBezTo>
                  <a:cubicBezTo>
                    <a:pt x="146" y="250"/>
                    <a:pt x="146" y="240"/>
                    <a:pt x="138" y="237"/>
                  </a:cubicBezTo>
                  <a:cubicBezTo>
                    <a:pt x="137" y="237"/>
                    <a:pt x="136" y="237"/>
                    <a:pt x="135" y="236"/>
                  </a:cubicBezTo>
                  <a:cubicBezTo>
                    <a:pt x="138" y="228"/>
                    <a:pt x="141" y="221"/>
                    <a:pt x="149" y="215"/>
                  </a:cubicBezTo>
                  <a:cubicBezTo>
                    <a:pt x="160" y="206"/>
                    <a:pt x="172" y="199"/>
                    <a:pt x="183" y="190"/>
                  </a:cubicBezTo>
                  <a:close/>
                  <a:moveTo>
                    <a:pt x="25" y="243"/>
                  </a:moveTo>
                  <a:cubicBezTo>
                    <a:pt x="23" y="245"/>
                    <a:pt x="22" y="249"/>
                    <a:pt x="21" y="252"/>
                  </a:cubicBezTo>
                  <a:cubicBezTo>
                    <a:pt x="16" y="248"/>
                    <a:pt x="12" y="244"/>
                    <a:pt x="8" y="240"/>
                  </a:cubicBezTo>
                  <a:cubicBezTo>
                    <a:pt x="6" y="238"/>
                    <a:pt x="16" y="237"/>
                    <a:pt x="25" y="236"/>
                  </a:cubicBezTo>
                  <a:cubicBezTo>
                    <a:pt x="26" y="236"/>
                    <a:pt x="27" y="237"/>
                    <a:pt x="28" y="238"/>
                  </a:cubicBezTo>
                  <a:cubicBezTo>
                    <a:pt x="27" y="239"/>
                    <a:pt x="26" y="241"/>
                    <a:pt x="25" y="243"/>
                  </a:cubicBezTo>
                  <a:close/>
                  <a:moveTo>
                    <a:pt x="26" y="255"/>
                  </a:moveTo>
                  <a:cubicBezTo>
                    <a:pt x="28" y="252"/>
                    <a:pt x="29" y="248"/>
                    <a:pt x="30" y="245"/>
                  </a:cubicBezTo>
                  <a:cubicBezTo>
                    <a:pt x="30" y="244"/>
                    <a:pt x="30" y="243"/>
                    <a:pt x="31" y="242"/>
                  </a:cubicBezTo>
                  <a:cubicBezTo>
                    <a:pt x="32" y="242"/>
                    <a:pt x="34" y="243"/>
                    <a:pt x="35" y="243"/>
                  </a:cubicBezTo>
                  <a:cubicBezTo>
                    <a:pt x="36" y="244"/>
                    <a:pt x="36" y="244"/>
                    <a:pt x="37" y="245"/>
                  </a:cubicBezTo>
                  <a:cubicBezTo>
                    <a:pt x="37" y="245"/>
                    <a:pt x="38" y="245"/>
                    <a:pt x="38" y="245"/>
                  </a:cubicBezTo>
                  <a:cubicBezTo>
                    <a:pt x="40" y="246"/>
                    <a:pt x="41" y="247"/>
                    <a:pt x="43" y="248"/>
                  </a:cubicBezTo>
                  <a:cubicBezTo>
                    <a:pt x="41" y="252"/>
                    <a:pt x="39" y="257"/>
                    <a:pt x="39" y="262"/>
                  </a:cubicBezTo>
                  <a:cubicBezTo>
                    <a:pt x="35" y="260"/>
                    <a:pt x="30" y="258"/>
                    <a:pt x="26" y="255"/>
                  </a:cubicBezTo>
                  <a:close/>
                  <a:moveTo>
                    <a:pt x="45" y="264"/>
                  </a:moveTo>
                  <a:cubicBezTo>
                    <a:pt x="46" y="262"/>
                    <a:pt x="46" y="259"/>
                    <a:pt x="46" y="257"/>
                  </a:cubicBezTo>
                  <a:cubicBezTo>
                    <a:pt x="46" y="255"/>
                    <a:pt x="47" y="252"/>
                    <a:pt x="47" y="250"/>
                  </a:cubicBezTo>
                  <a:cubicBezTo>
                    <a:pt x="52" y="252"/>
                    <a:pt x="57" y="254"/>
                    <a:pt x="61" y="256"/>
                  </a:cubicBezTo>
                  <a:cubicBezTo>
                    <a:pt x="61" y="259"/>
                    <a:pt x="60" y="262"/>
                    <a:pt x="59" y="266"/>
                  </a:cubicBezTo>
                  <a:cubicBezTo>
                    <a:pt x="59" y="267"/>
                    <a:pt x="58" y="268"/>
                    <a:pt x="58" y="269"/>
                  </a:cubicBezTo>
                  <a:cubicBezTo>
                    <a:pt x="54" y="268"/>
                    <a:pt x="49" y="266"/>
                    <a:pt x="45" y="264"/>
                  </a:cubicBezTo>
                  <a:close/>
                  <a:moveTo>
                    <a:pt x="68" y="218"/>
                  </a:moveTo>
                  <a:cubicBezTo>
                    <a:pt x="77" y="198"/>
                    <a:pt x="83" y="174"/>
                    <a:pt x="86" y="154"/>
                  </a:cubicBezTo>
                  <a:cubicBezTo>
                    <a:pt x="89" y="155"/>
                    <a:pt x="92" y="156"/>
                    <a:pt x="95" y="157"/>
                  </a:cubicBezTo>
                  <a:cubicBezTo>
                    <a:pt x="88" y="178"/>
                    <a:pt x="85" y="200"/>
                    <a:pt x="83" y="222"/>
                  </a:cubicBezTo>
                  <a:cubicBezTo>
                    <a:pt x="78" y="221"/>
                    <a:pt x="73" y="220"/>
                    <a:pt x="68" y="218"/>
                  </a:cubicBezTo>
                  <a:close/>
                  <a:moveTo>
                    <a:pt x="63" y="270"/>
                  </a:moveTo>
                  <a:cubicBezTo>
                    <a:pt x="63" y="269"/>
                    <a:pt x="63" y="268"/>
                    <a:pt x="64" y="267"/>
                  </a:cubicBezTo>
                  <a:cubicBezTo>
                    <a:pt x="64" y="264"/>
                    <a:pt x="65" y="260"/>
                    <a:pt x="65" y="257"/>
                  </a:cubicBezTo>
                  <a:cubicBezTo>
                    <a:pt x="69" y="258"/>
                    <a:pt x="74" y="259"/>
                    <a:pt x="79" y="260"/>
                  </a:cubicBezTo>
                  <a:cubicBezTo>
                    <a:pt x="78" y="261"/>
                    <a:pt x="78" y="263"/>
                    <a:pt x="78" y="264"/>
                  </a:cubicBezTo>
                  <a:cubicBezTo>
                    <a:pt x="77" y="267"/>
                    <a:pt x="76" y="270"/>
                    <a:pt x="76" y="273"/>
                  </a:cubicBezTo>
                  <a:cubicBezTo>
                    <a:pt x="71" y="272"/>
                    <a:pt x="67" y="271"/>
                    <a:pt x="63" y="270"/>
                  </a:cubicBezTo>
                  <a:close/>
                  <a:moveTo>
                    <a:pt x="82" y="274"/>
                  </a:moveTo>
                  <a:cubicBezTo>
                    <a:pt x="83" y="270"/>
                    <a:pt x="83" y="265"/>
                    <a:pt x="84" y="261"/>
                  </a:cubicBezTo>
                  <a:cubicBezTo>
                    <a:pt x="87" y="261"/>
                    <a:pt x="90" y="262"/>
                    <a:pt x="93" y="262"/>
                  </a:cubicBezTo>
                  <a:cubicBezTo>
                    <a:pt x="94" y="262"/>
                    <a:pt x="94" y="262"/>
                    <a:pt x="95" y="262"/>
                  </a:cubicBezTo>
                  <a:cubicBezTo>
                    <a:pt x="95" y="263"/>
                    <a:pt x="95" y="264"/>
                    <a:pt x="95" y="265"/>
                  </a:cubicBezTo>
                  <a:cubicBezTo>
                    <a:pt x="94" y="268"/>
                    <a:pt x="94" y="271"/>
                    <a:pt x="94" y="274"/>
                  </a:cubicBezTo>
                  <a:cubicBezTo>
                    <a:pt x="90" y="274"/>
                    <a:pt x="86" y="274"/>
                    <a:pt x="82" y="274"/>
                  </a:cubicBezTo>
                  <a:close/>
                  <a:moveTo>
                    <a:pt x="100" y="274"/>
                  </a:moveTo>
                  <a:cubicBezTo>
                    <a:pt x="100" y="272"/>
                    <a:pt x="100" y="271"/>
                    <a:pt x="100" y="269"/>
                  </a:cubicBezTo>
                  <a:cubicBezTo>
                    <a:pt x="100" y="267"/>
                    <a:pt x="100" y="265"/>
                    <a:pt x="100" y="262"/>
                  </a:cubicBezTo>
                  <a:cubicBezTo>
                    <a:pt x="102" y="262"/>
                    <a:pt x="104" y="262"/>
                    <a:pt x="106" y="262"/>
                  </a:cubicBezTo>
                  <a:cubicBezTo>
                    <a:pt x="107" y="262"/>
                    <a:pt x="107" y="262"/>
                    <a:pt x="107" y="262"/>
                  </a:cubicBezTo>
                  <a:cubicBezTo>
                    <a:pt x="108" y="262"/>
                    <a:pt x="109" y="262"/>
                    <a:pt x="110" y="262"/>
                  </a:cubicBezTo>
                  <a:cubicBezTo>
                    <a:pt x="110" y="262"/>
                    <a:pt x="111" y="262"/>
                    <a:pt x="111" y="262"/>
                  </a:cubicBezTo>
                  <a:cubicBezTo>
                    <a:pt x="111" y="266"/>
                    <a:pt x="111" y="269"/>
                    <a:pt x="111" y="273"/>
                  </a:cubicBezTo>
                  <a:cubicBezTo>
                    <a:pt x="108" y="273"/>
                    <a:pt x="104" y="274"/>
                    <a:pt x="100" y="274"/>
                  </a:cubicBezTo>
                  <a:close/>
                  <a:moveTo>
                    <a:pt x="123" y="269"/>
                  </a:moveTo>
                  <a:cubicBezTo>
                    <a:pt x="121" y="270"/>
                    <a:pt x="119" y="271"/>
                    <a:pt x="117" y="272"/>
                  </a:cubicBezTo>
                  <a:cubicBezTo>
                    <a:pt x="117" y="270"/>
                    <a:pt x="117" y="268"/>
                    <a:pt x="117" y="266"/>
                  </a:cubicBezTo>
                  <a:cubicBezTo>
                    <a:pt x="117" y="265"/>
                    <a:pt x="117" y="263"/>
                    <a:pt x="117" y="262"/>
                  </a:cubicBezTo>
                  <a:cubicBezTo>
                    <a:pt x="118" y="262"/>
                    <a:pt x="118" y="262"/>
                    <a:pt x="119" y="262"/>
                  </a:cubicBezTo>
                  <a:cubicBezTo>
                    <a:pt x="124" y="264"/>
                    <a:pt x="127" y="267"/>
                    <a:pt x="123" y="269"/>
                  </a:cubicBezTo>
                  <a:close/>
                  <a:moveTo>
                    <a:pt x="144" y="196"/>
                  </a:moveTo>
                  <a:cubicBezTo>
                    <a:pt x="131" y="205"/>
                    <a:pt x="121" y="217"/>
                    <a:pt x="117" y="231"/>
                  </a:cubicBezTo>
                  <a:cubicBezTo>
                    <a:pt x="109" y="229"/>
                    <a:pt x="101" y="227"/>
                    <a:pt x="93" y="225"/>
                  </a:cubicBezTo>
                  <a:cubicBezTo>
                    <a:pt x="95" y="202"/>
                    <a:pt x="98" y="179"/>
                    <a:pt x="105" y="158"/>
                  </a:cubicBezTo>
                  <a:cubicBezTo>
                    <a:pt x="120" y="159"/>
                    <a:pt x="132" y="147"/>
                    <a:pt x="139" y="135"/>
                  </a:cubicBezTo>
                  <a:cubicBezTo>
                    <a:pt x="143" y="127"/>
                    <a:pt x="148" y="112"/>
                    <a:pt x="137" y="108"/>
                  </a:cubicBezTo>
                  <a:cubicBezTo>
                    <a:pt x="119" y="102"/>
                    <a:pt x="103" y="136"/>
                    <a:pt x="98" y="147"/>
                  </a:cubicBezTo>
                  <a:cubicBezTo>
                    <a:pt x="98" y="148"/>
                    <a:pt x="98" y="148"/>
                    <a:pt x="98" y="148"/>
                  </a:cubicBezTo>
                  <a:cubicBezTo>
                    <a:pt x="95" y="147"/>
                    <a:pt x="91" y="145"/>
                    <a:pt x="88" y="143"/>
                  </a:cubicBezTo>
                  <a:cubicBezTo>
                    <a:pt x="91" y="126"/>
                    <a:pt x="93" y="93"/>
                    <a:pt x="78" y="91"/>
                  </a:cubicBezTo>
                  <a:cubicBezTo>
                    <a:pt x="64" y="89"/>
                    <a:pt x="60" y="111"/>
                    <a:pt x="62" y="120"/>
                  </a:cubicBezTo>
                  <a:cubicBezTo>
                    <a:pt x="64" y="133"/>
                    <a:pt x="71" y="143"/>
                    <a:pt x="80" y="150"/>
                  </a:cubicBezTo>
                  <a:cubicBezTo>
                    <a:pt x="76" y="173"/>
                    <a:pt x="67" y="195"/>
                    <a:pt x="59" y="216"/>
                  </a:cubicBezTo>
                  <a:cubicBezTo>
                    <a:pt x="56" y="216"/>
                    <a:pt x="54" y="215"/>
                    <a:pt x="51" y="214"/>
                  </a:cubicBezTo>
                  <a:cubicBezTo>
                    <a:pt x="55" y="199"/>
                    <a:pt x="57" y="182"/>
                    <a:pt x="49" y="173"/>
                  </a:cubicBezTo>
                  <a:cubicBezTo>
                    <a:pt x="35" y="155"/>
                    <a:pt x="28" y="133"/>
                    <a:pt x="28" y="110"/>
                  </a:cubicBezTo>
                  <a:cubicBezTo>
                    <a:pt x="29" y="65"/>
                    <a:pt x="62" y="24"/>
                    <a:pt x="106" y="17"/>
                  </a:cubicBezTo>
                  <a:cubicBezTo>
                    <a:pt x="177" y="6"/>
                    <a:pt x="210" y="84"/>
                    <a:pt x="195" y="142"/>
                  </a:cubicBezTo>
                  <a:cubicBezTo>
                    <a:pt x="188" y="169"/>
                    <a:pt x="165" y="182"/>
                    <a:pt x="144" y="196"/>
                  </a:cubicBezTo>
                  <a:close/>
                  <a:moveTo>
                    <a:pt x="109" y="148"/>
                  </a:moveTo>
                  <a:cubicBezTo>
                    <a:pt x="111" y="143"/>
                    <a:pt x="113" y="138"/>
                    <a:pt x="116" y="133"/>
                  </a:cubicBezTo>
                  <a:cubicBezTo>
                    <a:pt x="119" y="129"/>
                    <a:pt x="139" y="107"/>
                    <a:pt x="133" y="125"/>
                  </a:cubicBezTo>
                  <a:cubicBezTo>
                    <a:pt x="130" y="136"/>
                    <a:pt x="121" y="145"/>
                    <a:pt x="111" y="148"/>
                  </a:cubicBezTo>
                  <a:cubicBezTo>
                    <a:pt x="110" y="148"/>
                    <a:pt x="109" y="148"/>
                    <a:pt x="109" y="148"/>
                  </a:cubicBezTo>
                  <a:close/>
                  <a:moveTo>
                    <a:pt x="82" y="138"/>
                  </a:moveTo>
                  <a:cubicBezTo>
                    <a:pt x="78" y="134"/>
                    <a:pt x="75" y="129"/>
                    <a:pt x="73" y="124"/>
                  </a:cubicBezTo>
                  <a:cubicBezTo>
                    <a:pt x="70" y="115"/>
                    <a:pt x="77" y="90"/>
                    <a:pt x="81" y="110"/>
                  </a:cubicBezTo>
                  <a:cubicBezTo>
                    <a:pt x="82" y="120"/>
                    <a:pt x="82" y="129"/>
                    <a:pt x="82" y="138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ea typeface="汉仪黑荔枝体简" panose="00020600040101010101" pitchFamily="18" charset="-122"/>
              </a:endParaRPr>
            </a:p>
          </p:txBody>
        </p:sp>
        <p:sp>
          <p:nvSpPr>
            <p:cNvPr id="35" name="Freeform 53"/>
            <p:cNvSpPr/>
            <p:nvPr/>
          </p:nvSpPr>
          <p:spPr bwMode="auto">
            <a:xfrm>
              <a:off x="14810" y="1111"/>
              <a:ext cx="256" cy="515"/>
            </a:xfrm>
            <a:custGeom>
              <a:avLst/>
              <a:gdLst>
                <a:gd name="T0" fmla="*/ 19 w 28"/>
                <a:gd name="T1" fmla="*/ 5 h 56"/>
                <a:gd name="T2" fmla="*/ 7 w 28"/>
                <a:gd name="T3" fmla="*/ 5 h 56"/>
                <a:gd name="T4" fmla="*/ 2 w 28"/>
                <a:gd name="T5" fmla="*/ 19 h 56"/>
                <a:gd name="T6" fmla="*/ 8 w 28"/>
                <a:gd name="T7" fmla="*/ 51 h 56"/>
                <a:gd name="T8" fmla="*/ 19 w 28"/>
                <a:gd name="T9" fmla="*/ 51 h 56"/>
                <a:gd name="T10" fmla="*/ 19 w 28"/>
                <a:gd name="T11" fmla="*/ 51 h 56"/>
                <a:gd name="T12" fmla="*/ 22 w 28"/>
                <a:gd name="T13" fmla="*/ 49 h 56"/>
                <a:gd name="T14" fmla="*/ 22 w 28"/>
                <a:gd name="T15" fmla="*/ 45 h 56"/>
                <a:gd name="T16" fmla="*/ 19 w 28"/>
                <a:gd name="T17" fmla="*/ 5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8" h="56">
                  <a:moveTo>
                    <a:pt x="19" y="5"/>
                  </a:moveTo>
                  <a:cubicBezTo>
                    <a:pt x="16" y="0"/>
                    <a:pt x="10" y="0"/>
                    <a:pt x="7" y="5"/>
                  </a:cubicBezTo>
                  <a:cubicBezTo>
                    <a:pt x="5" y="9"/>
                    <a:pt x="3" y="14"/>
                    <a:pt x="2" y="19"/>
                  </a:cubicBezTo>
                  <a:cubicBezTo>
                    <a:pt x="0" y="30"/>
                    <a:pt x="2" y="41"/>
                    <a:pt x="8" y="51"/>
                  </a:cubicBezTo>
                  <a:cubicBezTo>
                    <a:pt x="10" y="56"/>
                    <a:pt x="17" y="56"/>
                    <a:pt x="19" y="51"/>
                  </a:cubicBezTo>
                  <a:cubicBezTo>
                    <a:pt x="19" y="51"/>
                    <a:pt x="19" y="51"/>
                    <a:pt x="19" y="51"/>
                  </a:cubicBezTo>
                  <a:cubicBezTo>
                    <a:pt x="20" y="51"/>
                    <a:pt x="21" y="50"/>
                    <a:pt x="22" y="49"/>
                  </a:cubicBezTo>
                  <a:cubicBezTo>
                    <a:pt x="22" y="47"/>
                    <a:pt x="22" y="46"/>
                    <a:pt x="22" y="45"/>
                  </a:cubicBezTo>
                  <a:cubicBezTo>
                    <a:pt x="28" y="32"/>
                    <a:pt x="28" y="17"/>
                    <a:pt x="19" y="5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ea typeface="汉仪黑荔枝体简" panose="00020600040101010101" pitchFamily="18" charset="-122"/>
              </a:endParaRPr>
            </a:p>
          </p:txBody>
        </p:sp>
        <p:sp>
          <p:nvSpPr>
            <p:cNvPr id="36" name="Freeform 54"/>
            <p:cNvSpPr/>
            <p:nvPr/>
          </p:nvSpPr>
          <p:spPr bwMode="auto">
            <a:xfrm>
              <a:off x="15178" y="1193"/>
              <a:ext cx="310" cy="515"/>
            </a:xfrm>
            <a:custGeom>
              <a:avLst/>
              <a:gdLst>
                <a:gd name="T0" fmla="*/ 33 w 34"/>
                <a:gd name="T1" fmla="*/ 6 h 56"/>
                <a:gd name="T2" fmla="*/ 22 w 34"/>
                <a:gd name="T3" fmla="*/ 3 h 56"/>
                <a:gd name="T4" fmla="*/ 14 w 34"/>
                <a:gd name="T5" fmla="*/ 12 h 56"/>
                <a:gd name="T6" fmla="*/ 11 w 34"/>
                <a:gd name="T7" fmla="*/ 15 h 56"/>
                <a:gd name="T8" fmla="*/ 9 w 34"/>
                <a:gd name="T9" fmla="*/ 20 h 56"/>
                <a:gd name="T10" fmla="*/ 1 w 34"/>
                <a:gd name="T11" fmla="*/ 45 h 56"/>
                <a:gd name="T12" fmla="*/ 13 w 34"/>
                <a:gd name="T13" fmla="*/ 52 h 56"/>
                <a:gd name="T14" fmla="*/ 34 w 34"/>
                <a:gd name="T15" fmla="*/ 10 h 56"/>
                <a:gd name="T16" fmla="*/ 33 w 34"/>
                <a:gd name="T17" fmla="*/ 6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" h="56">
                  <a:moveTo>
                    <a:pt x="33" y="6"/>
                  </a:moveTo>
                  <a:cubicBezTo>
                    <a:pt x="33" y="1"/>
                    <a:pt x="26" y="0"/>
                    <a:pt x="22" y="3"/>
                  </a:cubicBezTo>
                  <a:cubicBezTo>
                    <a:pt x="19" y="5"/>
                    <a:pt x="16" y="9"/>
                    <a:pt x="14" y="12"/>
                  </a:cubicBezTo>
                  <a:cubicBezTo>
                    <a:pt x="13" y="13"/>
                    <a:pt x="12" y="14"/>
                    <a:pt x="11" y="15"/>
                  </a:cubicBezTo>
                  <a:cubicBezTo>
                    <a:pt x="10" y="17"/>
                    <a:pt x="9" y="18"/>
                    <a:pt x="9" y="20"/>
                  </a:cubicBezTo>
                  <a:cubicBezTo>
                    <a:pt x="5" y="28"/>
                    <a:pt x="3" y="37"/>
                    <a:pt x="1" y="45"/>
                  </a:cubicBezTo>
                  <a:cubicBezTo>
                    <a:pt x="0" y="52"/>
                    <a:pt x="7" y="56"/>
                    <a:pt x="13" y="52"/>
                  </a:cubicBezTo>
                  <a:cubicBezTo>
                    <a:pt x="26" y="42"/>
                    <a:pt x="33" y="26"/>
                    <a:pt x="34" y="10"/>
                  </a:cubicBezTo>
                  <a:cubicBezTo>
                    <a:pt x="34" y="8"/>
                    <a:pt x="34" y="7"/>
                    <a:pt x="33" y="6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ea typeface="汉仪黑荔枝体简" panose="00020600040101010101" pitchFamily="18" charset="-122"/>
              </a:endParaRPr>
            </a:p>
          </p:txBody>
        </p:sp>
        <p:sp>
          <p:nvSpPr>
            <p:cNvPr id="37" name="Freeform 55"/>
            <p:cNvSpPr/>
            <p:nvPr/>
          </p:nvSpPr>
          <p:spPr bwMode="auto">
            <a:xfrm>
              <a:off x="15461" y="1452"/>
              <a:ext cx="403" cy="492"/>
            </a:xfrm>
            <a:custGeom>
              <a:avLst/>
              <a:gdLst>
                <a:gd name="T0" fmla="*/ 34 w 44"/>
                <a:gd name="T1" fmla="*/ 2 h 54"/>
                <a:gd name="T2" fmla="*/ 1 w 44"/>
                <a:gd name="T3" fmla="*/ 41 h 54"/>
                <a:gd name="T4" fmla="*/ 13 w 44"/>
                <a:gd name="T5" fmla="*/ 50 h 54"/>
                <a:gd name="T6" fmla="*/ 24 w 44"/>
                <a:gd name="T7" fmla="*/ 38 h 54"/>
                <a:gd name="T8" fmla="*/ 25 w 44"/>
                <a:gd name="T9" fmla="*/ 37 h 54"/>
                <a:gd name="T10" fmla="*/ 41 w 44"/>
                <a:gd name="T11" fmla="*/ 12 h 54"/>
                <a:gd name="T12" fmla="*/ 34 w 44"/>
                <a:gd name="T13" fmla="*/ 2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4" h="54">
                  <a:moveTo>
                    <a:pt x="34" y="2"/>
                  </a:moveTo>
                  <a:cubicBezTo>
                    <a:pt x="17" y="7"/>
                    <a:pt x="5" y="24"/>
                    <a:pt x="1" y="41"/>
                  </a:cubicBezTo>
                  <a:cubicBezTo>
                    <a:pt x="0" y="47"/>
                    <a:pt x="7" y="54"/>
                    <a:pt x="13" y="50"/>
                  </a:cubicBezTo>
                  <a:cubicBezTo>
                    <a:pt x="18" y="47"/>
                    <a:pt x="21" y="42"/>
                    <a:pt x="24" y="38"/>
                  </a:cubicBezTo>
                  <a:cubicBezTo>
                    <a:pt x="25" y="37"/>
                    <a:pt x="25" y="37"/>
                    <a:pt x="25" y="37"/>
                  </a:cubicBezTo>
                  <a:cubicBezTo>
                    <a:pt x="32" y="29"/>
                    <a:pt x="37" y="21"/>
                    <a:pt x="41" y="12"/>
                  </a:cubicBezTo>
                  <a:cubicBezTo>
                    <a:pt x="44" y="7"/>
                    <a:pt x="40" y="0"/>
                    <a:pt x="34" y="2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ea typeface="汉仪黑荔枝体简" panose="00020600040101010101" pitchFamily="18" charset="-122"/>
              </a:endParaRPr>
            </a:p>
          </p:txBody>
        </p:sp>
      </p:grpSp>
      <p:sp>
        <p:nvSpPr>
          <p:cNvPr id="27" name="文本框 26"/>
          <p:cNvSpPr txBox="1"/>
          <p:nvPr>
            <p:custDataLst>
              <p:tags r:id="rId2"/>
            </p:custDataLst>
          </p:nvPr>
        </p:nvSpPr>
        <p:spPr>
          <a:xfrm>
            <a:off x="7746365" y="3429000"/>
            <a:ext cx="4456430" cy="2245360"/>
          </a:xfrm>
          <a:prstGeom prst="rect">
            <a:avLst/>
          </a:prstGeom>
          <a:solidFill>
            <a:srgbClr val="FFE699"/>
          </a:solidFill>
        </p:spPr>
        <p:txBody>
          <a:bodyPr wrap="square" rtlCol="0">
            <a:spAutoFit/>
          </a:bodyPr>
          <a:p>
            <a:r>
              <a:rPr lang="en-US" altLang="zh-CN" sz="2800" b="1">
                <a:latin typeface="Times New Roman" panose="02020603050405020304" charset="0"/>
                <a:cs typeface="Times New Roman" panose="02020603050405020304" charset="0"/>
              </a:rPr>
              <a:t>Discuss in groups: </a:t>
            </a:r>
            <a:endParaRPr lang="en-US" altLang="zh-CN" sz="2800" b="1">
              <a:latin typeface="Times New Roman" panose="02020603050405020304" charset="0"/>
              <a:cs typeface="Times New Roman" panose="02020603050405020304" charset="0"/>
            </a:endParaRPr>
          </a:p>
          <a:p>
            <a:endParaRPr lang="en-US" altLang="zh-CN" sz="2800" b="1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zh-CN" sz="2800" b="1">
                <a:latin typeface="Times New Roman" panose="02020603050405020304" charset="0"/>
                <a:cs typeface="Times New Roman" panose="02020603050405020304" charset="0"/>
              </a:rPr>
              <a:t>1. </a:t>
            </a:r>
            <a:r>
              <a:rPr lang="en-US" altLang="zh-CN" sz="28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What’s the difference?</a:t>
            </a:r>
            <a:endParaRPr lang="en-US" altLang="zh-CN" sz="28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r>
              <a:rPr lang="en-US" altLang="zh-CN" sz="28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2. Which school life do you like better? Why?  </a:t>
            </a:r>
            <a:endParaRPr lang="en-US" altLang="zh-CN" sz="2800" b="1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9459" name="文本框 10243"/>
          <p:cNvSpPr txBox="1"/>
          <p:nvPr>
            <p:custDataLst>
              <p:tags r:id="rId3"/>
            </p:custDataLst>
          </p:nvPr>
        </p:nvSpPr>
        <p:spPr>
          <a:xfrm>
            <a:off x="1102360" y="-317"/>
            <a:ext cx="10537190" cy="64516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9525">
            <a:noFill/>
          </a:ln>
        </p:spPr>
        <p:txBody>
          <a:bodyPr wrap="none" anchor="t" anchorCtr="0">
            <a:spAutoFit/>
          </a:bodyPr>
          <a:p>
            <a:r>
              <a:rPr lang="en-US" altLang="zh-CN" sz="3200" b="1" dirty="0">
                <a:solidFill>
                  <a:schemeClr val="tx1"/>
                </a:solidFill>
                <a:latin typeface="Times New Roman" panose="02020603050405020304" charset="0"/>
                <a:ea typeface="黑体" panose="02010609060101010101" charset="-122"/>
              </a:rPr>
              <a:t>Task7: Watch and discuss: Is the school life easy in the US?</a:t>
            </a:r>
            <a:r>
              <a:rPr lang="en-US" altLang="zh-CN" sz="3600" b="1" dirty="0">
                <a:solidFill>
                  <a:schemeClr val="tx1"/>
                </a:solidFill>
                <a:latin typeface="Times New Roman" panose="02020603050405020304" charset="0"/>
                <a:ea typeface="黑体" panose="02010609060101010101" charset="-122"/>
              </a:rPr>
              <a:t> </a:t>
            </a:r>
            <a:endParaRPr lang="en-US" altLang="zh-CN" sz="3600" b="1" dirty="0">
              <a:solidFill>
                <a:schemeClr val="tx1"/>
              </a:solidFill>
              <a:latin typeface="Times New Roman" panose="02020603050405020304" charset="0"/>
              <a:ea typeface="黑体" panose="02010609060101010101" charset="-122"/>
            </a:endParaRPr>
          </a:p>
        </p:txBody>
      </p:sp>
      <p:pic>
        <p:nvPicPr>
          <p:cNvPr id="4" name="1478ba5b8b182e9f3e674e8602b98fd9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5">
                  <p14:trim end="430.000000"/>
                </p14:media>
              </p:ext>
            </p:extLst>
            <p:custDataLst>
              <p:tags r:id="rId6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2264410" y="706120"/>
            <a:ext cx="5367655" cy="615188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27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组合 2"/>
          <p:cNvGrpSpPr/>
          <p:nvPr/>
        </p:nvGrpSpPr>
        <p:grpSpPr>
          <a:xfrm>
            <a:off x="11354435" y="-224790"/>
            <a:ext cx="872490" cy="1189990"/>
            <a:chOff x="13675" y="1111"/>
            <a:chExt cx="2188" cy="3339"/>
          </a:xfrm>
        </p:grpSpPr>
        <p:sp>
          <p:nvSpPr>
            <p:cNvPr id="6" name="Freeform 20"/>
            <p:cNvSpPr>
              <a:spLocks noEditPoints="1"/>
            </p:cNvSpPr>
            <p:nvPr/>
          </p:nvSpPr>
          <p:spPr bwMode="auto">
            <a:xfrm>
              <a:off x="13757" y="1634"/>
              <a:ext cx="1805" cy="2549"/>
            </a:xfrm>
            <a:custGeom>
              <a:avLst/>
              <a:gdLst>
                <a:gd name="T0" fmla="*/ 196 w 197"/>
                <a:gd name="T1" fmla="*/ 116 h 278"/>
                <a:gd name="T2" fmla="*/ 183 w 197"/>
                <a:gd name="T3" fmla="*/ 67 h 278"/>
                <a:gd name="T4" fmla="*/ 94 w 197"/>
                <a:gd name="T5" fmla="*/ 20 h 278"/>
                <a:gd name="T6" fmla="*/ 20 w 197"/>
                <a:gd name="T7" fmla="*/ 75 h 278"/>
                <a:gd name="T8" fmla="*/ 19 w 197"/>
                <a:gd name="T9" fmla="*/ 78 h 278"/>
                <a:gd name="T10" fmla="*/ 9 w 197"/>
                <a:gd name="T11" fmla="*/ 108 h 278"/>
                <a:gd name="T12" fmla="*/ 15 w 197"/>
                <a:gd name="T13" fmla="*/ 172 h 278"/>
                <a:gd name="T14" fmla="*/ 27 w 197"/>
                <a:gd name="T15" fmla="*/ 207 h 278"/>
                <a:gd name="T16" fmla="*/ 33 w 197"/>
                <a:gd name="T17" fmla="*/ 238 h 278"/>
                <a:gd name="T18" fmla="*/ 32 w 197"/>
                <a:gd name="T19" fmla="*/ 239 h 278"/>
                <a:gd name="T20" fmla="*/ 32 w 197"/>
                <a:gd name="T21" fmla="*/ 243 h 278"/>
                <a:gd name="T22" fmla="*/ 32 w 197"/>
                <a:gd name="T23" fmla="*/ 257 h 278"/>
                <a:gd name="T24" fmla="*/ 35 w 197"/>
                <a:gd name="T25" fmla="*/ 263 h 278"/>
                <a:gd name="T26" fmla="*/ 56 w 197"/>
                <a:gd name="T27" fmla="*/ 266 h 278"/>
                <a:gd name="T28" fmla="*/ 71 w 197"/>
                <a:gd name="T29" fmla="*/ 270 h 278"/>
                <a:gd name="T30" fmla="*/ 78 w 197"/>
                <a:gd name="T31" fmla="*/ 273 h 278"/>
                <a:gd name="T32" fmla="*/ 88 w 197"/>
                <a:gd name="T33" fmla="*/ 276 h 278"/>
                <a:gd name="T34" fmla="*/ 100 w 197"/>
                <a:gd name="T35" fmla="*/ 271 h 278"/>
                <a:gd name="T36" fmla="*/ 109 w 197"/>
                <a:gd name="T37" fmla="*/ 266 h 278"/>
                <a:gd name="T38" fmla="*/ 138 w 197"/>
                <a:gd name="T39" fmla="*/ 218 h 278"/>
                <a:gd name="T40" fmla="*/ 139 w 197"/>
                <a:gd name="T41" fmla="*/ 216 h 278"/>
                <a:gd name="T42" fmla="*/ 140 w 197"/>
                <a:gd name="T43" fmla="*/ 214 h 278"/>
                <a:gd name="T44" fmla="*/ 186 w 197"/>
                <a:gd name="T45" fmla="*/ 171 h 278"/>
                <a:gd name="T46" fmla="*/ 190 w 197"/>
                <a:gd name="T47" fmla="*/ 155 h 278"/>
                <a:gd name="T48" fmla="*/ 196 w 197"/>
                <a:gd name="T49" fmla="*/ 135 h 278"/>
                <a:gd name="T50" fmla="*/ 196 w 197"/>
                <a:gd name="T51" fmla="*/ 116 h 278"/>
                <a:gd name="T52" fmla="*/ 133 w 197"/>
                <a:gd name="T53" fmla="*/ 184 h 278"/>
                <a:gd name="T54" fmla="*/ 134 w 197"/>
                <a:gd name="T55" fmla="*/ 182 h 278"/>
                <a:gd name="T56" fmla="*/ 144 w 197"/>
                <a:gd name="T57" fmla="*/ 175 h 278"/>
                <a:gd name="T58" fmla="*/ 135 w 197"/>
                <a:gd name="T59" fmla="*/ 184 h 278"/>
                <a:gd name="T60" fmla="*/ 133 w 197"/>
                <a:gd name="T61" fmla="*/ 184 h 2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197" h="278">
                  <a:moveTo>
                    <a:pt x="196" y="116"/>
                  </a:moveTo>
                  <a:cubicBezTo>
                    <a:pt x="197" y="100"/>
                    <a:pt x="193" y="83"/>
                    <a:pt x="183" y="67"/>
                  </a:cubicBezTo>
                  <a:cubicBezTo>
                    <a:pt x="167" y="39"/>
                    <a:pt x="128" y="0"/>
                    <a:pt x="94" y="20"/>
                  </a:cubicBezTo>
                  <a:cubicBezTo>
                    <a:pt x="62" y="19"/>
                    <a:pt x="32" y="46"/>
                    <a:pt x="20" y="75"/>
                  </a:cubicBezTo>
                  <a:cubicBezTo>
                    <a:pt x="20" y="76"/>
                    <a:pt x="19" y="77"/>
                    <a:pt x="19" y="78"/>
                  </a:cubicBezTo>
                  <a:cubicBezTo>
                    <a:pt x="14" y="87"/>
                    <a:pt x="10" y="98"/>
                    <a:pt x="9" y="108"/>
                  </a:cubicBezTo>
                  <a:cubicBezTo>
                    <a:pt x="0" y="125"/>
                    <a:pt x="5" y="149"/>
                    <a:pt x="15" y="172"/>
                  </a:cubicBezTo>
                  <a:cubicBezTo>
                    <a:pt x="17" y="184"/>
                    <a:pt x="21" y="196"/>
                    <a:pt x="27" y="207"/>
                  </a:cubicBezTo>
                  <a:cubicBezTo>
                    <a:pt x="27" y="218"/>
                    <a:pt x="28" y="229"/>
                    <a:pt x="33" y="238"/>
                  </a:cubicBezTo>
                  <a:cubicBezTo>
                    <a:pt x="32" y="239"/>
                    <a:pt x="32" y="239"/>
                    <a:pt x="32" y="239"/>
                  </a:cubicBezTo>
                  <a:cubicBezTo>
                    <a:pt x="32" y="240"/>
                    <a:pt x="32" y="242"/>
                    <a:pt x="32" y="243"/>
                  </a:cubicBezTo>
                  <a:cubicBezTo>
                    <a:pt x="29" y="247"/>
                    <a:pt x="29" y="253"/>
                    <a:pt x="32" y="257"/>
                  </a:cubicBezTo>
                  <a:cubicBezTo>
                    <a:pt x="33" y="259"/>
                    <a:pt x="34" y="261"/>
                    <a:pt x="35" y="263"/>
                  </a:cubicBezTo>
                  <a:cubicBezTo>
                    <a:pt x="39" y="273"/>
                    <a:pt x="52" y="272"/>
                    <a:pt x="56" y="266"/>
                  </a:cubicBezTo>
                  <a:cubicBezTo>
                    <a:pt x="61" y="267"/>
                    <a:pt x="66" y="268"/>
                    <a:pt x="71" y="270"/>
                  </a:cubicBezTo>
                  <a:cubicBezTo>
                    <a:pt x="72" y="272"/>
                    <a:pt x="75" y="273"/>
                    <a:pt x="78" y="273"/>
                  </a:cubicBezTo>
                  <a:cubicBezTo>
                    <a:pt x="81" y="274"/>
                    <a:pt x="85" y="275"/>
                    <a:pt x="88" y="276"/>
                  </a:cubicBezTo>
                  <a:cubicBezTo>
                    <a:pt x="93" y="278"/>
                    <a:pt x="98" y="275"/>
                    <a:pt x="100" y="271"/>
                  </a:cubicBezTo>
                  <a:cubicBezTo>
                    <a:pt x="103" y="271"/>
                    <a:pt x="106" y="269"/>
                    <a:pt x="109" y="266"/>
                  </a:cubicBezTo>
                  <a:cubicBezTo>
                    <a:pt x="119" y="250"/>
                    <a:pt x="130" y="235"/>
                    <a:pt x="138" y="218"/>
                  </a:cubicBezTo>
                  <a:cubicBezTo>
                    <a:pt x="138" y="217"/>
                    <a:pt x="139" y="216"/>
                    <a:pt x="139" y="216"/>
                  </a:cubicBezTo>
                  <a:cubicBezTo>
                    <a:pt x="139" y="215"/>
                    <a:pt x="140" y="215"/>
                    <a:pt x="140" y="214"/>
                  </a:cubicBezTo>
                  <a:cubicBezTo>
                    <a:pt x="160" y="208"/>
                    <a:pt x="177" y="194"/>
                    <a:pt x="186" y="171"/>
                  </a:cubicBezTo>
                  <a:cubicBezTo>
                    <a:pt x="188" y="166"/>
                    <a:pt x="189" y="161"/>
                    <a:pt x="190" y="155"/>
                  </a:cubicBezTo>
                  <a:cubicBezTo>
                    <a:pt x="193" y="149"/>
                    <a:pt x="195" y="142"/>
                    <a:pt x="196" y="135"/>
                  </a:cubicBezTo>
                  <a:cubicBezTo>
                    <a:pt x="196" y="129"/>
                    <a:pt x="196" y="122"/>
                    <a:pt x="196" y="116"/>
                  </a:cubicBezTo>
                  <a:close/>
                  <a:moveTo>
                    <a:pt x="133" y="184"/>
                  </a:moveTo>
                  <a:cubicBezTo>
                    <a:pt x="133" y="183"/>
                    <a:pt x="133" y="183"/>
                    <a:pt x="134" y="182"/>
                  </a:cubicBezTo>
                  <a:cubicBezTo>
                    <a:pt x="137" y="180"/>
                    <a:pt x="140" y="177"/>
                    <a:pt x="144" y="175"/>
                  </a:cubicBezTo>
                  <a:cubicBezTo>
                    <a:pt x="141" y="178"/>
                    <a:pt x="138" y="181"/>
                    <a:pt x="135" y="184"/>
                  </a:cubicBezTo>
                  <a:cubicBezTo>
                    <a:pt x="134" y="184"/>
                    <a:pt x="133" y="184"/>
                    <a:pt x="133" y="184"/>
                  </a:cubicBezTo>
                  <a:close/>
                </a:path>
              </a:pathLst>
            </a:custGeom>
            <a:solidFill>
              <a:srgbClr val="F9E78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ea typeface="汉仪黑荔枝体简" panose="00020600040101010101" pitchFamily="18" charset="-122"/>
              </a:endParaRPr>
            </a:p>
          </p:txBody>
        </p:sp>
        <p:sp>
          <p:nvSpPr>
            <p:cNvPr id="34" name="Freeform 52">
              <a:hlinkClick r:id="rId1" action="ppaction://hlinkfile"/>
            </p:cNvPr>
            <p:cNvSpPr>
              <a:spLocks noEditPoints="1"/>
            </p:cNvSpPr>
            <p:nvPr/>
          </p:nvSpPr>
          <p:spPr bwMode="auto">
            <a:xfrm>
              <a:off x="13675" y="1836"/>
              <a:ext cx="1976" cy="2615"/>
            </a:xfrm>
            <a:custGeom>
              <a:avLst/>
              <a:gdLst>
                <a:gd name="T0" fmla="*/ 215 w 216"/>
                <a:gd name="T1" fmla="*/ 114 h 285"/>
                <a:gd name="T2" fmla="*/ 18 w 216"/>
                <a:gd name="T3" fmla="*/ 82 h 285"/>
                <a:gd name="T4" fmla="*/ 37 w 216"/>
                <a:gd name="T5" fmla="*/ 178 h 285"/>
                <a:gd name="T6" fmla="*/ 22 w 216"/>
                <a:gd name="T7" fmla="*/ 207 h 285"/>
                <a:gd name="T8" fmla="*/ 19 w 216"/>
                <a:gd name="T9" fmla="*/ 230 h 285"/>
                <a:gd name="T10" fmla="*/ 1 w 216"/>
                <a:gd name="T11" fmla="*/ 241 h 285"/>
                <a:gd name="T12" fmla="*/ 59 w 216"/>
                <a:gd name="T13" fmla="*/ 278 h 285"/>
                <a:gd name="T14" fmla="*/ 134 w 216"/>
                <a:gd name="T15" fmla="*/ 268 h 285"/>
                <a:gd name="T16" fmla="*/ 130 w 216"/>
                <a:gd name="T17" fmla="*/ 260 h 285"/>
                <a:gd name="T18" fmla="*/ 140 w 216"/>
                <a:gd name="T19" fmla="*/ 253 h 285"/>
                <a:gd name="T20" fmla="*/ 135 w 216"/>
                <a:gd name="T21" fmla="*/ 236 h 285"/>
                <a:gd name="T22" fmla="*/ 183 w 216"/>
                <a:gd name="T23" fmla="*/ 190 h 285"/>
                <a:gd name="T24" fmla="*/ 21 w 216"/>
                <a:gd name="T25" fmla="*/ 252 h 285"/>
                <a:gd name="T26" fmla="*/ 25 w 216"/>
                <a:gd name="T27" fmla="*/ 236 h 285"/>
                <a:gd name="T28" fmla="*/ 25 w 216"/>
                <a:gd name="T29" fmla="*/ 243 h 285"/>
                <a:gd name="T30" fmla="*/ 30 w 216"/>
                <a:gd name="T31" fmla="*/ 245 h 285"/>
                <a:gd name="T32" fmla="*/ 35 w 216"/>
                <a:gd name="T33" fmla="*/ 243 h 285"/>
                <a:gd name="T34" fmla="*/ 38 w 216"/>
                <a:gd name="T35" fmla="*/ 245 h 285"/>
                <a:gd name="T36" fmla="*/ 39 w 216"/>
                <a:gd name="T37" fmla="*/ 262 h 285"/>
                <a:gd name="T38" fmla="*/ 45 w 216"/>
                <a:gd name="T39" fmla="*/ 264 h 285"/>
                <a:gd name="T40" fmla="*/ 47 w 216"/>
                <a:gd name="T41" fmla="*/ 250 h 285"/>
                <a:gd name="T42" fmla="*/ 59 w 216"/>
                <a:gd name="T43" fmla="*/ 266 h 285"/>
                <a:gd name="T44" fmla="*/ 45 w 216"/>
                <a:gd name="T45" fmla="*/ 264 h 285"/>
                <a:gd name="T46" fmla="*/ 86 w 216"/>
                <a:gd name="T47" fmla="*/ 154 h 285"/>
                <a:gd name="T48" fmla="*/ 83 w 216"/>
                <a:gd name="T49" fmla="*/ 222 h 285"/>
                <a:gd name="T50" fmla="*/ 63 w 216"/>
                <a:gd name="T51" fmla="*/ 270 h 285"/>
                <a:gd name="T52" fmla="*/ 65 w 216"/>
                <a:gd name="T53" fmla="*/ 257 h 285"/>
                <a:gd name="T54" fmla="*/ 78 w 216"/>
                <a:gd name="T55" fmla="*/ 264 h 285"/>
                <a:gd name="T56" fmla="*/ 63 w 216"/>
                <a:gd name="T57" fmla="*/ 270 h 285"/>
                <a:gd name="T58" fmla="*/ 84 w 216"/>
                <a:gd name="T59" fmla="*/ 261 h 285"/>
                <a:gd name="T60" fmla="*/ 95 w 216"/>
                <a:gd name="T61" fmla="*/ 262 h 285"/>
                <a:gd name="T62" fmla="*/ 94 w 216"/>
                <a:gd name="T63" fmla="*/ 274 h 285"/>
                <a:gd name="T64" fmla="*/ 100 w 216"/>
                <a:gd name="T65" fmla="*/ 274 h 285"/>
                <a:gd name="T66" fmla="*/ 100 w 216"/>
                <a:gd name="T67" fmla="*/ 262 h 285"/>
                <a:gd name="T68" fmla="*/ 107 w 216"/>
                <a:gd name="T69" fmla="*/ 262 h 285"/>
                <a:gd name="T70" fmla="*/ 111 w 216"/>
                <a:gd name="T71" fmla="*/ 262 h 285"/>
                <a:gd name="T72" fmla="*/ 100 w 216"/>
                <a:gd name="T73" fmla="*/ 274 h 285"/>
                <a:gd name="T74" fmla="*/ 117 w 216"/>
                <a:gd name="T75" fmla="*/ 272 h 285"/>
                <a:gd name="T76" fmla="*/ 117 w 216"/>
                <a:gd name="T77" fmla="*/ 262 h 285"/>
                <a:gd name="T78" fmla="*/ 123 w 216"/>
                <a:gd name="T79" fmla="*/ 269 h 285"/>
                <a:gd name="T80" fmla="*/ 117 w 216"/>
                <a:gd name="T81" fmla="*/ 231 h 285"/>
                <a:gd name="T82" fmla="*/ 105 w 216"/>
                <a:gd name="T83" fmla="*/ 158 h 285"/>
                <a:gd name="T84" fmla="*/ 137 w 216"/>
                <a:gd name="T85" fmla="*/ 108 h 285"/>
                <a:gd name="T86" fmla="*/ 98 w 216"/>
                <a:gd name="T87" fmla="*/ 148 h 285"/>
                <a:gd name="T88" fmla="*/ 78 w 216"/>
                <a:gd name="T89" fmla="*/ 91 h 285"/>
                <a:gd name="T90" fmla="*/ 80 w 216"/>
                <a:gd name="T91" fmla="*/ 150 h 285"/>
                <a:gd name="T92" fmla="*/ 51 w 216"/>
                <a:gd name="T93" fmla="*/ 214 h 285"/>
                <a:gd name="T94" fmla="*/ 28 w 216"/>
                <a:gd name="T95" fmla="*/ 110 h 285"/>
                <a:gd name="T96" fmla="*/ 195 w 216"/>
                <a:gd name="T97" fmla="*/ 142 h 285"/>
                <a:gd name="T98" fmla="*/ 109 w 216"/>
                <a:gd name="T99" fmla="*/ 148 h 285"/>
                <a:gd name="T100" fmla="*/ 133 w 216"/>
                <a:gd name="T101" fmla="*/ 125 h 285"/>
                <a:gd name="T102" fmla="*/ 109 w 216"/>
                <a:gd name="T103" fmla="*/ 148 h 285"/>
                <a:gd name="T104" fmla="*/ 73 w 216"/>
                <a:gd name="T105" fmla="*/ 124 h 285"/>
                <a:gd name="T106" fmla="*/ 82 w 216"/>
                <a:gd name="T107" fmla="*/ 138 h 2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216" h="285">
                  <a:moveTo>
                    <a:pt x="183" y="190"/>
                  </a:moveTo>
                  <a:cubicBezTo>
                    <a:pt x="206" y="172"/>
                    <a:pt x="214" y="143"/>
                    <a:pt x="215" y="114"/>
                  </a:cubicBezTo>
                  <a:cubicBezTo>
                    <a:pt x="216" y="53"/>
                    <a:pt x="176" y="0"/>
                    <a:pt x="113" y="1"/>
                  </a:cubicBezTo>
                  <a:cubicBezTo>
                    <a:pt x="66" y="2"/>
                    <a:pt x="31" y="39"/>
                    <a:pt x="18" y="82"/>
                  </a:cubicBezTo>
                  <a:cubicBezTo>
                    <a:pt x="12" y="103"/>
                    <a:pt x="13" y="127"/>
                    <a:pt x="20" y="148"/>
                  </a:cubicBezTo>
                  <a:cubicBezTo>
                    <a:pt x="24" y="159"/>
                    <a:pt x="30" y="169"/>
                    <a:pt x="37" y="178"/>
                  </a:cubicBezTo>
                  <a:cubicBezTo>
                    <a:pt x="45" y="187"/>
                    <a:pt x="45" y="200"/>
                    <a:pt x="43" y="212"/>
                  </a:cubicBezTo>
                  <a:cubicBezTo>
                    <a:pt x="36" y="211"/>
                    <a:pt x="29" y="209"/>
                    <a:pt x="22" y="207"/>
                  </a:cubicBezTo>
                  <a:cubicBezTo>
                    <a:pt x="15" y="206"/>
                    <a:pt x="7" y="213"/>
                    <a:pt x="11" y="220"/>
                  </a:cubicBezTo>
                  <a:cubicBezTo>
                    <a:pt x="14" y="224"/>
                    <a:pt x="16" y="227"/>
                    <a:pt x="19" y="230"/>
                  </a:cubicBezTo>
                  <a:cubicBezTo>
                    <a:pt x="14" y="231"/>
                    <a:pt x="8" y="233"/>
                    <a:pt x="2" y="236"/>
                  </a:cubicBezTo>
                  <a:cubicBezTo>
                    <a:pt x="0" y="237"/>
                    <a:pt x="0" y="239"/>
                    <a:pt x="1" y="241"/>
                  </a:cubicBezTo>
                  <a:cubicBezTo>
                    <a:pt x="13" y="258"/>
                    <a:pt x="34" y="271"/>
                    <a:pt x="58" y="277"/>
                  </a:cubicBezTo>
                  <a:cubicBezTo>
                    <a:pt x="59" y="278"/>
                    <a:pt x="59" y="278"/>
                    <a:pt x="59" y="278"/>
                  </a:cubicBezTo>
                  <a:cubicBezTo>
                    <a:pt x="84" y="285"/>
                    <a:pt x="113" y="284"/>
                    <a:pt x="132" y="273"/>
                  </a:cubicBezTo>
                  <a:cubicBezTo>
                    <a:pt x="134" y="272"/>
                    <a:pt x="135" y="269"/>
                    <a:pt x="134" y="268"/>
                  </a:cubicBezTo>
                  <a:cubicBezTo>
                    <a:pt x="132" y="265"/>
                    <a:pt x="130" y="263"/>
                    <a:pt x="128" y="261"/>
                  </a:cubicBezTo>
                  <a:cubicBezTo>
                    <a:pt x="129" y="260"/>
                    <a:pt x="130" y="260"/>
                    <a:pt x="130" y="260"/>
                  </a:cubicBezTo>
                  <a:cubicBezTo>
                    <a:pt x="134" y="260"/>
                    <a:pt x="136" y="258"/>
                    <a:pt x="137" y="255"/>
                  </a:cubicBezTo>
                  <a:cubicBezTo>
                    <a:pt x="138" y="255"/>
                    <a:pt x="139" y="254"/>
                    <a:pt x="140" y="253"/>
                  </a:cubicBezTo>
                  <a:cubicBezTo>
                    <a:pt x="146" y="250"/>
                    <a:pt x="146" y="240"/>
                    <a:pt x="138" y="237"/>
                  </a:cubicBezTo>
                  <a:cubicBezTo>
                    <a:pt x="137" y="237"/>
                    <a:pt x="136" y="237"/>
                    <a:pt x="135" y="236"/>
                  </a:cubicBezTo>
                  <a:cubicBezTo>
                    <a:pt x="138" y="228"/>
                    <a:pt x="141" y="221"/>
                    <a:pt x="149" y="215"/>
                  </a:cubicBezTo>
                  <a:cubicBezTo>
                    <a:pt x="160" y="206"/>
                    <a:pt x="172" y="199"/>
                    <a:pt x="183" y="190"/>
                  </a:cubicBezTo>
                  <a:close/>
                  <a:moveTo>
                    <a:pt x="25" y="243"/>
                  </a:moveTo>
                  <a:cubicBezTo>
                    <a:pt x="23" y="245"/>
                    <a:pt x="22" y="249"/>
                    <a:pt x="21" y="252"/>
                  </a:cubicBezTo>
                  <a:cubicBezTo>
                    <a:pt x="16" y="248"/>
                    <a:pt x="12" y="244"/>
                    <a:pt x="8" y="240"/>
                  </a:cubicBezTo>
                  <a:cubicBezTo>
                    <a:pt x="6" y="238"/>
                    <a:pt x="16" y="237"/>
                    <a:pt x="25" y="236"/>
                  </a:cubicBezTo>
                  <a:cubicBezTo>
                    <a:pt x="26" y="236"/>
                    <a:pt x="27" y="237"/>
                    <a:pt x="28" y="238"/>
                  </a:cubicBezTo>
                  <a:cubicBezTo>
                    <a:pt x="27" y="239"/>
                    <a:pt x="26" y="241"/>
                    <a:pt x="25" y="243"/>
                  </a:cubicBezTo>
                  <a:close/>
                  <a:moveTo>
                    <a:pt x="26" y="255"/>
                  </a:moveTo>
                  <a:cubicBezTo>
                    <a:pt x="28" y="252"/>
                    <a:pt x="29" y="248"/>
                    <a:pt x="30" y="245"/>
                  </a:cubicBezTo>
                  <a:cubicBezTo>
                    <a:pt x="30" y="244"/>
                    <a:pt x="30" y="243"/>
                    <a:pt x="31" y="242"/>
                  </a:cubicBezTo>
                  <a:cubicBezTo>
                    <a:pt x="32" y="242"/>
                    <a:pt x="34" y="243"/>
                    <a:pt x="35" y="243"/>
                  </a:cubicBezTo>
                  <a:cubicBezTo>
                    <a:pt x="36" y="244"/>
                    <a:pt x="36" y="244"/>
                    <a:pt x="37" y="245"/>
                  </a:cubicBezTo>
                  <a:cubicBezTo>
                    <a:pt x="37" y="245"/>
                    <a:pt x="38" y="245"/>
                    <a:pt x="38" y="245"/>
                  </a:cubicBezTo>
                  <a:cubicBezTo>
                    <a:pt x="40" y="246"/>
                    <a:pt x="41" y="247"/>
                    <a:pt x="43" y="248"/>
                  </a:cubicBezTo>
                  <a:cubicBezTo>
                    <a:pt x="41" y="252"/>
                    <a:pt x="39" y="257"/>
                    <a:pt x="39" y="262"/>
                  </a:cubicBezTo>
                  <a:cubicBezTo>
                    <a:pt x="35" y="260"/>
                    <a:pt x="30" y="258"/>
                    <a:pt x="26" y="255"/>
                  </a:cubicBezTo>
                  <a:close/>
                  <a:moveTo>
                    <a:pt x="45" y="264"/>
                  </a:moveTo>
                  <a:cubicBezTo>
                    <a:pt x="46" y="262"/>
                    <a:pt x="46" y="259"/>
                    <a:pt x="46" y="257"/>
                  </a:cubicBezTo>
                  <a:cubicBezTo>
                    <a:pt x="46" y="255"/>
                    <a:pt x="47" y="252"/>
                    <a:pt x="47" y="250"/>
                  </a:cubicBezTo>
                  <a:cubicBezTo>
                    <a:pt x="52" y="252"/>
                    <a:pt x="57" y="254"/>
                    <a:pt x="61" y="256"/>
                  </a:cubicBezTo>
                  <a:cubicBezTo>
                    <a:pt x="61" y="259"/>
                    <a:pt x="60" y="262"/>
                    <a:pt x="59" y="266"/>
                  </a:cubicBezTo>
                  <a:cubicBezTo>
                    <a:pt x="59" y="267"/>
                    <a:pt x="58" y="268"/>
                    <a:pt x="58" y="269"/>
                  </a:cubicBezTo>
                  <a:cubicBezTo>
                    <a:pt x="54" y="268"/>
                    <a:pt x="49" y="266"/>
                    <a:pt x="45" y="264"/>
                  </a:cubicBezTo>
                  <a:close/>
                  <a:moveTo>
                    <a:pt x="68" y="218"/>
                  </a:moveTo>
                  <a:cubicBezTo>
                    <a:pt x="77" y="198"/>
                    <a:pt x="83" y="174"/>
                    <a:pt x="86" y="154"/>
                  </a:cubicBezTo>
                  <a:cubicBezTo>
                    <a:pt x="89" y="155"/>
                    <a:pt x="92" y="156"/>
                    <a:pt x="95" y="157"/>
                  </a:cubicBezTo>
                  <a:cubicBezTo>
                    <a:pt x="88" y="178"/>
                    <a:pt x="85" y="200"/>
                    <a:pt x="83" y="222"/>
                  </a:cubicBezTo>
                  <a:cubicBezTo>
                    <a:pt x="78" y="221"/>
                    <a:pt x="73" y="220"/>
                    <a:pt x="68" y="218"/>
                  </a:cubicBezTo>
                  <a:close/>
                  <a:moveTo>
                    <a:pt x="63" y="270"/>
                  </a:moveTo>
                  <a:cubicBezTo>
                    <a:pt x="63" y="269"/>
                    <a:pt x="63" y="268"/>
                    <a:pt x="64" y="267"/>
                  </a:cubicBezTo>
                  <a:cubicBezTo>
                    <a:pt x="64" y="264"/>
                    <a:pt x="65" y="260"/>
                    <a:pt x="65" y="257"/>
                  </a:cubicBezTo>
                  <a:cubicBezTo>
                    <a:pt x="69" y="258"/>
                    <a:pt x="74" y="259"/>
                    <a:pt x="79" y="260"/>
                  </a:cubicBezTo>
                  <a:cubicBezTo>
                    <a:pt x="78" y="261"/>
                    <a:pt x="78" y="263"/>
                    <a:pt x="78" y="264"/>
                  </a:cubicBezTo>
                  <a:cubicBezTo>
                    <a:pt x="77" y="267"/>
                    <a:pt x="76" y="270"/>
                    <a:pt x="76" y="273"/>
                  </a:cubicBezTo>
                  <a:cubicBezTo>
                    <a:pt x="71" y="272"/>
                    <a:pt x="67" y="271"/>
                    <a:pt x="63" y="270"/>
                  </a:cubicBezTo>
                  <a:close/>
                  <a:moveTo>
                    <a:pt x="82" y="274"/>
                  </a:moveTo>
                  <a:cubicBezTo>
                    <a:pt x="83" y="270"/>
                    <a:pt x="83" y="265"/>
                    <a:pt x="84" y="261"/>
                  </a:cubicBezTo>
                  <a:cubicBezTo>
                    <a:pt x="87" y="261"/>
                    <a:pt x="90" y="262"/>
                    <a:pt x="93" y="262"/>
                  </a:cubicBezTo>
                  <a:cubicBezTo>
                    <a:pt x="94" y="262"/>
                    <a:pt x="94" y="262"/>
                    <a:pt x="95" y="262"/>
                  </a:cubicBezTo>
                  <a:cubicBezTo>
                    <a:pt x="95" y="263"/>
                    <a:pt x="95" y="264"/>
                    <a:pt x="95" y="265"/>
                  </a:cubicBezTo>
                  <a:cubicBezTo>
                    <a:pt x="94" y="268"/>
                    <a:pt x="94" y="271"/>
                    <a:pt x="94" y="274"/>
                  </a:cubicBezTo>
                  <a:cubicBezTo>
                    <a:pt x="90" y="274"/>
                    <a:pt x="86" y="274"/>
                    <a:pt x="82" y="274"/>
                  </a:cubicBezTo>
                  <a:close/>
                  <a:moveTo>
                    <a:pt x="100" y="274"/>
                  </a:moveTo>
                  <a:cubicBezTo>
                    <a:pt x="100" y="272"/>
                    <a:pt x="100" y="271"/>
                    <a:pt x="100" y="269"/>
                  </a:cubicBezTo>
                  <a:cubicBezTo>
                    <a:pt x="100" y="267"/>
                    <a:pt x="100" y="265"/>
                    <a:pt x="100" y="262"/>
                  </a:cubicBezTo>
                  <a:cubicBezTo>
                    <a:pt x="102" y="262"/>
                    <a:pt x="104" y="262"/>
                    <a:pt x="106" y="262"/>
                  </a:cubicBezTo>
                  <a:cubicBezTo>
                    <a:pt x="107" y="262"/>
                    <a:pt x="107" y="262"/>
                    <a:pt x="107" y="262"/>
                  </a:cubicBezTo>
                  <a:cubicBezTo>
                    <a:pt x="108" y="262"/>
                    <a:pt x="109" y="262"/>
                    <a:pt x="110" y="262"/>
                  </a:cubicBezTo>
                  <a:cubicBezTo>
                    <a:pt x="110" y="262"/>
                    <a:pt x="111" y="262"/>
                    <a:pt x="111" y="262"/>
                  </a:cubicBezTo>
                  <a:cubicBezTo>
                    <a:pt x="111" y="266"/>
                    <a:pt x="111" y="269"/>
                    <a:pt x="111" y="273"/>
                  </a:cubicBezTo>
                  <a:cubicBezTo>
                    <a:pt x="108" y="273"/>
                    <a:pt x="104" y="274"/>
                    <a:pt x="100" y="274"/>
                  </a:cubicBezTo>
                  <a:close/>
                  <a:moveTo>
                    <a:pt x="123" y="269"/>
                  </a:moveTo>
                  <a:cubicBezTo>
                    <a:pt x="121" y="270"/>
                    <a:pt x="119" y="271"/>
                    <a:pt x="117" y="272"/>
                  </a:cubicBezTo>
                  <a:cubicBezTo>
                    <a:pt x="117" y="270"/>
                    <a:pt x="117" y="268"/>
                    <a:pt x="117" y="266"/>
                  </a:cubicBezTo>
                  <a:cubicBezTo>
                    <a:pt x="117" y="265"/>
                    <a:pt x="117" y="263"/>
                    <a:pt x="117" y="262"/>
                  </a:cubicBezTo>
                  <a:cubicBezTo>
                    <a:pt x="118" y="262"/>
                    <a:pt x="118" y="262"/>
                    <a:pt x="119" y="262"/>
                  </a:cubicBezTo>
                  <a:cubicBezTo>
                    <a:pt x="124" y="264"/>
                    <a:pt x="127" y="267"/>
                    <a:pt x="123" y="269"/>
                  </a:cubicBezTo>
                  <a:close/>
                  <a:moveTo>
                    <a:pt x="144" y="196"/>
                  </a:moveTo>
                  <a:cubicBezTo>
                    <a:pt x="131" y="205"/>
                    <a:pt x="121" y="217"/>
                    <a:pt x="117" y="231"/>
                  </a:cubicBezTo>
                  <a:cubicBezTo>
                    <a:pt x="109" y="229"/>
                    <a:pt x="101" y="227"/>
                    <a:pt x="93" y="225"/>
                  </a:cubicBezTo>
                  <a:cubicBezTo>
                    <a:pt x="95" y="202"/>
                    <a:pt x="98" y="179"/>
                    <a:pt x="105" y="158"/>
                  </a:cubicBezTo>
                  <a:cubicBezTo>
                    <a:pt x="120" y="159"/>
                    <a:pt x="132" y="147"/>
                    <a:pt x="139" y="135"/>
                  </a:cubicBezTo>
                  <a:cubicBezTo>
                    <a:pt x="143" y="127"/>
                    <a:pt x="148" y="112"/>
                    <a:pt x="137" y="108"/>
                  </a:cubicBezTo>
                  <a:cubicBezTo>
                    <a:pt x="119" y="102"/>
                    <a:pt x="103" y="136"/>
                    <a:pt x="98" y="147"/>
                  </a:cubicBezTo>
                  <a:cubicBezTo>
                    <a:pt x="98" y="148"/>
                    <a:pt x="98" y="148"/>
                    <a:pt x="98" y="148"/>
                  </a:cubicBezTo>
                  <a:cubicBezTo>
                    <a:pt x="95" y="147"/>
                    <a:pt x="91" y="145"/>
                    <a:pt x="88" y="143"/>
                  </a:cubicBezTo>
                  <a:cubicBezTo>
                    <a:pt x="91" y="126"/>
                    <a:pt x="93" y="93"/>
                    <a:pt x="78" y="91"/>
                  </a:cubicBezTo>
                  <a:cubicBezTo>
                    <a:pt x="64" y="89"/>
                    <a:pt x="60" y="111"/>
                    <a:pt x="62" y="120"/>
                  </a:cubicBezTo>
                  <a:cubicBezTo>
                    <a:pt x="64" y="133"/>
                    <a:pt x="71" y="143"/>
                    <a:pt x="80" y="150"/>
                  </a:cubicBezTo>
                  <a:cubicBezTo>
                    <a:pt x="76" y="173"/>
                    <a:pt x="67" y="195"/>
                    <a:pt x="59" y="216"/>
                  </a:cubicBezTo>
                  <a:cubicBezTo>
                    <a:pt x="56" y="216"/>
                    <a:pt x="54" y="215"/>
                    <a:pt x="51" y="214"/>
                  </a:cubicBezTo>
                  <a:cubicBezTo>
                    <a:pt x="55" y="199"/>
                    <a:pt x="57" y="182"/>
                    <a:pt x="49" y="173"/>
                  </a:cubicBezTo>
                  <a:cubicBezTo>
                    <a:pt x="35" y="155"/>
                    <a:pt x="28" y="133"/>
                    <a:pt x="28" y="110"/>
                  </a:cubicBezTo>
                  <a:cubicBezTo>
                    <a:pt x="29" y="65"/>
                    <a:pt x="62" y="24"/>
                    <a:pt x="106" y="17"/>
                  </a:cubicBezTo>
                  <a:cubicBezTo>
                    <a:pt x="177" y="6"/>
                    <a:pt x="210" y="84"/>
                    <a:pt x="195" y="142"/>
                  </a:cubicBezTo>
                  <a:cubicBezTo>
                    <a:pt x="188" y="169"/>
                    <a:pt x="165" y="182"/>
                    <a:pt x="144" y="196"/>
                  </a:cubicBezTo>
                  <a:close/>
                  <a:moveTo>
                    <a:pt x="109" y="148"/>
                  </a:moveTo>
                  <a:cubicBezTo>
                    <a:pt x="111" y="143"/>
                    <a:pt x="113" y="138"/>
                    <a:pt x="116" y="133"/>
                  </a:cubicBezTo>
                  <a:cubicBezTo>
                    <a:pt x="119" y="129"/>
                    <a:pt x="139" y="107"/>
                    <a:pt x="133" y="125"/>
                  </a:cubicBezTo>
                  <a:cubicBezTo>
                    <a:pt x="130" y="136"/>
                    <a:pt x="121" y="145"/>
                    <a:pt x="111" y="148"/>
                  </a:cubicBezTo>
                  <a:cubicBezTo>
                    <a:pt x="110" y="148"/>
                    <a:pt x="109" y="148"/>
                    <a:pt x="109" y="148"/>
                  </a:cubicBezTo>
                  <a:close/>
                  <a:moveTo>
                    <a:pt x="82" y="138"/>
                  </a:moveTo>
                  <a:cubicBezTo>
                    <a:pt x="78" y="134"/>
                    <a:pt x="75" y="129"/>
                    <a:pt x="73" y="124"/>
                  </a:cubicBezTo>
                  <a:cubicBezTo>
                    <a:pt x="70" y="115"/>
                    <a:pt x="77" y="90"/>
                    <a:pt x="81" y="110"/>
                  </a:cubicBezTo>
                  <a:cubicBezTo>
                    <a:pt x="82" y="120"/>
                    <a:pt x="82" y="129"/>
                    <a:pt x="82" y="138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ea typeface="汉仪黑荔枝体简" panose="00020600040101010101" pitchFamily="18" charset="-122"/>
              </a:endParaRPr>
            </a:p>
          </p:txBody>
        </p:sp>
        <p:sp>
          <p:nvSpPr>
            <p:cNvPr id="35" name="Freeform 53"/>
            <p:cNvSpPr/>
            <p:nvPr/>
          </p:nvSpPr>
          <p:spPr bwMode="auto">
            <a:xfrm>
              <a:off x="14810" y="1111"/>
              <a:ext cx="256" cy="515"/>
            </a:xfrm>
            <a:custGeom>
              <a:avLst/>
              <a:gdLst>
                <a:gd name="T0" fmla="*/ 19 w 28"/>
                <a:gd name="T1" fmla="*/ 5 h 56"/>
                <a:gd name="T2" fmla="*/ 7 w 28"/>
                <a:gd name="T3" fmla="*/ 5 h 56"/>
                <a:gd name="T4" fmla="*/ 2 w 28"/>
                <a:gd name="T5" fmla="*/ 19 h 56"/>
                <a:gd name="T6" fmla="*/ 8 w 28"/>
                <a:gd name="T7" fmla="*/ 51 h 56"/>
                <a:gd name="T8" fmla="*/ 19 w 28"/>
                <a:gd name="T9" fmla="*/ 51 h 56"/>
                <a:gd name="T10" fmla="*/ 19 w 28"/>
                <a:gd name="T11" fmla="*/ 51 h 56"/>
                <a:gd name="T12" fmla="*/ 22 w 28"/>
                <a:gd name="T13" fmla="*/ 49 h 56"/>
                <a:gd name="T14" fmla="*/ 22 w 28"/>
                <a:gd name="T15" fmla="*/ 45 h 56"/>
                <a:gd name="T16" fmla="*/ 19 w 28"/>
                <a:gd name="T17" fmla="*/ 5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8" h="56">
                  <a:moveTo>
                    <a:pt x="19" y="5"/>
                  </a:moveTo>
                  <a:cubicBezTo>
                    <a:pt x="16" y="0"/>
                    <a:pt x="10" y="0"/>
                    <a:pt x="7" y="5"/>
                  </a:cubicBezTo>
                  <a:cubicBezTo>
                    <a:pt x="5" y="9"/>
                    <a:pt x="3" y="14"/>
                    <a:pt x="2" y="19"/>
                  </a:cubicBezTo>
                  <a:cubicBezTo>
                    <a:pt x="0" y="30"/>
                    <a:pt x="2" y="41"/>
                    <a:pt x="8" y="51"/>
                  </a:cubicBezTo>
                  <a:cubicBezTo>
                    <a:pt x="10" y="56"/>
                    <a:pt x="17" y="56"/>
                    <a:pt x="19" y="51"/>
                  </a:cubicBezTo>
                  <a:cubicBezTo>
                    <a:pt x="19" y="51"/>
                    <a:pt x="19" y="51"/>
                    <a:pt x="19" y="51"/>
                  </a:cubicBezTo>
                  <a:cubicBezTo>
                    <a:pt x="20" y="51"/>
                    <a:pt x="21" y="50"/>
                    <a:pt x="22" y="49"/>
                  </a:cubicBezTo>
                  <a:cubicBezTo>
                    <a:pt x="22" y="47"/>
                    <a:pt x="22" y="46"/>
                    <a:pt x="22" y="45"/>
                  </a:cubicBezTo>
                  <a:cubicBezTo>
                    <a:pt x="28" y="32"/>
                    <a:pt x="28" y="17"/>
                    <a:pt x="19" y="5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ea typeface="汉仪黑荔枝体简" panose="00020600040101010101" pitchFamily="18" charset="-122"/>
              </a:endParaRPr>
            </a:p>
          </p:txBody>
        </p:sp>
        <p:sp>
          <p:nvSpPr>
            <p:cNvPr id="36" name="Freeform 54"/>
            <p:cNvSpPr/>
            <p:nvPr/>
          </p:nvSpPr>
          <p:spPr bwMode="auto">
            <a:xfrm>
              <a:off x="15178" y="1193"/>
              <a:ext cx="310" cy="515"/>
            </a:xfrm>
            <a:custGeom>
              <a:avLst/>
              <a:gdLst>
                <a:gd name="T0" fmla="*/ 33 w 34"/>
                <a:gd name="T1" fmla="*/ 6 h 56"/>
                <a:gd name="T2" fmla="*/ 22 w 34"/>
                <a:gd name="T3" fmla="*/ 3 h 56"/>
                <a:gd name="T4" fmla="*/ 14 w 34"/>
                <a:gd name="T5" fmla="*/ 12 h 56"/>
                <a:gd name="T6" fmla="*/ 11 w 34"/>
                <a:gd name="T7" fmla="*/ 15 h 56"/>
                <a:gd name="T8" fmla="*/ 9 w 34"/>
                <a:gd name="T9" fmla="*/ 20 h 56"/>
                <a:gd name="T10" fmla="*/ 1 w 34"/>
                <a:gd name="T11" fmla="*/ 45 h 56"/>
                <a:gd name="T12" fmla="*/ 13 w 34"/>
                <a:gd name="T13" fmla="*/ 52 h 56"/>
                <a:gd name="T14" fmla="*/ 34 w 34"/>
                <a:gd name="T15" fmla="*/ 10 h 56"/>
                <a:gd name="T16" fmla="*/ 33 w 34"/>
                <a:gd name="T17" fmla="*/ 6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" h="56">
                  <a:moveTo>
                    <a:pt x="33" y="6"/>
                  </a:moveTo>
                  <a:cubicBezTo>
                    <a:pt x="33" y="1"/>
                    <a:pt x="26" y="0"/>
                    <a:pt x="22" y="3"/>
                  </a:cubicBezTo>
                  <a:cubicBezTo>
                    <a:pt x="19" y="5"/>
                    <a:pt x="16" y="9"/>
                    <a:pt x="14" y="12"/>
                  </a:cubicBezTo>
                  <a:cubicBezTo>
                    <a:pt x="13" y="13"/>
                    <a:pt x="12" y="14"/>
                    <a:pt x="11" y="15"/>
                  </a:cubicBezTo>
                  <a:cubicBezTo>
                    <a:pt x="10" y="17"/>
                    <a:pt x="9" y="18"/>
                    <a:pt x="9" y="20"/>
                  </a:cubicBezTo>
                  <a:cubicBezTo>
                    <a:pt x="5" y="28"/>
                    <a:pt x="3" y="37"/>
                    <a:pt x="1" y="45"/>
                  </a:cubicBezTo>
                  <a:cubicBezTo>
                    <a:pt x="0" y="52"/>
                    <a:pt x="7" y="56"/>
                    <a:pt x="13" y="52"/>
                  </a:cubicBezTo>
                  <a:cubicBezTo>
                    <a:pt x="26" y="42"/>
                    <a:pt x="33" y="26"/>
                    <a:pt x="34" y="10"/>
                  </a:cubicBezTo>
                  <a:cubicBezTo>
                    <a:pt x="34" y="8"/>
                    <a:pt x="34" y="7"/>
                    <a:pt x="33" y="6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ea typeface="汉仪黑荔枝体简" panose="00020600040101010101" pitchFamily="18" charset="-122"/>
              </a:endParaRPr>
            </a:p>
          </p:txBody>
        </p:sp>
        <p:sp>
          <p:nvSpPr>
            <p:cNvPr id="37" name="Freeform 55"/>
            <p:cNvSpPr/>
            <p:nvPr/>
          </p:nvSpPr>
          <p:spPr bwMode="auto">
            <a:xfrm>
              <a:off x="15461" y="1452"/>
              <a:ext cx="403" cy="492"/>
            </a:xfrm>
            <a:custGeom>
              <a:avLst/>
              <a:gdLst>
                <a:gd name="T0" fmla="*/ 34 w 44"/>
                <a:gd name="T1" fmla="*/ 2 h 54"/>
                <a:gd name="T2" fmla="*/ 1 w 44"/>
                <a:gd name="T3" fmla="*/ 41 h 54"/>
                <a:gd name="T4" fmla="*/ 13 w 44"/>
                <a:gd name="T5" fmla="*/ 50 h 54"/>
                <a:gd name="T6" fmla="*/ 24 w 44"/>
                <a:gd name="T7" fmla="*/ 38 h 54"/>
                <a:gd name="T8" fmla="*/ 25 w 44"/>
                <a:gd name="T9" fmla="*/ 37 h 54"/>
                <a:gd name="T10" fmla="*/ 41 w 44"/>
                <a:gd name="T11" fmla="*/ 12 h 54"/>
                <a:gd name="T12" fmla="*/ 34 w 44"/>
                <a:gd name="T13" fmla="*/ 2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4" h="54">
                  <a:moveTo>
                    <a:pt x="34" y="2"/>
                  </a:moveTo>
                  <a:cubicBezTo>
                    <a:pt x="17" y="7"/>
                    <a:pt x="5" y="24"/>
                    <a:pt x="1" y="41"/>
                  </a:cubicBezTo>
                  <a:cubicBezTo>
                    <a:pt x="0" y="47"/>
                    <a:pt x="7" y="54"/>
                    <a:pt x="13" y="50"/>
                  </a:cubicBezTo>
                  <a:cubicBezTo>
                    <a:pt x="18" y="47"/>
                    <a:pt x="21" y="42"/>
                    <a:pt x="24" y="38"/>
                  </a:cubicBezTo>
                  <a:cubicBezTo>
                    <a:pt x="25" y="37"/>
                    <a:pt x="25" y="37"/>
                    <a:pt x="25" y="37"/>
                  </a:cubicBezTo>
                  <a:cubicBezTo>
                    <a:pt x="32" y="29"/>
                    <a:pt x="37" y="21"/>
                    <a:pt x="41" y="12"/>
                  </a:cubicBezTo>
                  <a:cubicBezTo>
                    <a:pt x="44" y="7"/>
                    <a:pt x="40" y="0"/>
                    <a:pt x="34" y="2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ea typeface="汉仪黑荔枝体简" panose="00020600040101010101" pitchFamily="18" charset="-122"/>
              </a:endParaRPr>
            </a:p>
          </p:txBody>
        </p:sp>
      </p:grpSp>
      <p:sp>
        <p:nvSpPr>
          <p:cNvPr id="27" name="文本框 26"/>
          <p:cNvSpPr txBox="1"/>
          <p:nvPr>
            <p:custDataLst>
              <p:tags r:id="rId2"/>
            </p:custDataLst>
          </p:nvPr>
        </p:nvSpPr>
        <p:spPr>
          <a:xfrm>
            <a:off x="6202680" y="4846955"/>
            <a:ext cx="4939665" cy="1814830"/>
          </a:xfrm>
          <a:prstGeom prst="rect">
            <a:avLst/>
          </a:prstGeom>
          <a:solidFill>
            <a:srgbClr val="FFE699"/>
          </a:solidFill>
        </p:spPr>
        <p:txBody>
          <a:bodyPr wrap="square" rtlCol="0">
            <a:spAutoFit/>
          </a:bodyPr>
          <a:p>
            <a:r>
              <a:rPr lang="en-US" altLang="zh-CN" sz="2800" b="1">
                <a:latin typeface="Times New Roman" panose="02020603050405020304" charset="0"/>
                <a:cs typeface="Times New Roman" panose="02020603050405020304" charset="0"/>
              </a:rPr>
              <a:t>Discuss in groups: </a:t>
            </a:r>
            <a:endParaRPr lang="en-US" altLang="zh-CN" sz="2800" b="1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zh-CN" sz="2800" b="1">
                <a:latin typeface="Times New Roman" panose="02020603050405020304" charset="0"/>
                <a:cs typeface="Times New Roman" panose="02020603050405020304" charset="0"/>
              </a:rPr>
              <a:t>1. </a:t>
            </a:r>
            <a:r>
              <a:rPr lang="en-US" altLang="zh-CN" sz="28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What’s the difference?</a:t>
            </a:r>
            <a:endParaRPr lang="en-US" altLang="zh-CN" sz="28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r>
              <a:rPr lang="en-US" altLang="zh-CN" sz="28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2. Which school life do you like  better? Why?  </a:t>
            </a:r>
            <a:endParaRPr lang="en-US" altLang="zh-CN" sz="2800" b="1">
              <a:latin typeface="Times New Roman" panose="02020603050405020304" charset="0"/>
              <a:cs typeface="Times New Roman" panose="02020603050405020304" charset="0"/>
            </a:endParaRPr>
          </a:p>
        </p:txBody>
      </p:sp>
      <p:pic>
        <p:nvPicPr>
          <p:cNvPr id="4" name="图片 3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605790"/>
            <a:ext cx="6202680" cy="5466080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6121400" y="706755"/>
            <a:ext cx="5581650" cy="4140200"/>
          </a:xfrm>
          <a:prstGeom prst="rect">
            <a:avLst/>
          </a:prstGeom>
        </p:spPr>
      </p:pic>
      <p:sp>
        <p:nvSpPr>
          <p:cNvPr id="7" name="文本框 10243"/>
          <p:cNvSpPr txBox="1"/>
          <p:nvPr>
            <p:custDataLst>
              <p:tags r:id="rId7"/>
            </p:custDataLst>
          </p:nvPr>
        </p:nvSpPr>
        <p:spPr>
          <a:xfrm>
            <a:off x="422275" y="10478"/>
            <a:ext cx="10537190" cy="64516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9525">
            <a:noFill/>
          </a:ln>
        </p:spPr>
        <p:txBody>
          <a:bodyPr wrap="none" anchor="t" anchorCtr="0">
            <a:spAutoFit/>
          </a:bodyPr>
          <a:p>
            <a:r>
              <a:rPr lang="en-US" altLang="zh-CN" sz="3200" b="1" dirty="0">
                <a:solidFill>
                  <a:schemeClr val="tx1"/>
                </a:solidFill>
                <a:latin typeface="Times New Roman" panose="02020603050405020304" charset="0"/>
                <a:ea typeface="黑体" panose="02010609060101010101" charset="-122"/>
              </a:rPr>
              <a:t>Task7: Watch and discuss: Is the school life easy in the US?</a:t>
            </a:r>
            <a:r>
              <a:rPr lang="en-US" altLang="zh-CN" sz="3600" b="1" dirty="0">
                <a:solidFill>
                  <a:schemeClr val="tx1"/>
                </a:solidFill>
                <a:latin typeface="Times New Roman" panose="02020603050405020304" charset="0"/>
                <a:ea typeface="黑体" panose="02010609060101010101" charset="-122"/>
              </a:rPr>
              <a:t> </a:t>
            </a:r>
            <a:endParaRPr lang="en-US" altLang="zh-CN" sz="3600" b="1" dirty="0">
              <a:solidFill>
                <a:schemeClr val="tx1"/>
              </a:solidFill>
              <a:latin typeface="Times New Roman" panose="02020603050405020304" charset="0"/>
              <a:ea typeface="黑体" panose="0201060906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 1"/>
          <p:cNvGrpSpPr/>
          <p:nvPr/>
        </p:nvGrpSpPr>
        <p:grpSpPr>
          <a:xfrm>
            <a:off x="9260205" y="795655"/>
            <a:ext cx="1156970" cy="1557655"/>
            <a:chOff x="13675" y="1111"/>
            <a:chExt cx="2188" cy="3339"/>
          </a:xfrm>
        </p:grpSpPr>
        <p:sp>
          <p:nvSpPr>
            <p:cNvPr id="6" name="Freeform 20"/>
            <p:cNvSpPr>
              <a:spLocks noEditPoints="1"/>
            </p:cNvSpPr>
            <p:nvPr/>
          </p:nvSpPr>
          <p:spPr bwMode="auto">
            <a:xfrm>
              <a:off x="13757" y="1634"/>
              <a:ext cx="1805" cy="2549"/>
            </a:xfrm>
            <a:custGeom>
              <a:avLst/>
              <a:gdLst>
                <a:gd name="T0" fmla="*/ 196 w 197"/>
                <a:gd name="T1" fmla="*/ 116 h 278"/>
                <a:gd name="T2" fmla="*/ 183 w 197"/>
                <a:gd name="T3" fmla="*/ 67 h 278"/>
                <a:gd name="T4" fmla="*/ 94 w 197"/>
                <a:gd name="T5" fmla="*/ 20 h 278"/>
                <a:gd name="T6" fmla="*/ 20 w 197"/>
                <a:gd name="T7" fmla="*/ 75 h 278"/>
                <a:gd name="T8" fmla="*/ 19 w 197"/>
                <a:gd name="T9" fmla="*/ 78 h 278"/>
                <a:gd name="T10" fmla="*/ 9 w 197"/>
                <a:gd name="T11" fmla="*/ 108 h 278"/>
                <a:gd name="T12" fmla="*/ 15 w 197"/>
                <a:gd name="T13" fmla="*/ 172 h 278"/>
                <a:gd name="T14" fmla="*/ 27 w 197"/>
                <a:gd name="T15" fmla="*/ 207 h 278"/>
                <a:gd name="T16" fmla="*/ 33 w 197"/>
                <a:gd name="T17" fmla="*/ 238 h 278"/>
                <a:gd name="T18" fmla="*/ 32 w 197"/>
                <a:gd name="T19" fmla="*/ 239 h 278"/>
                <a:gd name="T20" fmla="*/ 32 w 197"/>
                <a:gd name="T21" fmla="*/ 243 h 278"/>
                <a:gd name="T22" fmla="*/ 32 w 197"/>
                <a:gd name="T23" fmla="*/ 257 h 278"/>
                <a:gd name="T24" fmla="*/ 35 w 197"/>
                <a:gd name="T25" fmla="*/ 263 h 278"/>
                <a:gd name="T26" fmla="*/ 56 w 197"/>
                <a:gd name="T27" fmla="*/ 266 h 278"/>
                <a:gd name="T28" fmla="*/ 71 w 197"/>
                <a:gd name="T29" fmla="*/ 270 h 278"/>
                <a:gd name="T30" fmla="*/ 78 w 197"/>
                <a:gd name="T31" fmla="*/ 273 h 278"/>
                <a:gd name="T32" fmla="*/ 88 w 197"/>
                <a:gd name="T33" fmla="*/ 276 h 278"/>
                <a:gd name="T34" fmla="*/ 100 w 197"/>
                <a:gd name="T35" fmla="*/ 271 h 278"/>
                <a:gd name="T36" fmla="*/ 109 w 197"/>
                <a:gd name="T37" fmla="*/ 266 h 278"/>
                <a:gd name="T38" fmla="*/ 138 w 197"/>
                <a:gd name="T39" fmla="*/ 218 h 278"/>
                <a:gd name="T40" fmla="*/ 139 w 197"/>
                <a:gd name="T41" fmla="*/ 216 h 278"/>
                <a:gd name="T42" fmla="*/ 140 w 197"/>
                <a:gd name="T43" fmla="*/ 214 h 278"/>
                <a:gd name="T44" fmla="*/ 186 w 197"/>
                <a:gd name="T45" fmla="*/ 171 h 278"/>
                <a:gd name="T46" fmla="*/ 190 w 197"/>
                <a:gd name="T47" fmla="*/ 155 h 278"/>
                <a:gd name="T48" fmla="*/ 196 w 197"/>
                <a:gd name="T49" fmla="*/ 135 h 278"/>
                <a:gd name="T50" fmla="*/ 196 w 197"/>
                <a:gd name="T51" fmla="*/ 116 h 278"/>
                <a:gd name="T52" fmla="*/ 133 w 197"/>
                <a:gd name="T53" fmla="*/ 184 h 278"/>
                <a:gd name="T54" fmla="*/ 134 w 197"/>
                <a:gd name="T55" fmla="*/ 182 h 278"/>
                <a:gd name="T56" fmla="*/ 144 w 197"/>
                <a:gd name="T57" fmla="*/ 175 h 278"/>
                <a:gd name="T58" fmla="*/ 135 w 197"/>
                <a:gd name="T59" fmla="*/ 184 h 278"/>
                <a:gd name="T60" fmla="*/ 133 w 197"/>
                <a:gd name="T61" fmla="*/ 184 h 2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197" h="278">
                  <a:moveTo>
                    <a:pt x="196" y="116"/>
                  </a:moveTo>
                  <a:cubicBezTo>
                    <a:pt x="197" y="100"/>
                    <a:pt x="193" y="83"/>
                    <a:pt x="183" y="67"/>
                  </a:cubicBezTo>
                  <a:cubicBezTo>
                    <a:pt x="167" y="39"/>
                    <a:pt x="128" y="0"/>
                    <a:pt x="94" y="20"/>
                  </a:cubicBezTo>
                  <a:cubicBezTo>
                    <a:pt x="62" y="19"/>
                    <a:pt x="32" y="46"/>
                    <a:pt x="20" y="75"/>
                  </a:cubicBezTo>
                  <a:cubicBezTo>
                    <a:pt x="20" y="76"/>
                    <a:pt x="19" y="77"/>
                    <a:pt x="19" y="78"/>
                  </a:cubicBezTo>
                  <a:cubicBezTo>
                    <a:pt x="14" y="87"/>
                    <a:pt x="10" y="98"/>
                    <a:pt x="9" y="108"/>
                  </a:cubicBezTo>
                  <a:cubicBezTo>
                    <a:pt x="0" y="125"/>
                    <a:pt x="5" y="149"/>
                    <a:pt x="15" y="172"/>
                  </a:cubicBezTo>
                  <a:cubicBezTo>
                    <a:pt x="17" y="184"/>
                    <a:pt x="21" y="196"/>
                    <a:pt x="27" y="207"/>
                  </a:cubicBezTo>
                  <a:cubicBezTo>
                    <a:pt x="27" y="218"/>
                    <a:pt x="28" y="229"/>
                    <a:pt x="33" y="238"/>
                  </a:cubicBezTo>
                  <a:cubicBezTo>
                    <a:pt x="32" y="239"/>
                    <a:pt x="32" y="239"/>
                    <a:pt x="32" y="239"/>
                  </a:cubicBezTo>
                  <a:cubicBezTo>
                    <a:pt x="32" y="240"/>
                    <a:pt x="32" y="242"/>
                    <a:pt x="32" y="243"/>
                  </a:cubicBezTo>
                  <a:cubicBezTo>
                    <a:pt x="29" y="247"/>
                    <a:pt x="29" y="253"/>
                    <a:pt x="32" y="257"/>
                  </a:cubicBezTo>
                  <a:cubicBezTo>
                    <a:pt x="33" y="259"/>
                    <a:pt x="34" y="261"/>
                    <a:pt x="35" y="263"/>
                  </a:cubicBezTo>
                  <a:cubicBezTo>
                    <a:pt x="39" y="273"/>
                    <a:pt x="52" y="272"/>
                    <a:pt x="56" y="266"/>
                  </a:cubicBezTo>
                  <a:cubicBezTo>
                    <a:pt x="61" y="267"/>
                    <a:pt x="66" y="268"/>
                    <a:pt x="71" y="270"/>
                  </a:cubicBezTo>
                  <a:cubicBezTo>
                    <a:pt x="72" y="272"/>
                    <a:pt x="75" y="273"/>
                    <a:pt x="78" y="273"/>
                  </a:cubicBezTo>
                  <a:cubicBezTo>
                    <a:pt x="81" y="274"/>
                    <a:pt x="85" y="275"/>
                    <a:pt x="88" y="276"/>
                  </a:cubicBezTo>
                  <a:cubicBezTo>
                    <a:pt x="93" y="278"/>
                    <a:pt x="98" y="275"/>
                    <a:pt x="100" y="271"/>
                  </a:cubicBezTo>
                  <a:cubicBezTo>
                    <a:pt x="103" y="271"/>
                    <a:pt x="106" y="269"/>
                    <a:pt x="109" y="266"/>
                  </a:cubicBezTo>
                  <a:cubicBezTo>
                    <a:pt x="119" y="250"/>
                    <a:pt x="130" y="235"/>
                    <a:pt x="138" y="218"/>
                  </a:cubicBezTo>
                  <a:cubicBezTo>
                    <a:pt x="138" y="217"/>
                    <a:pt x="139" y="216"/>
                    <a:pt x="139" y="216"/>
                  </a:cubicBezTo>
                  <a:cubicBezTo>
                    <a:pt x="139" y="215"/>
                    <a:pt x="140" y="215"/>
                    <a:pt x="140" y="214"/>
                  </a:cubicBezTo>
                  <a:cubicBezTo>
                    <a:pt x="160" y="208"/>
                    <a:pt x="177" y="194"/>
                    <a:pt x="186" y="171"/>
                  </a:cubicBezTo>
                  <a:cubicBezTo>
                    <a:pt x="188" y="166"/>
                    <a:pt x="189" y="161"/>
                    <a:pt x="190" y="155"/>
                  </a:cubicBezTo>
                  <a:cubicBezTo>
                    <a:pt x="193" y="149"/>
                    <a:pt x="195" y="142"/>
                    <a:pt x="196" y="135"/>
                  </a:cubicBezTo>
                  <a:cubicBezTo>
                    <a:pt x="196" y="129"/>
                    <a:pt x="196" y="122"/>
                    <a:pt x="196" y="116"/>
                  </a:cubicBezTo>
                  <a:close/>
                  <a:moveTo>
                    <a:pt x="133" y="184"/>
                  </a:moveTo>
                  <a:cubicBezTo>
                    <a:pt x="133" y="183"/>
                    <a:pt x="133" y="183"/>
                    <a:pt x="134" y="182"/>
                  </a:cubicBezTo>
                  <a:cubicBezTo>
                    <a:pt x="137" y="180"/>
                    <a:pt x="140" y="177"/>
                    <a:pt x="144" y="175"/>
                  </a:cubicBezTo>
                  <a:cubicBezTo>
                    <a:pt x="141" y="178"/>
                    <a:pt x="138" y="181"/>
                    <a:pt x="135" y="184"/>
                  </a:cubicBezTo>
                  <a:cubicBezTo>
                    <a:pt x="134" y="184"/>
                    <a:pt x="133" y="184"/>
                    <a:pt x="133" y="184"/>
                  </a:cubicBezTo>
                  <a:close/>
                </a:path>
              </a:pathLst>
            </a:custGeom>
            <a:solidFill>
              <a:srgbClr val="F9E78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ea typeface="汉仪黑荔枝体简" panose="00020600040101010101" pitchFamily="18" charset="-122"/>
              </a:endParaRPr>
            </a:p>
          </p:txBody>
        </p:sp>
        <p:sp>
          <p:nvSpPr>
            <p:cNvPr id="34" name="Freeform 52"/>
            <p:cNvSpPr>
              <a:spLocks noEditPoints="1"/>
            </p:cNvSpPr>
            <p:nvPr/>
          </p:nvSpPr>
          <p:spPr bwMode="auto">
            <a:xfrm>
              <a:off x="13675" y="1836"/>
              <a:ext cx="1976" cy="2615"/>
            </a:xfrm>
            <a:custGeom>
              <a:avLst/>
              <a:gdLst>
                <a:gd name="T0" fmla="*/ 215 w 216"/>
                <a:gd name="T1" fmla="*/ 114 h 285"/>
                <a:gd name="T2" fmla="*/ 18 w 216"/>
                <a:gd name="T3" fmla="*/ 82 h 285"/>
                <a:gd name="T4" fmla="*/ 37 w 216"/>
                <a:gd name="T5" fmla="*/ 178 h 285"/>
                <a:gd name="T6" fmla="*/ 22 w 216"/>
                <a:gd name="T7" fmla="*/ 207 h 285"/>
                <a:gd name="T8" fmla="*/ 19 w 216"/>
                <a:gd name="T9" fmla="*/ 230 h 285"/>
                <a:gd name="T10" fmla="*/ 1 w 216"/>
                <a:gd name="T11" fmla="*/ 241 h 285"/>
                <a:gd name="T12" fmla="*/ 59 w 216"/>
                <a:gd name="T13" fmla="*/ 278 h 285"/>
                <a:gd name="T14" fmla="*/ 134 w 216"/>
                <a:gd name="T15" fmla="*/ 268 h 285"/>
                <a:gd name="T16" fmla="*/ 130 w 216"/>
                <a:gd name="T17" fmla="*/ 260 h 285"/>
                <a:gd name="T18" fmla="*/ 140 w 216"/>
                <a:gd name="T19" fmla="*/ 253 h 285"/>
                <a:gd name="T20" fmla="*/ 135 w 216"/>
                <a:gd name="T21" fmla="*/ 236 h 285"/>
                <a:gd name="T22" fmla="*/ 183 w 216"/>
                <a:gd name="T23" fmla="*/ 190 h 285"/>
                <a:gd name="T24" fmla="*/ 21 w 216"/>
                <a:gd name="T25" fmla="*/ 252 h 285"/>
                <a:gd name="T26" fmla="*/ 25 w 216"/>
                <a:gd name="T27" fmla="*/ 236 h 285"/>
                <a:gd name="T28" fmla="*/ 25 w 216"/>
                <a:gd name="T29" fmla="*/ 243 h 285"/>
                <a:gd name="T30" fmla="*/ 30 w 216"/>
                <a:gd name="T31" fmla="*/ 245 h 285"/>
                <a:gd name="T32" fmla="*/ 35 w 216"/>
                <a:gd name="T33" fmla="*/ 243 h 285"/>
                <a:gd name="T34" fmla="*/ 38 w 216"/>
                <a:gd name="T35" fmla="*/ 245 h 285"/>
                <a:gd name="T36" fmla="*/ 39 w 216"/>
                <a:gd name="T37" fmla="*/ 262 h 285"/>
                <a:gd name="T38" fmla="*/ 45 w 216"/>
                <a:gd name="T39" fmla="*/ 264 h 285"/>
                <a:gd name="T40" fmla="*/ 47 w 216"/>
                <a:gd name="T41" fmla="*/ 250 h 285"/>
                <a:gd name="T42" fmla="*/ 59 w 216"/>
                <a:gd name="T43" fmla="*/ 266 h 285"/>
                <a:gd name="T44" fmla="*/ 45 w 216"/>
                <a:gd name="T45" fmla="*/ 264 h 285"/>
                <a:gd name="T46" fmla="*/ 86 w 216"/>
                <a:gd name="T47" fmla="*/ 154 h 285"/>
                <a:gd name="T48" fmla="*/ 83 w 216"/>
                <a:gd name="T49" fmla="*/ 222 h 285"/>
                <a:gd name="T50" fmla="*/ 63 w 216"/>
                <a:gd name="T51" fmla="*/ 270 h 285"/>
                <a:gd name="T52" fmla="*/ 65 w 216"/>
                <a:gd name="T53" fmla="*/ 257 h 285"/>
                <a:gd name="T54" fmla="*/ 78 w 216"/>
                <a:gd name="T55" fmla="*/ 264 h 285"/>
                <a:gd name="T56" fmla="*/ 63 w 216"/>
                <a:gd name="T57" fmla="*/ 270 h 285"/>
                <a:gd name="T58" fmla="*/ 84 w 216"/>
                <a:gd name="T59" fmla="*/ 261 h 285"/>
                <a:gd name="T60" fmla="*/ 95 w 216"/>
                <a:gd name="T61" fmla="*/ 262 h 285"/>
                <a:gd name="T62" fmla="*/ 94 w 216"/>
                <a:gd name="T63" fmla="*/ 274 h 285"/>
                <a:gd name="T64" fmla="*/ 100 w 216"/>
                <a:gd name="T65" fmla="*/ 274 h 285"/>
                <a:gd name="T66" fmla="*/ 100 w 216"/>
                <a:gd name="T67" fmla="*/ 262 h 285"/>
                <a:gd name="T68" fmla="*/ 107 w 216"/>
                <a:gd name="T69" fmla="*/ 262 h 285"/>
                <a:gd name="T70" fmla="*/ 111 w 216"/>
                <a:gd name="T71" fmla="*/ 262 h 285"/>
                <a:gd name="T72" fmla="*/ 100 w 216"/>
                <a:gd name="T73" fmla="*/ 274 h 285"/>
                <a:gd name="T74" fmla="*/ 117 w 216"/>
                <a:gd name="T75" fmla="*/ 272 h 285"/>
                <a:gd name="T76" fmla="*/ 117 w 216"/>
                <a:gd name="T77" fmla="*/ 262 h 285"/>
                <a:gd name="T78" fmla="*/ 123 w 216"/>
                <a:gd name="T79" fmla="*/ 269 h 285"/>
                <a:gd name="T80" fmla="*/ 117 w 216"/>
                <a:gd name="T81" fmla="*/ 231 h 285"/>
                <a:gd name="T82" fmla="*/ 105 w 216"/>
                <a:gd name="T83" fmla="*/ 158 h 285"/>
                <a:gd name="T84" fmla="*/ 137 w 216"/>
                <a:gd name="T85" fmla="*/ 108 h 285"/>
                <a:gd name="T86" fmla="*/ 98 w 216"/>
                <a:gd name="T87" fmla="*/ 148 h 285"/>
                <a:gd name="T88" fmla="*/ 78 w 216"/>
                <a:gd name="T89" fmla="*/ 91 h 285"/>
                <a:gd name="T90" fmla="*/ 80 w 216"/>
                <a:gd name="T91" fmla="*/ 150 h 285"/>
                <a:gd name="T92" fmla="*/ 51 w 216"/>
                <a:gd name="T93" fmla="*/ 214 h 285"/>
                <a:gd name="T94" fmla="*/ 28 w 216"/>
                <a:gd name="T95" fmla="*/ 110 h 285"/>
                <a:gd name="T96" fmla="*/ 195 w 216"/>
                <a:gd name="T97" fmla="*/ 142 h 285"/>
                <a:gd name="T98" fmla="*/ 109 w 216"/>
                <a:gd name="T99" fmla="*/ 148 h 285"/>
                <a:gd name="T100" fmla="*/ 133 w 216"/>
                <a:gd name="T101" fmla="*/ 125 h 285"/>
                <a:gd name="T102" fmla="*/ 109 w 216"/>
                <a:gd name="T103" fmla="*/ 148 h 285"/>
                <a:gd name="T104" fmla="*/ 73 w 216"/>
                <a:gd name="T105" fmla="*/ 124 h 285"/>
                <a:gd name="T106" fmla="*/ 82 w 216"/>
                <a:gd name="T107" fmla="*/ 138 h 2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216" h="285">
                  <a:moveTo>
                    <a:pt x="183" y="190"/>
                  </a:moveTo>
                  <a:cubicBezTo>
                    <a:pt x="206" y="172"/>
                    <a:pt x="214" y="143"/>
                    <a:pt x="215" y="114"/>
                  </a:cubicBezTo>
                  <a:cubicBezTo>
                    <a:pt x="216" y="53"/>
                    <a:pt x="176" y="0"/>
                    <a:pt x="113" y="1"/>
                  </a:cubicBezTo>
                  <a:cubicBezTo>
                    <a:pt x="66" y="2"/>
                    <a:pt x="31" y="39"/>
                    <a:pt x="18" y="82"/>
                  </a:cubicBezTo>
                  <a:cubicBezTo>
                    <a:pt x="12" y="103"/>
                    <a:pt x="13" y="127"/>
                    <a:pt x="20" y="148"/>
                  </a:cubicBezTo>
                  <a:cubicBezTo>
                    <a:pt x="24" y="159"/>
                    <a:pt x="30" y="169"/>
                    <a:pt x="37" y="178"/>
                  </a:cubicBezTo>
                  <a:cubicBezTo>
                    <a:pt x="45" y="187"/>
                    <a:pt x="45" y="200"/>
                    <a:pt x="43" y="212"/>
                  </a:cubicBezTo>
                  <a:cubicBezTo>
                    <a:pt x="36" y="211"/>
                    <a:pt x="29" y="209"/>
                    <a:pt x="22" y="207"/>
                  </a:cubicBezTo>
                  <a:cubicBezTo>
                    <a:pt x="15" y="206"/>
                    <a:pt x="7" y="213"/>
                    <a:pt x="11" y="220"/>
                  </a:cubicBezTo>
                  <a:cubicBezTo>
                    <a:pt x="14" y="224"/>
                    <a:pt x="16" y="227"/>
                    <a:pt x="19" y="230"/>
                  </a:cubicBezTo>
                  <a:cubicBezTo>
                    <a:pt x="14" y="231"/>
                    <a:pt x="8" y="233"/>
                    <a:pt x="2" y="236"/>
                  </a:cubicBezTo>
                  <a:cubicBezTo>
                    <a:pt x="0" y="237"/>
                    <a:pt x="0" y="239"/>
                    <a:pt x="1" y="241"/>
                  </a:cubicBezTo>
                  <a:cubicBezTo>
                    <a:pt x="13" y="258"/>
                    <a:pt x="34" y="271"/>
                    <a:pt x="58" y="277"/>
                  </a:cubicBezTo>
                  <a:cubicBezTo>
                    <a:pt x="59" y="278"/>
                    <a:pt x="59" y="278"/>
                    <a:pt x="59" y="278"/>
                  </a:cubicBezTo>
                  <a:cubicBezTo>
                    <a:pt x="84" y="285"/>
                    <a:pt x="113" y="284"/>
                    <a:pt x="132" y="273"/>
                  </a:cubicBezTo>
                  <a:cubicBezTo>
                    <a:pt x="134" y="272"/>
                    <a:pt x="135" y="269"/>
                    <a:pt x="134" y="268"/>
                  </a:cubicBezTo>
                  <a:cubicBezTo>
                    <a:pt x="132" y="265"/>
                    <a:pt x="130" y="263"/>
                    <a:pt x="128" y="261"/>
                  </a:cubicBezTo>
                  <a:cubicBezTo>
                    <a:pt x="129" y="260"/>
                    <a:pt x="130" y="260"/>
                    <a:pt x="130" y="260"/>
                  </a:cubicBezTo>
                  <a:cubicBezTo>
                    <a:pt x="134" y="260"/>
                    <a:pt x="136" y="258"/>
                    <a:pt x="137" y="255"/>
                  </a:cubicBezTo>
                  <a:cubicBezTo>
                    <a:pt x="138" y="255"/>
                    <a:pt x="139" y="254"/>
                    <a:pt x="140" y="253"/>
                  </a:cubicBezTo>
                  <a:cubicBezTo>
                    <a:pt x="146" y="250"/>
                    <a:pt x="146" y="240"/>
                    <a:pt x="138" y="237"/>
                  </a:cubicBezTo>
                  <a:cubicBezTo>
                    <a:pt x="137" y="237"/>
                    <a:pt x="136" y="237"/>
                    <a:pt x="135" y="236"/>
                  </a:cubicBezTo>
                  <a:cubicBezTo>
                    <a:pt x="138" y="228"/>
                    <a:pt x="141" y="221"/>
                    <a:pt x="149" y="215"/>
                  </a:cubicBezTo>
                  <a:cubicBezTo>
                    <a:pt x="160" y="206"/>
                    <a:pt x="172" y="199"/>
                    <a:pt x="183" y="190"/>
                  </a:cubicBezTo>
                  <a:close/>
                  <a:moveTo>
                    <a:pt x="25" y="243"/>
                  </a:moveTo>
                  <a:cubicBezTo>
                    <a:pt x="23" y="245"/>
                    <a:pt x="22" y="249"/>
                    <a:pt x="21" y="252"/>
                  </a:cubicBezTo>
                  <a:cubicBezTo>
                    <a:pt x="16" y="248"/>
                    <a:pt x="12" y="244"/>
                    <a:pt x="8" y="240"/>
                  </a:cubicBezTo>
                  <a:cubicBezTo>
                    <a:pt x="6" y="238"/>
                    <a:pt x="16" y="237"/>
                    <a:pt x="25" y="236"/>
                  </a:cubicBezTo>
                  <a:cubicBezTo>
                    <a:pt x="26" y="236"/>
                    <a:pt x="27" y="237"/>
                    <a:pt x="28" y="238"/>
                  </a:cubicBezTo>
                  <a:cubicBezTo>
                    <a:pt x="27" y="239"/>
                    <a:pt x="26" y="241"/>
                    <a:pt x="25" y="243"/>
                  </a:cubicBezTo>
                  <a:close/>
                  <a:moveTo>
                    <a:pt x="26" y="255"/>
                  </a:moveTo>
                  <a:cubicBezTo>
                    <a:pt x="28" y="252"/>
                    <a:pt x="29" y="248"/>
                    <a:pt x="30" y="245"/>
                  </a:cubicBezTo>
                  <a:cubicBezTo>
                    <a:pt x="30" y="244"/>
                    <a:pt x="30" y="243"/>
                    <a:pt x="31" y="242"/>
                  </a:cubicBezTo>
                  <a:cubicBezTo>
                    <a:pt x="32" y="242"/>
                    <a:pt x="34" y="243"/>
                    <a:pt x="35" y="243"/>
                  </a:cubicBezTo>
                  <a:cubicBezTo>
                    <a:pt x="36" y="244"/>
                    <a:pt x="36" y="244"/>
                    <a:pt x="37" y="245"/>
                  </a:cubicBezTo>
                  <a:cubicBezTo>
                    <a:pt x="37" y="245"/>
                    <a:pt x="38" y="245"/>
                    <a:pt x="38" y="245"/>
                  </a:cubicBezTo>
                  <a:cubicBezTo>
                    <a:pt x="40" y="246"/>
                    <a:pt x="41" y="247"/>
                    <a:pt x="43" y="248"/>
                  </a:cubicBezTo>
                  <a:cubicBezTo>
                    <a:pt x="41" y="252"/>
                    <a:pt x="39" y="257"/>
                    <a:pt x="39" y="262"/>
                  </a:cubicBezTo>
                  <a:cubicBezTo>
                    <a:pt x="35" y="260"/>
                    <a:pt x="30" y="258"/>
                    <a:pt x="26" y="255"/>
                  </a:cubicBezTo>
                  <a:close/>
                  <a:moveTo>
                    <a:pt x="45" y="264"/>
                  </a:moveTo>
                  <a:cubicBezTo>
                    <a:pt x="46" y="262"/>
                    <a:pt x="46" y="259"/>
                    <a:pt x="46" y="257"/>
                  </a:cubicBezTo>
                  <a:cubicBezTo>
                    <a:pt x="46" y="255"/>
                    <a:pt x="47" y="252"/>
                    <a:pt x="47" y="250"/>
                  </a:cubicBezTo>
                  <a:cubicBezTo>
                    <a:pt x="52" y="252"/>
                    <a:pt x="57" y="254"/>
                    <a:pt x="61" y="256"/>
                  </a:cubicBezTo>
                  <a:cubicBezTo>
                    <a:pt x="61" y="259"/>
                    <a:pt x="60" y="262"/>
                    <a:pt x="59" y="266"/>
                  </a:cubicBezTo>
                  <a:cubicBezTo>
                    <a:pt x="59" y="267"/>
                    <a:pt x="58" y="268"/>
                    <a:pt x="58" y="269"/>
                  </a:cubicBezTo>
                  <a:cubicBezTo>
                    <a:pt x="54" y="268"/>
                    <a:pt x="49" y="266"/>
                    <a:pt x="45" y="264"/>
                  </a:cubicBezTo>
                  <a:close/>
                  <a:moveTo>
                    <a:pt x="68" y="218"/>
                  </a:moveTo>
                  <a:cubicBezTo>
                    <a:pt x="77" y="198"/>
                    <a:pt x="83" y="174"/>
                    <a:pt x="86" y="154"/>
                  </a:cubicBezTo>
                  <a:cubicBezTo>
                    <a:pt x="89" y="155"/>
                    <a:pt x="92" y="156"/>
                    <a:pt x="95" y="157"/>
                  </a:cubicBezTo>
                  <a:cubicBezTo>
                    <a:pt x="88" y="178"/>
                    <a:pt x="85" y="200"/>
                    <a:pt x="83" y="222"/>
                  </a:cubicBezTo>
                  <a:cubicBezTo>
                    <a:pt x="78" y="221"/>
                    <a:pt x="73" y="220"/>
                    <a:pt x="68" y="218"/>
                  </a:cubicBezTo>
                  <a:close/>
                  <a:moveTo>
                    <a:pt x="63" y="270"/>
                  </a:moveTo>
                  <a:cubicBezTo>
                    <a:pt x="63" y="269"/>
                    <a:pt x="63" y="268"/>
                    <a:pt x="64" y="267"/>
                  </a:cubicBezTo>
                  <a:cubicBezTo>
                    <a:pt x="64" y="264"/>
                    <a:pt x="65" y="260"/>
                    <a:pt x="65" y="257"/>
                  </a:cubicBezTo>
                  <a:cubicBezTo>
                    <a:pt x="69" y="258"/>
                    <a:pt x="74" y="259"/>
                    <a:pt x="79" y="260"/>
                  </a:cubicBezTo>
                  <a:cubicBezTo>
                    <a:pt x="78" y="261"/>
                    <a:pt x="78" y="263"/>
                    <a:pt x="78" y="264"/>
                  </a:cubicBezTo>
                  <a:cubicBezTo>
                    <a:pt x="77" y="267"/>
                    <a:pt x="76" y="270"/>
                    <a:pt x="76" y="273"/>
                  </a:cubicBezTo>
                  <a:cubicBezTo>
                    <a:pt x="71" y="272"/>
                    <a:pt x="67" y="271"/>
                    <a:pt x="63" y="270"/>
                  </a:cubicBezTo>
                  <a:close/>
                  <a:moveTo>
                    <a:pt x="82" y="274"/>
                  </a:moveTo>
                  <a:cubicBezTo>
                    <a:pt x="83" y="270"/>
                    <a:pt x="83" y="265"/>
                    <a:pt x="84" y="261"/>
                  </a:cubicBezTo>
                  <a:cubicBezTo>
                    <a:pt x="87" y="261"/>
                    <a:pt x="90" y="262"/>
                    <a:pt x="93" y="262"/>
                  </a:cubicBezTo>
                  <a:cubicBezTo>
                    <a:pt x="94" y="262"/>
                    <a:pt x="94" y="262"/>
                    <a:pt x="95" y="262"/>
                  </a:cubicBezTo>
                  <a:cubicBezTo>
                    <a:pt x="95" y="263"/>
                    <a:pt x="95" y="264"/>
                    <a:pt x="95" y="265"/>
                  </a:cubicBezTo>
                  <a:cubicBezTo>
                    <a:pt x="94" y="268"/>
                    <a:pt x="94" y="271"/>
                    <a:pt x="94" y="274"/>
                  </a:cubicBezTo>
                  <a:cubicBezTo>
                    <a:pt x="90" y="274"/>
                    <a:pt x="86" y="274"/>
                    <a:pt x="82" y="274"/>
                  </a:cubicBezTo>
                  <a:close/>
                  <a:moveTo>
                    <a:pt x="100" y="274"/>
                  </a:moveTo>
                  <a:cubicBezTo>
                    <a:pt x="100" y="272"/>
                    <a:pt x="100" y="271"/>
                    <a:pt x="100" y="269"/>
                  </a:cubicBezTo>
                  <a:cubicBezTo>
                    <a:pt x="100" y="267"/>
                    <a:pt x="100" y="265"/>
                    <a:pt x="100" y="262"/>
                  </a:cubicBezTo>
                  <a:cubicBezTo>
                    <a:pt x="102" y="262"/>
                    <a:pt x="104" y="262"/>
                    <a:pt x="106" y="262"/>
                  </a:cubicBezTo>
                  <a:cubicBezTo>
                    <a:pt x="107" y="262"/>
                    <a:pt x="107" y="262"/>
                    <a:pt x="107" y="262"/>
                  </a:cubicBezTo>
                  <a:cubicBezTo>
                    <a:pt x="108" y="262"/>
                    <a:pt x="109" y="262"/>
                    <a:pt x="110" y="262"/>
                  </a:cubicBezTo>
                  <a:cubicBezTo>
                    <a:pt x="110" y="262"/>
                    <a:pt x="111" y="262"/>
                    <a:pt x="111" y="262"/>
                  </a:cubicBezTo>
                  <a:cubicBezTo>
                    <a:pt x="111" y="266"/>
                    <a:pt x="111" y="269"/>
                    <a:pt x="111" y="273"/>
                  </a:cubicBezTo>
                  <a:cubicBezTo>
                    <a:pt x="108" y="273"/>
                    <a:pt x="104" y="274"/>
                    <a:pt x="100" y="274"/>
                  </a:cubicBezTo>
                  <a:close/>
                  <a:moveTo>
                    <a:pt x="123" y="269"/>
                  </a:moveTo>
                  <a:cubicBezTo>
                    <a:pt x="121" y="270"/>
                    <a:pt x="119" y="271"/>
                    <a:pt x="117" y="272"/>
                  </a:cubicBezTo>
                  <a:cubicBezTo>
                    <a:pt x="117" y="270"/>
                    <a:pt x="117" y="268"/>
                    <a:pt x="117" y="266"/>
                  </a:cubicBezTo>
                  <a:cubicBezTo>
                    <a:pt x="117" y="265"/>
                    <a:pt x="117" y="263"/>
                    <a:pt x="117" y="262"/>
                  </a:cubicBezTo>
                  <a:cubicBezTo>
                    <a:pt x="118" y="262"/>
                    <a:pt x="118" y="262"/>
                    <a:pt x="119" y="262"/>
                  </a:cubicBezTo>
                  <a:cubicBezTo>
                    <a:pt x="124" y="264"/>
                    <a:pt x="127" y="267"/>
                    <a:pt x="123" y="269"/>
                  </a:cubicBezTo>
                  <a:close/>
                  <a:moveTo>
                    <a:pt x="144" y="196"/>
                  </a:moveTo>
                  <a:cubicBezTo>
                    <a:pt x="131" y="205"/>
                    <a:pt x="121" y="217"/>
                    <a:pt x="117" y="231"/>
                  </a:cubicBezTo>
                  <a:cubicBezTo>
                    <a:pt x="109" y="229"/>
                    <a:pt x="101" y="227"/>
                    <a:pt x="93" y="225"/>
                  </a:cubicBezTo>
                  <a:cubicBezTo>
                    <a:pt x="95" y="202"/>
                    <a:pt x="98" y="179"/>
                    <a:pt x="105" y="158"/>
                  </a:cubicBezTo>
                  <a:cubicBezTo>
                    <a:pt x="120" y="159"/>
                    <a:pt x="132" y="147"/>
                    <a:pt x="139" y="135"/>
                  </a:cubicBezTo>
                  <a:cubicBezTo>
                    <a:pt x="143" y="127"/>
                    <a:pt x="148" y="112"/>
                    <a:pt x="137" y="108"/>
                  </a:cubicBezTo>
                  <a:cubicBezTo>
                    <a:pt x="119" y="102"/>
                    <a:pt x="103" y="136"/>
                    <a:pt x="98" y="147"/>
                  </a:cubicBezTo>
                  <a:cubicBezTo>
                    <a:pt x="98" y="148"/>
                    <a:pt x="98" y="148"/>
                    <a:pt x="98" y="148"/>
                  </a:cubicBezTo>
                  <a:cubicBezTo>
                    <a:pt x="95" y="147"/>
                    <a:pt x="91" y="145"/>
                    <a:pt x="88" y="143"/>
                  </a:cubicBezTo>
                  <a:cubicBezTo>
                    <a:pt x="91" y="126"/>
                    <a:pt x="93" y="93"/>
                    <a:pt x="78" y="91"/>
                  </a:cubicBezTo>
                  <a:cubicBezTo>
                    <a:pt x="64" y="89"/>
                    <a:pt x="60" y="111"/>
                    <a:pt x="62" y="120"/>
                  </a:cubicBezTo>
                  <a:cubicBezTo>
                    <a:pt x="64" y="133"/>
                    <a:pt x="71" y="143"/>
                    <a:pt x="80" y="150"/>
                  </a:cubicBezTo>
                  <a:cubicBezTo>
                    <a:pt x="76" y="173"/>
                    <a:pt x="67" y="195"/>
                    <a:pt x="59" y="216"/>
                  </a:cubicBezTo>
                  <a:cubicBezTo>
                    <a:pt x="56" y="216"/>
                    <a:pt x="54" y="215"/>
                    <a:pt x="51" y="214"/>
                  </a:cubicBezTo>
                  <a:cubicBezTo>
                    <a:pt x="55" y="199"/>
                    <a:pt x="57" y="182"/>
                    <a:pt x="49" y="173"/>
                  </a:cubicBezTo>
                  <a:cubicBezTo>
                    <a:pt x="35" y="155"/>
                    <a:pt x="28" y="133"/>
                    <a:pt x="28" y="110"/>
                  </a:cubicBezTo>
                  <a:cubicBezTo>
                    <a:pt x="29" y="65"/>
                    <a:pt x="62" y="24"/>
                    <a:pt x="106" y="17"/>
                  </a:cubicBezTo>
                  <a:cubicBezTo>
                    <a:pt x="177" y="6"/>
                    <a:pt x="210" y="84"/>
                    <a:pt x="195" y="142"/>
                  </a:cubicBezTo>
                  <a:cubicBezTo>
                    <a:pt x="188" y="169"/>
                    <a:pt x="165" y="182"/>
                    <a:pt x="144" y="196"/>
                  </a:cubicBezTo>
                  <a:close/>
                  <a:moveTo>
                    <a:pt x="109" y="148"/>
                  </a:moveTo>
                  <a:cubicBezTo>
                    <a:pt x="111" y="143"/>
                    <a:pt x="113" y="138"/>
                    <a:pt x="116" y="133"/>
                  </a:cubicBezTo>
                  <a:cubicBezTo>
                    <a:pt x="119" y="129"/>
                    <a:pt x="139" y="107"/>
                    <a:pt x="133" y="125"/>
                  </a:cubicBezTo>
                  <a:cubicBezTo>
                    <a:pt x="130" y="136"/>
                    <a:pt x="121" y="145"/>
                    <a:pt x="111" y="148"/>
                  </a:cubicBezTo>
                  <a:cubicBezTo>
                    <a:pt x="110" y="148"/>
                    <a:pt x="109" y="148"/>
                    <a:pt x="109" y="148"/>
                  </a:cubicBezTo>
                  <a:close/>
                  <a:moveTo>
                    <a:pt x="82" y="138"/>
                  </a:moveTo>
                  <a:cubicBezTo>
                    <a:pt x="78" y="134"/>
                    <a:pt x="75" y="129"/>
                    <a:pt x="73" y="124"/>
                  </a:cubicBezTo>
                  <a:cubicBezTo>
                    <a:pt x="70" y="115"/>
                    <a:pt x="77" y="90"/>
                    <a:pt x="81" y="110"/>
                  </a:cubicBezTo>
                  <a:cubicBezTo>
                    <a:pt x="82" y="120"/>
                    <a:pt x="82" y="129"/>
                    <a:pt x="82" y="138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ea typeface="汉仪黑荔枝体简" panose="00020600040101010101" pitchFamily="18" charset="-122"/>
              </a:endParaRPr>
            </a:p>
          </p:txBody>
        </p:sp>
        <p:sp>
          <p:nvSpPr>
            <p:cNvPr id="35" name="Freeform 53"/>
            <p:cNvSpPr/>
            <p:nvPr/>
          </p:nvSpPr>
          <p:spPr bwMode="auto">
            <a:xfrm>
              <a:off x="14810" y="1111"/>
              <a:ext cx="256" cy="515"/>
            </a:xfrm>
            <a:custGeom>
              <a:avLst/>
              <a:gdLst>
                <a:gd name="T0" fmla="*/ 19 w 28"/>
                <a:gd name="T1" fmla="*/ 5 h 56"/>
                <a:gd name="T2" fmla="*/ 7 w 28"/>
                <a:gd name="T3" fmla="*/ 5 h 56"/>
                <a:gd name="T4" fmla="*/ 2 w 28"/>
                <a:gd name="T5" fmla="*/ 19 h 56"/>
                <a:gd name="T6" fmla="*/ 8 w 28"/>
                <a:gd name="T7" fmla="*/ 51 h 56"/>
                <a:gd name="T8" fmla="*/ 19 w 28"/>
                <a:gd name="T9" fmla="*/ 51 h 56"/>
                <a:gd name="T10" fmla="*/ 19 w 28"/>
                <a:gd name="T11" fmla="*/ 51 h 56"/>
                <a:gd name="T12" fmla="*/ 22 w 28"/>
                <a:gd name="T13" fmla="*/ 49 h 56"/>
                <a:gd name="T14" fmla="*/ 22 w 28"/>
                <a:gd name="T15" fmla="*/ 45 h 56"/>
                <a:gd name="T16" fmla="*/ 19 w 28"/>
                <a:gd name="T17" fmla="*/ 5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8" h="56">
                  <a:moveTo>
                    <a:pt x="19" y="5"/>
                  </a:moveTo>
                  <a:cubicBezTo>
                    <a:pt x="16" y="0"/>
                    <a:pt x="10" y="0"/>
                    <a:pt x="7" y="5"/>
                  </a:cubicBezTo>
                  <a:cubicBezTo>
                    <a:pt x="5" y="9"/>
                    <a:pt x="3" y="14"/>
                    <a:pt x="2" y="19"/>
                  </a:cubicBezTo>
                  <a:cubicBezTo>
                    <a:pt x="0" y="30"/>
                    <a:pt x="2" y="41"/>
                    <a:pt x="8" y="51"/>
                  </a:cubicBezTo>
                  <a:cubicBezTo>
                    <a:pt x="10" y="56"/>
                    <a:pt x="17" y="56"/>
                    <a:pt x="19" y="51"/>
                  </a:cubicBezTo>
                  <a:cubicBezTo>
                    <a:pt x="19" y="51"/>
                    <a:pt x="19" y="51"/>
                    <a:pt x="19" y="51"/>
                  </a:cubicBezTo>
                  <a:cubicBezTo>
                    <a:pt x="20" y="51"/>
                    <a:pt x="21" y="50"/>
                    <a:pt x="22" y="49"/>
                  </a:cubicBezTo>
                  <a:cubicBezTo>
                    <a:pt x="22" y="47"/>
                    <a:pt x="22" y="46"/>
                    <a:pt x="22" y="45"/>
                  </a:cubicBezTo>
                  <a:cubicBezTo>
                    <a:pt x="28" y="32"/>
                    <a:pt x="28" y="17"/>
                    <a:pt x="19" y="5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ea typeface="汉仪黑荔枝体简" panose="00020600040101010101" pitchFamily="18" charset="-122"/>
              </a:endParaRPr>
            </a:p>
          </p:txBody>
        </p:sp>
        <p:sp>
          <p:nvSpPr>
            <p:cNvPr id="36" name="Freeform 54"/>
            <p:cNvSpPr/>
            <p:nvPr/>
          </p:nvSpPr>
          <p:spPr bwMode="auto">
            <a:xfrm>
              <a:off x="15178" y="1193"/>
              <a:ext cx="310" cy="515"/>
            </a:xfrm>
            <a:custGeom>
              <a:avLst/>
              <a:gdLst>
                <a:gd name="T0" fmla="*/ 33 w 34"/>
                <a:gd name="T1" fmla="*/ 6 h 56"/>
                <a:gd name="T2" fmla="*/ 22 w 34"/>
                <a:gd name="T3" fmla="*/ 3 h 56"/>
                <a:gd name="T4" fmla="*/ 14 w 34"/>
                <a:gd name="T5" fmla="*/ 12 h 56"/>
                <a:gd name="T6" fmla="*/ 11 w 34"/>
                <a:gd name="T7" fmla="*/ 15 h 56"/>
                <a:gd name="T8" fmla="*/ 9 w 34"/>
                <a:gd name="T9" fmla="*/ 20 h 56"/>
                <a:gd name="T10" fmla="*/ 1 w 34"/>
                <a:gd name="T11" fmla="*/ 45 h 56"/>
                <a:gd name="T12" fmla="*/ 13 w 34"/>
                <a:gd name="T13" fmla="*/ 52 h 56"/>
                <a:gd name="T14" fmla="*/ 34 w 34"/>
                <a:gd name="T15" fmla="*/ 10 h 56"/>
                <a:gd name="T16" fmla="*/ 33 w 34"/>
                <a:gd name="T17" fmla="*/ 6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" h="56">
                  <a:moveTo>
                    <a:pt x="33" y="6"/>
                  </a:moveTo>
                  <a:cubicBezTo>
                    <a:pt x="33" y="1"/>
                    <a:pt x="26" y="0"/>
                    <a:pt x="22" y="3"/>
                  </a:cubicBezTo>
                  <a:cubicBezTo>
                    <a:pt x="19" y="5"/>
                    <a:pt x="16" y="9"/>
                    <a:pt x="14" y="12"/>
                  </a:cubicBezTo>
                  <a:cubicBezTo>
                    <a:pt x="13" y="13"/>
                    <a:pt x="12" y="14"/>
                    <a:pt x="11" y="15"/>
                  </a:cubicBezTo>
                  <a:cubicBezTo>
                    <a:pt x="10" y="17"/>
                    <a:pt x="9" y="18"/>
                    <a:pt x="9" y="20"/>
                  </a:cubicBezTo>
                  <a:cubicBezTo>
                    <a:pt x="5" y="28"/>
                    <a:pt x="3" y="37"/>
                    <a:pt x="1" y="45"/>
                  </a:cubicBezTo>
                  <a:cubicBezTo>
                    <a:pt x="0" y="52"/>
                    <a:pt x="7" y="56"/>
                    <a:pt x="13" y="52"/>
                  </a:cubicBezTo>
                  <a:cubicBezTo>
                    <a:pt x="26" y="42"/>
                    <a:pt x="33" y="26"/>
                    <a:pt x="34" y="10"/>
                  </a:cubicBezTo>
                  <a:cubicBezTo>
                    <a:pt x="34" y="8"/>
                    <a:pt x="34" y="7"/>
                    <a:pt x="33" y="6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ea typeface="汉仪黑荔枝体简" panose="00020600040101010101" pitchFamily="18" charset="-122"/>
              </a:endParaRPr>
            </a:p>
          </p:txBody>
        </p:sp>
        <p:sp>
          <p:nvSpPr>
            <p:cNvPr id="37" name="Freeform 55"/>
            <p:cNvSpPr/>
            <p:nvPr/>
          </p:nvSpPr>
          <p:spPr bwMode="auto">
            <a:xfrm>
              <a:off x="15461" y="1452"/>
              <a:ext cx="403" cy="492"/>
            </a:xfrm>
            <a:custGeom>
              <a:avLst/>
              <a:gdLst>
                <a:gd name="T0" fmla="*/ 34 w 44"/>
                <a:gd name="T1" fmla="*/ 2 h 54"/>
                <a:gd name="T2" fmla="*/ 1 w 44"/>
                <a:gd name="T3" fmla="*/ 41 h 54"/>
                <a:gd name="T4" fmla="*/ 13 w 44"/>
                <a:gd name="T5" fmla="*/ 50 h 54"/>
                <a:gd name="T6" fmla="*/ 24 w 44"/>
                <a:gd name="T7" fmla="*/ 38 h 54"/>
                <a:gd name="T8" fmla="*/ 25 w 44"/>
                <a:gd name="T9" fmla="*/ 37 h 54"/>
                <a:gd name="T10" fmla="*/ 41 w 44"/>
                <a:gd name="T11" fmla="*/ 12 h 54"/>
                <a:gd name="T12" fmla="*/ 34 w 44"/>
                <a:gd name="T13" fmla="*/ 2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4" h="54">
                  <a:moveTo>
                    <a:pt x="34" y="2"/>
                  </a:moveTo>
                  <a:cubicBezTo>
                    <a:pt x="17" y="7"/>
                    <a:pt x="5" y="24"/>
                    <a:pt x="1" y="41"/>
                  </a:cubicBezTo>
                  <a:cubicBezTo>
                    <a:pt x="0" y="47"/>
                    <a:pt x="7" y="54"/>
                    <a:pt x="13" y="50"/>
                  </a:cubicBezTo>
                  <a:cubicBezTo>
                    <a:pt x="18" y="47"/>
                    <a:pt x="21" y="42"/>
                    <a:pt x="24" y="38"/>
                  </a:cubicBezTo>
                  <a:cubicBezTo>
                    <a:pt x="25" y="37"/>
                    <a:pt x="25" y="37"/>
                    <a:pt x="25" y="37"/>
                  </a:cubicBezTo>
                  <a:cubicBezTo>
                    <a:pt x="32" y="29"/>
                    <a:pt x="37" y="21"/>
                    <a:pt x="41" y="12"/>
                  </a:cubicBezTo>
                  <a:cubicBezTo>
                    <a:pt x="44" y="7"/>
                    <a:pt x="40" y="0"/>
                    <a:pt x="34" y="2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ea typeface="汉仪黑荔枝体简" panose="00020600040101010101" pitchFamily="18" charset="-122"/>
              </a:endParaRPr>
            </a:p>
          </p:txBody>
        </p:sp>
      </p:grpSp>
      <p:sp>
        <p:nvSpPr>
          <p:cNvPr id="4" name="文本框 3"/>
          <p:cNvSpPr txBox="1"/>
          <p:nvPr/>
        </p:nvSpPr>
        <p:spPr>
          <a:xfrm>
            <a:off x="2708275" y="797560"/>
            <a:ext cx="7596505" cy="152971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>
              <a:lnSpc>
                <a:spcPct val="120000"/>
              </a:lnSpc>
              <a:spcBef>
                <a:spcPct val="20000"/>
              </a:spcBef>
            </a:pPr>
            <a:r>
              <a:rPr lang="en-US" altLang="zh-CN" sz="3600" b="1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charset="0"/>
                <a:cs typeface="Times New Roman" panose="02020603050405020304" charset="0"/>
                <a:sym typeface="+mn-ea"/>
              </a:rPr>
              <a:t>We  </a:t>
            </a:r>
            <a:r>
              <a:rPr lang="en-US" altLang="zh-CN" sz="3600" b="1">
                <a:effectLst/>
                <a:latin typeface="Times New Roman" panose="02020603050405020304" charset="0"/>
                <a:cs typeface="Times New Roman" panose="02020603050405020304" charset="0"/>
                <a:sym typeface="+mn-ea"/>
              </a:rPr>
              <a:t>have </a:t>
            </a:r>
            <a:r>
              <a:rPr lang="en-US" altLang="zh-CN" sz="3600" b="1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charset="0"/>
                <a:cs typeface="Times New Roman" panose="02020603050405020304" charset="0"/>
                <a:sym typeface="+mn-ea"/>
              </a:rPr>
              <a:t>a beautiful school. </a:t>
            </a:r>
            <a:endParaRPr lang="en-US" altLang="zh-CN" sz="3600" b="1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>
              <a:lnSpc>
                <a:spcPct val="120000"/>
              </a:lnSpc>
              <a:spcBef>
                <a:spcPct val="20000"/>
              </a:spcBef>
            </a:pPr>
            <a:r>
              <a:rPr lang="en-US" altLang="zh-CN" sz="3600" b="1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charset="0"/>
                <a:cs typeface="Times New Roman" panose="02020603050405020304" charset="0"/>
                <a:sym typeface="+mn-ea"/>
              </a:rPr>
              <a:t>It is like our second home. </a:t>
            </a:r>
            <a:endParaRPr lang="en-US" altLang="zh-CN" sz="3600" b="1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2708275" y="3169920"/>
            <a:ext cx="8969375" cy="25844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3600" b="1">
                <a:effectLst/>
                <a:latin typeface="Times New Roman" panose="02020603050405020304" charset="0"/>
                <a:cs typeface="Times New Roman" panose="02020603050405020304" charset="0"/>
                <a:sym typeface="+mn-ea"/>
              </a:rPr>
              <a:t>Boys and girls, </a:t>
            </a:r>
            <a:endParaRPr lang="en-US" altLang="zh-CN" sz="3600" b="1">
              <a:effectLst/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3600" b="1">
                <a:solidFill>
                  <a:srgbClr val="FF0000"/>
                </a:solidFill>
                <a:effectLst/>
                <a:latin typeface="Times New Roman" panose="02020603050405020304" charset="0"/>
                <a:cs typeface="Times New Roman" panose="02020603050405020304" charset="0"/>
                <a:sym typeface="+mn-ea"/>
              </a:rPr>
              <a:t>Love our school, </a:t>
            </a:r>
            <a:endParaRPr lang="en-US" altLang="zh-CN" sz="3600" b="1">
              <a:solidFill>
                <a:srgbClr val="FF0000"/>
              </a:solidFill>
              <a:effectLst/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3600" b="1" dirty="0">
                <a:solidFill>
                  <a:srgbClr val="FF0000"/>
                </a:solidFill>
                <a:effectLst/>
                <a:latin typeface="Times New Roman" panose="02020603050405020304" charset="0"/>
                <a:cs typeface="Times New Roman" panose="02020603050405020304" charset="0"/>
                <a:sym typeface="+mn-ea"/>
              </a:rPr>
              <a:t>Cherish</a:t>
            </a:r>
            <a:r>
              <a:rPr lang="zh-CN" altLang="en-US" sz="3600" b="1" dirty="0">
                <a:solidFill>
                  <a:srgbClr val="FF0000"/>
                </a:solidFill>
                <a:effectLst/>
                <a:latin typeface="Times New Roman" panose="02020603050405020304" charset="0"/>
                <a:cs typeface="Times New Roman" panose="02020603050405020304" charset="0"/>
                <a:sym typeface="+mn-ea"/>
              </a:rPr>
              <a:t>（珍惜）</a:t>
            </a:r>
            <a:r>
              <a:rPr lang="en-US" altLang="zh-CN" sz="3600" b="1">
                <a:solidFill>
                  <a:srgbClr val="FF0000"/>
                </a:solidFill>
                <a:effectLst/>
                <a:latin typeface="Times New Roman" panose="02020603050405020304" charset="0"/>
                <a:cs typeface="Times New Roman" panose="02020603050405020304" charset="0"/>
                <a:sym typeface="+mn-ea"/>
              </a:rPr>
              <a:t>our school life!</a:t>
            </a:r>
            <a:endParaRPr lang="en-US" altLang="zh-CN" sz="3600" b="1">
              <a:solidFill>
                <a:srgbClr val="FF0000"/>
              </a:solidFill>
              <a:effectLst/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grpSp>
        <p:nvGrpSpPr>
          <p:cNvPr id="7" name="组合 6"/>
          <p:cNvGrpSpPr/>
          <p:nvPr/>
        </p:nvGrpSpPr>
        <p:grpSpPr>
          <a:xfrm>
            <a:off x="6619875" y="3363595"/>
            <a:ext cx="1286510" cy="1424940"/>
            <a:chOff x="355" y="442"/>
            <a:chExt cx="2026" cy="2244"/>
          </a:xfrm>
        </p:grpSpPr>
        <p:sp>
          <p:nvSpPr>
            <p:cNvPr id="154" name="Freeform 23"/>
            <p:cNvSpPr>
              <a:spLocks noEditPoints="1"/>
            </p:cNvSpPr>
            <p:nvPr/>
          </p:nvSpPr>
          <p:spPr bwMode="auto">
            <a:xfrm>
              <a:off x="448" y="816"/>
              <a:ext cx="1933" cy="1871"/>
            </a:xfrm>
            <a:custGeom>
              <a:avLst/>
              <a:gdLst>
                <a:gd name="T0" fmla="*/ 191 w 211"/>
                <a:gd name="T1" fmla="*/ 21 h 204"/>
                <a:gd name="T2" fmla="*/ 181 w 211"/>
                <a:gd name="T3" fmla="*/ 20 h 204"/>
                <a:gd name="T4" fmla="*/ 146 w 211"/>
                <a:gd name="T5" fmla="*/ 49 h 204"/>
                <a:gd name="T6" fmla="*/ 144 w 211"/>
                <a:gd name="T7" fmla="*/ 50 h 204"/>
                <a:gd name="T8" fmla="*/ 110 w 211"/>
                <a:gd name="T9" fmla="*/ 90 h 204"/>
                <a:gd name="T10" fmla="*/ 108 w 211"/>
                <a:gd name="T11" fmla="*/ 85 h 204"/>
                <a:gd name="T12" fmla="*/ 105 w 211"/>
                <a:gd name="T13" fmla="*/ 79 h 204"/>
                <a:gd name="T14" fmla="*/ 75 w 211"/>
                <a:gd name="T15" fmla="*/ 14 h 204"/>
                <a:gd name="T16" fmla="*/ 36 w 211"/>
                <a:gd name="T17" fmla="*/ 10 h 204"/>
                <a:gd name="T18" fmla="*/ 27 w 211"/>
                <a:gd name="T19" fmla="*/ 6 h 204"/>
                <a:gd name="T20" fmla="*/ 19 w 211"/>
                <a:gd name="T21" fmla="*/ 10 h 204"/>
                <a:gd name="T22" fmla="*/ 35 w 211"/>
                <a:gd name="T23" fmla="*/ 101 h 204"/>
                <a:gd name="T24" fmla="*/ 81 w 211"/>
                <a:gd name="T25" fmla="*/ 164 h 204"/>
                <a:gd name="T26" fmla="*/ 120 w 211"/>
                <a:gd name="T27" fmla="*/ 198 h 204"/>
                <a:gd name="T28" fmla="*/ 122 w 211"/>
                <a:gd name="T29" fmla="*/ 199 h 204"/>
                <a:gd name="T30" fmla="*/ 153 w 211"/>
                <a:gd name="T31" fmla="*/ 189 h 204"/>
                <a:gd name="T32" fmla="*/ 189 w 211"/>
                <a:gd name="T33" fmla="*/ 122 h 204"/>
                <a:gd name="T34" fmla="*/ 191 w 211"/>
                <a:gd name="T35" fmla="*/ 21 h 204"/>
                <a:gd name="T36" fmla="*/ 97 w 211"/>
                <a:gd name="T37" fmla="*/ 132 h 204"/>
                <a:gd name="T38" fmla="*/ 87 w 211"/>
                <a:gd name="T39" fmla="*/ 113 h 204"/>
                <a:gd name="T40" fmla="*/ 92 w 211"/>
                <a:gd name="T41" fmla="*/ 113 h 204"/>
                <a:gd name="T42" fmla="*/ 97 w 211"/>
                <a:gd name="T43" fmla="*/ 128 h 204"/>
                <a:gd name="T44" fmla="*/ 97 w 211"/>
                <a:gd name="T45" fmla="*/ 132 h 204"/>
                <a:gd name="T46" fmla="*/ 69 w 211"/>
                <a:gd name="T47" fmla="*/ 67 h 204"/>
                <a:gd name="T48" fmla="*/ 69 w 211"/>
                <a:gd name="T49" fmla="*/ 72 h 204"/>
                <a:gd name="T50" fmla="*/ 68 w 211"/>
                <a:gd name="T51" fmla="*/ 69 h 204"/>
                <a:gd name="T52" fmla="*/ 66 w 211"/>
                <a:gd name="T53" fmla="*/ 66 h 204"/>
                <a:gd name="T54" fmla="*/ 66 w 211"/>
                <a:gd name="T55" fmla="*/ 63 h 204"/>
                <a:gd name="T56" fmla="*/ 69 w 211"/>
                <a:gd name="T57" fmla="*/ 67 h 204"/>
                <a:gd name="T58" fmla="*/ 42 w 211"/>
                <a:gd name="T59" fmla="*/ 47 h 204"/>
                <a:gd name="T60" fmla="*/ 42 w 211"/>
                <a:gd name="T61" fmla="*/ 38 h 204"/>
                <a:gd name="T62" fmla="*/ 42 w 211"/>
                <a:gd name="T63" fmla="*/ 38 h 204"/>
                <a:gd name="T64" fmla="*/ 43 w 211"/>
                <a:gd name="T65" fmla="*/ 39 h 204"/>
                <a:gd name="T66" fmla="*/ 42 w 211"/>
                <a:gd name="T67" fmla="*/ 47 h 204"/>
                <a:gd name="T68" fmla="*/ 50 w 211"/>
                <a:gd name="T69" fmla="*/ 19 h 204"/>
                <a:gd name="T70" fmla="*/ 65 w 211"/>
                <a:gd name="T71" fmla="*/ 23 h 204"/>
                <a:gd name="T72" fmla="*/ 58 w 211"/>
                <a:gd name="T73" fmla="*/ 18 h 204"/>
                <a:gd name="T74" fmla="*/ 50 w 211"/>
                <a:gd name="T75" fmla="*/ 19 h 204"/>
                <a:gd name="T76" fmla="*/ 136 w 211"/>
                <a:gd name="T77" fmla="*/ 145 h 204"/>
                <a:gd name="T78" fmla="*/ 125 w 211"/>
                <a:gd name="T79" fmla="*/ 163 h 204"/>
                <a:gd name="T80" fmla="*/ 127 w 211"/>
                <a:gd name="T81" fmla="*/ 136 h 204"/>
                <a:gd name="T82" fmla="*/ 130 w 211"/>
                <a:gd name="T83" fmla="*/ 134 h 204"/>
                <a:gd name="T84" fmla="*/ 136 w 211"/>
                <a:gd name="T85" fmla="*/ 128 h 204"/>
                <a:gd name="T86" fmla="*/ 136 w 211"/>
                <a:gd name="T87" fmla="*/ 145 h 204"/>
                <a:gd name="T88" fmla="*/ 166 w 211"/>
                <a:gd name="T89" fmla="*/ 76 h 204"/>
                <a:gd name="T90" fmla="*/ 163 w 211"/>
                <a:gd name="T91" fmla="*/ 64 h 204"/>
                <a:gd name="T92" fmla="*/ 167 w 211"/>
                <a:gd name="T93" fmla="*/ 61 h 204"/>
                <a:gd name="T94" fmla="*/ 166 w 211"/>
                <a:gd name="T95" fmla="*/ 76 h 204"/>
                <a:gd name="T96" fmla="*/ 183 w 211"/>
                <a:gd name="T97" fmla="*/ 74 h 204"/>
                <a:gd name="T98" fmla="*/ 183 w 211"/>
                <a:gd name="T99" fmla="*/ 51 h 204"/>
                <a:gd name="T100" fmla="*/ 177 w 211"/>
                <a:gd name="T101" fmla="*/ 43 h 204"/>
                <a:gd name="T102" fmla="*/ 182 w 211"/>
                <a:gd name="T103" fmla="*/ 39 h 204"/>
                <a:gd name="T104" fmla="*/ 183 w 211"/>
                <a:gd name="T105" fmla="*/ 74 h 2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211" h="204">
                  <a:moveTo>
                    <a:pt x="191" y="21"/>
                  </a:moveTo>
                  <a:cubicBezTo>
                    <a:pt x="189" y="18"/>
                    <a:pt x="184" y="18"/>
                    <a:pt x="181" y="20"/>
                  </a:cubicBezTo>
                  <a:cubicBezTo>
                    <a:pt x="168" y="26"/>
                    <a:pt x="156" y="37"/>
                    <a:pt x="146" y="49"/>
                  </a:cubicBezTo>
                  <a:cubicBezTo>
                    <a:pt x="146" y="49"/>
                    <a:pt x="145" y="49"/>
                    <a:pt x="144" y="50"/>
                  </a:cubicBezTo>
                  <a:cubicBezTo>
                    <a:pt x="131" y="57"/>
                    <a:pt x="119" y="72"/>
                    <a:pt x="110" y="90"/>
                  </a:cubicBezTo>
                  <a:cubicBezTo>
                    <a:pt x="109" y="88"/>
                    <a:pt x="109" y="87"/>
                    <a:pt x="108" y="85"/>
                  </a:cubicBezTo>
                  <a:cubicBezTo>
                    <a:pt x="107" y="83"/>
                    <a:pt x="106" y="81"/>
                    <a:pt x="105" y="79"/>
                  </a:cubicBezTo>
                  <a:cubicBezTo>
                    <a:pt x="99" y="56"/>
                    <a:pt x="90" y="32"/>
                    <a:pt x="75" y="14"/>
                  </a:cubicBezTo>
                  <a:cubicBezTo>
                    <a:pt x="64" y="0"/>
                    <a:pt x="47" y="0"/>
                    <a:pt x="36" y="10"/>
                  </a:cubicBezTo>
                  <a:cubicBezTo>
                    <a:pt x="34" y="9"/>
                    <a:pt x="31" y="7"/>
                    <a:pt x="27" y="6"/>
                  </a:cubicBezTo>
                  <a:cubicBezTo>
                    <a:pt x="24" y="5"/>
                    <a:pt x="21" y="7"/>
                    <a:pt x="19" y="10"/>
                  </a:cubicBezTo>
                  <a:cubicBezTo>
                    <a:pt x="0" y="37"/>
                    <a:pt x="21" y="76"/>
                    <a:pt x="35" y="101"/>
                  </a:cubicBezTo>
                  <a:cubicBezTo>
                    <a:pt x="47" y="123"/>
                    <a:pt x="63" y="145"/>
                    <a:pt x="81" y="164"/>
                  </a:cubicBezTo>
                  <a:cubicBezTo>
                    <a:pt x="90" y="181"/>
                    <a:pt x="103" y="198"/>
                    <a:pt x="120" y="198"/>
                  </a:cubicBezTo>
                  <a:cubicBezTo>
                    <a:pt x="121" y="199"/>
                    <a:pt x="121" y="199"/>
                    <a:pt x="122" y="199"/>
                  </a:cubicBezTo>
                  <a:cubicBezTo>
                    <a:pt x="135" y="204"/>
                    <a:pt x="145" y="199"/>
                    <a:pt x="153" y="189"/>
                  </a:cubicBezTo>
                  <a:cubicBezTo>
                    <a:pt x="172" y="174"/>
                    <a:pt x="183" y="140"/>
                    <a:pt x="189" y="122"/>
                  </a:cubicBezTo>
                  <a:cubicBezTo>
                    <a:pt x="197" y="95"/>
                    <a:pt x="211" y="46"/>
                    <a:pt x="191" y="21"/>
                  </a:cubicBezTo>
                  <a:close/>
                  <a:moveTo>
                    <a:pt x="97" y="132"/>
                  </a:moveTo>
                  <a:cubicBezTo>
                    <a:pt x="94" y="126"/>
                    <a:pt x="90" y="119"/>
                    <a:pt x="87" y="113"/>
                  </a:cubicBezTo>
                  <a:cubicBezTo>
                    <a:pt x="89" y="114"/>
                    <a:pt x="91" y="114"/>
                    <a:pt x="92" y="113"/>
                  </a:cubicBezTo>
                  <a:cubicBezTo>
                    <a:pt x="94" y="118"/>
                    <a:pt x="96" y="123"/>
                    <a:pt x="97" y="128"/>
                  </a:cubicBezTo>
                  <a:cubicBezTo>
                    <a:pt x="97" y="129"/>
                    <a:pt x="97" y="130"/>
                    <a:pt x="97" y="132"/>
                  </a:cubicBezTo>
                  <a:close/>
                  <a:moveTo>
                    <a:pt x="69" y="67"/>
                  </a:moveTo>
                  <a:cubicBezTo>
                    <a:pt x="69" y="69"/>
                    <a:pt x="69" y="70"/>
                    <a:pt x="69" y="72"/>
                  </a:cubicBezTo>
                  <a:cubicBezTo>
                    <a:pt x="69" y="71"/>
                    <a:pt x="69" y="70"/>
                    <a:pt x="68" y="69"/>
                  </a:cubicBezTo>
                  <a:cubicBezTo>
                    <a:pt x="68" y="68"/>
                    <a:pt x="67" y="67"/>
                    <a:pt x="66" y="66"/>
                  </a:cubicBezTo>
                  <a:cubicBezTo>
                    <a:pt x="66" y="65"/>
                    <a:pt x="66" y="64"/>
                    <a:pt x="66" y="63"/>
                  </a:cubicBezTo>
                  <a:cubicBezTo>
                    <a:pt x="67" y="64"/>
                    <a:pt x="68" y="66"/>
                    <a:pt x="69" y="67"/>
                  </a:cubicBezTo>
                  <a:close/>
                  <a:moveTo>
                    <a:pt x="42" y="47"/>
                  </a:moveTo>
                  <a:cubicBezTo>
                    <a:pt x="42" y="44"/>
                    <a:pt x="41" y="41"/>
                    <a:pt x="42" y="38"/>
                  </a:cubicBezTo>
                  <a:cubicBezTo>
                    <a:pt x="42" y="38"/>
                    <a:pt x="42" y="38"/>
                    <a:pt x="42" y="38"/>
                  </a:cubicBezTo>
                  <a:cubicBezTo>
                    <a:pt x="42" y="38"/>
                    <a:pt x="43" y="39"/>
                    <a:pt x="43" y="39"/>
                  </a:cubicBezTo>
                  <a:cubicBezTo>
                    <a:pt x="43" y="42"/>
                    <a:pt x="43" y="44"/>
                    <a:pt x="42" y="47"/>
                  </a:cubicBezTo>
                  <a:close/>
                  <a:moveTo>
                    <a:pt x="50" y="19"/>
                  </a:moveTo>
                  <a:cubicBezTo>
                    <a:pt x="54" y="14"/>
                    <a:pt x="60" y="18"/>
                    <a:pt x="65" y="23"/>
                  </a:cubicBezTo>
                  <a:cubicBezTo>
                    <a:pt x="63" y="21"/>
                    <a:pt x="61" y="19"/>
                    <a:pt x="58" y="18"/>
                  </a:cubicBezTo>
                  <a:cubicBezTo>
                    <a:pt x="56" y="16"/>
                    <a:pt x="52" y="17"/>
                    <a:pt x="50" y="19"/>
                  </a:cubicBezTo>
                  <a:close/>
                  <a:moveTo>
                    <a:pt x="136" y="145"/>
                  </a:moveTo>
                  <a:cubicBezTo>
                    <a:pt x="133" y="152"/>
                    <a:pt x="129" y="158"/>
                    <a:pt x="125" y="163"/>
                  </a:cubicBezTo>
                  <a:cubicBezTo>
                    <a:pt x="124" y="154"/>
                    <a:pt x="126" y="144"/>
                    <a:pt x="127" y="136"/>
                  </a:cubicBezTo>
                  <a:cubicBezTo>
                    <a:pt x="128" y="135"/>
                    <a:pt x="129" y="135"/>
                    <a:pt x="130" y="134"/>
                  </a:cubicBezTo>
                  <a:cubicBezTo>
                    <a:pt x="132" y="132"/>
                    <a:pt x="134" y="130"/>
                    <a:pt x="136" y="128"/>
                  </a:cubicBezTo>
                  <a:cubicBezTo>
                    <a:pt x="137" y="134"/>
                    <a:pt x="137" y="139"/>
                    <a:pt x="136" y="145"/>
                  </a:cubicBezTo>
                  <a:close/>
                  <a:moveTo>
                    <a:pt x="166" y="76"/>
                  </a:moveTo>
                  <a:cubicBezTo>
                    <a:pt x="165" y="72"/>
                    <a:pt x="164" y="68"/>
                    <a:pt x="163" y="64"/>
                  </a:cubicBezTo>
                  <a:cubicBezTo>
                    <a:pt x="164" y="63"/>
                    <a:pt x="165" y="62"/>
                    <a:pt x="167" y="61"/>
                  </a:cubicBezTo>
                  <a:cubicBezTo>
                    <a:pt x="167" y="66"/>
                    <a:pt x="167" y="71"/>
                    <a:pt x="166" y="76"/>
                  </a:cubicBezTo>
                  <a:close/>
                  <a:moveTo>
                    <a:pt x="183" y="74"/>
                  </a:moveTo>
                  <a:cubicBezTo>
                    <a:pt x="183" y="64"/>
                    <a:pt x="183" y="56"/>
                    <a:pt x="183" y="51"/>
                  </a:cubicBezTo>
                  <a:cubicBezTo>
                    <a:pt x="183" y="47"/>
                    <a:pt x="180" y="44"/>
                    <a:pt x="177" y="43"/>
                  </a:cubicBezTo>
                  <a:cubicBezTo>
                    <a:pt x="179" y="41"/>
                    <a:pt x="180" y="40"/>
                    <a:pt x="182" y="39"/>
                  </a:cubicBezTo>
                  <a:cubicBezTo>
                    <a:pt x="186" y="48"/>
                    <a:pt x="185" y="61"/>
                    <a:pt x="183" y="74"/>
                  </a:cubicBezTo>
                  <a:close/>
                </a:path>
              </a:pathLst>
            </a:custGeom>
            <a:solidFill>
              <a:srgbClr val="ED435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ea typeface="汉仪黑荔枝体简" panose="00020600040101010101" pitchFamily="18" charset="-122"/>
              </a:endParaRPr>
            </a:p>
          </p:txBody>
        </p:sp>
        <p:sp>
          <p:nvSpPr>
            <p:cNvPr id="156" name="Freeform 46"/>
            <p:cNvSpPr>
              <a:spLocks noEditPoints="1"/>
            </p:cNvSpPr>
            <p:nvPr/>
          </p:nvSpPr>
          <p:spPr bwMode="auto">
            <a:xfrm>
              <a:off x="355" y="442"/>
              <a:ext cx="2026" cy="2138"/>
            </a:xfrm>
            <a:custGeom>
              <a:avLst/>
              <a:gdLst>
                <a:gd name="T0" fmla="*/ 191 w 221"/>
                <a:gd name="T1" fmla="*/ 63 h 233"/>
                <a:gd name="T2" fmla="*/ 146 w 221"/>
                <a:gd name="T3" fmla="*/ 56 h 233"/>
                <a:gd name="T4" fmla="*/ 124 w 221"/>
                <a:gd name="T5" fmla="*/ 84 h 233"/>
                <a:gd name="T6" fmla="*/ 43 w 221"/>
                <a:gd name="T7" fmla="*/ 45 h 233"/>
                <a:gd name="T8" fmla="*/ 140 w 221"/>
                <a:gd name="T9" fmla="*/ 231 h 233"/>
                <a:gd name="T10" fmla="*/ 150 w 221"/>
                <a:gd name="T11" fmla="*/ 229 h 233"/>
                <a:gd name="T12" fmla="*/ 191 w 221"/>
                <a:gd name="T13" fmla="*/ 63 h 233"/>
                <a:gd name="T14" fmla="*/ 143 w 221"/>
                <a:gd name="T15" fmla="*/ 212 h 233"/>
                <a:gd name="T16" fmla="*/ 98 w 221"/>
                <a:gd name="T17" fmla="*/ 175 h 233"/>
                <a:gd name="T18" fmla="*/ 107 w 221"/>
                <a:gd name="T19" fmla="*/ 165 h 233"/>
                <a:gd name="T20" fmla="*/ 106 w 221"/>
                <a:gd name="T21" fmla="*/ 164 h 233"/>
                <a:gd name="T22" fmla="*/ 97 w 221"/>
                <a:gd name="T23" fmla="*/ 174 h 233"/>
                <a:gd name="T24" fmla="*/ 74 w 221"/>
                <a:gd name="T25" fmla="*/ 150 h 233"/>
                <a:gd name="T26" fmla="*/ 84 w 221"/>
                <a:gd name="T27" fmla="*/ 136 h 233"/>
                <a:gd name="T28" fmla="*/ 81 w 221"/>
                <a:gd name="T29" fmla="*/ 135 h 233"/>
                <a:gd name="T30" fmla="*/ 75 w 221"/>
                <a:gd name="T31" fmla="*/ 141 h 233"/>
                <a:gd name="T32" fmla="*/ 71 w 221"/>
                <a:gd name="T33" fmla="*/ 146 h 233"/>
                <a:gd name="T34" fmla="*/ 58 w 221"/>
                <a:gd name="T35" fmla="*/ 124 h 233"/>
                <a:gd name="T36" fmla="*/ 76 w 221"/>
                <a:gd name="T37" fmla="*/ 109 h 233"/>
                <a:gd name="T38" fmla="*/ 74 w 221"/>
                <a:gd name="T39" fmla="*/ 108 h 233"/>
                <a:gd name="T40" fmla="*/ 57 w 221"/>
                <a:gd name="T41" fmla="*/ 123 h 233"/>
                <a:gd name="T42" fmla="*/ 50 w 221"/>
                <a:gd name="T43" fmla="*/ 103 h 233"/>
                <a:gd name="T44" fmla="*/ 63 w 221"/>
                <a:gd name="T45" fmla="*/ 91 h 233"/>
                <a:gd name="T46" fmla="*/ 60 w 221"/>
                <a:gd name="T47" fmla="*/ 88 h 233"/>
                <a:gd name="T48" fmla="*/ 49 w 221"/>
                <a:gd name="T49" fmla="*/ 97 h 233"/>
                <a:gd name="T50" fmla="*/ 49 w 221"/>
                <a:gd name="T51" fmla="*/ 76 h 233"/>
                <a:gd name="T52" fmla="*/ 68 w 221"/>
                <a:gd name="T53" fmla="*/ 42 h 233"/>
                <a:gd name="T54" fmla="*/ 92 w 221"/>
                <a:gd name="T55" fmla="*/ 58 h 233"/>
                <a:gd name="T56" fmla="*/ 118 w 221"/>
                <a:gd name="T57" fmla="*/ 101 h 233"/>
                <a:gd name="T58" fmla="*/ 117 w 221"/>
                <a:gd name="T59" fmla="*/ 119 h 233"/>
                <a:gd name="T60" fmla="*/ 134 w 221"/>
                <a:gd name="T61" fmla="*/ 121 h 233"/>
                <a:gd name="T62" fmla="*/ 136 w 221"/>
                <a:gd name="T63" fmla="*/ 115 h 233"/>
                <a:gd name="T64" fmla="*/ 135 w 221"/>
                <a:gd name="T65" fmla="*/ 110 h 233"/>
                <a:gd name="T66" fmla="*/ 154 w 221"/>
                <a:gd name="T67" fmla="*/ 72 h 233"/>
                <a:gd name="T68" fmla="*/ 184 w 221"/>
                <a:gd name="T69" fmla="*/ 98 h 233"/>
                <a:gd name="T70" fmla="*/ 143 w 221"/>
                <a:gd name="T71" fmla="*/ 212 h 2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221" h="233">
                  <a:moveTo>
                    <a:pt x="191" y="63"/>
                  </a:moveTo>
                  <a:cubicBezTo>
                    <a:pt x="181" y="45"/>
                    <a:pt x="161" y="45"/>
                    <a:pt x="146" y="56"/>
                  </a:cubicBezTo>
                  <a:cubicBezTo>
                    <a:pt x="136" y="63"/>
                    <a:pt x="129" y="73"/>
                    <a:pt x="124" y="84"/>
                  </a:cubicBezTo>
                  <a:cubicBezTo>
                    <a:pt x="105" y="45"/>
                    <a:pt x="69" y="0"/>
                    <a:pt x="43" y="45"/>
                  </a:cubicBezTo>
                  <a:cubicBezTo>
                    <a:pt x="0" y="119"/>
                    <a:pt x="88" y="191"/>
                    <a:pt x="140" y="231"/>
                  </a:cubicBezTo>
                  <a:cubicBezTo>
                    <a:pt x="143" y="233"/>
                    <a:pt x="148" y="232"/>
                    <a:pt x="150" y="229"/>
                  </a:cubicBezTo>
                  <a:cubicBezTo>
                    <a:pt x="185" y="190"/>
                    <a:pt x="221" y="114"/>
                    <a:pt x="191" y="63"/>
                  </a:cubicBezTo>
                  <a:close/>
                  <a:moveTo>
                    <a:pt x="143" y="212"/>
                  </a:moveTo>
                  <a:cubicBezTo>
                    <a:pt x="129" y="201"/>
                    <a:pt x="113" y="189"/>
                    <a:pt x="98" y="175"/>
                  </a:cubicBezTo>
                  <a:cubicBezTo>
                    <a:pt x="101" y="172"/>
                    <a:pt x="104" y="169"/>
                    <a:pt x="107" y="165"/>
                  </a:cubicBezTo>
                  <a:cubicBezTo>
                    <a:pt x="108" y="164"/>
                    <a:pt x="107" y="163"/>
                    <a:pt x="106" y="164"/>
                  </a:cubicBezTo>
                  <a:cubicBezTo>
                    <a:pt x="103" y="167"/>
                    <a:pt x="99" y="170"/>
                    <a:pt x="97" y="174"/>
                  </a:cubicBezTo>
                  <a:cubicBezTo>
                    <a:pt x="89" y="166"/>
                    <a:pt x="81" y="158"/>
                    <a:pt x="74" y="150"/>
                  </a:cubicBezTo>
                  <a:cubicBezTo>
                    <a:pt x="79" y="146"/>
                    <a:pt x="82" y="142"/>
                    <a:pt x="84" y="136"/>
                  </a:cubicBezTo>
                  <a:cubicBezTo>
                    <a:pt x="85" y="134"/>
                    <a:pt x="82" y="133"/>
                    <a:pt x="81" y="135"/>
                  </a:cubicBezTo>
                  <a:cubicBezTo>
                    <a:pt x="80" y="137"/>
                    <a:pt x="77" y="139"/>
                    <a:pt x="75" y="141"/>
                  </a:cubicBezTo>
                  <a:cubicBezTo>
                    <a:pt x="74" y="143"/>
                    <a:pt x="73" y="144"/>
                    <a:pt x="71" y="146"/>
                  </a:cubicBezTo>
                  <a:cubicBezTo>
                    <a:pt x="66" y="139"/>
                    <a:pt x="62" y="131"/>
                    <a:pt x="58" y="124"/>
                  </a:cubicBezTo>
                  <a:cubicBezTo>
                    <a:pt x="64" y="119"/>
                    <a:pt x="71" y="115"/>
                    <a:pt x="76" y="109"/>
                  </a:cubicBezTo>
                  <a:cubicBezTo>
                    <a:pt x="76" y="108"/>
                    <a:pt x="75" y="107"/>
                    <a:pt x="74" y="108"/>
                  </a:cubicBezTo>
                  <a:cubicBezTo>
                    <a:pt x="68" y="112"/>
                    <a:pt x="62" y="117"/>
                    <a:pt x="57" y="123"/>
                  </a:cubicBezTo>
                  <a:cubicBezTo>
                    <a:pt x="54" y="116"/>
                    <a:pt x="52" y="110"/>
                    <a:pt x="50" y="103"/>
                  </a:cubicBezTo>
                  <a:cubicBezTo>
                    <a:pt x="55" y="99"/>
                    <a:pt x="59" y="96"/>
                    <a:pt x="63" y="91"/>
                  </a:cubicBezTo>
                  <a:cubicBezTo>
                    <a:pt x="64" y="89"/>
                    <a:pt x="62" y="87"/>
                    <a:pt x="60" y="88"/>
                  </a:cubicBezTo>
                  <a:cubicBezTo>
                    <a:pt x="57" y="91"/>
                    <a:pt x="53" y="94"/>
                    <a:pt x="49" y="97"/>
                  </a:cubicBezTo>
                  <a:cubicBezTo>
                    <a:pt x="48" y="90"/>
                    <a:pt x="48" y="83"/>
                    <a:pt x="49" y="76"/>
                  </a:cubicBezTo>
                  <a:cubicBezTo>
                    <a:pt x="51" y="66"/>
                    <a:pt x="56" y="43"/>
                    <a:pt x="68" y="42"/>
                  </a:cubicBezTo>
                  <a:cubicBezTo>
                    <a:pt x="77" y="41"/>
                    <a:pt x="87" y="52"/>
                    <a:pt x="92" y="58"/>
                  </a:cubicBezTo>
                  <a:cubicBezTo>
                    <a:pt x="103" y="70"/>
                    <a:pt x="112" y="86"/>
                    <a:pt x="118" y="101"/>
                  </a:cubicBezTo>
                  <a:cubicBezTo>
                    <a:pt x="117" y="107"/>
                    <a:pt x="117" y="113"/>
                    <a:pt x="117" y="119"/>
                  </a:cubicBezTo>
                  <a:cubicBezTo>
                    <a:pt x="117" y="130"/>
                    <a:pt x="132" y="130"/>
                    <a:pt x="134" y="121"/>
                  </a:cubicBezTo>
                  <a:cubicBezTo>
                    <a:pt x="136" y="120"/>
                    <a:pt x="137" y="118"/>
                    <a:pt x="136" y="115"/>
                  </a:cubicBezTo>
                  <a:cubicBezTo>
                    <a:pt x="136" y="114"/>
                    <a:pt x="135" y="112"/>
                    <a:pt x="135" y="110"/>
                  </a:cubicBezTo>
                  <a:cubicBezTo>
                    <a:pt x="137" y="95"/>
                    <a:pt x="143" y="82"/>
                    <a:pt x="154" y="72"/>
                  </a:cubicBezTo>
                  <a:cubicBezTo>
                    <a:pt x="173" y="53"/>
                    <a:pt x="183" y="82"/>
                    <a:pt x="184" y="98"/>
                  </a:cubicBezTo>
                  <a:cubicBezTo>
                    <a:pt x="188" y="135"/>
                    <a:pt x="166" y="182"/>
                    <a:pt x="143" y="212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ea typeface="汉仪黑荔枝体简" panose="00020600040101010101" pitchFamily="18" charset="-122"/>
              </a:endParaRPr>
            </a:p>
          </p:txBody>
        </p:sp>
      </p:grpSp>
      <p:grpSp>
        <p:nvGrpSpPr>
          <p:cNvPr id="114" name="组合 113"/>
          <p:cNvGrpSpPr/>
          <p:nvPr/>
        </p:nvGrpSpPr>
        <p:grpSpPr>
          <a:xfrm>
            <a:off x="967604" y="980167"/>
            <a:ext cx="1059102" cy="1022996"/>
            <a:chOff x="10101876" y="4297860"/>
            <a:chExt cx="1826037" cy="1763786"/>
          </a:xfrm>
        </p:grpSpPr>
        <p:sp>
          <p:nvSpPr>
            <p:cNvPr id="10" name="Freeform 26"/>
            <p:cNvSpPr>
              <a:spLocks noEditPoints="1"/>
            </p:cNvSpPr>
            <p:nvPr/>
          </p:nvSpPr>
          <p:spPr bwMode="auto">
            <a:xfrm>
              <a:off x="10122627" y="4297860"/>
              <a:ext cx="1745111" cy="1763786"/>
            </a:xfrm>
            <a:custGeom>
              <a:avLst/>
              <a:gdLst>
                <a:gd name="T0" fmla="*/ 341 w 356"/>
                <a:gd name="T1" fmla="*/ 95 h 359"/>
                <a:gd name="T2" fmla="*/ 210 w 356"/>
                <a:gd name="T3" fmla="*/ 14 h 359"/>
                <a:gd name="T4" fmla="*/ 60 w 356"/>
                <a:gd name="T5" fmla="*/ 72 h 359"/>
                <a:gd name="T6" fmla="*/ 43 w 356"/>
                <a:gd name="T7" fmla="*/ 111 h 359"/>
                <a:gd name="T8" fmla="*/ 37 w 356"/>
                <a:gd name="T9" fmla="*/ 119 h 359"/>
                <a:gd name="T10" fmla="*/ 13 w 356"/>
                <a:gd name="T11" fmla="*/ 165 h 359"/>
                <a:gd name="T12" fmla="*/ 41 w 356"/>
                <a:gd name="T13" fmla="*/ 301 h 359"/>
                <a:gd name="T14" fmla="*/ 213 w 356"/>
                <a:gd name="T15" fmla="*/ 343 h 359"/>
                <a:gd name="T16" fmla="*/ 337 w 356"/>
                <a:gd name="T17" fmla="*/ 217 h 359"/>
                <a:gd name="T18" fmla="*/ 341 w 356"/>
                <a:gd name="T19" fmla="*/ 95 h 359"/>
                <a:gd name="T20" fmla="*/ 278 w 356"/>
                <a:gd name="T21" fmla="*/ 170 h 359"/>
                <a:gd name="T22" fmla="*/ 278 w 356"/>
                <a:gd name="T23" fmla="*/ 159 h 359"/>
                <a:gd name="T24" fmla="*/ 279 w 356"/>
                <a:gd name="T25" fmla="*/ 153 h 359"/>
                <a:gd name="T26" fmla="*/ 280 w 356"/>
                <a:gd name="T27" fmla="*/ 144 h 359"/>
                <a:gd name="T28" fmla="*/ 278 w 356"/>
                <a:gd name="T29" fmla="*/ 170 h 359"/>
                <a:gd name="T30" fmla="*/ 274 w 356"/>
                <a:gd name="T31" fmla="*/ 226 h 359"/>
                <a:gd name="T32" fmla="*/ 276 w 356"/>
                <a:gd name="T33" fmla="*/ 220 h 359"/>
                <a:gd name="T34" fmla="*/ 278 w 356"/>
                <a:gd name="T35" fmla="*/ 211 h 359"/>
                <a:gd name="T36" fmla="*/ 297 w 356"/>
                <a:gd name="T37" fmla="*/ 179 h 359"/>
                <a:gd name="T38" fmla="*/ 298 w 356"/>
                <a:gd name="T39" fmla="*/ 175 h 359"/>
                <a:gd name="T40" fmla="*/ 291 w 356"/>
                <a:gd name="T41" fmla="*/ 199 h 359"/>
                <a:gd name="T42" fmla="*/ 274 w 356"/>
                <a:gd name="T43" fmla="*/ 226 h 359"/>
                <a:gd name="T44" fmla="*/ 325 w 356"/>
                <a:gd name="T45" fmla="*/ 117 h 359"/>
                <a:gd name="T46" fmla="*/ 281 w 356"/>
                <a:gd name="T47" fmla="*/ 54 h 359"/>
                <a:gd name="T48" fmla="*/ 325 w 356"/>
                <a:gd name="T49" fmla="*/ 117 h 359"/>
                <a:gd name="T50" fmla="*/ 31 w 356"/>
                <a:gd name="T51" fmla="*/ 188 h 359"/>
                <a:gd name="T52" fmla="*/ 34 w 356"/>
                <a:gd name="T53" fmla="*/ 188 h 359"/>
                <a:gd name="T54" fmla="*/ 34 w 356"/>
                <a:gd name="T55" fmla="*/ 189 h 359"/>
                <a:gd name="T56" fmla="*/ 42 w 356"/>
                <a:gd name="T57" fmla="*/ 198 h 359"/>
                <a:gd name="T58" fmla="*/ 43 w 356"/>
                <a:gd name="T59" fmla="*/ 198 h 359"/>
                <a:gd name="T60" fmla="*/ 31 w 356"/>
                <a:gd name="T61" fmla="*/ 235 h 359"/>
                <a:gd name="T62" fmla="*/ 31 w 356"/>
                <a:gd name="T63" fmla="*/ 188 h 359"/>
                <a:gd name="T64" fmla="*/ 66 w 356"/>
                <a:gd name="T65" fmla="*/ 296 h 359"/>
                <a:gd name="T66" fmla="*/ 44 w 356"/>
                <a:gd name="T67" fmla="*/ 270 h 359"/>
                <a:gd name="T68" fmla="*/ 50 w 356"/>
                <a:gd name="T69" fmla="*/ 270 h 359"/>
                <a:gd name="T70" fmla="*/ 67 w 356"/>
                <a:gd name="T71" fmla="*/ 285 h 359"/>
                <a:gd name="T72" fmla="*/ 132 w 356"/>
                <a:gd name="T73" fmla="*/ 310 h 359"/>
                <a:gd name="T74" fmla="*/ 159 w 356"/>
                <a:gd name="T75" fmla="*/ 313 h 359"/>
                <a:gd name="T76" fmla="*/ 165 w 356"/>
                <a:gd name="T77" fmla="*/ 313 h 359"/>
                <a:gd name="T78" fmla="*/ 262 w 356"/>
                <a:gd name="T79" fmla="*/ 296 h 359"/>
                <a:gd name="T80" fmla="*/ 253 w 356"/>
                <a:gd name="T81" fmla="*/ 303 h 359"/>
                <a:gd name="T82" fmla="*/ 66 w 356"/>
                <a:gd name="T83" fmla="*/ 296 h 3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356" h="359">
                  <a:moveTo>
                    <a:pt x="341" y="95"/>
                  </a:moveTo>
                  <a:cubicBezTo>
                    <a:pt x="320" y="41"/>
                    <a:pt x="266" y="14"/>
                    <a:pt x="210" y="14"/>
                  </a:cubicBezTo>
                  <a:cubicBezTo>
                    <a:pt x="154" y="0"/>
                    <a:pt x="92" y="22"/>
                    <a:pt x="60" y="72"/>
                  </a:cubicBezTo>
                  <a:cubicBezTo>
                    <a:pt x="52" y="84"/>
                    <a:pt x="47" y="97"/>
                    <a:pt x="43" y="111"/>
                  </a:cubicBezTo>
                  <a:cubicBezTo>
                    <a:pt x="41" y="114"/>
                    <a:pt x="39" y="116"/>
                    <a:pt x="37" y="119"/>
                  </a:cubicBezTo>
                  <a:cubicBezTo>
                    <a:pt x="25" y="133"/>
                    <a:pt x="13" y="149"/>
                    <a:pt x="13" y="165"/>
                  </a:cubicBezTo>
                  <a:cubicBezTo>
                    <a:pt x="0" y="211"/>
                    <a:pt x="9" y="264"/>
                    <a:pt x="41" y="301"/>
                  </a:cubicBezTo>
                  <a:cubicBezTo>
                    <a:pt x="82" y="349"/>
                    <a:pt x="155" y="359"/>
                    <a:pt x="213" y="343"/>
                  </a:cubicBezTo>
                  <a:cubicBezTo>
                    <a:pt x="276" y="327"/>
                    <a:pt x="325" y="279"/>
                    <a:pt x="337" y="217"/>
                  </a:cubicBezTo>
                  <a:cubicBezTo>
                    <a:pt x="354" y="179"/>
                    <a:pt x="356" y="136"/>
                    <a:pt x="341" y="95"/>
                  </a:cubicBezTo>
                  <a:close/>
                  <a:moveTo>
                    <a:pt x="278" y="170"/>
                  </a:moveTo>
                  <a:cubicBezTo>
                    <a:pt x="278" y="166"/>
                    <a:pt x="278" y="163"/>
                    <a:pt x="278" y="159"/>
                  </a:cubicBezTo>
                  <a:cubicBezTo>
                    <a:pt x="279" y="157"/>
                    <a:pt x="279" y="155"/>
                    <a:pt x="279" y="153"/>
                  </a:cubicBezTo>
                  <a:cubicBezTo>
                    <a:pt x="280" y="150"/>
                    <a:pt x="280" y="147"/>
                    <a:pt x="280" y="144"/>
                  </a:cubicBezTo>
                  <a:cubicBezTo>
                    <a:pt x="281" y="153"/>
                    <a:pt x="280" y="162"/>
                    <a:pt x="278" y="170"/>
                  </a:cubicBezTo>
                  <a:close/>
                  <a:moveTo>
                    <a:pt x="274" y="226"/>
                  </a:moveTo>
                  <a:cubicBezTo>
                    <a:pt x="275" y="224"/>
                    <a:pt x="276" y="222"/>
                    <a:pt x="276" y="220"/>
                  </a:cubicBezTo>
                  <a:cubicBezTo>
                    <a:pt x="277" y="217"/>
                    <a:pt x="277" y="214"/>
                    <a:pt x="278" y="211"/>
                  </a:cubicBezTo>
                  <a:cubicBezTo>
                    <a:pt x="286" y="202"/>
                    <a:pt x="293" y="191"/>
                    <a:pt x="297" y="179"/>
                  </a:cubicBezTo>
                  <a:cubicBezTo>
                    <a:pt x="298" y="178"/>
                    <a:pt x="298" y="176"/>
                    <a:pt x="298" y="175"/>
                  </a:cubicBezTo>
                  <a:cubicBezTo>
                    <a:pt x="297" y="183"/>
                    <a:pt x="295" y="191"/>
                    <a:pt x="291" y="199"/>
                  </a:cubicBezTo>
                  <a:cubicBezTo>
                    <a:pt x="287" y="209"/>
                    <a:pt x="281" y="218"/>
                    <a:pt x="274" y="226"/>
                  </a:cubicBezTo>
                  <a:close/>
                  <a:moveTo>
                    <a:pt x="325" y="117"/>
                  </a:moveTo>
                  <a:cubicBezTo>
                    <a:pt x="315" y="93"/>
                    <a:pt x="299" y="71"/>
                    <a:pt x="281" y="54"/>
                  </a:cubicBezTo>
                  <a:cubicBezTo>
                    <a:pt x="304" y="69"/>
                    <a:pt x="318" y="91"/>
                    <a:pt x="325" y="117"/>
                  </a:cubicBezTo>
                  <a:close/>
                  <a:moveTo>
                    <a:pt x="31" y="188"/>
                  </a:moveTo>
                  <a:cubicBezTo>
                    <a:pt x="32" y="188"/>
                    <a:pt x="33" y="188"/>
                    <a:pt x="34" y="188"/>
                  </a:cubicBezTo>
                  <a:cubicBezTo>
                    <a:pt x="34" y="189"/>
                    <a:pt x="34" y="189"/>
                    <a:pt x="34" y="189"/>
                  </a:cubicBezTo>
                  <a:cubicBezTo>
                    <a:pt x="34" y="193"/>
                    <a:pt x="38" y="197"/>
                    <a:pt x="42" y="198"/>
                  </a:cubicBezTo>
                  <a:cubicBezTo>
                    <a:pt x="43" y="198"/>
                    <a:pt x="43" y="198"/>
                    <a:pt x="43" y="198"/>
                  </a:cubicBezTo>
                  <a:cubicBezTo>
                    <a:pt x="36" y="210"/>
                    <a:pt x="32" y="223"/>
                    <a:pt x="31" y="235"/>
                  </a:cubicBezTo>
                  <a:cubicBezTo>
                    <a:pt x="28" y="220"/>
                    <a:pt x="28" y="204"/>
                    <a:pt x="31" y="188"/>
                  </a:cubicBezTo>
                  <a:close/>
                  <a:moveTo>
                    <a:pt x="66" y="296"/>
                  </a:moveTo>
                  <a:cubicBezTo>
                    <a:pt x="57" y="289"/>
                    <a:pt x="50" y="280"/>
                    <a:pt x="44" y="270"/>
                  </a:cubicBezTo>
                  <a:cubicBezTo>
                    <a:pt x="46" y="270"/>
                    <a:pt x="48" y="270"/>
                    <a:pt x="50" y="270"/>
                  </a:cubicBezTo>
                  <a:cubicBezTo>
                    <a:pt x="55" y="275"/>
                    <a:pt x="61" y="280"/>
                    <a:pt x="67" y="285"/>
                  </a:cubicBezTo>
                  <a:cubicBezTo>
                    <a:pt x="84" y="298"/>
                    <a:pt x="109" y="314"/>
                    <a:pt x="132" y="310"/>
                  </a:cubicBezTo>
                  <a:cubicBezTo>
                    <a:pt x="139" y="315"/>
                    <a:pt x="150" y="315"/>
                    <a:pt x="159" y="313"/>
                  </a:cubicBezTo>
                  <a:cubicBezTo>
                    <a:pt x="161" y="313"/>
                    <a:pt x="163" y="313"/>
                    <a:pt x="165" y="313"/>
                  </a:cubicBezTo>
                  <a:cubicBezTo>
                    <a:pt x="198" y="318"/>
                    <a:pt x="232" y="312"/>
                    <a:pt x="262" y="296"/>
                  </a:cubicBezTo>
                  <a:cubicBezTo>
                    <a:pt x="259" y="298"/>
                    <a:pt x="256" y="301"/>
                    <a:pt x="253" y="303"/>
                  </a:cubicBezTo>
                  <a:cubicBezTo>
                    <a:pt x="198" y="338"/>
                    <a:pt x="117" y="340"/>
                    <a:pt x="66" y="296"/>
                  </a:cubicBezTo>
                  <a:close/>
                </a:path>
              </a:pathLst>
            </a:custGeom>
            <a:solidFill>
              <a:srgbClr val="F9E78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  <p:sp>
          <p:nvSpPr>
            <p:cNvPr id="11" name="Freeform 27"/>
            <p:cNvSpPr>
              <a:spLocks noEditPoints="1"/>
            </p:cNvSpPr>
            <p:nvPr/>
          </p:nvSpPr>
          <p:spPr bwMode="auto">
            <a:xfrm>
              <a:off x="10809465" y="5343682"/>
              <a:ext cx="377658" cy="354833"/>
            </a:xfrm>
            <a:custGeom>
              <a:avLst/>
              <a:gdLst>
                <a:gd name="T0" fmla="*/ 75 w 77"/>
                <a:gd name="T1" fmla="*/ 21 h 72"/>
                <a:gd name="T2" fmla="*/ 77 w 77"/>
                <a:gd name="T3" fmla="*/ 14 h 72"/>
                <a:gd name="T4" fmla="*/ 73 w 77"/>
                <a:gd name="T5" fmla="*/ 8 h 72"/>
                <a:gd name="T6" fmla="*/ 36 w 77"/>
                <a:gd name="T7" fmla="*/ 12 h 72"/>
                <a:gd name="T8" fmla="*/ 28 w 77"/>
                <a:gd name="T9" fmla="*/ 17 h 72"/>
                <a:gd name="T10" fmla="*/ 28 w 77"/>
                <a:gd name="T11" fmla="*/ 17 h 72"/>
                <a:gd name="T12" fmla="*/ 27 w 77"/>
                <a:gd name="T13" fmla="*/ 16 h 72"/>
                <a:gd name="T14" fmla="*/ 22 w 77"/>
                <a:gd name="T15" fmla="*/ 13 h 72"/>
                <a:gd name="T16" fmla="*/ 21 w 77"/>
                <a:gd name="T17" fmla="*/ 12 h 72"/>
                <a:gd name="T18" fmla="*/ 10 w 77"/>
                <a:gd name="T19" fmla="*/ 12 h 72"/>
                <a:gd name="T20" fmla="*/ 1 w 77"/>
                <a:gd name="T21" fmla="*/ 18 h 72"/>
                <a:gd name="T22" fmla="*/ 14 w 77"/>
                <a:gd name="T23" fmla="*/ 56 h 72"/>
                <a:gd name="T24" fmla="*/ 30 w 77"/>
                <a:gd name="T25" fmla="*/ 70 h 72"/>
                <a:gd name="T26" fmla="*/ 36 w 77"/>
                <a:gd name="T27" fmla="*/ 69 h 72"/>
                <a:gd name="T28" fmla="*/ 36 w 77"/>
                <a:gd name="T29" fmla="*/ 70 h 72"/>
                <a:gd name="T30" fmla="*/ 43 w 77"/>
                <a:gd name="T31" fmla="*/ 69 h 72"/>
                <a:gd name="T32" fmla="*/ 53 w 77"/>
                <a:gd name="T33" fmla="*/ 69 h 72"/>
                <a:gd name="T34" fmla="*/ 68 w 77"/>
                <a:gd name="T35" fmla="*/ 42 h 72"/>
                <a:gd name="T36" fmla="*/ 73 w 77"/>
                <a:gd name="T37" fmla="*/ 34 h 72"/>
                <a:gd name="T38" fmla="*/ 73 w 77"/>
                <a:gd name="T39" fmla="*/ 29 h 72"/>
                <a:gd name="T40" fmla="*/ 73 w 77"/>
                <a:gd name="T41" fmla="*/ 29 h 72"/>
                <a:gd name="T42" fmla="*/ 75 w 77"/>
                <a:gd name="T43" fmla="*/ 21 h 72"/>
                <a:gd name="T44" fmla="*/ 55 w 77"/>
                <a:gd name="T45" fmla="*/ 23 h 72"/>
                <a:gd name="T46" fmla="*/ 55 w 77"/>
                <a:gd name="T47" fmla="*/ 22 h 72"/>
                <a:gd name="T48" fmla="*/ 48 w 77"/>
                <a:gd name="T49" fmla="*/ 17 h 72"/>
                <a:gd name="T50" fmla="*/ 52 w 77"/>
                <a:gd name="T51" fmla="*/ 16 h 72"/>
                <a:gd name="T52" fmla="*/ 66 w 77"/>
                <a:gd name="T53" fmla="*/ 17 h 72"/>
                <a:gd name="T54" fmla="*/ 65 w 77"/>
                <a:gd name="T55" fmla="*/ 20 h 72"/>
                <a:gd name="T56" fmla="*/ 55 w 77"/>
                <a:gd name="T57" fmla="*/ 23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77" h="72">
                  <a:moveTo>
                    <a:pt x="75" y="21"/>
                  </a:moveTo>
                  <a:cubicBezTo>
                    <a:pt x="76" y="19"/>
                    <a:pt x="77" y="17"/>
                    <a:pt x="77" y="14"/>
                  </a:cubicBezTo>
                  <a:cubicBezTo>
                    <a:pt x="77" y="11"/>
                    <a:pt x="76" y="9"/>
                    <a:pt x="73" y="8"/>
                  </a:cubicBezTo>
                  <a:cubicBezTo>
                    <a:pt x="64" y="4"/>
                    <a:pt x="40" y="0"/>
                    <a:pt x="36" y="12"/>
                  </a:cubicBezTo>
                  <a:cubicBezTo>
                    <a:pt x="32" y="11"/>
                    <a:pt x="29" y="12"/>
                    <a:pt x="28" y="17"/>
                  </a:cubicBezTo>
                  <a:cubicBezTo>
                    <a:pt x="28" y="17"/>
                    <a:pt x="28" y="17"/>
                    <a:pt x="28" y="17"/>
                  </a:cubicBezTo>
                  <a:cubicBezTo>
                    <a:pt x="27" y="17"/>
                    <a:pt x="27" y="16"/>
                    <a:pt x="27" y="16"/>
                  </a:cubicBezTo>
                  <a:cubicBezTo>
                    <a:pt x="27" y="12"/>
                    <a:pt x="24" y="11"/>
                    <a:pt x="22" y="13"/>
                  </a:cubicBezTo>
                  <a:cubicBezTo>
                    <a:pt x="21" y="12"/>
                    <a:pt x="21" y="12"/>
                    <a:pt x="21" y="12"/>
                  </a:cubicBezTo>
                  <a:cubicBezTo>
                    <a:pt x="18" y="8"/>
                    <a:pt x="13" y="8"/>
                    <a:pt x="10" y="12"/>
                  </a:cubicBezTo>
                  <a:cubicBezTo>
                    <a:pt x="6" y="11"/>
                    <a:pt x="2" y="13"/>
                    <a:pt x="1" y="18"/>
                  </a:cubicBezTo>
                  <a:cubicBezTo>
                    <a:pt x="0" y="33"/>
                    <a:pt x="3" y="47"/>
                    <a:pt x="14" y="56"/>
                  </a:cubicBezTo>
                  <a:cubicBezTo>
                    <a:pt x="17" y="62"/>
                    <a:pt x="22" y="67"/>
                    <a:pt x="30" y="70"/>
                  </a:cubicBezTo>
                  <a:cubicBezTo>
                    <a:pt x="32" y="71"/>
                    <a:pt x="34" y="70"/>
                    <a:pt x="36" y="69"/>
                  </a:cubicBezTo>
                  <a:cubicBezTo>
                    <a:pt x="36" y="70"/>
                    <a:pt x="36" y="70"/>
                    <a:pt x="36" y="70"/>
                  </a:cubicBezTo>
                  <a:cubicBezTo>
                    <a:pt x="38" y="71"/>
                    <a:pt x="41" y="71"/>
                    <a:pt x="43" y="69"/>
                  </a:cubicBezTo>
                  <a:cubicBezTo>
                    <a:pt x="46" y="72"/>
                    <a:pt x="50" y="71"/>
                    <a:pt x="53" y="69"/>
                  </a:cubicBezTo>
                  <a:cubicBezTo>
                    <a:pt x="61" y="62"/>
                    <a:pt x="66" y="52"/>
                    <a:pt x="68" y="42"/>
                  </a:cubicBezTo>
                  <a:cubicBezTo>
                    <a:pt x="71" y="40"/>
                    <a:pt x="73" y="37"/>
                    <a:pt x="73" y="34"/>
                  </a:cubicBezTo>
                  <a:cubicBezTo>
                    <a:pt x="74" y="32"/>
                    <a:pt x="73" y="30"/>
                    <a:pt x="73" y="29"/>
                  </a:cubicBezTo>
                  <a:cubicBezTo>
                    <a:pt x="73" y="29"/>
                    <a:pt x="73" y="29"/>
                    <a:pt x="73" y="29"/>
                  </a:cubicBezTo>
                  <a:cubicBezTo>
                    <a:pt x="74" y="26"/>
                    <a:pt x="75" y="23"/>
                    <a:pt x="75" y="21"/>
                  </a:cubicBezTo>
                  <a:close/>
                  <a:moveTo>
                    <a:pt x="55" y="23"/>
                  </a:moveTo>
                  <a:cubicBezTo>
                    <a:pt x="55" y="22"/>
                    <a:pt x="55" y="22"/>
                    <a:pt x="55" y="22"/>
                  </a:cubicBezTo>
                  <a:cubicBezTo>
                    <a:pt x="53" y="19"/>
                    <a:pt x="51" y="17"/>
                    <a:pt x="48" y="17"/>
                  </a:cubicBezTo>
                  <a:cubicBezTo>
                    <a:pt x="49" y="16"/>
                    <a:pt x="50" y="16"/>
                    <a:pt x="52" y="16"/>
                  </a:cubicBezTo>
                  <a:cubicBezTo>
                    <a:pt x="56" y="15"/>
                    <a:pt x="61" y="16"/>
                    <a:pt x="66" y="17"/>
                  </a:cubicBezTo>
                  <a:cubicBezTo>
                    <a:pt x="66" y="18"/>
                    <a:pt x="65" y="19"/>
                    <a:pt x="65" y="20"/>
                  </a:cubicBezTo>
                  <a:cubicBezTo>
                    <a:pt x="62" y="18"/>
                    <a:pt x="57" y="19"/>
                    <a:pt x="55" y="23"/>
                  </a:cubicBezTo>
                  <a:close/>
                </a:path>
              </a:pathLst>
            </a:custGeom>
            <a:solidFill>
              <a:srgbClr val="E580B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  <p:sp>
          <p:nvSpPr>
            <p:cNvPr id="84" name="Freeform 118"/>
            <p:cNvSpPr>
              <a:spLocks noEditPoints="1"/>
            </p:cNvSpPr>
            <p:nvPr/>
          </p:nvSpPr>
          <p:spPr bwMode="auto">
            <a:xfrm>
              <a:off x="10101876" y="4316535"/>
              <a:ext cx="1826037" cy="1740961"/>
            </a:xfrm>
            <a:custGeom>
              <a:avLst/>
              <a:gdLst>
                <a:gd name="T0" fmla="*/ 256 w 372"/>
                <a:gd name="T1" fmla="*/ 37 h 354"/>
                <a:gd name="T2" fmla="*/ 123 w 372"/>
                <a:gd name="T3" fmla="*/ 21 h 354"/>
                <a:gd name="T4" fmla="*/ 17 w 372"/>
                <a:gd name="T5" fmla="*/ 149 h 354"/>
                <a:gd name="T6" fmla="*/ 66 w 372"/>
                <a:gd name="T7" fmla="*/ 301 h 354"/>
                <a:gd name="T8" fmla="*/ 249 w 372"/>
                <a:gd name="T9" fmla="*/ 333 h 354"/>
                <a:gd name="T10" fmla="*/ 369 w 372"/>
                <a:gd name="T11" fmla="*/ 167 h 354"/>
                <a:gd name="T12" fmla="*/ 256 w 372"/>
                <a:gd name="T13" fmla="*/ 37 h 354"/>
                <a:gd name="T14" fmla="*/ 302 w 372"/>
                <a:gd name="T15" fmla="*/ 275 h 354"/>
                <a:gd name="T16" fmla="*/ 141 w 372"/>
                <a:gd name="T17" fmla="*/ 316 h 354"/>
                <a:gd name="T18" fmla="*/ 30 w 372"/>
                <a:gd name="T19" fmla="*/ 175 h 354"/>
                <a:gd name="T20" fmla="*/ 116 w 372"/>
                <a:gd name="T21" fmla="*/ 42 h 354"/>
                <a:gd name="T22" fmla="*/ 239 w 372"/>
                <a:gd name="T23" fmla="*/ 38 h 354"/>
                <a:gd name="T24" fmla="*/ 237 w 372"/>
                <a:gd name="T25" fmla="*/ 38 h 354"/>
                <a:gd name="T26" fmla="*/ 235 w 372"/>
                <a:gd name="T27" fmla="*/ 54 h 354"/>
                <a:gd name="T28" fmla="*/ 268 w 372"/>
                <a:gd name="T29" fmla="*/ 59 h 354"/>
                <a:gd name="T30" fmla="*/ 270 w 372"/>
                <a:gd name="T31" fmla="*/ 61 h 354"/>
                <a:gd name="T32" fmla="*/ 276 w 372"/>
                <a:gd name="T33" fmla="*/ 61 h 354"/>
                <a:gd name="T34" fmla="*/ 312 w 372"/>
                <a:gd name="T35" fmla="*/ 79 h 354"/>
                <a:gd name="T36" fmla="*/ 346 w 372"/>
                <a:gd name="T37" fmla="*/ 136 h 354"/>
                <a:gd name="T38" fmla="*/ 302 w 372"/>
                <a:gd name="T39" fmla="*/ 275 h 3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372" h="354">
                  <a:moveTo>
                    <a:pt x="256" y="37"/>
                  </a:moveTo>
                  <a:cubicBezTo>
                    <a:pt x="218" y="8"/>
                    <a:pt x="170" y="0"/>
                    <a:pt x="123" y="21"/>
                  </a:cubicBezTo>
                  <a:cubicBezTo>
                    <a:pt x="71" y="44"/>
                    <a:pt x="32" y="95"/>
                    <a:pt x="17" y="149"/>
                  </a:cubicBezTo>
                  <a:cubicBezTo>
                    <a:pt x="0" y="207"/>
                    <a:pt x="19" y="264"/>
                    <a:pt x="66" y="301"/>
                  </a:cubicBezTo>
                  <a:cubicBezTo>
                    <a:pt x="116" y="339"/>
                    <a:pt x="189" y="354"/>
                    <a:pt x="249" y="333"/>
                  </a:cubicBezTo>
                  <a:cubicBezTo>
                    <a:pt x="318" y="309"/>
                    <a:pt x="365" y="239"/>
                    <a:pt x="369" y="167"/>
                  </a:cubicBezTo>
                  <a:cubicBezTo>
                    <a:pt x="372" y="99"/>
                    <a:pt x="323" y="39"/>
                    <a:pt x="256" y="37"/>
                  </a:cubicBezTo>
                  <a:close/>
                  <a:moveTo>
                    <a:pt x="302" y="275"/>
                  </a:moveTo>
                  <a:cubicBezTo>
                    <a:pt x="260" y="320"/>
                    <a:pt x="199" y="332"/>
                    <a:pt x="141" y="316"/>
                  </a:cubicBezTo>
                  <a:cubicBezTo>
                    <a:pt x="75" y="296"/>
                    <a:pt x="23" y="248"/>
                    <a:pt x="30" y="175"/>
                  </a:cubicBezTo>
                  <a:cubicBezTo>
                    <a:pt x="35" y="122"/>
                    <a:pt x="72" y="71"/>
                    <a:pt x="116" y="42"/>
                  </a:cubicBezTo>
                  <a:cubicBezTo>
                    <a:pt x="157" y="17"/>
                    <a:pt x="201" y="17"/>
                    <a:pt x="239" y="38"/>
                  </a:cubicBezTo>
                  <a:cubicBezTo>
                    <a:pt x="238" y="38"/>
                    <a:pt x="238" y="38"/>
                    <a:pt x="237" y="38"/>
                  </a:cubicBezTo>
                  <a:cubicBezTo>
                    <a:pt x="229" y="39"/>
                    <a:pt x="225" y="52"/>
                    <a:pt x="235" y="54"/>
                  </a:cubicBezTo>
                  <a:cubicBezTo>
                    <a:pt x="246" y="55"/>
                    <a:pt x="257" y="57"/>
                    <a:pt x="268" y="59"/>
                  </a:cubicBezTo>
                  <a:cubicBezTo>
                    <a:pt x="269" y="60"/>
                    <a:pt x="269" y="61"/>
                    <a:pt x="270" y="61"/>
                  </a:cubicBezTo>
                  <a:cubicBezTo>
                    <a:pt x="272" y="63"/>
                    <a:pt x="274" y="63"/>
                    <a:pt x="276" y="61"/>
                  </a:cubicBezTo>
                  <a:cubicBezTo>
                    <a:pt x="289" y="65"/>
                    <a:pt x="301" y="70"/>
                    <a:pt x="312" y="79"/>
                  </a:cubicBezTo>
                  <a:cubicBezTo>
                    <a:pt x="331" y="93"/>
                    <a:pt x="341" y="113"/>
                    <a:pt x="346" y="136"/>
                  </a:cubicBezTo>
                  <a:cubicBezTo>
                    <a:pt x="356" y="185"/>
                    <a:pt x="335" y="239"/>
                    <a:pt x="302" y="275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  <p:sp>
          <p:nvSpPr>
            <p:cNvPr id="85" name="Freeform 119"/>
            <p:cNvSpPr>
              <a:spLocks noEditPoints="1"/>
            </p:cNvSpPr>
            <p:nvPr/>
          </p:nvSpPr>
          <p:spPr bwMode="auto">
            <a:xfrm>
              <a:off x="10469158" y="5078076"/>
              <a:ext cx="1006396" cy="688914"/>
            </a:xfrm>
            <a:custGeom>
              <a:avLst/>
              <a:gdLst>
                <a:gd name="T0" fmla="*/ 193 w 205"/>
                <a:gd name="T1" fmla="*/ 4 h 140"/>
                <a:gd name="T2" fmla="*/ 163 w 205"/>
                <a:gd name="T3" fmla="*/ 36 h 140"/>
                <a:gd name="T4" fmla="*/ 150 w 205"/>
                <a:gd name="T5" fmla="*/ 43 h 140"/>
                <a:gd name="T6" fmla="*/ 144 w 205"/>
                <a:gd name="T7" fmla="*/ 45 h 140"/>
                <a:gd name="T8" fmla="*/ 110 w 205"/>
                <a:gd name="T9" fmla="*/ 52 h 140"/>
                <a:gd name="T10" fmla="*/ 12 w 205"/>
                <a:gd name="T11" fmla="*/ 19 h 140"/>
                <a:gd name="T12" fmla="*/ 3 w 205"/>
                <a:gd name="T13" fmla="*/ 26 h 140"/>
                <a:gd name="T14" fmla="*/ 64 w 205"/>
                <a:gd name="T15" fmla="*/ 65 h 140"/>
                <a:gd name="T16" fmla="*/ 114 w 205"/>
                <a:gd name="T17" fmla="*/ 139 h 140"/>
                <a:gd name="T18" fmla="*/ 158 w 205"/>
                <a:gd name="T19" fmla="*/ 58 h 140"/>
                <a:gd name="T20" fmla="*/ 172 w 205"/>
                <a:gd name="T21" fmla="*/ 51 h 140"/>
                <a:gd name="T22" fmla="*/ 205 w 205"/>
                <a:gd name="T23" fmla="*/ 9 h 140"/>
                <a:gd name="T24" fmla="*/ 193 w 205"/>
                <a:gd name="T25" fmla="*/ 4 h 140"/>
                <a:gd name="T26" fmla="*/ 115 w 205"/>
                <a:gd name="T27" fmla="*/ 123 h 140"/>
                <a:gd name="T28" fmla="*/ 73 w 205"/>
                <a:gd name="T29" fmla="*/ 67 h 140"/>
                <a:gd name="T30" fmla="*/ 108 w 205"/>
                <a:gd name="T31" fmla="*/ 69 h 140"/>
                <a:gd name="T32" fmla="*/ 106 w 205"/>
                <a:gd name="T33" fmla="*/ 105 h 140"/>
                <a:gd name="T34" fmla="*/ 114 w 205"/>
                <a:gd name="T35" fmla="*/ 105 h 140"/>
                <a:gd name="T36" fmla="*/ 112 w 205"/>
                <a:gd name="T37" fmla="*/ 69 h 140"/>
                <a:gd name="T38" fmla="*/ 142 w 205"/>
                <a:gd name="T39" fmla="*/ 64 h 140"/>
                <a:gd name="T40" fmla="*/ 115 w 205"/>
                <a:gd name="T41" fmla="*/ 123 h 1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05" h="140">
                  <a:moveTo>
                    <a:pt x="193" y="4"/>
                  </a:moveTo>
                  <a:cubicBezTo>
                    <a:pt x="182" y="14"/>
                    <a:pt x="177" y="28"/>
                    <a:pt x="163" y="36"/>
                  </a:cubicBezTo>
                  <a:cubicBezTo>
                    <a:pt x="159" y="39"/>
                    <a:pt x="155" y="41"/>
                    <a:pt x="150" y="43"/>
                  </a:cubicBezTo>
                  <a:cubicBezTo>
                    <a:pt x="148" y="43"/>
                    <a:pt x="146" y="44"/>
                    <a:pt x="144" y="45"/>
                  </a:cubicBezTo>
                  <a:cubicBezTo>
                    <a:pt x="133" y="49"/>
                    <a:pt x="122" y="51"/>
                    <a:pt x="110" y="52"/>
                  </a:cubicBezTo>
                  <a:cubicBezTo>
                    <a:pt x="76" y="54"/>
                    <a:pt x="37" y="44"/>
                    <a:pt x="12" y="19"/>
                  </a:cubicBezTo>
                  <a:cubicBezTo>
                    <a:pt x="8" y="15"/>
                    <a:pt x="0" y="20"/>
                    <a:pt x="3" y="26"/>
                  </a:cubicBezTo>
                  <a:cubicBezTo>
                    <a:pt x="17" y="47"/>
                    <a:pt x="40" y="59"/>
                    <a:pt x="64" y="65"/>
                  </a:cubicBezTo>
                  <a:cubicBezTo>
                    <a:pt x="61" y="97"/>
                    <a:pt x="75" y="140"/>
                    <a:pt x="114" y="139"/>
                  </a:cubicBezTo>
                  <a:cubicBezTo>
                    <a:pt x="152" y="137"/>
                    <a:pt x="158" y="89"/>
                    <a:pt x="158" y="58"/>
                  </a:cubicBezTo>
                  <a:cubicBezTo>
                    <a:pt x="163" y="56"/>
                    <a:pt x="167" y="54"/>
                    <a:pt x="172" y="51"/>
                  </a:cubicBezTo>
                  <a:cubicBezTo>
                    <a:pt x="185" y="43"/>
                    <a:pt x="205" y="26"/>
                    <a:pt x="205" y="9"/>
                  </a:cubicBezTo>
                  <a:cubicBezTo>
                    <a:pt x="205" y="3"/>
                    <a:pt x="198" y="0"/>
                    <a:pt x="193" y="4"/>
                  </a:cubicBezTo>
                  <a:close/>
                  <a:moveTo>
                    <a:pt x="115" y="123"/>
                  </a:moveTo>
                  <a:cubicBezTo>
                    <a:pt x="87" y="130"/>
                    <a:pt x="77" y="90"/>
                    <a:pt x="73" y="67"/>
                  </a:cubicBezTo>
                  <a:cubicBezTo>
                    <a:pt x="85" y="68"/>
                    <a:pt x="97" y="69"/>
                    <a:pt x="108" y="69"/>
                  </a:cubicBezTo>
                  <a:cubicBezTo>
                    <a:pt x="107" y="81"/>
                    <a:pt x="106" y="93"/>
                    <a:pt x="106" y="105"/>
                  </a:cubicBezTo>
                  <a:cubicBezTo>
                    <a:pt x="106" y="110"/>
                    <a:pt x="114" y="110"/>
                    <a:pt x="114" y="105"/>
                  </a:cubicBezTo>
                  <a:cubicBezTo>
                    <a:pt x="115" y="93"/>
                    <a:pt x="113" y="81"/>
                    <a:pt x="112" y="69"/>
                  </a:cubicBezTo>
                  <a:cubicBezTo>
                    <a:pt x="122" y="68"/>
                    <a:pt x="132" y="67"/>
                    <a:pt x="142" y="64"/>
                  </a:cubicBezTo>
                  <a:cubicBezTo>
                    <a:pt x="141" y="87"/>
                    <a:pt x="138" y="117"/>
                    <a:pt x="115" y="123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  <p:sp>
          <p:nvSpPr>
            <p:cNvPr id="86" name="Freeform 120"/>
            <p:cNvSpPr/>
            <p:nvPr/>
          </p:nvSpPr>
          <p:spPr bwMode="auto">
            <a:xfrm>
              <a:off x="10601961" y="4995074"/>
              <a:ext cx="83002" cy="107902"/>
            </a:xfrm>
            <a:custGeom>
              <a:avLst/>
              <a:gdLst>
                <a:gd name="T0" fmla="*/ 17 w 17"/>
                <a:gd name="T1" fmla="*/ 5 h 22"/>
                <a:gd name="T2" fmla="*/ 14 w 17"/>
                <a:gd name="T3" fmla="*/ 2 h 22"/>
                <a:gd name="T4" fmla="*/ 12 w 17"/>
                <a:gd name="T5" fmla="*/ 1 h 22"/>
                <a:gd name="T6" fmla="*/ 8 w 17"/>
                <a:gd name="T7" fmla="*/ 0 h 22"/>
                <a:gd name="T8" fmla="*/ 7 w 17"/>
                <a:gd name="T9" fmla="*/ 1 h 22"/>
                <a:gd name="T10" fmla="*/ 5 w 17"/>
                <a:gd name="T11" fmla="*/ 1 h 22"/>
                <a:gd name="T12" fmla="*/ 1 w 17"/>
                <a:gd name="T13" fmla="*/ 4 h 22"/>
                <a:gd name="T14" fmla="*/ 0 w 17"/>
                <a:gd name="T15" fmla="*/ 12 h 22"/>
                <a:gd name="T16" fmla="*/ 2 w 17"/>
                <a:gd name="T17" fmla="*/ 19 h 22"/>
                <a:gd name="T18" fmla="*/ 4 w 17"/>
                <a:gd name="T19" fmla="*/ 21 h 22"/>
                <a:gd name="T20" fmla="*/ 7 w 17"/>
                <a:gd name="T21" fmla="*/ 22 h 22"/>
                <a:gd name="T22" fmla="*/ 10 w 17"/>
                <a:gd name="T23" fmla="*/ 21 h 22"/>
                <a:gd name="T24" fmla="*/ 13 w 17"/>
                <a:gd name="T25" fmla="*/ 19 h 22"/>
                <a:gd name="T26" fmla="*/ 14 w 17"/>
                <a:gd name="T27" fmla="*/ 17 h 22"/>
                <a:gd name="T28" fmla="*/ 16 w 17"/>
                <a:gd name="T29" fmla="*/ 13 h 22"/>
                <a:gd name="T30" fmla="*/ 17 w 17"/>
                <a:gd name="T31" fmla="*/ 5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7" h="22">
                  <a:moveTo>
                    <a:pt x="17" y="5"/>
                  </a:moveTo>
                  <a:cubicBezTo>
                    <a:pt x="17" y="4"/>
                    <a:pt x="15" y="2"/>
                    <a:pt x="14" y="2"/>
                  </a:cubicBezTo>
                  <a:cubicBezTo>
                    <a:pt x="13" y="1"/>
                    <a:pt x="13" y="1"/>
                    <a:pt x="12" y="1"/>
                  </a:cubicBezTo>
                  <a:cubicBezTo>
                    <a:pt x="11" y="0"/>
                    <a:pt x="10" y="0"/>
                    <a:pt x="8" y="0"/>
                  </a:cubicBezTo>
                  <a:cubicBezTo>
                    <a:pt x="8" y="0"/>
                    <a:pt x="7" y="1"/>
                    <a:pt x="7" y="1"/>
                  </a:cubicBezTo>
                  <a:cubicBezTo>
                    <a:pt x="6" y="1"/>
                    <a:pt x="6" y="1"/>
                    <a:pt x="5" y="1"/>
                  </a:cubicBezTo>
                  <a:cubicBezTo>
                    <a:pt x="3" y="2"/>
                    <a:pt x="2" y="3"/>
                    <a:pt x="1" y="4"/>
                  </a:cubicBezTo>
                  <a:cubicBezTo>
                    <a:pt x="0" y="7"/>
                    <a:pt x="0" y="9"/>
                    <a:pt x="0" y="12"/>
                  </a:cubicBezTo>
                  <a:cubicBezTo>
                    <a:pt x="0" y="14"/>
                    <a:pt x="0" y="17"/>
                    <a:pt x="2" y="19"/>
                  </a:cubicBezTo>
                  <a:cubicBezTo>
                    <a:pt x="2" y="20"/>
                    <a:pt x="3" y="21"/>
                    <a:pt x="4" y="21"/>
                  </a:cubicBezTo>
                  <a:cubicBezTo>
                    <a:pt x="5" y="21"/>
                    <a:pt x="6" y="22"/>
                    <a:pt x="7" y="22"/>
                  </a:cubicBezTo>
                  <a:cubicBezTo>
                    <a:pt x="8" y="22"/>
                    <a:pt x="9" y="21"/>
                    <a:pt x="10" y="21"/>
                  </a:cubicBezTo>
                  <a:cubicBezTo>
                    <a:pt x="12" y="20"/>
                    <a:pt x="13" y="20"/>
                    <a:pt x="13" y="19"/>
                  </a:cubicBezTo>
                  <a:cubicBezTo>
                    <a:pt x="14" y="17"/>
                    <a:pt x="14" y="17"/>
                    <a:pt x="14" y="17"/>
                  </a:cubicBezTo>
                  <a:cubicBezTo>
                    <a:pt x="15" y="16"/>
                    <a:pt x="15" y="14"/>
                    <a:pt x="16" y="13"/>
                  </a:cubicBezTo>
                  <a:cubicBezTo>
                    <a:pt x="17" y="10"/>
                    <a:pt x="17" y="8"/>
                    <a:pt x="17" y="5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  <p:sp>
          <p:nvSpPr>
            <p:cNvPr id="87" name="Freeform 121"/>
            <p:cNvSpPr/>
            <p:nvPr/>
          </p:nvSpPr>
          <p:spPr bwMode="auto">
            <a:xfrm>
              <a:off x="11126947" y="4872646"/>
              <a:ext cx="265605" cy="215804"/>
            </a:xfrm>
            <a:custGeom>
              <a:avLst/>
              <a:gdLst>
                <a:gd name="T0" fmla="*/ 52 w 54"/>
                <a:gd name="T1" fmla="*/ 33 h 44"/>
                <a:gd name="T2" fmla="*/ 34 w 54"/>
                <a:gd name="T3" fmla="*/ 26 h 44"/>
                <a:gd name="T4" fmla="*/ 20 w 54"/>
                <a:gd name="T5" fmla="*/ 25 h 44"/>
                <a:gd name="T6" fmla="*/ 44 w 54"/>
                <a:gd name="T7" fmla="*/ 9 h 44"/>
                <a:gd name="T8" fmla="*/ 41 w 54"/>
                <a:gd name="T9" fmla="*/ 1 h 44"/>
                <a:gd name="T10" fmla="*/ 2 w 54"/>
                <a:gd name="T11" fmla="*/ 28 h 44"/>
                <a:gd name="T12" fmla="*/ 8 w 54"/>
                <a:gd name="T13" fmla="*/ 38 h 44"/>
                <a:gd name="T14" fmla="*/ 30 w 54"/>
                <a:gd name="T15" fmla="*/ 40 h 44"/>
                <a:gd name="T16" fmla="*/ 49 w 54"/>
                <a:gd name="T17" fmla="*/ 42 h 44"/>
                <a:gd name="T18" fmla="*/ 52 w 54"/>
                <a:gd name="T19" fmla="*/ 33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4" h="44">
                  <a:moveTo>
                    <a:pt x="52" y="33"/>
                  </a:moveTo>
                  <a:cubicBezTo>
                    <a:pt x="48" y="28"/>
                    <a:pt x="40" y="27"/>
                    <a:pt x="34" y="26"/>
                  </a:cubicBezTo>
                  <a:cubicBezTo>
                    <a:pt x="29" y="25"/>
                    <a:pt x="25" y="25"/>
                    <a:pt x="20" y="25"/>
                  </a:cubicBezTo>
                  <a:cubicBezTo>
                    <a:pt x="26" y="17"/>
                    <a:pt x="35" y="12"/>
                    <a:pt x="44" y="9"/>
                  </a:cubicBezTo>
                  <a:cubicBezTo>
                    <a:pt x="49" y="7"/>
                    <a:pt x="45" y="0"/>
                    <a:pt x="41" y="1"/>
                  </a:cubicBezTo>
                  <a:cubicBezTo>
                    <a:pt x="25" y="4"/>
                    <a:pt x="10" y="12"/>
                    <a:pt x="2" y="28"/>
                  </a:cubicBezTo>
                  <a:cubicBezTo>
                    <a:pt x="0" y="32"/>
                    <a:pt x="3" y="37"/>
                    <a:pt x="8" y="38"/>
                  </a:cubicBezTo>
                  <a:cubicBezTo>
                    <a:pt x="15" y="38"/>
                    <a:pt x="23" y="39"/>
                    <a:pt x="30" y="40"/>
                  </a:cubicBezTo>
                  <a:cubicBezTo>
                    <a:pt x="36" y="41"/>
                    <a:pt x="43" y="44"/>
                    <a:pt x="49" y="42"/>
                  </a:cubicBezTo>
                  <a:cubicBezTo>
                    <a:pt x="54" y="41"/>
                    <a:pt x="54" y="36"/>
                    <a:pt x="52" y="33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8" name="组合 117"/>
          <p:cNvGrpSpPr/>
          <p:nvPr/>
        </p:nvGrpSpPr>
        <p:grpSpPr>
          <a:xfrm>
            <a:off x="270" y="129596"/>
            <a:ext cx="1126975" cy="1263701"/>
            <a:chOff x="199774" y="515057"/>
            <a:chExt cx="2326121" cy="2608329"/>
          </a:xfrm>
        </p:grpSpPr>
        <p:sp>
          <p:nvSpPr>
            <p:cNvPr id="3" name="Freeform 19"/>
            <p:cNvSpPr>
              <a:spLocks noEditPoints="1"/>
            </p:cNvSpPr>
            <p:nvPr/>
          </p:nvSpPr>
          <p:spPr bwMode="auto">
            <a:xfrm>
              <a:off x="691558" y="784813"/>
              <a:ext cx="1460830" cy="1817737"/>
            </a:xfrm>
            <a:custGeom>
              <a:avLst/>
              <a:gdLst>
                <a:gd name="T0" fmla="*/ 270 w 298"/>
                <a:gd name="T1" fmla="*/ 186 h 370"/>
                <a:gd name="T2" fmla="*/ 267 w 298"/>
                <a:gd name="T3" fmla="*/ 185 h 370"/>
                <a:gd name="T4" fmla="*/ 247 w 298"/>
                <a:gd name="T5" fmla="*/ 190 h 370"/>
                <a:gd name="T6" fmla="*/ 221 w 298"/>
                <a:gd name="T7" fmla="*/ 203 h 370"/>
                <a:gd name="T8" fmla="*/ 164 w 298"/>
                <a:gd name="T9" fmla="*/ 239 h 370"/>
                <a:gd name="T10" fmla="*/ 180 w 298"/>
                <a:gd name="T11" fmla="*/ 187 h 370"/>
                <a:gd name="T12" fmla="*/ 158 w 298"/>
                <a:gd name="T13" fmla="*/ 194 h 370"/>
                <a:gd name="T14" fmla="*/ 156 w 298"/>
                <a:gd name="T15" fmla="*/ 195 h 370"/>
                <a:gd name="T16" fmla="*/ 138 w 298"/>
                <a:gd name="T17" fmla="*/ 210 h 370"/>
                <a:gd name="T18" fmla="*/ 157 w 298"/>
                <a:gd name="T19" fmla="*/ 193 h 370"/>
                <a:gd name="T20" fmla="*/ 128 w 298"/>
                <a:gd name="T21" fmla="*/ 193 h 370"/>
                <a:gd name="T22" fmla="*/ 129 w 298"/>
                <a:gd name="T23" fmla="*/ 191 h 370"/>
                <a:gd name="T24" fmla="*/ 148 w 298"/>
                <a:gd name="T25" fmla="*/ 164 h 370"/>
                <a:gd name="T26" fmla="*/ 125 w 298"/>
                <a:gd name="T27" fmla="*/ 159 h 370"/>
                <a:gd name="T28" fmla="*/ 167 w 298"/>
                <a:gd name="T29" fmla="*/ 98 h 370"/>
                <a:gd name="T30" fmla="*/ 185 w 298"/>
                <a:gd name="T31" fmla="*/ 71 h 370"/>
                <a:gd name="T32" fmla="*/ 183 w 298"/>
                <a:gd name="T33" fmla="*/ 55 h 370"/>
                <a:gd name="T34" fmla="*/ 184 w 298"/>
                <a:gd name="T35" fmla="*/ 34 h 370"/>
                <a:gd name="T36" fmla="*/ 173 w 298"/>
                <a:gd name="T37" fmla="*/ 20 h 370"/>
                <a:gd name="T38" fmla="*/ 172 w 298"/>
                <a:gd name="T39" fmla="*/ 19 h 370"/>
                <a:gd name="T40" fmla="*/ 155 w 298"/>
                <a:gd name="T41" fmla="*/ 11 h 370"/>
                <a:gd name="T42" fmla="*/ 120 w 298"/>
                <a:gd name="T43" fmla="*/ 21 h 370"/>
                <a:gd name="T44" fmla="*/ 51 w 298"/>
                <a:gd name="T45" fmla="*/ 79 h 370"/>
                <a:gd name="T46" fmla="*/ 102 w 298"/>
                <a:gd name="T47" fmla="*/ 29 h 370"/>
                <a:gd name="T48" fmla="*/ 52 w 298"/>
                <a:gd name="T49" fmla="*/ 53 h 370"/>
                <a:gd name="T50" fmla="*/ 34 w 298"/>
                <a:gd name="T51" fmla="*/ 61 h 370"/>
                <a:gd name="T52" fmla="*/ 70 w 298"/>
                <a:gd name="T53" fmla="*/ 18 h 370"/>
                <a:gd name="T54" fmla="*/ 65 w 298"/>
                <a:gd name="T55" fmla="*/ 9 h 370"/>
                <a:gd name="T56" fmla="*/ 18 w 298"/>
                <a:gd name="T57" fmla="*/ 49 h 370"/>
                <a:gd name="T58" fmla="*/ 13 w 298"/>
                <a:gd name="T59" fmla="*/ 42 h 370"/>
                <a:gd name="T60" fmla="*/ 6 w 298"/>
                <a:gd name="T61" fmla="*/ 60 h 370"/>
                <a:gd name="T62" fmla="*/ 5 w 298"/>
                <a:gd name="T63" fmla="*/ 76 h 370"/>
                <a:gd name="T64" fmla="*/ 32 w 298"/>
                <a:gd name="T65" fmla="*/ 81 h 370"/>
                <a:gd name="T66" fmla="*/ 37 w 298"/>
                <a:gd name="T67" fmla="*/ 100 h 370"/>
                <a:gd name="T68" fmla="*/ 66 w 298"/>
                <a:gd name="T69" fmla="*/ 103 h 370"/>
                <a:gd name="T70" fmla="*/ 80 w 298"/>
                <a:gd name="T71" fmla="*/ 109 h 370"/>
                <a:gd name="T72" fmla="*/ 89 w 298"/>
                <a:gd name="T73" fmla="*/ 110 h 370"/>
                <a:gd name="T74" fmla="*/ 72 w 298"/>
                <a:gd name="T75" fmla="*/ 144 h 370"/>
                <a:gd name="T76" fmla="*/ 75 w 298"/>
                <a:gd name="T77" fmla="*/ 163 h 370"/>
                <a:gd name="T78" fmla="*/ 68 w 298"/>
                <a:gd name="T79" fmla="*/ 204 h 370"/>
                <a:gd name="T80" fmla="*/ 27 w 298"/>
                <a:gd name="T81" fmla="*/ 264 h 370"/>
                <a:gd name="T82" fmla="*/ 69 w 298"/>
                <a:gd name="T83" fmla="*/ 259 h 370"/>
                <a:gd name="T84" fmla="*/ 73 w 298"/>
                <a:gd name="T85" fmla="*/ 266 h 370"/>
                <a:gd name="T86" fmla="*/ 100 w 298"/>
                <a:gd name="T87" fmla="*/ 273 h 370"/>
                <a:gd name="T88" fmla="*/ 118 w 298"/>
                <a:gd name="T89" fmla="*/ 273 h 370"/>
                <a:gd name="T90" fmla="*/ 131 w 298"/>
                <a:gd name="T91" fmla="*/ 288 h 370"/>
                <a:gd name="T92" fmla="*/ 132 w 298"/>
                <a:gd name="T93" fmla="*/ 293 h 370"/>
                <a:gd name="T94" fmla="*/ 132 w 298"/>
                <a:gd name="T95" fmla="*/ 317 h 370"/>
                <a:gd name="T96" fmla="*/ 147 w 298"/>
                <a:gd name="T97" fmla="*/ 328 h 370"/>
                <a:gd name="T98" fmla="*/ 144 w 298"/>
                <a:gd name="T99" fmla="*/ 331 h 370"/>
                <a:gd name="T100" fmla="*/ 248 w 298"/>
                <a:gd name="T101" fmla="*/ 303 h 370"/>
                <a:gd name="T102" fmla="*/ 274 w 298"/>
                <a:gd name="T103" fmla="*/ 272 h 370"/>
                <a:gd name="T104" fmla="*/ 293 w 298"/>
                <a:gd name="T105" fmla="*/ 218 h 370"/>
                <a:gd name="T106" fmla="*/ 294 w 298"/>
                <a:gd name="T107" fmla="*/ 216 h 370"/>
                <a:gd name="T108" fmla="*/ 293 w 298"/>
                <a:gd name="T109" fmla="*/ 208 h 370"/>
                <a:gd name="T110" fmla="*/ 276 w 298"/>
                <a:gd name="T111" fmla="*/ 180 h 370"/>
                <a:gd name="T112" fmla="*/ 119 w 298"/>
                <a:gd name="T113" fmla="*/ 68 h 370"/>
                <a:gd name="T114" fmla="*/ 108 w 298"/>
                <a:gd name="T115" fmla="*/ 77 h 370"/>
                <a:gd name="T116" fmla="*/ 108 w 298"/>
                <a:gd name="T117" fmla="*/ 244 h 370"/>
                <a:gd name="T118" fmla="*/ 115 w 298"/>
                <a:gd name="T119" fmla="*/ 233 h 3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98" h="370">
                  <a:moveTo>
                    <a:pt x="276" y="180"/>
                  </a:moveTo>
                  <a:cubicBezTo>
                    <a:pt x="273" y="181"/>
                    <a:pt x="271" y="183"/>
                    <a:pt x="270" y="186"/>
                  </a:cubicBezTo>
                  <a:cubicBezTo>
                    <a:pt x="269" y="187"/>
                    <a:pt x="269" y="187"/>
                    <a:pt x="269" y="187"/>
                  </a:cubicBezTo>
                  <a:cubicBezTo>
                    <a:pt x="269" y="186"/>
                    <a:pt x="268" y="186"/>
                    <a:pt x="267" y="185"/>
                  </a:cubicBezTo>
                  <a:cubicBezTo>
                    <a:pt x="263" y="181"/>
                    <a:pt x="256" y="179"/>
                    <a:pt x="252" y="184"/>
                  </a:cubicBezTo>
                  <a:cubicBezTo>
                    <a:pt x="250" y="186"/>
                    <a:pt x="248" y="188"/>
                    <a:pt x="247" y="190"/>
                  </a:cubicBezTo>
                  <a:cubicBezTo>
                    <a:pt x="244" y="189"/>
                    <a:pt x="241" y="189"/>
                    <a:pt x="238" y="191"/>
                  </a:cubicBezTo>
                  <a:cubicBezTo>
                    <a:pt x="232" y="195"/>
                    <a:pt x="227" y="199"/>
                    <a:pt x="221" y="203"/>
                  </a:cubicBezTo>
                  <a:cubicBezTo>
                    <a:pt x="220" y="197"/>
                    <a:pt x="210" y="192"/>
                    <a:pt x="204" y="198"/>
                  </a:cubicBezTo>
                  <a:cubicBezTo>
                    <a:pt x="190" y="211"/>
                    <a:pt x="177" y="225"/>
                    <a:pt x="164" y="239"/>
                  </a:cubicBezTo>
                  <a:cubicBezTo>
                    <a:pt x="175" y="226"/>
                    <a:pt x="186" y="213"/>
                    <a:pt x="196" y="199"/>
                  </a:cubicBezTo>
                  <a:cubicBezTo>
                    <a:pt x="202" y="190"/>
                    <a:pt x="188" y="179"/>
                    <a:pt x="180" y="187"/>
                  </a:cubicBezTo>
                  <a:cubicBezTo>
                    <a:pt x="177" y="190"/>
                    <a:pt x="174" y="194"/>
                    <a:pt x="171" y="197"/>
                  </a:cubicBezTo>
                  <a:cubicBezTo>
                    <a:pt x="168" y="193"/>
                    <a:pt x="163" y="190"/>
                    <a:pt x="158" y="194"/>
                  </a:cubicBezTo>
                  <a:cubicBezTo>
                    <a:pt x="157" y="194"/>
                    <a:pt x="157" y="195"/>
                    <a:pt x="156" y="195"/>
                  </a:cubicBezTo>
                  <a:cubicBezTo>
                    <a:pt x="156" y="195"/>
                    <a:pt x="156" y="195"/>
                    <a:pt x="156" y="195"/>
                  </a:cubicBezTo>
                  <a:cubicBezTo>
                    <a:pt x="156" y="195"/>
                    <a:pt x="156" y="195"/>
                    <a:pt x="156" y="195"/>
                  </a:cubicBezTo>
                  <a:cubicBezTo>
                    <a:pt x="150" y="200"/>
                    <a:pt x="144" y="205"/>
                    <a:pt x="138" y="210"/>
                  </a:cubicBezTo>
                  <a:cubicBezTo>
                    <a:pt x="139" y="210"/>
                    <a:pt x="140" y="209"/>
                    <a:pt x="140" y="208"/>
                  </a:cubicBezTo>
                  <a:cubicBezTo>
                    <a:pt x="146" y="203"/>
                    <a:pt x="152" y="198"/>
                    <a:pt x="157" y="193"/>
                  </a:cubicBezTo>
                  <a:cubicBezTo>
                    <a:pt x="166" y="184"/>
                    <a:pt x="152" y="171"/>
                    <a:pt x="143" y="179"/>
                  </a:cubicBezTo>
                  <a:cubicBezTo>
                    <a:pt x="138" y="183"/>
                    <a:pt x="133" y="188"/>
                    <a:pt x="128" y="193"/>
                  </a:cubicBezTo>
                  <a:cubicBezTo>
                    <a:pt x="128" y="193"/>
                    <a:pt x="128" y="193"/>
                    <a:pt x="128" y="193"/>
                  </a:cubicBezTo>
                  <a:cubicBezTo>
                    <a:pt x="128" y="193"/>
                    <a:pt x="128" y="192"/>
                    <a:pt x="129" y="191"/>
                  </a:cubicBezTo>
                  <a:cubicBezTo>
                    <a:pt x="131" y="188"/>
                    <a:pt x="131" y="185"/>
                    <a:pt x="129" y="182"/>
                  </a:cubicBezTo>
                  <a:cubicBezTo>
                    <a:pt x="136" y="176"/>
                    <a:pt x="142" y="170"/>
                    <a:pt x="148" y="164"/>
                  </a:cubicBezTo>
                  <a:cubicBezTo>
                    <a:pt x="158" y="155"/>
                    <a:pt x="144" y="142"/>
                    <a:pt x="135" y="150"/>
                  </a:cubicBezTo>
                  <a:cubicBezTo>
                    <a:pt x="131" y="153"/>
                    <a:pt x="128" y="156"/>
                    <a:pt x="125" y="159"/>
                  </a:cubicBezTo>
                  <a:cubicBezTo>
                    <a:pt x="139" y="143"/>
                    <a:pt x="155" y="128"/>
                    <a:pt x="170" y="113"/>
                  </a:cubicBezTo>
                  <a:cubicBezTo>
                    <a:pt x="175" y="107"/>
                    <a:pt x="172" y="100"/>
                    <a:pt x="167" y="98"/>
                  </a:cubicBezTo>
                  <a:cubicBezTo>
                    <a:pt x="172" y="92"/>
                    <a:pt x="178" y="87"/>
                    <a:pt x="183" y="81"/>
                  </a:cubicBezTo>
                  <a:cubicBezTo>
                    <a:pt x="186" y="78"/>
                    <a:pt x="186" y="74"/>
                    <a:pt x="185" y="71"/>
                  </a:cubicBezTo>
                  <a:cubicBezTo>
                    <a:pt x="185" y="70"/>
                    <a:pt x="185" y="70"/>
                    <a:pt x="185" y="70"/>
                  </a:cubicBezTo>
                  <a:cubicBezTo>
                    <a:pt x="190" y="65"/>
                    <a:pt x="187" y="58"/>
                    <a:pt x="183" y="55"/>
                  </a:cubicBezTo>
                  <a:cubicBezTo>
                    <a:pt x="185" y="53"/>
                    <a:pt x="187" y="50"/>
                    <a:pt x="189" y="47"/>
                  </a:cubicBezTo>
                  <a:cubicBezTo>
                    <a:pt x="194" y="41"/>
                    <a:pt x="189" y="35"/>
                    <a:pt x="184" y="34"/>
                  </a:cubicBezTo>
                  <a:cubicBezTo>
                    <a:pt x="184" y="34"/>
                    <a:pt x="185" y="33"/>
                    <a:pt x="185" y="33"/>
                  </a:cubicBezTo>
                  <a:cubicBezTo>
                    <a:pt x="193" y="24"/>
                    <a:pt x="181" y="13"/>
                    <a:pt x="173" y="20"/>
                  </a:cubicBezTo>
                  <a:cubicBezTo>
                    <a:pt x="167" y="26"/>
                    <a:pt x="160" y="31"/>
                    <a:pt x="154" y="37"/>
                  </a:cubicBezTo>
                  <a:cubicBezTo>
                    <a:pt x="160" y="31"/>
                    <a:pt x="166" y="25"/>
                    <a:pt x="172" y="19"/>
                  </a:cubicBezTo>
                  <a:cubicBezTo>
                    <a:pt x="179" y="11"/>
                    <a:pt x="168" y="0"/>
                    <a:pt x="160" y="7"/>
                  </a:cubicBezTo>
                  <a:cubicBezTo>
                    <a:pt x="158" y="8"/>
                    <a:pt x="157" y="9"/>
                    <a:pt x="155" y="11"/>
                  </a:cubicBezTo>
                  <a:cubicBezTo>
                    <a:pt x="155" y="5"/>
                    <a:pt x="149" y="0"/>
                    <a:pt x="143" y="3"/>
                  </a:cubicBezTo>
                  <a:cubicBezTo>
                    <a:pt x="135" y="8"/>
                    <a:pt x="127" y="14"/>
                    <a:pt x="120" y="21"/>
                  </a:cubicBezTo>
                  <a:cubicBezTo>
                    <a:pt x="101" y="35"/>
                    <a:pt x="82" y="50"/>
                    <a:pt x="69" y="68"/>
                  </a:cubicBezTo>
                  <a:cubicBezTo>
                    <a:pt x="63" y="72"/>
                    <a:pt x="57" y="76"/>
                    <a:pt x="51" y="79"/>
                  </a:cubicBezTo>
                  <a:cubicBezTo>
                    <a:pt x="54" y="73"/>
                    <a:pt x="59" y="68"/>
                    <a:pt x="63" y="63"/>
                  </a:cubicBezTo>
                  <a:cubicBezTo>
                    <a:pt x="77" y="53"/>
                    <a:pt x="89" y="40"/>
                    <a:pt x="102" y="29"/>
                  </a:cubicBezTo>
                  <a:cubicBezTo>
                    <a:pt x="109" y="22"/>
                    <a:pt x="98" y="13"/>
                    <a:pt x="91" y="18"/>
                  </a:cubicBezTo>
                  <a:cubicBezTo>
                    <a:pt x="77" y="29"/>
                    <a:pt x="63" y="41"/>
                    <a:pt x="52" y="53"/>
                  </a:cubicBezTo>
                  <a:cubicBezTo>
                    <a:pt x="45" y="59"/>
                    <a:pt x="37" y="64"/>
                    <a:pt x="29" y="67"/>
                  </a:cubicBezTo>
                  <a:cubicBezTo>
                    <a:pt x="31" y="65"/>
                    <a:pt x="32" y="63"/>
                    <a:pt x="34" y="61"/>
                  </a:cubicBezTo>
                  <a:cubicBezTo>
                    <a:pt x="50" y="53"/>
                    <a:pt x="62" y="42"/>
                    <a:pt x="73" y="27"/>
                  </a:cubicBezTo>
                  <a:cubicBezTo>
                    <a:pt x="75" y="24"/>
                    <a:pt x="73" y="19"/>
                    <a:pt x="70" y="18"/>
                  </a:cubicBezTo>
                  <a:cubicBezTo>
                    <a:pt x="70" y="17"/>
                    <a:pt x="71" y="16"/>
                    <a:pt x="71" y="15"/>
                  </a:cubicBezTo>
                  <a:cubicBezTo>
                    <a:pt x="73" y="11"/>
                    <a:pt x="69" y="6"/>
                    <a:pt x="65" y="9"/>
                  </a:cubicBezTo>
                  <a:cubicBezTo>
                    <a:pt x="50" y="19"/>
                    <a:pt x="36" y="32"/>
                    <a:pt x="25" y="47"/>
                  </a:cubicBezTo>
                  <a:cubicBezTo>
                    <a:pt x="23" y="48"/>
                    <a:pt x="20" y="48"/>
                    <a:pt x="18" y="49"/>
                  </a:cubicBezTo>
                  <a:cubicBezTo>
                    <a:pt x="18" y="49"/>
                    <a:pt x="19" y="48"/>
                    <a:pt x="19" y="48"/>
                  </a:cubicBezTo>
                  <a:cubicBezTo>
                    <a:pt x="23" y="44"/>
                    <a:pt x="17" y="38"/>
                    <a:pt x="13" y="42"/>
                  </a:cubicBezTo>
                  <a:cubicBezTo>
                    <a:pt x="10" y="46"/>
                    <a:pt x="6" y="49"/>
                    <a:pt x="3" y="53"/>
                  </a:cubicBezTo>
                  <a:cubicBezTo>
                    <a:pt x="0" y="55"/>
                    <a:pt x="2" y="60"/>
                    <a:pt x="6" y="60"/>
                  </a:cubicBezTo>
                  <a:cubicBezTo>
                    <a:pt x="10" y="60"/>
                    <a:pt x="14" y="59"/>
                    <a:pt x="19" y="58"/>
                  </a:cubicBezTo>
                  <a:cubicBezTo>
                    <a:pt x="14" y="64"/>
                    <a:pt x="9" y="70"/>
                    <a:pt x="5" y="76"/>
                  </a:cubicBezTo>
                  <a:cubicBezTo>
                    <a:pt x="2" y="80"/>
                    <a:pt x="6" y="87"/>
                    <a:pt x="11" y="87"/>
                  </a:cubicBezTo>
                  <a:cubicBezTo>
                    <a:pt x="18" y="86"/>
                    <a:pt x="26" y="84"/>
                    <a:pt x="32" y="81"/>
                  </a:cubicBezTo>
                  <a:cubicBezTo>
                    <a:pt x="31" y="84"/>
                    <a:pt x="29" y="88"/>
                    <a:pt x="28" y="91"/>
                  </a:cubicBezTo>
                  <a:cubicBezTo>
                    <a:pt x="25" y="97"/>
                    <a:pt x="32" y="102"/>
                    <a:pt x="37" y="100"/>
                  </a:cubicBezTo>
                  <a:cubicBezTo>
                    <a:pt x="43" y="99"/>
                    <a:pt x="48" y="97"/>
                    <a:pt x="54" y="95"/>
                  </a:cubicBezTo>
                  <a:cubicBezTo>
                    <a:pt x="52" y="101"/>
                    <a:pt x="60" y="105"/>
                    <a:pt x="66" y="103"/>
                  </a:cubicBezTo>
                  <a:cubicBezTo>
                    <a:pt x="67" y="102"/>
                    <a:pt x="68" y="102"/>
                    <a:pt x="69" y="101"/>
                  </a:cubicBezTo>
                  <a:cubicBezTo>
                    <a:pt x="69" y="106"/>
                    <a:pt x="74" y="111"/>
                    <a:pt x="80" y="109"/>
                  </a:cubicBezTo>
                  <a:cubicBezTo>
                    <a:pt x="84" y="108"/>
                    <a:pt x="88" y="107"/>
                    <a:pt x="91" y="105"/>
                  </a:cubicBezTo>
                  <a:cubicBezTo>
                    <a:pt x="90" y="107"/>
                    <a:pt x="90" y="108"/>
                    <a:pt x="89" y="110"/>
                  </a:cubicBezTo>
                  <a:cubicBezTo>
                    <a:pt x="86" y="115"/>
                    <a:pt x="88" y="119"/>
                    <a:pt x="91" y="121"/>
                  </a:cubicBezTo>
                  <a:cubicBezTo>
                    <a:pt x="85" y="129"/>
                    <a:pt x="78" y="136"/>
                    <a:pt x="72" y="144"/>
                  </a:cubicBezTo>
                  <a:cubicBezTo>
                    <a:pt x="69" y="149"/>
                    <a:pt x="72" y="156"/>
                    <a:pt x="77" y="158"/>
                  </a:cubicBezTo>
                  <a:cubicBezTo>
                    <a:pt x="77" y="159"/>
                    <a:pt x="76" y="161"/>
                    <a:pt x="75" y="163"/>
                  </a:cubicBezTo>
                  <a:cubicBezTo>
                    <a:pt x="72" y="169"/>
                    <a:pt x="77" y="180"/>
                    <a:pt x="85" y="177"/>
                  </a:cubicBezTo>
                  <a:cubicBezTo>
                    <a:pt x="79" y="186"/>
                    <a:pt x="73" y="195"/>
                    <a:pt x="68" y="204"/>
                  </a:cubicBezTo>
                  <a:cubicBezTo>
                    <a:pt x="63" y="210"/>
                    <a:pt x="59" y="215"/>
                    <a:pt x="55" y="221"/>
                  </a:cubicBezTo>
                  <a:cubicBezTo>
                    <a:pt x="43" y="234"/>
                    <a:pt x="33" y="249"/>
                    <a:pt x="27" y="264"/>
                  </a:cubicBezTo>
                  <a:cubicBezTo>
                    <a:pt x="23" y="273"/>
                    <a:pt x="31" y="282"/>
                    <a:pt x="40" y="277"/>
                  </a:cubicBezTo>
                  <a:cubicBezTo>
                    <a:pt x="50" y="272"/>
                    <a:pt x="60" y="266"/>
                    <a:pt x="69" y="259"/>
                  </a:cubicBezTo>
                  <a:cubicBezTo>
                    <a:pt x="71" y="258"/>
                    <a:pt x="74" y="258"/>
                    <a:pt x="76" y="257"/>
                  </a:cubicBezTo>
                  <a:cubicBezTo>
                    <a:pt x="75" y="260"/>
                    <a:pt x="74" y="263"/>
                    <a:pt x="73" y="266"/>
                  </a:cubicBezTo>
                  <a:cubicBezTo>
                    <a:pt x="72" y="273"/>
                    <a:pt x="78" y="281"/>
                    <a:pt x="86" y="279"/>
                  </a:cubicBezTo>
                  <a:cubicBezTo>
                    <a:pt x="90" y="277"/>
                    <a:pt x="95" y="275"/>
                    <a:pt x="100" y="273"/>
                  </a:cubicBezTo>
                  <a:cubicBezTo>
                    <a:pt x="102" y="276"/>
                    <a:pt x="105" y="277"/>
                    <a:pt x="110" y="276"/>
                  </a:cubicBezTo>
                  <a:cubicBezTo>
                    <a:pt x="112" y="275"/>
                    <a:pt x="115" y="274"/>
                    <a:pt x="118" y="273"/>
                  </a:cubicBezTo>
                  <a:cubicBezTo>
                    <a:pt x="117" y="274"/>
                    <a:pt x="117" y="276"/>
                    <a:pt x="116" y="277"/>
                  </a:cubicBezTo>
                  <a:cubicBezTo>
                    <a:pt x="112" y="286"/>
                    <a:pt x="124" y="292"/>
                    <a:pt x="131" y="288"/>
                  </a:cubicBezTo>
                  <a:cubicBezTo>
                    <a:pt x="132" y="288"/>
                    <a:pt x="133" y="287"/>
                    <a:pt x="135" y="286"/>
                  </a:cubicBezTo>
                  <a:cubicBezTo>
                    <a:pt x="134" y="289"/>
                    <a:pt x="133" y="291"/>
                    <a:pt x="132" y="293"/>
                  </a:cubicBezTo>
                  <a:cubicBezTo>
                    <a:pt x="130" y="297"/>
                    <a:pt x="132" y="301"/>
                    <a:pt x="135" y="304"/>
                  </a:cubicBezTo>
                  <a:cubicBezTo>
                    <a:pt x="134" y="308"/>
                    <a:pt x="133" y="312"/>
                    <a:pt x="132" y="317"/>
                  </a:cubicBezTo>
                  <a:cubicBezTo>
                    <a:pt x="130" y="325"/>
                    <a:pt x="139" y="334"/>
                    <a:pt x="147" y="329"/>
                  </a:cubicBezTo>
                  <a:cubicBezTo>
                    <a:pt x="147" y="328"/>
                    <a:pt x="147" y="328"/>
                    <a:pt x="147" y="328"/>
                  </a:cubicBezTo>
                  <a:cubicBezTo>
                    <a:pt x="148" y="329"/>
                    <a:pt x="148" y="329"/>
                    <a:pt x="148" y="329"/>
                  </a:cubicBezTo>
                  <a:cubicBezTo>
                    <a:pt x="146" y="329"/>
                    <a:pt x="145" y="330"/>
                    <a:pt x="144" y="331"/>
                  </a:cubicBezTo>
                  <a:cubicBezTo>
                    <a:pt x="135" y="337"/>
                    <a:pt x="137" y="348"/>
                    <a:pt x="147" y="352"/>
                  </a:cubicBezTo>
                  <a:cubicBezTo>
                    <a:pt x="190" y="370"/>
                    <a:pt x="224" y="340"/>
                    <a:pt x="248" y="303"/>
                  </a:cubicBezTo>
                  <a:cubicBezTo>
                    <a:pt x="256" y="295"/>
                    <a:pt x="263" y="286"/>
                    <a:pt x="269" y="276"/>
                  </a:cubicBezTo>
                  <a:cubicBezTo>
                    <a:pt x="271" y="276"/>
                    <a:pt x="272" y="274"/>
                    <a:pt x="274" y="272"/>
                  </a:cubicBezTo>
                  <a:cubicBezTo>
                    <a:pt x="285" y="257"/>
                    <a:pt x="290" y="239"/>
                    <a:pt x="293" y="221"/>
                  </a:cubicBezTo>
                  <a:cubicBezTo>
                    <a:pt x="293" y="220"/>
                    <a:pt x="293" y="219"/>
                    <a:pt x="293" y="218"/>
                  </a:cubicBezTo>
                  <a:cubicBezTo>
                    <a:pt x="294" y="217"/>
                    <a:pt x="294" y="217"/>
                    <a:pt x="294" y="216"/>
                  </a:cubicBezTo>
                  <a:cubicBezTo>
                    <a:pt x="294" y="216"/>
                    <a:pt x="294" y="216"/>
                    <a:pt x="294" y="216"/>
                  </a:cubicBezTo>
                  <a:cubicBezTo>
                    <a:pt x="294" y="215"/>
                    <a:pt x="294" y="214"/>
                    <a:pt x="294" y="213"/>
                  </a:cubicBezTo>
                  <a:cubicBezTo>
                    <a:pt x="294" y="211"/>
                    <a:pt x="294" y="209"/>
                    <a:pt x="293" y="208"/>
                  </a:cubicBezTo>
                  <a:cubicBezTo>
                    <a:pt x="295" y="201"/>
                    <a:pt x="296" y="195"/>
                    <a:pt x="296" y="189"/>
                  </a:cubicBezTo>
                  <a:cubicBezTo>
                    <a:pt x="298" y="177"/>
                    <a:pt x="281" y="171"/>
                    <a:pt x="276" y="180"/>
                  </a:cubicBezTo>
                  <a:close/>
                  <a:moveTo>
                    <a:pt x="108" y="77"/>
                  </a:moveTo>
                  <a:cubicBezTo>
                    <a:pt x="112" y="74"/>
                    <a:pt x="116" y="71"/>
                    <a:pt x="119" y="68"/>
                  </a:cubicBezTo>
                  <a:cubicBezTo>
                    <a:pt x="118" y="69"/>
                    <a:pt x="117" y="71"/>
                    <a:pt x="116" y="72"/>
                  </a:cubicBezTo>
                  <a:cubicBezTo>
                    <a:pt x="113" y="73"/>
                    <a:pt x="111" y="75"/>
                    <a:pt x="108" y="77"/>
                  </a:cubicBezTo>
                  <a:close/>
                  <a:moveTo>
                    <a:pt x="127" y="221"/>
                  </a:moveTo>
                  <a:cubicBezTo>
                    <a:pt x="120" y="228"/>
                    <a:pt x="114" y="236"/>
                    <a:pt x="108" y="244"/>
                  </a:cubicBezTo>
                  <a:cubicBezTo>
                    <a:pt x="106" y="246"/>
                    <a:pt x="104" y="247"/>
                    <a:pt x="102" y="249"/>
                  </a:cubicBezTo>
                  <a:cubicBezTo>
                    <a:pt x="106" y="243"/>
                    <a:pt x="110" y="238"/>
                    <a:pt x="115" y="233"/>
                  </a:cubicBezTo>
                  <a:cubicBezTo>
                    <a:pt x="119" y="229"/>
                    <a:pt x="123" y="225"/>
                    <a:pt x="127" y="221"/>
                  </a:cubicBezTo>
                  <a:close/>
                </a:path>
              </a:pathLst>
            </a:custGeom>
            <a:solidFill>
              <a:srgbClr val="4A72B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  <p:sp>
          <p:nvSpPr>
            <p:cNvPr id="4" name="Freeform 20"/>
            <p:cNvSpPr>
              <a:spLocks noEditPoints="1"/>
            </p:cNvSpPr>
            <p:nvPr/>
          </p:nvSpPr>
          <p:spPr bwMode="auto">
            <a:xfrm>
              <a:off x="465379" y="1216422"/>
              <a:ext cx="966970" cy="1288602"/>
            </a:xfrm>
            <a:custGeom>
              <a:avLst/>
              <a:gdLst>
                <a:gd name="T0" fmla="*/ 167 w 197"/>
                <a:gd name="T1" fmla="*/ 224 h 262"/>
                <a:gd name="T2" fmla="*/ 163 w 197"/>
                <a:gd name="T3" fmla="*/ 213 h 262"/>
                <a:gd name="T4" fmla="*/ 134 w 197"/>
                <a:gd name="T5" fmla="*/ 201 h 262"/>
                <a:gd name="T6" fmla="*/ 118 w 197"/>
                <a:gd name="T7" fmla="*/ 193 h 262"/>
                <a:gd name="T8" fmla="*/ 106 w 197"/>
                <a:gd name="T9" fmla="*/ 194 h 262"/>
                <a:gd name="T10" fmla="*/ 91 w 197"/>
                <a:gd name="T11" fmla="*/ 195 h 262"/>
                <a:gd name="T12" fmla="*/ 61 w 197"/>
                <a:gd name="T13" fmla="*/ 204 h 262"/>
                <a:gd name="T14" fmla="*/ 46 w 197"/>
                <a:gd name="T15" fmla="*/ 185 h 262"/>
                <a:gd name="T16" fmla="*/ 69 w 197"/>
                <a:gd name="T17" fmla="*/ 152 h 262"/>
                <a:gd name="T18" fmla="*/ 115 w 197"/>
                <a:gd name="T19" fmla="*/ 82 h 262"/>
                <a:gd name="T20" fmla="*/ 110 w 197"/>
                <a:gd name="T21" fmla="*/ 63 h 262"/>
                <a:gd name="T22" fmla="*/ 117 w 197"/>
                <a:gd name="T23" fmla="*/ 31 h 262"/>
                <a:gd name="T24" fmla="*/ 101 w 197"/>
                <a:gd name="T25" fmla="*/ 18 h 262"/>
                <a:gd name="T26" fmla="*/ 84 w 197"/>
                <a:gd name="T27" fmla="*/ 12 h 262"/>
                <a:gd name="T28" fmla="*/ 63 w 197"/>
                <a:gd name="T29" fmla="*/ 14 h 262"/>
                <a:gd name="T30" fmla="*/ 52 w 197"/>
                <a:gd name="T31" fmla="*/ 12 h 262"/>
                <a:gd name="T32" fmla="*/ 45 w 197"/>
                <a:gd name="T33" fmla="*/ 2 h 262"/>
                <a:gd name="T34" fmla="*/ 40 w 197"/>
                <a:gd name="T35" fmla="*/ 4 h 262"/>
                <a:gd name="T36" fmla="*/ 9 w 197"/>
                <a:gd name="T37" fmla="*/ 51 h 262"/>
                <a:gd name="T38" fmla="*/ 17 w 197"/>
                <a:gd name="T39" fmla="*/ 64 h 262"/>
                <a:gd name="T40" fmla="*/ 6 w 197"/>
                <a:gd name="T41" fmla="*/ 100 h 262"/>
                <a:gd name="T42" fmla="*/ 11 w 197"/>
                <a:gd name="T43" fmla="*/ 121 h 262"/>
                <a:gd name="T44" fmla="*/ 22 w 197"/>
                <a:gd name="T45" fmla="*/ 137 h 262"/>
                <a:gd name="T46" fmla="*/ 28 w 197"/>
                <a:gd name="T47" fmla="*/ 154 h 262"/>
                <a:gd name="T48" fmla="*/ 28 w 197"/>
                <a:gd name="T49" fmla="*/ 174 h 262"/>
                <a:gd name="T50" fmla="*/ 37 w 197"/>
                <a:gd name="T51" fmla="*/ 205 h 262"/>
                <a:gd name="T52" fmla="*/ 69 w 197"/>
                <a:gd name="T53" fmla="*/ 225 h 262"/>
                <a:gd name="T54" fmla="*/ 86 w 197"/>
                <a:gd name="T55" fmla="*/ 235 h 262"/>
                <a:gd name="T56" fmla="*/ 101 w 197"/>
                <a:gd name="T57" fmla="*/ 238 h 262"/>
                <a:gd name="T58" fmla="*/ 128 w 197"/>
                <a:gd name="T59" fmla="*/ 251 h 262"/>
                <a:gd name="T60" fmla="*/ 143 w 197"/>
                <a:gd name="T61" fmla="*/ 256 h 262"/>
                <a:gd name="T62" fmla="*/ 161 w 197"/>
                <a:gd name="T63" fmla="*/ 258 h 262"/>
                <a:gd name="T64" fmla="*/ 180 w 197"/>
                <a:gd name="T65" fmla="*/ 250 h 262"/>
                <a:gd name="T66" fmla="*/ 172 w 197"/>
                <a:gd name="T67" fmla="*/ 226 h 262"/>
                <a:gd name="T68" fmla="*/ 51 w 197"/>
                <a:gd name="T69" fmla="*/ 99 h 262"/>
                <a:gd name="T70" fmla="*/ 38 w 197"/>
                <a:gd name="T71" fmla="*/ 109 h 2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97" h="262">
                  <a:moveTo>
                    <a:pt x="172" y="226"/>
                  </a:moveTo>
                  <a:cubicBezTo>
                    <a:pt x="170" y="225"/>
                    <a:pt x="168" y="224"/>
                    <a:pt x="167" y="224"/>
                  </a:cubicBezTo>
                  <a:cubicBezTo>
                    <a:pt x="166" y="224"/>
                    <a:pt x="165" y="224"/>
                    <a:pt x="165" y="224"/>
                  </a:cubicBezTo>
                  <a:cubicBezTo>
                    <a:pt x="164" y="220"/>
                    <a:pt x="164" y="216"/>
                    <a:pt x="163" y="213"/>
                  </a:cubicBezTo>
                  <a:cubicBezTo>
                    <a:pt x="163" y="207"/>
                    <a:pt x="155" y="203"/>
                    <a:pt x="149" y="205"/>
                  </a:cubicBezTo>
                  <a:cubicBezTo>
                    <a:pt x="147" y="200"/>
                    <a:pt x="140" y="199"/>
                    <a:pt x="134" y="201"/>
                  </a:cubicBezTo>
                  <a:cubicBezTo>
                    <a:pt x="134" y="200"/>
                    <a:pt x="134" y="200"/>
                    <a:pt x="134" y="199"/>
                  </a:cubicBezTo>
                  <a:cubicBezTo>
                    <a:pt x="133" y="193"/>
                    <a:pt x="124" y="190"/>
                    <a:pt x="118" y="193"/>
                  </a:cubicBezTo>
                  <a:cubicBezTo>
                    <a:pt x="115" y="191"/>
                    <a:pt x="111" y="191"/>
                    <a:pt x="108" y="193"/>
                  </a:cubicBezTo>
                  <a:cubicBezTo>
                    <a:pt x="107" y="193"/>
                    <a:pt x="107" y="194"/>
                    <a:pt x="106" y="194"/>
                  </a:cubicBezTo>
                  <a:cubicBezTo>
                    <a:pt x="102" y="191"/>
                    <a:pt x="97" y="191"/>
                    <a:pt x="92" y="195"/>
                  </a:cubicBezTo>
                  <a:cubicBezTo>
                    <a:pt x="91" y="195"/>
                    <a:pt x="91" y="195"/>
                    <a:pt x="91" y="195"/>
                  </a:cubicBezTo>
                  <a:cubicBezTo>
                    <a:pt x="88" y="190"/>
                    <a:pt x="81" y="187"/>
                    <a:pt x="76" y="190"/>
                  </a:cubicBezTo>
                  <a:cubicBezTo>
                    <a:pt x="69" y="194"/>
                    <a:pt x="64" y="198"/>
                    <a:pt x="61" y="204"/>
                  </a:cubicBezTo>
                  <a:cubicBezTo>
                    <a:pt x="59" y="206"/>
                    <a:pt x="57" y="206"/>
                    <a:pt x="61" y="200"/>
                  </a:cubicBezTo>
                  <a:cubicBezTo>
                    <a:pt x="68" y="190"/>
                    <a:pt x="55" y="181"/>
                    <a:pt x="46" y="185"/>
                  </a:cubicBezTo>
                  <a:cubicBezTo>
                    <a:pt x="47" y="185"/>
                    <a:pt x="48" y="181"/>
                    <a:pt x="49" y="177"/>
                  </a:cubicBezTo>
                  <a:cubicBezTo>
                    <a:pt x="58" y="170"/>
                    <a:pt x="64" y="163"/>
                    <a:pt x="69" y="152"/>
                  </a:cubicBezTo>
                  <a:cubicBezTo>
                    <a:pt x="82" y="138"/>
                    <a:pt x="93" y="120"/>
                    <a:pt x="99" y="102"/>
                  </a:cubicBezTo>
                  <a:cubicBezTo>
                    <a:pt x="104" y="95"/>
                    <a:pt x="110" y="88"/>
                    <a:pt x="115" y="82"/>
                  </a:cubicBezTo>
                  <a:cubicBezTo>
                    <a:pt x="121" y="74"/>
                    <a:pt x="116" y="65"/>
                    <a:pt x="108" y="64"/>
                  </a:cubicBezTo>
                  <a:cubicBezTo>
                    <a:pt x="109" y="64"/>
                    <a:pt x="109" y="63"/>
                    <a:pt x="110" y="63"/>
                  </a:cubicBezTo>
                  <a:cubicBezTo>
                    <a:pt x="115" y="56"/>
                    <a:pt x="110" y="47"/>
                    <a:pt x="104" y="45"/>
                  </a:cubicBezTo>
                  <a:cubicBezTo>
                    <a:pt x="109" y="40"/>
                    <a:pt x="113" y="36"/>
                    <a:pt x="117" y="31"/>
                  </a:cubicBezTo>
                  <a:cubicBezTo>
                    <a:pt x="125" y="23"/>
                    <a:pt x="115" y="9"/>
                    <a:pt x="105" y="15"/>
                  </a:cubicBezTo>
                  <a:cubicBezTo>
                    <a:pt x="104" y="16"/>
                    <a:pt x="103" y="17"/>
                    <a:pt x="101" y="18"/>
                  </a:cubicBezTo>
                  <a:cubicBezTo>
                    <a:pt x="101" y="11"/>
                    <a:pt x="93" y="6"/>
                    <a:pt x="87" y="10"/>
                  </a:cubicBezTo>
                  <a:cubicBezTo>
                    <a:pt x="86" y="11"/>
                    <a:pt x="85" y="11"/>
                    <a:pt x="84" y="12"/>
                  </a:cubicBezTo>
                  <a:cubicBezTo>
                    <a:pt x="82" y="8"/>
                    <a:pt x="76" y="6"/>
                    <a:pt x="71" y="8"/>
                  </a:cubicBezTo>
                  <a:cubicBezTo>
                    <a:pt x="69" y="10"/>
                    <a:pt x="66" y="12"/>
                    <a:pt x="63" y="14"/>
                  </a:cubicBezTo>
                  <a:cubicBezTo>
                    <a:pt x="61" y="11"/>
                    <a:pt x="58" y="10"/>
                    <a:pt x="55" y="11"/>
                  </a:cubicBezTo>
                  <a:cubicBezTo>
                    <a:pt x="54" y="11"/>
                    <a:pt x="53" y="11"/>
                    <a:pt x="52" y="12"/>
                  </a:cubicBezTo>
                  <a:cubicBezTo>
                    <a:pt x="52" y="11"/>
                    <a:pt x="52" y="10"/>
                    <a:pt x="52" y="9"/>
                  </a:cubicBezTo>
                  <a:cubicBezTo>
                    <a:pt x="53" y="4"/>
                    <a:pt x="49" y="0"/>
                    <a:pt x="45" y="2"/>
                  </a:cubicBezTo>
                  <a:cubicBezTo>
                    <a:pt x="43" y="1"/>
                    <a:pt x="42" y="2"/>
                    <a:pt x="41" y="3"/>
                  </a:cubicBezTo>
                  <a:cubicBezTo>
                    <a:pt x="41" y="3"/>
                    <a:pt x="40" y="4"/>
                    <a:pt x="40" y="4"/>
                  </a:cubicBezTo>
                  <a:cubicBezTo>
                    <a:pt x="28" y="11"/>
                    <a:pt x="14" y="25"/>
                    <a:pt x="14" y="39"/>
                  </a:cubicBezTo>
                  <a:cubicBezTo>
                    <a:pt x="12" y="43"/>
                    <a:pt x="10" y="47"/>
                    <a:pt x="9" y="51"/>
                  </a:cubicBezTo>
                  <a:cubicBezTo>
                    <a:pt x="7" y="56"/>
                    <a:pt x="13" y="60"/>
                    <a:pt x="17" y="58"/>
                  </a:cubicBezTo>
                  <a:cubicBezTo>
                    <a:pt x="17" y="60"/>
                    <a:pt x="17" y="62"/>
                    <a:pt x="17" y="64"/>
                  </a:cubicBezTo>
                  <a:cubicBezTo>
                    <a:pt x="12" y="73"/>
                    <a:pt x="8" y="83"/>
                    <a:pt x="5" y="93"/>
                  </a:cubicBezTo>
                  <a:cubicBezTo>
                    <a:pt x="5" y="95"/>
                    <a:pt x="5" y="98"/>
                    <a:pt x="6" y="100"/>
                  </a:cubicBezTo>
                  <a:cubicBezTo>
                    <a:pt x="5" y="103"/>
                    <a:pt x="3" y="106"/>
                    <a:pt x="2" y="109"/>
                  </a:cubicBezTo>
                  <a:cubicBezTo>
                    <a:pt x="0" y="116"/>
                    <a:pt x="5" y="121"/>
                    <a:pt x="11" y="121"/>
                  </a:cubicBezTo>
                  <a:cubicBezTo>
                    <a:pt x="11" y="122"/>
                    <a:pt x="10" y="124"/>
                    <a:pt x="10" y="125"/>
                  </a:cubicBezTo>
                  <a:cubicBezTo>
                    <a:pt x="8" y="133"/>
                    <a:pt x="15" y="139"/>
                    <a:pt x="22" y="137"/>
                  </a:cubicBezTo>
                  <a:cubicBezTo>
                    <a:pt x="22" y="138"/>
                    <a:pt x="22" y="138"/>
                    <a:pt x="21" y="138"/>
                  </a:cubicBezTo>
                  <a:cubicBezTo>
                    <a:pt x="18" y="144"/>
                    <a:pt x="22" y="152"/>
                    <a:pt x="28" y="154"/>
                  </a:cubicBezTo>
                  <a:cubicBezTo>
                    <a:pt x="26" y="156"/>
                    <a:pt x="25" y="158"/>
                    <a:pt x="24" y="160"/>
                  </a:cubicBezTo>
                  <a:cubicBezTo>
                    <a:pt x="20" y="166"/>
                    <a:pt x="23" y="171"/>
                    <a:pt x="28" y="174"/>
                  </a:cubicBezTo>
                  <a:cubicBezTo>
                    <a:pt x="27" y="177"/>
                    <a:pt x="27" y="180"/>
                    <a:pt x="26" y="183"/>
                  </a:cubicBezTo>
                  <a:cubicBezTo>
                    <a:pt x="25" y="193"/>
                    <a:pt x="29" y="201"/>
                    <a:pt x="37" y="205"/>
                  </a:cubicBezTo>
                  <a:cubicBezTo>
                    <a:pt x="36" y="217"/>
                    <a:pt x="46" y="225"/>
                    <a:pt x="58" y="225"/>
                  </a:cubicBezTo>
                  <a:cubicBezTo>
                    <a:pt x="62" y="227"/>
                    <a:pt x="65" y="227"/>
                    <a:pt x="69" y="225"/>
                  </a:cubicBezTo>
                  <a:cubicBezTo>
                    <a:pt x="71" y="227"/>
                    <a:pt x="74" y="228"/>
                    <a:pt x="77" y="228"/>
                  </a:cubicBezTo>
                  <a:cubicBezTo>
                    <a:pt x="78" y="232"/>
                    <a:pt x="82" y="234"/>
                    <a:pt x="86" y="235"/>
                  </a:cubicBezTo>
                  <a:cubicBezTo>
                    <a:pt x="89" y="235"/>
                    <a:pt x="92" y="235"/>
                    <a:pt x="94" y="235"/>
                  </a:cubicBezTo>
                  <a:cubicBezTo>
                    <a:pt x="96" y="236"/>
                    <a:pt x="98" y="237"/>
                    <a:pt x="101" y="238"/>
                  </a:cubicBezTo>
                  <a:cubicBezTo>
                    <a:pt x="103" y="241"/>
                    <a:pt x="106" y="244"/>
                    <a:pt x="110" y="247"/>
                  </a:cubicBezTo>
                  <a:cubicBezTo>
                    <a:pt x="117" y="251"/>
                    <a:pt x="123" y="252"/>
                    <a:pt x="128" y="251"/>
                  </a:cubicBezTo>
                  <a:cubicBezTo>
                    <a:pt x="129" y="251"/>
                    <a:pt x="129" y="251"/>
                    <a:pt x="129" y="251"/>
                  </a:cubicBezTo>
                  <a:cubicBezTo>
                    <a:pt x="133" y="254"/>
                    <a:pt x="138" y="256"/>
                    <a:pt x="143" y="256"/>
                  </a:cubicBezTo>
                  <a:cubicBezTo>
                    <a:pt x="144" y="257"/>
                    <a:pt x="145" y="257"/>
                    <a:pt x="145" y="258"/>
                  </a:cubicBezTo>
                  <a:cubicBezTo>
                    <a:pt x="150" y="262"/>
                    <a:pt x="156" y="262"/>
                    <a:pt x="161" y="258"/>
                  </a:cubicBezTo>
                  <a:cubicBezTo>
                    <a:pt x="164" y="255"/>
                    <a:pt x="166" y="251"/>
                    <a:pt x="169" y="248"/>
                  </a:cubicBezTo>
                  <a:cubicBezTo>
                    <a:pt x="172" y="250"/>
                    <a:pt x="176" y="251"/>
                    <a:pt x="180" y="250"/>
                  </a:cubicBezTo>
                  <a:cubicBezTo>
                    <a:pt x="190" y="247"/>
                    <a:pt x="190" y="240"/>
                    <a:pt x="193" y="232"/>
                  </a:cubicBezTo>
                  <a:cubicBezTo>
                    <a:pt x="197" y="219"/>
                    <a:pt x="177" y="213"/>
                    <a:pt x="172" y="226"/>
                  </a:cubicBezTo>
                  <a:close/>
                  <a:moveTo>
                    <a:pt x="40" y="107"/>
                  </a:moveTo>
                  <a:cubicBezTo>
                    <a:pt x="44" y="104"/>
                    <a:pt x="47" y="101"/>
                    <a:pt x="51" y="99"/>
                  </a:cubicBezTo>
                  <a:cubicBezTo>
                    <a:pt x="50" y="100"/>
                    <a:pt x="48" y="102"/>
                    <a:pt x="46" y="104"/>
                  </a:cubicBezTo>
                  <a:cubicBezTo>
                    <a:pt x="44" y="106"/>
                    <a:pt x="41" y="108"/>
                    <a:pt x="38" y="109"/>
                  </a:cubicBezTo>
                  <a:cubicBezTo>
                    <a:pt x="39" y="109"/>
                    <a:pt x="39" y="108"/>
                    <a:pt x="40" y="107"/>
                  </a:cubicBezTo>
                  <a:close/>
                </a:path>
              </a:pathLst>
            </a:custGeom>
            <a:solidFill>
              <a:srgbClr val="9ADD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  <p:sp>
          <p:nvSpPr>
            <p:cNvPr id="5" name="Freeform 21"/>
            <p:cNvSpPr/>
            <p:nvPr/>
          </p:nvSpPr>
          <p:spPr bwMode="auto">
            <a:xfrm>
              <a:off x="1382548" y="979867"/>
              <a:ext cx="747015" cy="771916"/>
            </a:xfrm>
            <a:custGeom>
              <a:avLst/>
              <a:gdLst>
                <a:gd name="T0" fmla="*/ 145 w 152"/>
                <a:gd name="T1" fmla="*/ 109 h 157"/>
                <a:gd name="T2" fmla="*/ 134 w 152"/>
                <a:gd name="T3" fmla="*/ 102 h 157"/>
                <a:gd name="T4" fmla="*/ 123 w 152"/>
                <a:gd name="T5" fmla="*/ 93 h 157"/>
                <a:gd name="T6" fmla="*/ 133 w 152"/>
                <a:gd name="T7" fmla="*/ 79 h 157"/>
                <a:gd name="T8" fmla="*/ 124 w 152"/>
                <a:gd name="T9" fmla="*/ 67 h 157"/>
                <a:gd name="T10" fmla="*/ 126 w 152"/>
                <a:gd name="T11" fmla="*/ 63 h 157"/>
                <a:gd name="T12" fmla="*/ 112 w 152"/>
                <a:gd name="T13" fmla="*/ 51 h 157"/>
                <a:gd name="T14" fmla="*/ 98 w 152"/>
                <a:gd name="T15" fmla="*/ 42 h 157"/>
                <a:gd name="T16" fmla="*/ 91 w 152"/>
                <a:gd name="T17" fmla="*/ 31 h 157"/>
                <a:gd name="T18" fmla="*/ 89 w 152"/>
                <a:gd name="T19" fmla="*/ 19 h 157"/>
                <a:gd name="T20" fmla="*/ 87 w 152"/>
                <a:gd name="T21" fmla="*/ 15 h 157"/>
                <a:gd name="T22" fmla="*/ 87 w 152"/>
                <a:gd name="T23" fmla="*/ 13 h 157"/>
                <a:gd name="T24" fmla="*/ 87 w 152"/>
                <a:gd name="T25" fmla="*/ 13 h 157"/>
                <a:gd name="T26" fmla="*/ 78 w 152"/>
                <a:gd name="T27" fmla="*/ 1 h 157"/>
                <a:gd name="T28" fmla="*/ 40 w 152"/>
                <a:gd name="T29" fmla="*/ 39 h 157"/>
                <a:gd name="T30" fmla="*/ 40 w 152"/>
                <a:gd name="T31" fmla="*/ 55 h 157"/>
                <a:gd name="T32" fmla="*/ 49 w 152"/>
                <a:gd name="T33" fmla="*/ 62 h 157"/>
                <a:gd name="T34" fmla="*/ 55 w 152"/>
                <a:gd name="T35" fmla="*/ 66 h 157"/>
                <a:gd name="T36" fmla="*/ 51 w 152"/>
                <a:gd name="T37" fmla="*/ 72 h 157"/>
                <a:gd name="T38" fmla="*/ 45 w 152"/>
                <a:gd name="T39" fmla="*/ 77 h 157"/>
                <a:gd name="T40" fmla="*/ 41 w 152"/>
                <a:gd name="T41" fmla="*/ 77 h 157"/>
                <a:gd name="T42" fmla="*/ 0 w 152"/>
                <a:gd name="T43" fmla="*/ 125 h 157"/>
                <a:gd name="T44" fmla="*/ 9 w 152"/>
                <a:gd name="T45" fmla="*/ 136 h 157"/>
                <a:gd name="T46" fmla="*/ 29 w 152"/>
                <a:gd name="T47" fmla="*/ 130 h 157"/>
                <a:gd name="T48" fmla="*/ 45 w 152"/>
                <a:gd name="T49" fmla="*/ 137 h 157"/>
                <a:gd name="T50" fmla="*/ 47 w 152"/>
                <a:gd name="T51" fmla="*/ 134 h 157"/>
                <a:gd name="T52" fmla="*/ 51 w 152"/>
                <a:gd name="T53" fmla="*/ 134 h 157"/>
                <a:gd name="T54" fmla="*/ 52 w 152"/>
                <a:gd name="T55" fmla="*/ 134 h 157"/>
                <a:gd name="T56" fmla="*/ 48 w 152"/>
                <a:gd name="T57" fmla="*/ 144 h 157"/>
                <a:gd name="T58" fmla="*/ 61 w 152"/>
                <a:gd name="T59" fmla="*/ 154 h 157"/>
                <a:gd name="T60" fmla="*/ 81 w 152"/>
                <a:gd name="T61" fmla="*/ 142 h 157"/>
                <a:gd name="T62" fmla="*/ 90 w 152"/>
                <a:gd name="T63" fmla="*/ 143 h 157"/>
                <a:gd name="T64" fmla="*/ 119 w 152"/>
                <a:gd name="T65" fmla="*/ 118 h 157"/>
                <a:gd name="T66" fmla="*/ 126 w 152"/>
                <a:gd name="T67" fmla="*/ 120 h 157"/>
                <a:gd name="T68" fmla="*/ 134 w 152"/>
                <a:gd name="T69" fmla="*/ 120 h 157"/>
                <a:gd name="T70" fmla="*/ 145 w 152"/>
                <a:gd name="T71" fmla="*/ 109 h 1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52" h="157">
                  <a:moveTo>
                    <a:pt x="145" y="109"/>
                  </a:moveTo>
                  <a:cubicBezTo>
                    <a:pt x="142" y="105"/>
                    <a:pt x="138" y="103"/>
                    <a:pt x="134" y="102"/>
                  </a:cubicBezTo>
                  <a:cubicBezTo>
                    <a:pt x="135" y="96"/>
                    <a:pt x="129" y="92"/>
                    <a:pt x="123" y="93"/>
                  </a:cubicBezTo>
                  <a:cubicBezTo>
                    <a:pt x="127" y="88"/>
                    <a:pt x="130" y="83"/>
                    <a:pt x="133" y="79"/>
                  </a:cubicBezTo>
                  <a:cubicBezTo>
                    <a:pt x="138" y="71"/>
                    <a:pt x="130" y="65"/>
                    <a:pt x="124" y="67"/>
                  </a:cubicBezTo>
                  <a:cubicBezTo>
                    <a:pt x="125" y="65"/>
                    <a:pt x="125" y="64"/>
                    <a:pt x="126" y="63"/>
                  </a:cubicBezTo>
                  <a:cubicBezTo>
                    <a:pt x="132" y="54"/>
                    <a:pt x="119" y="44"/>
                    <a:pt x="112" y="51"/>
                  </a:cubicBezTo>
                  <a:cubicBezTo>
                    <a:pt x="113" y="44"/>
                    <a:pt x="105" y="39"/>
                    <a:pt x="98" y="42"/>
                  </a:cubicBezTo>
                  <a:cubicBezTo>
                    <a:pt x="100" y="37"/>
                    <a:pt x="96" y="32"/>
                    <a:pt x="91" y="31"/>
                  </a:cubicBezTo>
                  <a:cubicBezTo>
                    <a:pt x="91" y="27"/>
                    <a:pt x="90" y="23"/>
                    <a:pt x="89" y="19"/>
                  </a:cubicBezTo>
                  <a:cubicBezTo>
                    <a:pt x="89" y="17"/>
                    <a:pt x="88" y="16"/>
                    <a:pt x="87" y="15"/>
                  </a:cubicBezTo>
                  <a:cubicBezTo>
                    <a:pt x="87" y="14"/>
                    <a:pt x="87" y="14"/>
                    <a:pt x="87" y="13"/>
                  </a:cubicBezTo>
                  <a:cubicBezTo>
                    <a:pt x="87" y="13"/>
                    <a:pt x="87" y="13"/>
                    <a:pt x="87" y="13"/>
                  </a:cubicBezTo>
                  <a:cubicBezTo>
                    <a:pt x="88" y="7"/>
                    <a:pt x="84" y="0"/>
                    <a:pt x="78" y="1"/>
                  </a:cubicBezTo>
                  <a:cubicBezTo>
                    <a:pt x="57" y="3"/>
                    <a:pt x="39" y="18"/>
                    <a:pt x="40" y="39"/>
                  </a:cubicBezTo>
                  <a:cubicBezTo>
                    <a:pt x="39" y="44"/>
                    <a:pt x="39" y="50"/>
                    <a:pt x="40" y="55"/>
                  </a:cubicBezTo>
                  <a:cubicBezTo>
                    <a:pt x="40" y="60"/>
                    <a:pt x="45" y="62"/>
                    <a:pt x="49" y="62"/>
                  </a:cubicBezTo>
                  <a:cubicBezTo>
                    <a:pt x="51" y="64"/>
                    <a:pt x="53" y="65"/>
                    <a:pt x="55" y="66"/>
                  </a:cubicBezTo>
                  <a:cubicBezTo>
                    <a:pt x="54" y="68"/>
                    <a:pt x="52" y="70"/>
                    <a:pt x="51" y="72"/>
                  </a:cubicBezTo>
                  <a:cubicBezTo>
                    <a:pt x="49" y="74"/>
                    <a:pt x="47" y="75"/>
                    <a:pt x="45" y="77"/>
                  </a:cubicBezTo>
                  <a:cubicBezTo>
                    <a:pt x="44" y="77"/>
                    <a:pt x="43" y="77"/>
                    <a:pt x="41" y="77"/>
                  </a:cubicBezTo>
                  <a:cubicBezTo>
                    <a:pt x="17" y="82"/>
                    <a:pt x="4" y="103"/>
                    <a:pt x="0" y="125"/>
                  </a:cubicBezTo>
                  <a:cubicBezTo>
                    <a:pt x="0" y="130"/>
                    <a:pt x="3" y="137"/>
                    <a:pt x="9" y="136"/>
                  </a:cubicBezTo>
                  <a:cubicBezTo>
                    <a:pt x="16" y="136"/>
                    <a:pt x="23" y="133"/>
                    <a:pt x="29" y="130"/>
                  </a:cubicBezTo>
                  <a:cubicBezTo>
                    <a:pt x="29" y="138"/>
                    <a:pt x="39" y="144"/>
                    <a:pt x="45" y="137"/>
                  </a:cubicBezTo>
                  <a:cubicBezTo>
                    <a:pt x="46" y="136"/>
                    <a:pt x="47" y="135"/>
                    <a:pt x="47" y="134"/>
                  </a:cubicBezTo>
                  <a:cubicBezTo>
                    <a:pt x="49" y="134"/>
                    <a:pt x="50" y="135"/>
                    <a:pt x="51" y="134"/>
                  </a:cubicBezTo>
                  <a:cubicBezTo>
                    <a:pt x="52" y="134"/>
                    <a:pt x="52" y="134"/>
                    <a:pt x="52" y="134"/>
                  </a:cubicBezTo>
                  <a:cubicBezTo>
                    <a:pt x="50" y="137"/>
                    <a:pt x="49" y="141"/>
                    <a:pt x="48" y="144"/>
                  </a:cubicBezTo>
                  <a:cubicBezTo>
                    <a:pt x="45" y="152"/>
                    <a:pt x="55" y="157"/>
                    <a:pt x="61" y="154"/>
                  </a:cubicBezTo>
                  <a:cubicBezTo>
                    <a:pt x="69" y="151"/>
                    <a:pt x="75" y="147"/>
                    <a:pt x="81" y="142"/>
                  </a:cubicBezTo>
                  <a:cubicBezTo>
                    <a:pt x="84" y="144"/>
                    <a:pt x="87" y="145"/>
                    <a:pt x="90" y="143"/>
                  </a:cubicBezTo>
                  <a:cubicBezTo>
                    <a:pt x="101" y="136"/>
                    <a:pt x="110" y="127"/>
                    <a:pt x="119" y="118"/>
                  </a:cubicBezTo>
                  <a:cubicBezTo>
                    <a:pt x="121" y="120"/>
                    <a:pt x="123" y="120"/>
                    <a:pt x="126" y="120"/>
                  </a:cubicBezTo>
                  <a:cubicBezTo>
                    <a:pt x="128" y="120"/>
                    <a:pt x="131" y="120"/>
                    <a:pt x="134" y="120"/>
                  </a:cubicBezTo>
                  <a:cubicBezTo>
                    <a:pt x="141" y="128"/>
                    <a:pt x="152" y="116"/>
                    <a:pt x="145" y="109"/>
                  </a:cubicBezTo>
                  <a:close/>
                </a:path>
              </a:pathLst>
            </a:custGeom>
            <a:solidFill>
              <a:srgbClr val="9ADD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  <p:sp>
          <p:nvSpPr>
            <p:cNvPr id="25" name="Freeform 41"/>
            <p:cNvSpPr>
              <a:spLocks noEditPoints="1"/>
            </p:cNvSpPr>
            <p:nvPr/>
          </p:nvSpPr>
          <p:spPr bwMode="auto">
            <a:xfrm>
              <a:off x="199774" y="515057"/>
              <a:ext cx="2002417" cy="2608329"/>
            </a:xfrm>
            <a:custGeom>
              <a:avLst/>
              <a:gdLst>
                <a:gd name="T0" fmla="*/ 173 w 408"/>
                <a:gd name="T1" fmla="*/ 51 h 531"/>
                <a:gd name="T2" fmla="*/ 186 w 408"/>
                <a:gd name="T3" fmla="*/ 20 h 531"/>
                <a:gd name="T4" fmla="*/ 147 w 408"/>
                <a:gd name="T5" fmla="*/ 7 h 531"/>
                <a:gd name="T6" fmla="*/ 48 w 408"/>
                <a:gd name="T7" fmla="*/ 119 h 531"/>
                <a:gd name="T8" fmla="*/ 236 w 408"/>
                <a:gd name="T9" fmla="*/ 475 h 531"/>
                <a:gd name="T10" fmla="*/ 239 w 408"/>
                <a:gd name="T11" fmla="*/ 501 h 531"/>
                <a:gd name="T12" fmla="*/ 196 w 408"/>
                <a:gd name="T13" fmla="*/ 512 h 531"/>
                <a:gd name="T14" fmla="*/ 196 w 408"/>
                <a:gd name="T15" fmla="*/ 529 h 531"/>
                <a:gd name="T16" fmla="*/ 219 w 408"/>
                <a:gd name="T17" fmla="*/ 522 h 531"/>
                <a:gd name="T18" fmla="*/ 252 w 408"/>
                <a:gd name="T19" fmla="*/ 500 h 531"/>
                <a:gd name="T20" fmla="*/ 252 w 408"/>
                <a:gd name="T21" fmla="*/ 495 h 531"/>
                <a:gd name="T22" fmla="*/ 248 w 408"/>
                <a:gd name="T23" fmla="*/ 474 h 531"/>
                <a:gd name="T24" fmla="*/ 295 w 408"/>
                <a:gd name="T25" fmla="*/ 459 h 531"/>
                <a:gd name="T26" fmla="*/ 320 w 408"/>
                <a:gd name="T27" fmla="*/ 458 h 531"/>
                <a:gd name="T28" fmla="*/ 308 w 408"/>
                <a:gd name="T29" fmla="*/ 402 h 531"/>
                <a:gd name="T30" fmla="*/ 235 w 408"/>
                <a:gd name="T31" fmla="*/ 46 h 531"/>
                <a:gd name="T32" fmla="*/ 366 w 408"/>
                <a:gd name="T33" fmla="*/ 218 h 531"/>
                <a:gd name="T34" fmla="*/ 297 w 408"/>
                <a:gd name="T35" fmla="*/ 244 h 531"/>
                <a:gd name="T36" fmla="*/ 272 w 408"/>
                <a:gd name="T37" fmla="*/ 226 h 531"/>
                <a:gd name="T38" fmla="*/ 245 w 408"/>
                <a:gd name="T39" fmla="*/ 226 h 531"/>
                <a:gd name="T40" fmla="*/ 281 w 408"/>
                <a:gd name="T41" fmla="*/ 180 h 531"/>
                <a:gd name="T42" fmla="*/ 285 w 408"/>
                <a:gd name="T43" fmla="*/ 124 h 531"/>
                <a:gd name="T44" fmla="*/ 297 w 408"/>
                <a:gd name="T45" fmla="*/ 442 h 531"/>
                <a:gd name="T46" fmla="*/ 208 w 408"/>
                <a:gd name="T47" fmla="*/ 458 h 531"/>
                <a:gd name="T48" fmla="*/ 57 w 408"/>
                <a:gd name="T49" fmla="*/ 130 h 531"/>
                <a:gd name="T50" fmla="*/ 151 w 408"/>
                <a:gd name="T51" fmla="*/ 58 h 531"/>
                <a:gd name="T52" fmla="*/ 168 w 408"/>
                <a:gd name="T53" fmla="*/ 418 h 531"/>
                <a:gd name="T54" fmla="*/ 307 w 408"/>
                <a:gd name="T55" fmla="*/ 437 h 531"/>
                <a:gd name="T56" fmla="*/ 167 w 408"/>
                <a:gd name="T57" fmla="*/ 200 h 531"/>
                <a:gd name="T58" fmla="*/ 171 w 408"/>
                <a:gd name="T59" fmla="*/ 196 h 531"/>
                <a:gd name="T60" fmla="*/ 154 w 408"/>
                <a:gd name="T61" fmla="*/ 205 h 531"/>
                <a:gd name="T62" fmla="*/ 150 w 408"/>
                <a:gd name="T63" fmla="*/ 251 h 531"/>
                <a:gd name="T64" fmla="*/ 118 w 408"/>
                <a:gd name="T65" fmla="*/ 317 h 531"/>
                <a:gd name="T66" fmla="*/ 155 w 408"/>
                <a:gd name="T67" fmla="*/ 340 h 531"/>
                <a:gd name="T68" fmla="*/ 232 w 408"/>
                <a:gd name="T69" fmla="*/ 359 h 531"/>
                <a:gd name="T70" fmla="*/ 142 w 408"/>
                <a:gd name="T71" fmla="*/ 384 h 531"/>
                <a:gd name="T72" fmla="*/ 100 w 408"/>
                <a:gd name="T73" fmla="*/ 134 h 531"/>
                <a:gd name="T74" fmla="*/ 156 w 408"/>
                <a:gd name="T75" fmla="*/ 159 h 531"/>
                <a:gd name="T76" fmla="*/ 179 w 408"/>
                <a:gd name="T77" fmla="*/ 169 h 531"/>
                <a:gd name="T78" fmla="*/ 110 w 408"/>
                <a:gd name="T79" fmla="*/ 156 h 531"/>
                <a:gd name="T80" fmla="*/ 135 w 408"/>
                <a:gd name="T81" fmla="*/ 154 h 531"/>
                <a:gd name="T82" fmla="*/ 244 w 408"/>
                <a:gd name="T83" fmla="*/ 399 h 531"/>
                <a:gd name="T84" fmla="*/ 232 w 408"/>
                <a:gd name="T85" fmla="*/ 344 h 531"/>
                <a:gd name="T86" fmla="*/ 177 w 408"/>
                <a:gd name="T87" fmla="*/ 321 h 531"/>
                <a:gd name="T88" fmla="*/ 130 w 408"/>
                <a:gd name="T89" fmla="*/ 317 h 531"/>
                <a:gd name="T90" fmla="*/ 172 w 408"/>
                <a:gd name="T91" fmla="*/ 256 h 531"/>
                <a:gd name="T92" fmla="*/ 177 w 408"/>
                <a:gd name="T93" fmla="*/ 148 h 531"/>
                <a:gd name="T94" fmla="*/ 144 w 408"/>
                <a:gd name="T95" fmla="*/ 82 h 531"/>
                <a:gd name="T96" fmla="*/ 190 w 408"/>
                <a:gd name="T97" fmla="*/ 84 h 531"/>
                <a:gd name="T98" fmla="*/ 272 w 408"/>
                <a:gd name="T99" fmla="*/ 69 h 531"/>
                <a:gd name="T100" fmla="*/ 274 w 408"/>
                <a:gd name="T101" fmla="*/ 171 h 531"/>
                <a:gd name="T102" fmla="*/ 249 w 408"/>
                <a:gd name="T103" fmla="*/ 255 h 531"/>
                <a:gd name="T104" fmla="*/ 311 w 408"/>
                <a:gd name="T105" fmla="*/ 254 h 531"/>
                <a:gd name="T106" fmla="*/ 383 w 408"/>
                <a:gd name="T107" fmla="*/ 232 h 5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408" h="531">
                  <a:moveTo>
                    <a:pt x="235" y="46"/>
                  </a:moveTo>
                  <a:cubicBezTo>
                    <a:pt x="230" y="47"/>
                    <a:pt x="224" y="48"/>
                    <a:pt x="219" y="50"/>
                  </a:cubicBezTo>
                  <a:cubicBezTo>
                    <a:pt x="204" y="48"/>
                    <a:pt x="188" y="48"/>
                    <a:pt x="173" y="51"/>
                  </a:cubicBezTo>
                  <a:cubicBezTo>
                    <a:pt x="173" y="43"/>
                    <a:pt x="170" y="36"/>
                    <a:pt x="168" y="29"/>
                  </a:cubicBezTo>
                  <a:cubicBezTo>
                    <a:pt x="174" y="28"/>
                    <a:pt x="180" y="26"/>
                    <a:pt x="186" y="25"/>
                  </a:cubicBezTo>
                  <a:cubicBezTo>
                    <a:pt x="189" y="25"/>
                    <a:pt x="188" y="20"/>
                    <a:pt x="186" y="20"/>
                  </a:cubicBezTo>
                  <a:cubicBezTo>
                    <a:pt x="179" y="20"/>
                    <a:pt x="172" y="21"/>
                    <a:pt x="165" y="22"/>
                  </a:cubicBezTo>
                  <a:cubicBezTo>
                    <a:pt x="163" y="17"/>
                    <a:pt x="161" y="12"/>
                    <a:pt x="159" y="6"/>
                  </a:cubicBezTo>
                  <a:cubicBezTo>
                    <a:pt x="157" y="1"/>
                    <a:pt x="148" y="0"/>
                    <a:pt x="147" y="7"/>
                  </a:cubicBezTo>
                  <a:cubicBezTo>
                    <a:pt x="146" y="11"/>
                    <a:pt x="146" y="16"/>
                    <a:pt x="147" y="21"/>
                  </a:cubicBezTo>
                  <a:cubicBezTo>
                    <a:pt x="147" y="23"/>
                    <a:pt x="147" y="25"/>
                    <a:pt x="147" y="27"/>
                  </a:cubicBezTo>
                  <a:cubicBezTo>
                    <a:pt x="104" y="42"/>
                    <a:pt x="71" y="80"/>
                    <a:pt x="48" y="119"/>
                  </a:cubicBezTo>
                  <a:cubicBezTo>
                    <a:pt x="18" y="171"/>
                    <a:pt x="0" y="235"/>
                    <a:pt x="9" y="296"/>
                  </a:cubicBezTo>
                  <a:cubicBezTo>
                    <a:pt x="19" y="359"/>
                    <a:pt x="63" y="415"/>
                    <a:pt x="117" y="447"/>
                  </a:cubicBezTo>
                  <a:cubicBezTo>
                    <a:pt x="151" y="467"/>
                    <a:pt x="195" y="478"/>
                    <a:pt x="236" y="475"/>
                  </a:cubicBezTo>
                  <a:cubicBezTo>
                    <a:pt x="236" y="477"/>
                    <a:pt x="236" y="479"/>
                    <a:pt x="237" y="480"/>
                  </a:cubicBezTo>
                  <a:cubicBezTo>
                    <a:pt x="236" y="482"/>
                    <a:pt x="235" y="483"/>
                    <a:pt x="236" y="486"/>
                  </a:cubicBezTo>
                  <a:cubicBezTo>
                    <a:pt x="237" y="491"/>
                    <a:pt x="238" y="496"/>
                    <a:pt x="239" y="501"/>
                  </a:cubicBezTo>
                  <a:cubicBezTo>
                    <a:pt x="240" y="502"/>
                    <a:pt x="240" y="502"/>
                    <a:pt x="240" y="502"/>
                  </a:cubicBezTo>
                  <a:cubicBezTo>
                    <a:pt x="228" y="505"/>
                    <a:pt x="217" y="508"/>
                    <a:pt x="205" y="511"/>
                  </a:cubicBezTo>
                  <a:cubicBezTo>
                    <a:pt x="202" y="511"/>
                    <a:pt x="199" y="512"/>
                    <a:pt x="196" y="512"/>
                  </a:cubicBezTo>
                  <a:cubicBezTo>
                    <a:pt x="194" y="512"/>
                    <a:pt x="193" y="513"/>
                    <a:pt x="192" y="514"/>
                  </a:cubicBezTo>
                  <a:cubicBezTo>
                    <a:pt x="192" y="514"/>
                    <a:pt x="192" y="514"/>
                    <a:pt x="192" y="514"/>
                  </a:cubicBezTo>
                  <a:cubicBezTo>
                    <a:pt x="182" y="516"/>
                    <a:pt x="186" y="531"/>
                    <a:pt x="196" y="529"/>
                  </a:cubicBezTo>
                  <a:cubicBezTo>
                    <a:pt x="203" y="527"/>
                    <a:pt x="209" y="525"/>
                    <a:pt x="216" y="524"/>
                  </a:cubicBezTo>
                  <a:cubicBezTo>
                    <a:pt x="217" y="524"/>
                    <a:pt x="218" y="523"/>
                    <a:pt x="219" y="523"/>
                  </a:cubicBezTo>
                  <a:cubicBezTo>
                    <a:pt x="219" y="522"/>
                    <a:pt x="219" y="522"/>
                    <a:pt x="219" y="522"/>
                  </a:cubicBezTo>
                  <a:cubicBezTo>
                    <a:pt x="243" y="518"/>
                    <a:pt x="266" y="513"/>
                    <a:pt x="290" y="513"/>
                  </a:cubicBezTo>
                  <a:cubicBezTo>
                    <a:pt x="299" y="512"/>
                    <a:pt x="299" y="499"/>
                    <a:pt x="290" y="498"/>
                  </a:cubicBezTo>
                  <a:cubicBezTo>
                    <a:pt x="277" y="497"/>
                    <a:pt x="264" y="498"/>
                    <a:pt x="252" y="500"/>
                  </a:cubicBezTo>
                  <a:cubicBezTo>
                    <a:pt x="252" y="499"/>
                    <a:pt x="252" y="499"/>
                    <a:pt x="252" y="498"/>
                  </a:cubicBezTo>
                  <a:cubicBezTo>
                    <a:pt x="252" y="497"/>
                    <a:pt x="252" y="497"/>
                    <a:pt x="252" y="497"/>
                  </a:cubicBezTo>
                  <a:cubicBezTo>
                    <a:pt x="252" y="497"/>
                    <a:pt x="252" y="496"/>
                    <a:pt x="252" y="495"/>
                  </a:cubicBezTo>
                  <a:cubicBezTo>
                    <a:pt x="252" y="489"/>
                    <a:pt x="252" y="484"/>
                    <a:pt x="252" y="479"/>
                  </a:cubicBezTo>
                  <a:cubicBezTo>
                    <a:pt x="252" y="476"/>
                    <a:pt x="250" y="474"/>
                    <a:pt x="248" y="474"/>
                  </a:cubicBezTo>
                  <a:cubicBezTo>
                    <a:pt x="248" y="474"/>
                    <a:pt x="248" y="474"/>
                    <a:pt x="248" y="474"/>
                  </a:cubicBezTo>
                  <a:cubicBezTo>
                    <a:pt x="260" y="472"/>
                    <a:pt x="273" y="469"/>
                    <a:pt x="284" y="464"/>
                  </a:cubicBezTo>
                  <a:cubicBezTo>
                    <a:pt x="285" y="464"/>
                    <a:pt x="286" y="463"/>
                    <a:pt x="287" y="463"/>
                  </a:cubicBezTo>
                  <a:cubicBezTo>
                    <a:pt x="290" y="461"/>
                    <a:pt x="292" y="460"/>
                    <a:pt x="295" y="459"/>
                  </a:cubicBezTo>
                  <a:cubicBezTo>
                    <a:pt x="297" y="459"/>
                    <a:pt x="299" y="459"/>
                    <a:pt x="300" y="457"/>
                  </a:cubicBezTo>
                  <a:cubicBezTo>
                    <a:pt x="305" y="455"/>
                    <a:pt x="310" y="454"/>
                    <a:pt x="315" y="453"/>
                  </a:cubicBezTo>
                  <a:cubicBezTo>
                    <a:pt x="316" y="455"/>
                    <a:pt x="318" y="456"/>
                    <a:pt x="320" y="458"/>
                  </a:cubicBezTo>
                  <a:cubicBezTo>
                    <a:pt x="324" y="460"/>
                    <a:pt x="329" y="456"/>
                    <a:pt x="329" y="452"/>
                  </a:cubicBezTo>
                  <a:cubicBezTo>
                    <a:pt x="330" y="443"/>
                    <a:pt x="321" y="430"/>
                    <a:pt x="317" y="421"/>
                  </a:cubicBezTo>
                  <a:cubicBezTo>
                    <a:pt x="315" y="414"/>
                    <a:pt x="312" y="408"/>
                    <a:pt x="308" y="402"/>
                  </a:cubicBezTo>
                  <a:cubicBezTo>
                    <a:pt x="321" y="396"/>
                    <a:pt x="332" y="389"/>
                    <a:pt x="342" y="381"/>
                  </a:cubicBezTo>
                  <a:cubicBezTo>
                    <a:pt x="384" y="347"/>
                    <a:pt x="405" y="296"/>
                    <a:pt x="406" y="243"/>
                  </a:cubicBezTo>
                  <a:cubicBezTo>
                    <a:pt x="408" y="152"/>
                    <a:pt x="341" y="31"/>
                    <a:pt x="235" y="46"/>
                  </a:cubicBezTo>
                  <a:close/>
                  <a:moveTo>
                    <a:pt x="325" y="97"/>
                  </a:moveTo>
                  <a:cubicBezTo>
                    <a:pt x="357" y="127"/>
                    <a:pt x="376" y="170"/>
                    <a:pt x="382" y="213"/>
                  </a:cubicBezTo>
                  <a:cubicBezTo>
                    <a:pt x="376" y="214"/>
                    <a:pt x="371" y="216"/>
                    <a:pt x="366" y="218"/>
                  </a:cubicBezTo>
                  <a:cubicBezTo>
                    <a:pt x="358" y="216"/>
                    <a:pt x="351" y="216"/>
                    <a:pt x="342" y="221"/>
                  </a:cubicBezTo>
                  <a:cubicBezTo>
                    <a:pt x="333" y="225"/>
                    <a:pt x="328" y="234"/>
                    <a:pt x="319" y="238"/>
                  </a:cubicBezTo>
                  <a:cubicBezTo>
                    <a:pt x="311" y="242"/>
                    <a:pt x="304" y="245"/>
                    <a:pt x="297" y="244"/>
                  </a:cubicBezTo>
                  <a:cubicBezTo>
                    <a:pt x="293" y="242"/>
                    <a:pt x="289" y="239"/>
                    <a:pt x="285" y="235"/>
                  </a:cubicBezTo>
                  <a:cubicBezTo>
                    <a:pt x="284" y="233"/>
                    <a:pt x="283" y="231"/>
                    <a:pt x="282" y="229"/>
                  </a:cubicBezTo>
                  <a:cubicBezTo>
                    <a:pt x="280" y="224"/>
                    <a:pt x="275" y="223"/>
                    <a:pt x="272" y="226"/>
                  </a:cubicBezTo>
                  <a:cubicBezTo>
                    <a:pt x="265" y="233"/>
                    <a:pt x="258" y="239"/>
                    <a:pt x="249" y="242"/>
                  </a:cubicBezTo>
                  <a:cubicBezTo>
                    <a:pt x="249" y="243"/>
                    <a:pt x="248" y="243"/>
                    <a:pt x="248" y="243"/>
                  </a:cubicBezTo>
                  <a:cubicBezTo>
                    <a:pt x="245" y="238"/>
                    <a:pt x="245" y="229"/>
                    <a:pt x="245" y="226"/>
                  </a:cubicBezTo>
                  <a:cubicBezTo>
                    <a:pt x="245" y="211"/>
                    <a:pt x="252" y="201"/>
                    <a:pt x="264" y="193"/>
                  </a:cubicBezTo>
                  <a:cubicBezTo>
                    <a:pt x="270" y="189"/>
                    <a:pt x="276" y="185"/>
                    <a:pt x="280" y="180"/>
                  </a:cubicBezTo>
                  <a:cubicBezTo>
                    <a:pt x="281" y="180"/>
                    <a:pt x="281" y="180"/>
                    <a:pt x="281" y="180"/>
                  </a:cubicBezTo>
                  <a:cubicBezTo>
                    <a:pt x="290" y="172"/>
                    <a:pt x="298" y="160"/>
                    <a:pt x="294" y="148"/>
                  </a:cubicBezTo>
                  <a:cubicBezTo>
                    <a:pt x="292" y="140"/>
                    <a:pt x="288" y="133"/>
                    <a:pt x="285" y="125"/>
                  </a:cubicBezTo>
                  <a:cubicBezTo>
                    <a:pt x="285" y="124"/>
                    <a:pt x="285" y="124"/>
                    <a:pt x="285" y="124"/>
                  </a:cubicBezTo>
                  <a:cubicBezTo>
                    <a:pt x="286" y="110"/>
                    <a:pt x="303" y="98"/>
                    <a:pt x="316" y="90"/>
                  </a:cubicBezTo>
                  <a:cubicBezTo>
                    <a:pt x="319" y="92"/>
                    <a:pt x="322" y="95"/>
                    <a:pt x="325" y="97"/>
                  </a:cubicBezTo>
                  <a:close/>
                  <a:moveTo>
                    <a:pt x="297" y="442"/>
                  </a:moveTo>
                  <a:cubicBezTo>
                    <a:pt x="297" y="442"/>
                    <a:pt x="297" y="442"/>
                    <a:pt x="297" y="442"/>
                  </a:cubicBezTo>
                  <a:cubicBezTo>
                    <a:pt x="296" y="442"/>
                    <a:pt x="295" y="442"/>
                    <a:pt x="293" y="442"/>
                  </a:cubicBezTo>
                  <a:cubicBezTo>
                    <a:pt x="264" y="451"/>
                    <a:pt x="239" y="460"/>
                    <a:pt x="208" y="458"/>
                  </a:cubicBezTo>
                  <a:cubicBezTo>
                    <a:pt x="179" y="457"/>
                    <a:pt x="151" y="447"/>
                    <a:pt x="125" y="433"/>
                  </a:cubicBezTo>
                  <a:cubicBezTo>
                    <a:pt x="73" y="403"/>
                    <a:pt x="36" y="351"/>
                    <a:pt x="24" y="292"/>
                  </a:cubicBezTo>
                  <a:cubicBezTo>
                    <a:pt x="13" y="237"/>
                    <a:pt x="32" y="178"/>
                    <a:pt x="57" y="130"/>
                  </a:cubicBezTo>
                  <a:cubicBezTo>
                    <a:pt x="78" y="90"/>
                    <a:pt x="108" y="55"/>
                    <a:pt x="147" y="37"/>
                  </a:cubicBezTo>
                  <a:cubicBezTo>
                    <a:pt x="147" y="42"/>
                    <a:pt x="148" y="47"/>
                    <a:pt x="148" y="52"/>
                  </a:cubicBezTo>
                  <a:cubicBezTo>
                    <a:pt x="148" y="55"/>
                    <a:pt x="149" y="57"/>
                    <a:pt x="151" y="58"/>
                  </a:cubicBezTo>
                  <a:cubicBezTo>
                    <a:pt x="144" y="61"/>
                    <a:pt x="136" y="65"/>
                    <a:pt x="129" y="69"/>
                  </a:cubicBezTo>
                  <a:cubicBezTo>
                    <a:pt x="90" y="95"/>
                    <a:pt x="66" y="139"/>
                    <a:pt x="54" y="184"/>
                  </a:cubicBezTo>
                  <a:cubicBezTo>
                    <a:pt x="31" y="277"/>
                    <a:pt x="66" y="392"/>
                    <a:pt x="168" y="418"/>
                  </a:cubicBezTo>
                  <a:cubicBezTo>
                    <a:pt x="210" y="429"/>
                    <a:pt x="258" y="424"/>
                    <a:pt x="299" y="406"/>
                  </a:cubicBezTo>
                  <a:cubicBezTo>
                    <a:pt x="300" y="414"/>
                    <a:pt x="302" y="421"/>
                    <a:pt x="305" y="429"/>
                  </a:cubicBezTo>
                  <a:cubicBezTo>
                    <a:pt x="305" y="431"/>
                    <a:pt x="306" y="434"/>
                    <a:pt x="307" y="437"/>
                  </a:cubicBezTo>
                  <a:cubicBezTo>
                    <a:pt x="304" y="438"/>
                    <a:pt x="301" y="440"/>
                    <a:pt x="297" y="442"/>
                  </a:cubicBezTo>
                  <a:close/>
                  <a:moveTo>
                    <a:pt x="167" y="199"/>
                  </a:moveTo>
                  <a:cubicBezTo>
                    <a:pt x="167" y="200"/>
                    <a:pt x="167" y="200"/>
                    <a:pt x="167" y="200"/>
                  </a:cubicBezTo>
                  <a:cubicBezTo>
                    <a:pt x="166" y="199"/>
                    <a:pt x="165" y="199"/>
                    <a:pt x="164" y="198"/>
                  </a:cubicBezTo>
                  <a:cubicBezTo>
                    <a:pt x="169" y="194"/>
                    <a:pt x="175" y="188"/>
                    <a:pt x="179" y="182"/>
                  </a:cubicBezTo>
                  <a:cubicBezTo>
                    <a:pt x="178" y="187"/>
                    <a:pt x="175" y="191"/>
                    <a:pt x="171" y="196"/>
                  </a:cubicBezTo>
                  <a:cubicBezTo>
                    <a:pt x="169" y="194"/>
                    <a:pt x="165" y="196"/>
                    <a:pt x="167" y="199"/>
                  </a:cubicBezTo>
                  <a:close/>
                  <a:moveTo>
                    <a:pt x="152" y="197"/>
                  </a:moveTo>
                  <a:cubicBezTo>
                    <a:pt x="149" y="199"/>
                    <a:pt x="151" y="204"/>
                    <a:pt x="154" y="205"/>
                  </a:cubicBezTo>
                  <a:cubicBezTo>
                    <a:pt x="163" y="208"/>
                    <a:pt x="172" y="211"/>
                    <a:pt x="180" y="217"/>
                  </a:cubicBezTo>
                  <a:cubicBezTo>
                    <a:pt x="187" y="223"/>
                    <a:pt x="175" y="231"/>
                    <a:pt x="171" y="234"/>
                  </a:cubicBezTo>
                  <a:cubicBezTo>
                    <a:pt x="164" y="239"/>
                    <a:pt x="156" y="244"/>
                    <a:pt x="150" y="251"/>
                  </a:cubicBezTo>
                  <a:cubicBezTo>
                    <a:pt x="145" y="257"/>
                    <a:pt x="141" y="263"/>
                    <a:pt x="137" y="270"/>
                  </a:cubicBezTo>
                  <a:cubicBezTo>
                    <a:pt x="136" y="271"/>
                    <a:pt x="135" y="272"/>
                    <a:pt x="133" y="273"/>
                  </a:cubicBezTo>
                  <a:cubicBezTo>
                    <a:pt x="123" y="283"/>
                    <a:pt x="116" y="301"/>
                    <a:pt x="118" y="317"/>
                  </a:cubicBezTo>
                  <a:cubicBezTo>
                    <a:pt x="116" y="323"/>
                    <a:pt x="115" y="330"/>
                    <a:pt x="114" y="336"/>
                  </a:cubicBezTo>
                  <a:cubicBezTo>
                    <a:pt x="113" y="340"/>
                    <a:pt x="116" y="343"/>
                    <a:pt x="120" y="343"/>
                  </a:cubicBezTo>
                  <a:cubicBezTo>
                    <a:pt x="132" y="344"/>
                    <a:pt x="143" y="343"/>
                    <a:pt x="155" y="340"/>
                  </a:cubicBezTo>
                  <a:cubicBezTo>
                    <a:pt x="161" y="338"/>
                    <a:pt x="167" y="336"/>
                    <a:pt x="172" y="334"/>
                  </a:cubicBezTo>
                  <a:cubicBezTo>
                    <a:pt x="181" y="333"/>
                    <a:pt x="181" y="334"/>
                    <a:pt x="192" y="341"/>
                  </a:cubicBezTo>
                  <a:cubicBezTo>
                    <a:pt x="204" y="349"/>
                    <a:pt x="221" y="349"/>
                    <a:pt x="232" y="359"/>
                  </a:cubicBezTo>
                  <a:cubicBezTo>
                    <a:pt x="237" y="369"/>
                    <a:pt x="236" y="380"/>
                    <a:pt x="234" y="391"/>
                  </a:cubicBezTo>
                  <a:cubicBezTo>
                    <a:pt x="233" y="394"/>
                    <a:pt x="231" y="397"/>
                    <a:pt x="230" y="400"/>
                  </a:cubicBezTo>
                  <a:cubicBezTo>
                    <a:pt x="199" y="403"/>
                    <a:pt x="168" y="398"/>
                    <a:pt x="142" y="384"/>
                  </a:cubicBezTo>
                  <a:cubicBezTo>
                    <a:pt x="68" y="346"/>
                    <a:pt x="57" y="246"/>
                    <a:pt x="79" y="174"/>
                  </a:cubicBezTo>
                  <a:cubicBezTo>
                    <a:pt x="83" y="159"/>
                    <a:pt x="89" y="144"/>
                    <a:pt x="98" y="131"/>
                  </a:cubicBezTo>
                  <a:cubicBezTo>
                    <a:pt x="99" y="131"/>
                    <a:pt x="100" y="132"/>
                    <a:pt x="100" y="134"/>
                  </a:cubicBezTo>
                  <a:cubicBezTo>
                    <a:pt x="101" y="142"/>
                    <a:pt x="103" y="150"/>
                    <a:pt x="103" y="158"/>
                  </a:cubicBezTo>
                  <a:cubicBezTo>
                    <a:pt x="104" y="159"/>
                    <a:pt x="105" y="160"/>
                    <a:pt x="106" y="160"/>
                  </a:cubicBezTo>
                  <a:cubicBezTo>
                    <a:pt x="123" y="162"/>
                    <a:pt x="139" y="159"/>
                    <a:pt x="156" y="159"/>
                  </a:cubicBezTo>
                  <a:cubicBezTo>
                    <a:pt x="160" y="159"/>
                    <a:pt x="169" y="159"/>
                    <a:pt x="175" y="161"/>
                  </a:cubicBezTo>
                  <a:cubicBezTo>
                    <a:pt x="175" y="161"/>
                    <a:pt x="175" y="161"/>
                    <a:pt x="175" y="161"/>
                  </a:cubicBezTo>
                  <a:cubicBezTo>
                    <a:pt x="177" y="164"/>
                    <a:pt x="178" y="166"/>
                    <a:pt x="179" y="169"/>
                  </a:cubicBezTo>
                  <a:cubicBezTo>
                    <a:pt x="176" y="179"/>
                    <a:pt x="156" y="193"/>
                    <a:pt x="152" y="197"/>
                  </a:cubicBezTo>
                  <a:close/>
                  <a:moveTo>
                    <a:pt x="130" y="155"/>
                  </a:moveTo>
                  <a:cubicBezTo>
                    <a:pt x="123" y="155"/>
                    <a:pt x="117" y="156"/>
                    <a:pt x="110" y="156"/>
                  </a:cubicBezTo>
                  <a:cubicBezTo>
                    <a:pt x="107" y="156"/>
                    <a:pt x="105" y="146"/>
                    <a:pt x="104" y="138"/>
                  </a:cubicBezTo>
                  <a:cubicBezTo>
                    <a:pt x="108" y="143"/>
                    <a:pt x="114" y="148"/>
                    <a:pt x="123" y="151"/>
                  </a:cubicBezTo>
                  <a:cubicBezTo>
                    <a:pt x="126" y="152"/>
                    <a:pt x="131" y="153"/>
                    <a:pt x="135" y="154"/>
                  </a:cubicBezTo>
                  <a:cubicBezTo>
                    <a:pt x="133" y="154"/>
                    <a:pt x="132" y="155"/>
                    <a:pt x="130" y="155"/>
                  </a:cubicBezTo>
                  <a:close/>
                  <a:moveTo>
                    <a:pt x="316" y="372"/>
                  </a:moveTo>
                  <a:cubicBezTo>
                    <a:pt x="295" y="386"/>
                    <a:pt x="270" y="395"/>
                    <a:pt x="244" y="399"/>
                  </a:cubicBezTo>
                  <a:cubicBezTo>
                    <a:pt x="245" y="395"/>
                    <a:pt x="247" y="392"/>
                    <a:pt x="248" y="388"/>
                  </a:cubicBezTo>
                  <a:cubicBezTo>
                    <a:pt x="252" y="380"/>
                    <a:pt x="251" y="372"/>
                    <a:pt x="249" y="364"/>
                  </a:cubicBezTo>
                  <a:cubicBezTo>
                    <a:pt x="247" y="354"/>
                    <a:pt x="240" y="348"/>
                    <a:pt x="232" y="344"/>
                  </a:cubicBezTo>
                  <a:cubicBezTo>
                    <a:pt x="229" y="341"/>
                    <a:pt x="226" y="338"/>
                    <a:pt x="223" y="336"/>
                  </a:cubicBezTo>
                  <a:cubicBezTo>
                    <a:pt x="213" y="329"/>
                    <a:pt x="200" y="322"/>
                    <a:pt x="188" y="319"/>
                  </a:cubicBezTo>
                  <a:cubicBezTo>
                    <a:pt x="185" y="318"/>
                    <a:pt x="181" y="319"/>
                    <a:pt x="177" y="321"/>
                  </a:cubicBezTo>
                  <a:cubicBezTo>
                    <a:pt x="170" y="321"/>
                    <a:pt x="162" y="324"/>
                    <a:pt x="157" y="325"/>
                  </a:cubicBezTo>
                  <a:cubicBezTo>
                    <a:pt x="151" y="326"/>
                    <a:pt x="145" y="328"/>
                    <a:pt x="138" y="329"/>
                  </a:cubicBezTo>
                  <a:cubicBezTo>
                    <a:pt x="133" y="330"/>
                    <a:pt x="130" y="324"/>
                    <a:pt x="130" y="317"/>
                  </a:cubicBezTo>
                  <a:cubicBezTo>
                    <a:pt x="134" y="303"/>
                    <a:pt x="139" y="291"/>
                    <a:pt x="146" y="279"/>
                  </a:cubicBezTo>
                  <a:cubicBezTo>
                    <a:pt x="147" y="277"/>
                    <a:pt x="149" y="274"/>
                    <a:pt x="150" y="272"/>
                  </a:cubicBezTo>
                  <a:cubicBezTo>
                    <a:pt x="157" y="266"/>
                    <a:pt x="165" y="261"/>
                    <a:pt x="172" y="256"/>
                  </a:cubicBezTo>
                  <a:cubicBezTo>
                    <a:pt x="182" y="248"/>
                    <a:pt x="191" y="238"/>
                    <a:pt x="194" y="224"/>
                  </a:cubicBezTo>
                  <a:cubicBezTo>
                    <a:pt x="196" y="214"/>
                    <a:pt x="186" y="208"/>
                    <a:pt x="178" y="202"/>
                  </a:cubicBezTo>
                  <a:cubicBezTo>
                    <a:pt x="192" y="189"/>
                    <a:pt x="195" y="159"/>
                    <a:pt x="177" y="148"/>
                  </a:cubicBezTo>
                  <a:cubicBezTo>
                    <a:pt x="168" y="142"/>
                    <a:pt x="157" y="147"/>
                    <a:pt x="147" y="145"/>
                  </a:cubicBezTo>
                  <a:cubicBezTo>
                    <a:pt x="127" y="143"/>
                    <a:pt x="110" y="138"/>
                    <a:pt x="105" y="119"/>
                  </a:cubicBezTo>
                  <a:cubicBezTo>
                    <a:pt x="116" y="104"/>
                    <a:pt x="129" y="92"/>
                    <a:pt x="144" y="82"/>
                  </a:cubicBezTo>
                  <a:cubicBezTo>
                    <a:pt x="156" y="74"/>
                    <a:pt x="170" y="69"/>
                    <a:pt x="185" y="66"/>
                  </a:cubicBezTo>
                  <a:cubicBezTo>
                    <a:pt x="184" y="67"/>
                    <a:pt x="183" y="67"/>
                    <a:pt x="183" y="68"/>
                  </a:cubicBezTo>
                  <a:cubicBezTo>
                    <a:pt x="175" y="73"/>
                    <a:pt x="180" y="88"/>
                    <a:pt x="190" y="84"/>
                  </a:cubicBezTo>
                  <a:cubicBezTo>
                    <a:pt x="208" y="76"/>
                    <a:pt x="226" y="69"/>
                    <a:pt x="245" y="68"/>
                  </a:cubicBezTo>
                  <a:cubicBezTo>
                    <a:pt x="252" y="69"/>
                    <a:pt x="259" y="71"/>
                    <a:pt x="266" y="73"/>
                  </a:cubicBezTo>
                  <a:cubicBezTo>
                    <a:pt x="269" y="74"/>
                    <a:pt x="271" y="72"/>
                    <a:pt x="272" y="69"/>
                  </a:cubicBezTo>
                  <a:cubicBezTo>
                    <a:pt x="285" y="72"/>
                    <a:pt x="298" y="78"/>
                    <a:pt x="309" y="85"/>
                  </a:cubicBezTo>
                  <a:cubicBezTo>
                    <a:pt x="290" y="91"/>
                    <a:pt x="269" y="106"/>
                    <a:pt x="275" y="128"/>
                  </a:cubicBezTo>
                  <a:cubicBezTo>
                    <a:pt x="280" y="144"/>
                    <a:pt x="291" y="158"/>
                    <a:pt x="274" y="171"/>
                  </a:cubicBezTo>
                  <a:cubicBezTo>
                    <a:pt x="264" y="179"/>
                    <a:pt x="252" y="183"/>
                    <a:pt x="242" y="192"/>
                  </a:cubicBezTo>
                  <a:cubicBezTo>
                    <a:pt x="229" y="203"/>
                    <a:pt x="214" y="237"/>
                    <a:pt x="232" y="251"/>
                  </a:cubicBezTo>
                  <a:cubicBezTo>
                    <a:pt x="237" y="256"/>
                    <a:pt x="243" y="256"/>
                    <a:pt x="249" y="255"/>
                  </a:cubicBezTo>
                  <a:cubicBezTo>
                    <a:pt x="258" y="257"/>
                    <a:pt x="269" y="251"/>
                    <a:pt x="277" y="245"/>
                  </a:cubicBezTo>
                  <a:cubicBezTo>
                    <a:pt x="285" y="255"/>
                    <a:pt x="295" y="259"/>
                    <a:pt x="310" y="255"/>
                  </a:cubicBezTo>
                  <a:cubicBezTo>
                    <a:pt x="311" y="254"/>
                    <a:pt x="311" y="254"/>
                    <a:pt x="311" y="254"/>
                  </a:cubicBezTo>
                  <a:cubicBezTo>
                    <a:pt x="328" y="253"/>
                    <a:pt x="345" y="239"/>
                    <a:pt x="363" y="229"/>
                  </a:cubicBezTo>
                  <a:cubicBezTo>
                    <a:pt x="365" y="229"/>
                    <a:pt x="366" y="230"/>
                    <a:pt x="368" y="230"/>
                  </a:cubicBezTo>
                  <a:cubicBezTo>
                    <a:pt x="374" y="232"/>
                    <a:pt x="378" y="233"/>
                    <a:pt x="383" y="232"/>
                  </a:cubicBezTo>
                  <a:cubicBezTo>
                    <a:pt x="383" y="233"/>
                    <a:pt x="383" y="234"/>
                    <a:pt x="383" y="234"/>
                  </a:cubicBezTo>
                  <a:cubicBezTo>
                    <a:pt x="386" y="289"/>
                    <a:pt x="363" y="341"/>
                    <a:pt x="316" y="372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  <p:sp>
          <p:nvSpPr>
            <p:cNvPr id="26" name="Freeform 42"/>
            <p:cNvSpPr/>
            <p:nvPr/>
          </p:nvSpPr>
          <p:spPr bwMode="auto">
            <a:xfrm>
              <a:off x="2098437" y="724637"/>
              <a:ext cx="222030" cy="222030"/>
            </a:xfrm>
            <a:custGeom>
              <a:avLst/>
              <a:gdLst>
                <a:gd name="T0" fmla="*/ 29 w 45"/>
                <a:gd name="T1" fmla="*/ 5 h 45"/>
                <a:gd name="T2" fmla="*/ 5 w 45"/>
                <a:gd name="T3" fmla="*/ 23 h 45"/>
                <a:gd name="T4" fmla="*/ 3 w 45"/>
                <a:gd name="T5" fmla="*/ 24 h 45"/>
                <a:gd name="T6" fmla="*/ 2 w 45"/>
                <a:gd name="T7" fmla="*/ 34 h 45"/>
                <a:gd name="T8" fmla="*/ 7 w 45"/>
                <a:gd name="T9" fmla="*/ 43 h 45"/>
                <a:gd name="T10" fmla="*/ 24 w 45"/>
                <a:gd name="T11" fmla="*/ 35 h 45"/>
                <a:gd name="T12" fmla="*/ 40 w 45"/>
                <a:gd name="T13" fmla="*/ 16 h 45"/>
                <a:gd name="T14" fmla="*/ 29 w 45"/>
                <a:gd name="T15" fmla="*/ 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5" h="45">
                  <a:moveTo>
                    <a:pt x="29" y="5"/>
                  </a:moveTo>
                  <a:cubicBezTo>
                    <a:pt x="21" y="10"/>
                    <a:pt x="13" y="16"/>
                    <a:pt x="5" y="23"/>
                  </a:cubicBezTo>
                  <a:cubicBezTo>
                    <a:pt x="5" y="23"/>
                    <a:pt x="4" y="24"/>
                    <a:pt x="3" y="24"/>
                  </a:cubicBezTo>
                  <a:cubicBezTo>
                    <a:pt x="0" y="27"/>
                    <a:pt x="0" y="31"/>
                    <a:pt x="2" y="34"/>
                  </a:cubicBezTo>
                  <a:cubicBezTo>
                    <a:pt x="1" y="38"/>
                    <a:pt x="3" y="42"/>
                    <a:pt x="7" y="43"/>
                  </a:cubicBezTo>
                  <a:cubicBezTo>
                    <a:pt x="15" y="45"/>
                    <a:pt x="19" y="40"/>
                    <a:pt x="24" y="35"/>
                  </a:cubicBezTo>
                  <a:cubicBezTo>
                    <a:pt x="30" y="29"/>
                    <a:pt x="35" y="22"/>
                    <a:pt x="40" y="16"/>
                  </a:cubicBezTo>
                  <a:cubicBezTo>
                    <a:pt x="45" y="9"/>
                    <a:pt x="36" y="0"/>
                    <a:pt x="29" y="5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  <p:sp>
          <p:nvSpPr>
            <p:cNvPr id="27" name="Freeform 43"/>
            <p:cNvSpPr/>
            <p:nvPr/>
          </p:nvSpPr>
          <p:spPr bwMode="auto">
            <a:xfrm>
              <a:off x="2237466" y="853290"/>
              <a:ext cx="238631" cy="190904"/>
            </a:xfrm>
            <a:custGeom>
              <a:avLst/>
              <a:gdLst>
                <a:gd name="T0" fmla="*/ 35 w 49"/>
                <a:gd name="T1" fmla="*/ 2 h 39"/>
                <a:gd name="T2" fmla="*/ 18 w 49"/>
                <a:gd name="T3" fmla="*/ 12 h 39"/>
                <a:gd name="T4" fmla="*/ 13 w 49"/>
                <a:gd name="T5" fmla="*/ 16 h 39"/>
                <a:gd name="T6" fmla="*/ 5 w 49"/>
                <a:gd name="T7" fmla="*/ 23 h 39"/>
                <a:gd name="T8" fmla="*/ 13 w 49"/>
                <a:gd name="T9" fmla="*/ 36 h 39"/>
                <a:gd name="T10" fmla="*/ 29 w 49"/>
                <a:gd name="T11" fmla="*/ 28 h 39"/>
                <a:gd name="T12" fmla="*/ 43 w 49"/>
                <a:gd name="T13" fmla="*/ 15 h 39"/>
                <a:gd name="T14" fmla="*/ 35 w 49"/>
                <a:gd name="T15" fmla="*/ 2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9" h="39">
                  <a:moveTo>
                    <a:pt x="35" y="2"/>
                  </a:moveTo>
                  <a:cubicBezTo>
                    <a:pt x="28" y="4"/>
                    <a:pt x="23" y="8"/>
                    <a:pt x="18" y="12"/>
                  </a:cubicBezTo>
                  <a:cubicBezTo>
                    <a:pt x="16" y="14"/>
                    <a:pt x="14" y="15"/>
                    <a:pt x="13" y="16"/>
                  </a:cubicBezTo>
                  <a:cubicBezTo>
                    <a:pt x="10" y="18"/>
                    <a:pt x="8" y="20"/>
                    <a:pt x="5" y="23"/>
                  </a:cubicBezTo>
                  <a:cubicBezTo>
                    <a:pt x="0" y="28"/>
                    <a:pt x="5" y="39"/>
                    <a:pt x="13" y="36"/>
                  </a:cubicBezTo>
                  <a:cubicBezTo>
                    <a:pt x="18" y="34"/>
                    <a:pt x="24" y="31"/>
                    <a:pt x="29" y="28"/>
                  </a:cubicBezTo>
                  <a:cubicBezTo>
                    <a:pt x="34" y="24"/>
                    <a:pt x="39" y="20"/>
                    <a:pt x="43" y="15"/>
                  </a:cubicBezTo>
                  <a:cubicBezTo>
                    <a:pt x="49" y="10"/>
                    <a:pt x="43" y="0"/>
                    <a:pt x="35" y="2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  <p:sp>
          <p:nvSpPr>
            <p:cNvPr id="28" name="Freeform 44"/>
            <p:cNvSpPr/>
            <p:nvPr/>
          </p:nvSpPr>
          <p:spPr bwMode="auto">
            <a:xfrm>
              <a:off x="2310091" y="1108519"/>
              <a:ext cx="215804" cy="118278"/>
            </a:xfrm>
            <a:custGeom>
              <a:avLst/>
              <a:gdLst>
                <a:gd name="T0" fmla="*/ 33 w 44"/>
                <a:gd name="T1" fmla="*/ 0 h 24"/>
                <a:gd name="T2" fmla="*/ 7 w 44"/>
                <a:gd name="T3" fmla="*/ 6 h 24"/>
                <a:gd name="T4" fmla="*/ 1 w 44"/>
                <a:gd name="T5" fmla="*/ 16 h 24"/>
                <a:gd name="T6" fmla="*/ 2 w 44"/>
                <a:gd name="T7" fmla="*/ 18 h 24"/>
                <a:gd name="T8" fmla="*/ 9 w 44"/>
                <a:gd name="T9" fmla="*/ 24 h 24"/>
                <a:gd name="T10" fmla="*/ 35 w 44"/>
                <a:gd name="T11" fmla="*/ 16 h 24"/>
                <a:gd name="T12" fmla="*/ 33 w 44"/>
                <a:gd name="T13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4" h="24">
                  <a:moveTo>
                    <a:pt x="33" y="0"/>
                  </a:moveTo>
                  <a:cubicBezTo>
                    <a:pt x="24" y="0"/>
                    <a:pt x="15" y="2"/>
                    <a:pt x="7" y="6"/>
                  </a:cubicBezTo>
                  <a:cubicBezTo>
                    <a:pt x="3" y="7"/>
                    <a:pt x="0" y="11"/>
                    <a:pt x="1" y="16"/>
                  </a:cubicBezTo>
                  <a:cubicBezTo>
                    <a:pt x="1" y="17"/>
                    <a:pt x="2" y="17"/>
                    <a:pt x="2" y="18"/>
                  </a:cubicBezTo>
                  <a:cubicBezTo>
                    <a:pt x="3" y="21"/>
                    <a:pt x="5" y="24"/>
                    <a:pt x="9" y="24"/>
                  </a:cubicBezTo>
                  <a:cubicBezTo>
                    <a:pt x="18" y="23"/>
                    <a:pt x="27" y="19"/>
                    <a:pt x="35" y="16"/>
                  </a:cubicBezTo>
                  <a:cubicBezTo>
                    <a:pt x="44" y="13"/>
                    <a:pt x="42" y="0"/>
                    <a:pt x="33" y="0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</p:grpSp>
      <p:grpSp>
        <p:nvGrpSpPr>
          <p:cNvPr id="119" name="组合 118"/>
          <p:cNvGrpSpPr/>
          <p:nvPr/>
        </p:nvGrpSpPr>
        <p:grpSpPr>
          <a:xfrm>
            <a:off x="1524261" y="680993"/>
            <a:ext cx="930492" cy="547048"/>
            <a:chOff x="2776977" y="479782"/>
            <a:chExt cx="1888289" cy="1110148"/>
          </a:xfrm>
        </p:grpSpPr>
        <p:sp>
          <p:nvSpPr>
            <p:cNvPr id="14" name="Freeform 30"/>
            <p:cNvSpPr>
              <a:spLocks noEditPoints="1"/>
            </p:cNvSpPr>
            <p:nvPr/>
          </p:nvSpPr>
          <p:spPr bwMode="auto">
            <a:xfrm>
              <a:off x="2776977" y="479782"/>
              <a:ext cx="1888289" cy="1110148"/>
            </a:xfrm>
            <a:custGeom>
              <a:avLst/>
              <a:gdLst>
                <a:gd name="T0" fmla="*/ 363 w 385"/>
                <a:gd name="T1" fmla="*/ 96 h 226"/>
                <a:gd name="T2" fmla="*/ 291 w 385"/>
                <a:gd name="T3" fmla="*/ 130 h 226"/>
                <a:gd name="T4" fmla="*/ 294 w 385"/>
                <a:gd name="T5" fmla="*/ 112 h 226"/>
                <a:gd name="T6" fmla="*/ 258 w 385"/>
                <a:gd name="T7" fmla="*/ 50 h 226"/>
                <a:gd name="T8" fmla="*/ 234 w 385"/>
                <a:gd name="T9" fmla="*/ 105 h 226"/>
                <a:gd name="T10" fmla="*/ 262 w 385"/>
                <a:gd name="T11" fmla="*/ 143 h 226"/>
                <a:gd name="T12" fmla="*/ 214 w 385"/>
                <a:gd name="T13" fmla="*/ 158 h 226"/>
                <a:gd name="T14" fmla="*/ 190 w 385"/>
                <a:gd name="T15" fmla="*/ 83 h 226"/>
                <a:gd name="T16" fmla="*/ 173 w 385"/>
                <a:gd name="T17" fmla="*/ 85 h 226"/>
                <a:gd name="T18" fmla="*/ 190 w 385"/>
                <a:gd name="T19" fmla="*/ 172 h 226"/>
                <a:gd name="T20" fmla="*/ 156 w 385"/>
                <a:gd name="T21" fmla="*/ 194 h 226"/>
                <a:gd name="T22" fmla="*/ 138 w 385"/>
                <a:gd name="T23" fmla="*/ 176 h 226"/>
                <a:gd name="T24" fmla="*/ 144 w 385"/>
                <a:gd name="T25" fmla="*/ 165 h 226"/>
                <a:gd name="T26" fmla="*/ 133 w 385"/>
                <a:gd name="T27" fmla="*/ 72 h 226"/>
                <a:gd name="T28" fmla="*/ 119 w 385"/>
                <a:gd name="T29" fmla="*/ 72 h 226"/>
                <a:gd name="T30" fmla="*/ 114 w 385"/>
                <a:gd name="T31" fmla="*/ 177 h 226"/>
                <a:gd name="T32" fmla="*/ 67 w 385"/>
                <a:gd name="T33" fmla="*/ 188 h 226"/>
                <a:gd name="T34" fmla="*/ 26 w 385"/>
                <a:gd name="T35" fmla="*/ 108 h 226"/>
                <a:gd name="T36" fmla="*/ 23 w 385"/>
                <a:gd name="T37" fmla="*/ 8 h 226"/>
                <a:gd name="T38" fmla="*/ 13 w 385"/>
                <a:gd name="T39" fmla="*/ 6 h 226"/>
                <a:gd name="T40" fmla="*/ 11 w 385"/>
                <a:gd name="T41" fmla="*/ 128 h 226"/>
                <a:gd name="T42" fmla="*/ 73 w 385"/>
                <a:gd name="T43" fmla="*/ 211 h 226"/>
                <a:gd name="T44" fmla="*/ 124 w 385"/>
                <a:gd name="T45" fmla="*/ 194 h 226"/>
                <a:gd name="T46" fmla="*/ 154 w 385"/>
                <a:gd name="T47" fmla="*/ 217 h 226"/>
                <a:gd name="T48" fmla="*/ 211 w 385"/>
                <a:gd name="T49" fmla="*/ 180 h 226"/>
                <a:gd name="T50" fmla="*/ 283 w 385"/>
                <a:gd name="T51" fmla="*/ 150 h 226"/>
                <a:gd name="T52" fmla="*/ 377 w 385"/>
                <a:gd name="T53" fmla="*/ 110 h 226"/>
                <a:gd name="T54" fmla="*/ 363 w 385"/>
                <a:gd name="T55" fmla="*/ 96 h 226"/>
                <a:gd name="T56" fmla="*/ 126 w 385"/>
                <a:gd name="T57" fmla="*/ 96 h 226"/>
                <a:gd name="T58" fmla="*/ 127 w 385"/>
                <a:gd name="T59" fmla="*/ 154 h 226"/>
                <a:gd name="T60" fmla="*/ 126 w 385"/>
                <a:gd name="T61" fmla="*/ 96 h 226"/>
                <a:gd name="T62" fmla="*/ 184 w 385"/>
                <a:gd name="T63" fmla="*/ 116 h 226"/>
                <a:gd name="T64" fmla="*/ 191 w 385"/>
                <a:gd name="T65" fmla="*/ 146 h 226"/>
                <a:gd name="T66" fmla="*/ 184 w 385"/>
                <a:gd name="T67" fmla="*/ 116 h 226"/>
                <a:gd name="T68" fmla="*/ 262 w 385"/>
                <a:gd name="T69" fmla="*/ 74 h 226"/>
                <a:gd name="T70" fmla="*/ 271 w 385"/>
                <a:gd name="T71" fmla="*/ 123 h 226"/>
                <a:gd name="T72" fmla="*/ 262 w 385"/>
                <a:gd name="T73" fmla="*/ 115 h 226"/>
                <a:gd name="T74" fmla="*/ 252 w 385"/>
                <a:gd name="T75" fmla="*/ 84 h 226"/>
                <a:gd name="T76" fmla="*/ 262 w 385"/>
                <a:gd name="T77" fmla="*/ 74 h 2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5" h="226">
                  <a:moveTo>
                    <a:pt x="363" y="96"/>
                  </a:moveTo>
                  <a:cubicBezTo>
                    <a:pt x="347" y="111"/>
                    <a:pt x="317" y="131"/>
                    <a:pt x="291" y="130"/>
                  </a:cubicBezTo>
                  <a:cubicBezTo>
                    <a:pt x="293" y="124"/>
                    <a:pt x="294" y="118"/>
                    <a:pt x="294" y="112"/>
                  </a:cubicBezTo>
                  <a:cubicBezTo>
                    <a:pt x="295" y="88"/>
                    <a:pt x="287" y="52"/>
                    <a:pt x="258" y="50"/>
                  </a:cubicBezTo>
                  <a:cubicBezTo>
                    <a:pt x="230" y="48"/>
                    <a:pt x="228" y="87"/>
                    <a:pt x="234" y="105"/>
                  </a:cubicBezTo>
                  <a:cubicBezTo>
                    <a:pt x="239" y="124"/>
                    <a:pt x="249" y="136"/>
                    <a:pt x="262" y="143"/>
                  </a:cubicBezTo>
                  <a:cubicBezTo>
                    <a:pt x="251" y="157"/>
                    <a:pt x="231" y="161"/>
                    <a:pt x="214" y="158"/>
                  </a:cubicBezTo>
                  <a:cubicBezTo>
                    <a:pt x="214" y="131"/>
                    <a:pt x="205" y="103"/>
                    <a:pt x="190" y="83"/>
                  </a:cubicBezTo>
                  <a:cubicBezTo>
                    <a:pt x="185" y="78"/>
                    <a:pt x="176" y="80"/>
                    <a:pt x="173" y="85"/>
                  </a:cubicBezTo>
                  <a:cubicBezTo>
                    <a:pt x="152" y="119"/>
                    <a:pt x="160" y="155"/>
                    <a:pt x="190" y="172"/>
                  </a:cubicBezTo>
                  <a:cubicBezTo>
                    <a:pt x="187" y="189"/>
                    <a:pt x="176" y="204"/>
                    <a:pt x="156" y="194"/>
                  </a:cubicBezTo>
                  <a:cubicBezTo>
                    <a:pt x="150" y="191"/>
                    <a:pt x="143" y="184"/>
                    <a:pt x="138" y="176"/>
                  </a:cubicBezTo>
                  <a:cubicBezTo>
                    <a:pt x="140" y="172"/>
                    <a:pt x="142" y="169"/>
                    <a:pt x="144" y="165"/>
                  </a:cubicBezTo>
                  <a:cubicBezTo>
                    <a:pt x="158" y="135"/>
                    <a:pt x="159" y="96"/>
                    <a:pt x="133" y="72"/>
                  </a:cubicBezTo>
                  <a:cubicBezTo>
                    <a:pt x="129" y="68"/>
                    <a:pt x="123" y="68"/>
                    <a:pt x="119" y="72"/>
                  </a:cubicBezTo>
                  <a:cubicBezTo>
                    <a:pt x="93" y="94"/>
                    <a:pt x="96" y="142"/>
                    <a:pt x="114" y="177"/>
                  </a:cubicBezTo>
                  <a:cubicBezTo>
                    <a:pt x="102" y="191"/>
                    <a:pt x="86" y="198"/>
                    <a:pt x="67" y="188"/>
                  </a:cubicBezTo>
                  <a:cubicBezTo>
                    <a:pt x="40" y="174"/>
                    <a:pt x="32" y="136"/>
                    <a:pt x="26" y="108"/>
                  </a:cubicBezTo>
                  <a:cubicBezTo>
                    <a:pt x="20" y="77"/>
                    <a:pt x="16" y="40"/>
                    <a:pt x="23" y="8"/>
                  </a:cubicBezTo>
                  <a:cubicBezTo>
                    <a:pt x="24" y="2"/>
                    <a:pt x="15" y="0"/>
                    <a:pt x="13" y="6"/>
                  </a:cubicBezTo>
                  <a:cubicBezTo>
                    <a:pt x="0" y="44"/>
                    <a:pt x="3" y="89"/>
                    <a:pt x="11" y="128"/>
                  </a:cubicBezTo>
                  <a:cubicBezTo>
                    <a:pt x="18" y="162"/>
                    <a:pt x="35" y="202"/>
                    <a:pt x="73" y="211"/>
                  </a:cubicBezTo>
                  <a:cubicBezTo>
                    <a:pt x="92" y="216"/>
                    <a:pt x="110" y="207"/>
                    <a:pt x="124" y="194"/>
                  </a:cubicBezTo>
                  <a:cubicBezTo>
                    <a:pt x="132" y="205"/>
                    <a:pt x="142" y="213"/>
                    <a:pt x="154" y="217"/>
                  </a:cubicBezTo>
                  <a:cubicBezTo>
                    <a:pt x="182" y="226"/>
                    <a:pt x="205" y="206"/>
                    <a:pt x="211" y="180"/>
                  </a:cubicBezTo>
                  <a:cubicBezTo>
                    <a:pt x="242" y="186"/>
                    <a:pt x="268" y="173"/>
                    <a:pt x="283" y="150"/>
                  </a:cubicBezTo>
                  <a:cubicBezTo>
                    <a:pt x="316" y="155"/>
                    <a:pt x="356" y="137"/>
                    <a:pt x="377" y="110"/>
                  </a:cubicBezTo>
                  <a:cubicBezTo>
                    <a:pt x="385" y="100"/>
                    <a:pt x="373" y="87"/>
                    <a:pt x="363" y="96"/>
                  </a:cubicBezTo>
                  <a:close/>
                  <a:moveTo>
                    <a:pt x="126" y="96"/>
                  </a:moveTo>
                  <a:cubicBezTo>
                    <a:pt x="135" y="111"/>
                    <a:pt x="134" y="134"/>
                    <a:pt x="127" y="154"/>
                  </a:cubicBezTo>
                  <a:cubicBezTo>
                    <a:pt x="120" y="134"/>
                    <a:pt x="118" y="111"/>
                    <a:pt x="126" y="96"/>
                  </a:cubicBezTo>
                  <a:close/>
                  <a:moveTo>
                    <a:pt x="184" y="116"/>
                  </a:moveTo>
                  <a:cubicBezTo>
                    <a:pt x="188" y="125"/>
                    <a:pt x="190" y="136"/>
                    <a:pt x="191" y="146"/>
                  </a:cubicBezTo>
                  <a:cubicBezTo>
                    <a:pt x="183" y="138"/>
                    <a:pt x="181" y="127"/>
                    <a:pt x="184" y="116"/>
                  </a:cubicBezTo>
                  <a:close/>
                  <a:moveTo>
                    <a:pt x="262" y="74"/>
                  </a:moveTo>
                  <a:cubicBezTo>
                    <a:pt x="274" y="84"/>
                    <a:pt x="274" y="107"/>
                    <a:pt x="271" y="123"/>
                  </a:cubicBezTo>
                  <a:cubicBezTo>
                    <a:pt x="268" y="121"/>
                    <a:pt x="265" y="118"/>
                    <a:pt x="262" y="115"/>
                  </a:cubicBezTo>
                  <a:cubicBezTo>
                    <a:pt x="256" y="106"/>
                    <a:pt x="252" y="95"/>
                    <a:pt x="252" y="84"/>
                  </a:cubicBezTo>
                  <a:cubicBezTo>
                    <a:pt x="252" y="78"/>
                    <a:pt x="256" y="68"/>
                    <a:pt x="262" y="74"/>
                  </a:cubicBezTo>
                  <a:close/>
                </a:path>
              </a:pathLst>
            </a:custGeom>
            <a:solidFill>
              <a:srgbClr val="F8E57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  <p:sp>
          <p:nvSpPr>
            <p:cNvPr id="30" name="Freeform 46"/>
            <p:cNvSpPr>
              <a:spLocks noEditPoints="1"/>
            </p:cNvSpPr>
            <p:nvPr/>
          </p:nvSpPr>
          <p:spPr bwMode="auto">
            <a:xfrm>
              <a:off x="2889029" y="577309"/>
              <a:ext cx="1747186" cy="993946"/>
            </a:xfrm>
            <a:custGeom>
              <a:avLst/>
              <a:gdLst>
                <a:gd name="T0" fmla="*/ 349 w 356"/>
                <a:gd name="T1" fmla="*/ 49 h 202"/>
                <a:gd name="T2" fmla="*/ 278 w 356"/>
                <a:gd name="T3" fmla="*/ 114 h 202"/>
                <a:gd name="T4" fmla="*/ 265 w 356"/>
                <a:gd name="T5" fmla="*/ 109 h 202"/>
                <a:gd name="T6" fmla="*/ 240 w 356"/>
                <a:gd name="T7" fmla="*/ 38 h 202"/>
                <a:gd name="T8" fmla="*/ 234 w 356"/>
                <a:gd name="T9" fmla="*/ 39 h 202"/>
                <a:gd name="T10" fmla="*/ 252 w 356"/>
                <a:gd name="T11" fmla="*/ 112 h 202"/>
                <a:gd name="T12" fmla="*/ 200 w 356"/>
                <a:gd name="T13" fmla="*/ 155 h 202"/>
                <a:gd name="T14" fmla="*/ 179 w 356"/>
                <a:gd name="T15" fmla="*/ 153 h 202"/>
                <a:gd name="T16" fmla="*/ 177 w 356"/>
                <a:gd name="T17" fmla="*/ 63 h 202"/>
                <a:gd name="T18" fmla="*/ 151 w 356"/>
                <a:gd name="T19" fmla="*/ 57 h 202"/>
                <a:gd name="T20" fmla="*/ 144 w 356"/>
                <a:gd name="T21" fmla="*/ 113 h 202"/>
                <a:gd name="T22" fmla="*/ 166 w 356"/>
                <a:gd name="T23" fmla="*/ 156 h 202"/>
                <a:gd name="T24" fmla="*/ 114 w 356"/>
                <a:gd name="T25" fmla="*/ 173 h 202"/>
                <a:gd name="T26" fmla="*/ 105 w 356"/>
                <a:gd name="T27" fmla="*/ 164 h 202"/>
                <a:gd name="T28" fmla="*/ 113 w 356"/>
                <a:gd name="T29" fmla="*/ 103 h 202"/>
                <a:gd name="T30" fmla="*/ 83 w 356"/>
                <a:gd name="T31" fmla="*/ 52 h 202"/>
                <a:gd name="T32" fmla="*/ 65 w 356"/>
                <a:gd name="T33" fmla="*/ 106 h 202"/>
                <a:gd name="T34" fmla="*/ 92 w 356"/>
                <a:gd name="T35" fmla="*/ 165 h 202"/>
                <a:gd name="T36" fmla="*/ 82 w 356"/>
                <a:gd name="T37" fmla="*/ 175 h 202"/>
                <a:gd name="T38" fmla="*/ 28 w 356"/>
                <a:gd name="T39" fmla="*/ 140 h 202"/>
                <a:gd name="T40" fmla="*/ 7 w 356"/>
                <a:gd name="T41" fmla="*/ 47 h 202"/>
                <a:gd name="T42" fmla="*/ 5 w 356"/>
                <a:gd name="T43" fmla="*/ 2 h 202"/>
                <a:gd name="T44" fmla="*/ 1 w 356"/>
                <a:gd name="T45" fmla="*/ 2 h 202"/>
                <a:gd name="T46" fmla="*/ 22 w 356"/>
                <a:gd name="T47" fmla="*/ 149 h 202"/>
                <a:gd name="T48" fmla="*/ 92 w 356"/>
                <a:gd name="T49" fmla="*/ 180 h 202"/>
                <a:gd name="T50" fmla="*/ 99 w 356"/>
                <a:gd name="T51" fmla="*/ 173 h 202"/>
                <a:gd name="T52" fmla="*/ 108 w 356"/>
                <a:gd name="T53" fmla="*/ 182 h 202"/>
                <a:gd name="T54" fmla="*/ 175 w 356"/>
                <a:gd name="T55" fmla="*/ 162 h 202"/>
                <a:gd name="T56" fmla="*/ 203 w 356"/>
                <a:gd name="T57" fmla="*/ 166 h 202"/>
                <a:gd name="T58" fmla="*/ 261 w 356"/>
                <a:gd name="T59" fmla="*/ 118 h 202"/>
                <a:gd name="T60" fmla="*/ 276 w 356"/>
                <a:gd name="T61" fmla="*/ 124 h 202"/>
                <a:gd name="T62" fmla="*/ 356 w 356"/>
                <a:gd name="T63" fmla="*/ 50 h 202"/>
                <a:gd name="T64" fmla="*/ 349 w 356"/>
                <a:gd name="T65" fmla="*/ 49 h 202"/>
                <a:gd name="T66" fmla="*/ 87 w 356"/>
                <a:gd name="T67" fmla="*/ 133 h 202"/>
                <a:gd name="T68" fmla="*/ 72 w 356"/>
                <a:gd name="T69" fmla="*/ 83 h 202"/>
                <a:gd name="T70" fmla="*/ 80 w 356"/>
                <a:gd name="T71" fmla="*/ 63 h 202"/>
                <a:gd name="T72" fmla="*/ 99 w 356"/>
                <a:gd name="T73" fmla="*/ 78 h 202"/>
                <a:gd name="T74" fmla="*/ 99 w 356"/>
                <a:gd name="T75" fmla="*/ 155 h 202"/>
                <a:gd name="T76" fmla="*/ 87 w 356"/>
                <a:gd name="T77" fmla="*/ 133 h 202"/>
                <a:gd name="T78" fmla="*/ 152 w 356"/>
                <a:gd name="T79" fmla="*/ 92 h 202"/>
                <a:gd name="T80" fmla="*/ 161 w 356"/>
                <a:gd name="T81" fmla="*/ 63 h 202"/>
                <a:gd name="T82" fmla="*/ 176 w 356"/>
                <a:gd name="T83" fmla="*/ 83 h 202"/>
                <a:gd name="T84" fmla="*/ 171 w 356"/>
                <a:gd name="T85" fmla="*/ 147 h 202"/>
                <a:gd name="T86" fmla="*/ 152 w 356"/>
                <a:gd name="T87" fmla="*/ 92 h 202"/>
                <a:gd name="T88" fmla="*/ 240 w 356"/>
                <a:gd name="T89" fmla="*/ 48 h 202"/>
                <a:gd name="T90" fmla="*/ 256 w 356"/>
                <a:gd name="T91" fmla="*/ 104 h 202"/>
                <a:gd name="T92" fmla="*/ 240 w 356"/>
                <a:gd name="T93" fmla="*/ 48 h 2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356" h="202">
                  <a:moveTo>
                    <a:pt x="349" y="49"/>
                  </a:moveTo>
                  <a:cubicBezTo>
                    <a:pt x="341" y="85"/>
                    <a:pt x="321" y="122"/>
                    <a:pt x="278" y="114"/>
                  </a:cubicBezTo>
                  <a:cubicBezTo>
                    <a:pt x="273" y="113"/>
                    <a:pt x="269" y="111"/>
                    <a:pt x="265" y="109"/>
                  </a:cubicBezTo>
                  <a:cubicBezTo>
                    <a:pt x="275" y="82"/>
                    <a:pt x="271" y="52"/>
                    <a:pt x="240" y="38"/>
                  </a:cubicBezTo>
                  <a:cubicBezTo>
                    <a:pt x="238" y="37"/>
                    <a:pt x="235" y="37"/>
                    <a:pt x="234" y="39"/>
                  </a:cubicBezTo>
                  <a:cubicBezTo>
                    <a:pt x="222" y="68"/>
                    <a:pt x="230" y="96"/>
                    <a:pt x="252" y="112"/>
                  </a:cubicBezTo>
                  <a:cubicBezTo>
                    <a:pt x="240" y="133"/>
                    <a:pt x="220" y="150"/>
                    <a:pt x="200" y="155"/>
                  </a:cubicBezTo>
                  <a:cubicBezTo>
                    <a:pt x="192" y="157"/>
                    <a:pt x="185" y="156"/>
                    <a:pt x="179" y="153"/>
                  </a:cubicBezTo>
                  <a:cubicBezTo>
                    <a:pt x="192" y="126"/>
                    <a:pt x="195" y="88"/>
                    <a:pt x="177" y="63"/>
                  </a:cubicBezTo>
                  <a:cubicBezTo>
                    <a:pt x="171" y="56"/>
                    <a:pt x="160" y="49"/>
                    <a:pt x="151" y="57"/>
                  </a:cubicBezTo>
                  <a:cubicBezTo>
                    <a:pt x="137" y="70"/>
                    <a:pt x="141" y="97"/>
                    <a:pt x="144" y="113"/>
                  </a:cubicBezTo>
                  <a:cubicBezTo>
                    <a:pt x="147" y="130"/>
                    <a:pt x="155" y="146"/>
                    <a:pt x="166" y="156"/>
                  </a:cubicBezTo>
                  <a:cubicBezTo>
                    <a:pt x="156" y="174"/>
                    <a:pt x="133" y="189"/>
                    <a:pt x="114" y="173"/>
                  </a:cubicBezTo>
                  <a:cubicBezTo>
                    <a:pt x="111" y="170"/>
                    <a:pt x="108" y="167"/>
                    <a:pt x="105" y="164"/>
                  </a:cubicBezTo>
                  <a:cubicBezTo>
                    <a:pt x="115" y="146"/>
                    <a:pt x="114" y="124"/>
                    <a:pt x="113" y="103"/>
                  </a:cubicBezTo>
                  <a:cubicBezTo>
                    <a:pt x="111" y="86"/>
                    <a:pt x="107" y="50"/>
                    <a:pt x="83" y="52"/>
                  </a:cubicBezTo>
                  <a:cubicBezTo>
                    <a:pt x="57" y="54"/>
                    <a:pt x="61" y="89"/>
                    <a:pt x="65" y="106"/>
                  </a:cubicBezTo>
                  <a:cubicBezTo>
                    <a:pt x="70" y="125"/>
                    <a:pt x="79" y="148"/>
                    <a:pt x="92" y="165"/>
                  </a:cubicBezTo>
                  <a:cubicBezTo>
                    <a:pt x="90" y="169"/>
                    <a:pt x="86" y="172"/>
                    <a:pt x="82" y="175"/>
                  </a:cubicBezTo>
                  <a:cubicBezTo>
                    <a:pt x="59" y="188"/>
                    <a:pt x="36" y="157"/>
                    <a:pt x="28" y="140"/>
                  </a:cubicBezTo>
                  <a:cubicBezTo>
                    <a:pt x="13" y="112"/>
                    <a:pt x="10" y="77"/>
                    <a:pt x="7" y="47"/>
                  </a:cubicBezTo>
                  <a:cubicBezTo>
                    <a:pt x="6" y="32"/>
                    <a:pt x="5" y="17"/>
                    <a:pt x="5" y="2"/>
                  </a:cubicBezTo>
                  <a:cubicBezTo>
                    <a:pt x="5" y="0"/>
                    <a:pt x="1" y="0"/>
                    <a:pt x="1" y="2"/>
                  </a:cubicBezTo>
                  <a:cubicBezTo>
                    <a:pt x="0" y="51"/>
                    <a:pt x="0" y="104"/>
                    <a:pt x="22" y="149"/>
                  </a:cubicBezTo>
                  <a:cubicBezTo>
                    <a:pt x="33" y="173"/>
                    <a:pt x="66" y="201"/>
                    <a:pt x="92" y="180"/>
                  </a:cubicBezTo>
                  <a:cubicBezTo>
                    <a:pt x="94" y="178"/>
                    <a:pt x="97" y="176"/>
                    <a:pt x="99" y="173"/>
                  </a:cubicBezTo>
                  <a:cubicBezTo>
                    <a:pt x="102" y="176"/>
                    <a:pt x="105" y="179"/>
                    <a:pt x="108" y="182"/>
                  </a:cubicBezTo>
                  <a:cubicBezTo>
                    <a:pt x="132" y="202"/>
                    <a:pt x="161" y="184"/>
                    <a:pt x="175" y="162"/>
                  </a:cubicBezTo>
                  <a:cubicBezTo>
                    <a:pt x="183" y="166"/>
                    <a:pt x="192" y="168"/>
                    <a:pt x="203" y="166"/>
                  </a:cubicBezTo>
                  <a:cubicBezTo>
                    <a:pt x="227" y="161"/>
                    <a:pt x="249" y="141"/>
                    <a:pt x="261" y="118"/>
                  </a:cubicBezTo>
                  <a:cubicBezTo>
                    <a:pt x="265" y="120"/>
                    <a:pt x="270" y="122"/>
                    <a:pt x="276" y="124"/>
                  </a:cubicBezTo>
                  <a:cubicBezTo>
                    <a:pt x="322" y="135"/>
                    <a:pt x="354" y="92"/>
                    <a:pt x="356" y="50"/>
                  </a:cubicBezTo>
                  <a:cubicBezTo>
                    <a:pt x="356" y="46"/>
                    <a:pt x="350" y="45"/>
                    <a:pt x="349" y="49"/>
                  </a:cubicBezTo>
                  <a:close/>
                  <a:moveTo>
                    <a:pt x="87" y="133"/>
                  </a:moveTo>
                  <a:cubicBezTo>
                    <a:pt x="79" y="117"/>
                    <a:pt x="73" y="100"/>
                    <a:pt x="72" y="83"/>
                  </a:cubicBezTo>
                  <a:cubicBezTo>
                    <a:pt x="72" y="75"/>
                    <a:pt x="74" y="67"/>
                    <a:pt x="80" y="63"/>
                  </a:cubicBezTo>
                  <a:cubicBezTo>
                    <a:pt x="90" y="57"/>
                    <a:pt x="96" y="71"/>
                    <a:pt x="99" y="78"/>
                  </a:cubicBezTo>
                  <a:cubicBezTo>
                    <a:pt x="106" y="99"/>
                    <a:pt x="109" y="132"/>
                    <a:pt x="99" y="155"/>
                  </a:cubicBezTo>
                  <a:cubicBezTo>
                    <a:pt x="94" y="148"/>
                    <a:pt x="91" y="140"/>
                    <a:pt x="87" y="133"/>
                  </a:cubicBezTo>
                  <a:close/>
                  <a:moveTo>
                    <a:pt x="152" y="92"/>
                  </a:moveTo>
                  <a:cubicBezTo>
                    <a:pt x="151" y="85"/>
                    <a:pt x="150" y="64"/>
                    <a:pt x="161" y="63"/>
                  </a:cubicBezTo>
                  <a:cubicBezTo>
                    <a:pt x="169" y="62"/>
                    <a:pt x="174" y="78"/>
                    <a:pt x="176" y="83"/>
                  </a:cubicBezTo>
                  <a:cubicBezTo>
                    <a:pt x="183" y="103"/>
                    <a:pt x="179" y="127"/>
                    <a:pt x="171" y="147"/>
                  </a:cubicBezTo>
                  <a:cubicBezTo>
                    <a:pt x="158" y="133"/>
                    <a:pt x="153" y="108"/>
                    <a:pt x="152" y="92"/>
                  </a:cubicBezTo>
                  <a:close/>
                  <a:moveTo>
                    <a:pt x="240" y="48"/>
                  </a:moveTo>
                  <a:cubicBezTo>
                    <a:pt x="263" y="61"/>
                    <a:pt x="265" y="83"/>
                    <a:pt x="256" y="104"/>
                  </a:cubicBezTo>
                  <a:cubicBezTo>
                    <a:pt x="240" y="91"/>
                    <a:pt x="234" y="69"/>
                    <a:pt x="240" y="48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</p:grpSp>
      <p:grpSp>
        <p:nvGrpSpPr>
          <p:cNvPr id="117" name="组合 116"/>
          <p:cNvGrpSpPr/>
          <p:nvPr/>
        </p:nvGrpSpPr>
        <p:grpSpPr>
          <a:xfrm>
            <a:off x="897974" y="5493932"/>
            <a:ext cx="984353" cy="844542"/>
            <a:chOff x="2206339" y="4538565"/>
            <a:chExt cx="1796989" cy="1541757"/>
          </a:xfrm>
        </p:grpSpPr>
        <p:sp>
          <p:nvSpPr>
            <p:cNvPr id="2" name="Freeform 18"/>
            <p:cNvSpPr/>
            <p:nvPr/>
          </p:nvSpPr>
          <p:spPr bwMode="auto">
            <a:xfrm>
              <a:off x="2747926" y="4592516"/>
              <a:ext cx="489710" cy="570637"/>
            </a:xfrm>
            <a:custGeom>
              <a:avLst/>
              <a:gdLst>
                <a:gd name="T0" fmla="*/ 85 w 100"/>
                <a:gd name="T1" fmla="*/ 28 h 116"/>
                <a:gd name="T2" fmla="*/ 66 w 100"/>
                <a:gd name="T3" fmla="*/ 43 h 116"/>
                <a:gd name="T4" fmla="*/ 63 w 100"/>
                <a:gd name="T5" fmla="*/ 37 h 116"/>
                <a:gd name="T6" fmla="*/ 62 w 100"/>
                <a:gd name="T7" fmla="*/ 22 h 116"/>
                <a:gd name="T8" fmla="*/ 54 w 100"/>
                <a:gd name="T9" fmla="*/ 20 h 116"/>
                <a:gd name="T10" fmla="*/ 48 w 100"/>
                <a:gd name="T11" fmla="*/ 8 h 116"/>
                <a:gd name="T12" fmla="*/ 35 w 100"/>
                <a:gd name="T13" fmla="*/ 13 h 116"/>
                <a:gd name="T14" fmla="*/ 44 w 100"/>
                <a:gd name="T15" fmla="*/ 36 h 116"/>
                <a:gd name="T16" fmla="*/ 35 w 100"/>
                <a:gd name="T17" fmla="*/ 56 h 116"/>
                <a:gd name="T18" fmla="*/ 10 w 100"/>
                <a:gd name="T19" fmla="*/ 60 h 116"/>
                <a:gd name="T20" fmla="*/ 10 w 100"/>
                <a:gd name="T21" fmla="*/ 75 h 116"/>
                <a:gd name="T22" fmla="*/ 28 w 100"/>
                <a:gd name="T23" fmla="*/ 76 h 116"/>
                <a:gd name="T24" fmla="*/ 22 w 100"/>
                <a:gd name="T25" fmla="*/ 98 h 116"/>
                <a:gd name="T26" fmla="*/ 27 w 100"/>
                <a:gd name="T27" fmla="*/ 106 h 116"/>
                <a:gd name="T28" fmla="*/ 27 w 100"/>
                <a:gd name="T29" fmla="*/ 107 h 116"/>
                <a:gd name="T30" fmla="*/ 40 w 100"/>
                <a:gd name="T31" fmla="*/ 111 h 116"/>
                <a:gd name="T32" fmla="*/ 52 w 100"/>
                <a:gd name="T33" fmla="*/ 88 h 116"/>
                <a:gd name="T34" fmla="*/ 54 w 100"/>
                <a:gd name="T35" fmla="*/ 86 h 116"/>
                <a:gd name="T36" fmla="*/ 81 w 100"/>
                <a:gd name="T37" fmla="*/ 103 h 116"/>
                <a:gd name="T38" fmla="*/ 92 w 100"/>
                <a:gd name="T39" fmla="*/ 95 h 116"/>
                <a:gd name="T40" fmla="*/ 76 w 100"/>
                <a:gd name="T41" fmla="*/ 61 h 116"/>
                <a:gd name="T42" fmla="*/ 95 w 100"/>
                <a:gd name="T43" fmla="*/ 38 h 116"/>
                <a:gd name="T44" fmla="*/ 85 w 100"/>
                <a:gd name="T45" fmla="*/ 28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00" h="116">
                  <a:moveTo>
                    <a:pt x="85" y="28"/>
                  </a:moveTo>
                  <a:cubicBezTo>
                    <a:pt x="79" y="34"/>
                    <a:pt x="73" y="38"/>
                    <a:pt x="66" y="43"/>
                  </a:cubicBezTo>
                  <a:cubicBezTo>
                    <a:pt x="65" y="41"/>
                    <a:pt x="64" y="39"/>
                    <a:pt x="63" y="37"/>
                  </a:cubicBezTo>
                  <a:cubicBezTo>
                    <a:pt x="63" y="32"/>
                    <a:pt x="63" y="27"/>
                    <a:pt x="62" y="22"/>
                  </a:cubicBezTo>
                  <a:cubicBezTo>
                    <a:pt x="62" y="17"/>
                    <a:pt x="55" y="16"/>
                    <a:pt x="54" y="20"/>
                  </a:cubicBezTo>
                  <a:cubicBezTo>
                    <a:pt x="52" y="16"/>
                    <a:pt x="50" y="12"/>
                    <a:pt x="48" y="8"/>
                  </a:cubicBezTo>
                  <a:cubicBezTo>
                    <a:pt x="45" y="0"/>
                    <a:pt x="33" y="6"/>
                    <a:pt x="35" y="13"/>
                  </a:cubicBezTo>
                  <a:cubicBezTo>
                    <a:pt x="37" y="21"/>
                    <a:pt x="40" y="29"/>
                    <a:pt x="44" y="36"/>
                  </a:cubicBezTo>
                  <a:cubicBezTo>
                    <a:pt x="41" y="43"/>
                    <a:pt x="38" y="50"/>
                    <a:pt x="35" y="56"/>
                  </a:cubicBezTo>
                  <a:cubicBezTo>
                    <a:pt x="27" y="58"/>
                    <a:pt x="19" y="60"/>
                    <a:pt x="10" y="60"/>
                  </a:cubicBezTo>
                  <a:cubicBezTo>
                    <a:pt x="0" y="60"/>
                    <a:pt x="0" y="75"/>
                    <a:pt x="10" y="75"/>
                  </a:cubicBezTo>
                  <a:cubicBezTo>
                    <a:pt x="16" y="75"/>
                    <a:pt x="22" y="75"/>
                    <a:pt x="28" y="76"/>
                  </a:cubicBezTo>
                  <a:cubicBezTo>
                    <a:pt x="26" y="83"/>
                    <a:pt x="24" y="90"/>
                    <a:pt x="22" y="98"/>
                  </a:cubicBezTo>
                  <a:cubicBezTo>
                    <a:pt x="21" y="101"/>
                    <a:pt x="24" y="105"/>
                    <a:pt x="27" y="106"/>
                  </a:cubicBezTo>
                  <a:cubicBezTo>
                    <a:pt x="27" y="106"/>
                    <a:pt x="27" y="107"/>
                    <a:pt x="27" y="107"/>
                  </a:cubicBezTo>
                  <a:cubicBezTo>
                    <a:pt x="27" y="114"/>
                    <a:pt x="36" y="116"/>
                    <a:pt x="40" y="111"/>
                  </a:cubicBezTo>
                  <a:cubicBezTo>
                    <a:pt x="44" y="104"/>
                    <a:pt x="48" y="96"/>
                    <a:pt x="52" y="88"/>
                  </a:cubicBezTo>
                  <a:cubicBezTo>
                    <a:pt x="53" y="88"/>
                    <a:pt x="53" y="87"/>
                    <a:pt x="54" y="86"/>
                  </a:cubicBezTo>
                  <a:cubicBezTo>
                    <a:pt x="63" y="91"/>
                    <a:pt x="72" y="97"/>
                    <a:pt x="81" y="103"/>
                  </a:cubicBezTo>
                  <a:cubicBezTo>
                    <a:pt x="86" y="107"/>
                    <a:pt x="94" y="101"/>
                    <a:pt x="92" y="95"/>
                  </a:cubicBezTo>
                  <a:cubicBezTo>
                    <a:pt x="87" y="83"/>
                    <a:pt x="82" y="72"/>
                    <a:pt x="76" y="61"/>
                  </a:cubicBezTo>
                  <a:cubicBezTo>
                    <a:pt x="82" y="53"/>
                    <a:pt x="88" y="45"/>
                    <a:pt x="95" y="38"/>
                  </a:cubicBezTo>
                  <a:cubicBezTo>
                    <a:pt x="100" y="31"/>
                    <a:pt x="92" y="22"/>
                    <a:pt x="85" y="28"/>
                  </a:cubicBezTo>
                  <a:close/>
                </a:path>
              </a:pathLst>
            </a:custGeom>
            <a:solidFill>
              <a:srgbClr val="F8E57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  <p:sp>
          <p:nvSpPr>
            <p:cNvPr id="15" name="Freeform 31"/>
            <p:cNvSpPr>
              <a:spLocks noEditPoints="1"/>
            </p:cNvSpPr>
            <p:nvPr/>
          </p:nvSpPr>
          <p:spPr bwMode="auto">
            <a:xfrm>
              <a:off x="2737550" y="4538565"/>
              <a:ext cx="607988" cy="624588"/>
            </a:xfrm>
            <a:custGeom>
              <a:avLst/>
              <a:gdLst>
                <a:gd name="T0" fmla="*/ 118 w 124"/>
                <a:gd name="T1" fmla="*/ 29 h 127"/>
                <a:gd name="T2" fmla="*/ 74 w 124"/>
                <a:gd name="T3" fmla="*/ 42 h 127"/>
                <a:gd name="T4" fmla="*/ 58 w 124"/>
                <a:gd name="T5" fmla="*/ 11 h 127"/>
                <a:gd name="T6" fmla="*/ 59 w 124"/>
                <a:gd name="T7" fmla="*/ 6 h 127"/>
                <a:gd name="T8" fmla="*/ 56 w 124"/>
                <a:gd name="T9" fmla="*/ 5 h 127"/>
                <a:gd name="T10" fmla="*/ 48 w 124"/>
                <a:gd name="T11" fmla="*/ 7 h 127"/>
                <a:gd name="T12" fmla="*/ 51 w 124"/>
                <a:gd name="T13" fmla="*/ 19 h 127"/>
                <a:gd name="T14" fmla="*/ 43 w 124"/>
                <a:gd name="T15" fmla="*/ 47 h 127"/>
                <a:gd name="T16" fmla="*/ 7 w 124"/>
                <a:gd name="T17" fmla="*/ 53 h 127"/>
                <a:gd name="T18" fmla="*/ 4 w 124"/>
                <a:gd name="T19" fmla="*/ 61 h 127"/>
                <a:gd name="T20" fmla="*/ 35 w 124"/>
                <a:gd name="T21" fmla="*/ 76 h 127"/>
                <a:gd name="T22" fmla="*/ 22 w 124"/>
                <a:gd name="T23" fmla="*/ 120 h 127"/>
                <a:gd name="T24" fmla="*/ 28 w 124"/>
                <a:gd name="T25" fmla="*/ 124 h 127"/>
                <a:gd name="T26" fmla="*/ 59 w 124"/>
                <a:gd name="T27" fmla="*/ 90 h 127"/>
                <a:gd name="T28" fmla="*/ 95 w 124"/>
                <a:gd name="T29" fmla="*/ 114 h 127"/>
                <a:gd name="T30" fmla="*/ 102 w 124"/>
                <a:gd name="T31" fmla="*/ 109 h 127"/>
                <a:gd name="T32" fmla="*/ 86 w 124"/>
                <a:gd name="T33" fmla="*/ 66 h 127"/>
                <a:gd name="T34" fmla="*/ 121 w 124"/>
                <a:gd name="T35" fmla="*/ 36 h 127"/>
                <a:gd name="T36" fmla="*/ 118 w 124"/>
                <a:gd name="T37" fmla="*/ 29 h 127"/>
                <a:gd name="T38" fmla="*/ 55 w 124"/>
                <a:gd name="T39" fmla="*/ 30 h 127"/>
                <a:gd name="T40" fmla="*/ 63 w 124"/>
                <a:gd name="T41" fmla="*/ 44 h 127"/>
                <a:gd name="T42" fmla="*/ 52 w 124"/>
                <a:gd name="T43" fmla="*/ 46 h 127"/>
                <a:gd name="T44" fmla="*/ 55 w 124"/>
                <a:gd name="T45" fmla="*/ 30 h 127"/>
                <a:gd name="T46" fmla="*/ 67 w 124"/>
                <a:gd name="T47" fmla="*/ 52 h 127"/>
                <a:gd name="T48" fmla="*/ 75 w 124"/>
                <a:gd name="T49" fmla="*/ 67 h 127"/>
                <a:gd name="T50" fmla="*/ 60 w 124"/>
                <a:gd name="T51" fmla="*/ 80 h 127"/>
                <a:gd name="T52" fmla="*/ 45 w 124"/>
                <a:gd name="T53" fmla="*/ 71 h 127"/>
                <a:gd name="T54" fmla="*/ 50 w 124"/>
                <a:gd name="T55" fmla="*/ 56 h 127"/>
                <a:gd name="T56" fmla="*/ 67 w 124"/>
                <a:gd name="T57" fmla="*/ 52 h 127"/>
                <a:gd name="T58" fmla="*/ 23 w 124"/>
                <a:gd name="T59" fmla="*/ 59 h 127"/>
                <a:gd name="T60" fmla="*/ 41 w 124"/>
                <a:gd name="T61" fmla="*/ 57 h 127"/>
                <a:gd name="T62" fmla="*/ 38 w 124"/>
                <a:gd name="T63" fmla="*/ 67 h 127"/>
                <a:gd name="T64" fmla="*/ 23 w 124"/>
                <a:gd name="T65" fmla="*/ 59 h 127"/>
                <a:gd name="T66" fmla="*/ 35 w 124"/>
                <a:gd name="T67" fmla="*/ 104 h 127"/>
                <a:gd name="T68" fmla="*/ 43 w 124"/>
                <a:gd name="T69" fmla="*/ 80 h 127"/>
                <a:gd name="T70" fmla="*/ 53 w 124"/>
                <a:gd name="T71" fmla="*/ 86 h 127"/>
                <a:gd name="T72" fmla="*/ 35 w 124"/>
                <a:gd name="T73" fmla="*/ 104 h 127"/>
                <a:gd name="T74" fmla="*/ 90 w 124"/>
                <a:gd name="T75" fmla="*/ 99 h 127"/>
                <a:gd name="T76" fmla="*/ 66 w 124"/>
                <a:gd name="T77" fmla="*/ 84 h 127"/>
                <a:gd name="T78" fmla="*/ 78 w 124"/>
                <a:gd name="T79" fmla="*/ 73 h 127"/>
                <a:gd name="T80" fmla="*/ 90 w 124"/>
                <a:gd name="T81" fmla="*/ 99 h 127"/>
                <a:gd name="T82" fmla="*/ 78 w 124"/>
                <a:gd name="T83" fmla="*/ 50 h 127"/>
                <a:gd name="T84" fmla="*/ 103 w 124"/>
                <a:gd name="T85" fmla="*/ 43 h 127"/>
                <a:gd name="T86" fmla="*/ 83 w 124"/>
                <a:gd name="T87" fmla="*/ 60 h 127"/>
                <a:gd name="T88" fmla="*/ 78 w 124"/>
                <a:gd name="T89" fmla="*/ 50 h 1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24" h="127">
                  <a:moveTo>
                    <a:pt x="118" y="29"/>
                  </a:moveTo>
                  <a:cubicBezTo>
                    <a:pt x="103" y="35"/>
                    <a:pt x="88" y="39"/>
                    <a:pt x="74" y="42"/>
                  </a:cubicBezTo>
                  <a:cubicBezTo>
                    <a:pt x="68" y="32"/>
                    <a:pt x="63" y="21"/>
                    <a:pt x="58" y="11"/>
                  </a:cubicBezTo>
                  <a:cubicBezTo>
                    <a:pt x="58" y="9"/>
                    <a:pt x="59" y="8"/>
                    <a:pt x="59" y="6"/>
                  </a:cubicBezTo>
                  <a:cubicBezTo>
                    <a:pt x="59" y="5"/>
                    <a:pt x="57" y="4"/>
                    <a:pt x="56" y="5"/>
                  </a:cubicBezTo>
                  <a:cubicBezTo>
                    <a:pt x="54" y="0"/>
                    <a:pt x="46" y="2"/>
                    <a:pt x="48" y="7"/>
                  </a:cubicBezTo>
                  <a:cubicBezTo>
                    <a:pt x="49" y="12"/>
                    <a:pt x="50" y="16"/>
                    <a:pt x="51" y="19"/>
                  </a:cubicBezTo>
                  <a:cubicBezTo>
                    <a:pt x="49" y="29"/>
                    <a:pt x="46" y="38"/>
                    <a:pt x="43" y="47"/>
                  </a:cubicBezTo>
                  <a:cubicBezTo>
                    <a:pt x="31" y="49"/>
                    <a:pt x="19" y="51"/>
                    <a:pt x="7" y="53"/>
                  </a:cubicBezTo>
                  <a:cubicBezTo>
                    <a:pt x="3" y="53"/>
                    <a:pt x="0" y="59"/>
                    <a:pt x="4" y="61"/>
                  </a:cubicBezTo>
                  <a:cubicBezTo>
                    <a:pt x="15" y="66"/>
                    <a:pt x="25" y="71"/>
                    <a:pt x="35" y="76"/>
                  </a:cubicBezTo>
                  <a:cubicBezTo>
                    <a:pt x="31" y="91"/>
                    <a:pt x="27" y="106"/>
                    <a:pt x="22" y="120"/>
                  </a:cubicBezTo>
                  <a:cubicBezTo>
                    <a:pt x="20" y="123"/>
                    <a:pt x="25" y="127"/>
                    <a:pt x="28" y="124"/>
                  </a:cubicBezTo>
                  <a:cubicBezTo>
                    <a:pt x="37" y="112"/>
                    <a:pt x="48" y="101"/>
                    <a:pt x="59" y="90"/>
                  </a:cubicBezTo>
                  <a:cubicBezTo>
                    <a:pt x="71" y="98"/>
                    <a:pt x="83" y="106"/>
                    <a:pt x="95" y="114"/>
                  </a:cubicBezTo>
                  <a:cubicBezTo>
                    <a:pt x="98" y="117"/>
                    <a:pt x="102" y="113"/>
                    <a:pt x="102" y="109"/>
                  </a:cubicBezTo>
                  <a:cubicBezTo>
                    <a:pt x="99" y="94"/>
                    <a:pt x="93" y="80"/>
                    <a:pt x="86" y="66"/>
                  </a:cubicBezTo>
                  <a:cubicBezTo>
                    <a:pt x="98" y="56"/>
                    <a:pt x="110" y="46"/>
                    <a:pt x="121" y="36"/>
                  </a:cubicBezTo>
                  <a:cubicBezTo>
                    <a:pt x="124" y="33"/>
                    <a:pt x="121" y="28"/>
                    <a:pt x="118" y="29"/>
                  </a:cubicBezTo>
                  <a:close/>
                  <a:moveTo>
                    <a:pt x="55" y="30"/>
                  </a:moveTo>
                  <a:cubicBezTo>
                    <a:pt x="58" y="35"/>
                    <a:pt x="60" y="39"/>
                    <a:pt x="63" y="44"/>
                  </a:cubicBezTo>
                  <a:cubicBezTo>
                    <a:pt x="59" y="45"/>
                    <a:pt x="56" y="45"/>
                    <a:pt x="52" y="46"/>
                  </a:cubicBezTo>
                  <a:cubicBezTo>
                    <a:pt x="53" y="41"/>
                    <a:pt x="54" y="35"/>
                    <a:pt x="55" y="30"/>
                  </a:cubicBezTo>
                  <a:close/>
                  <a:moveTo>
                    <a:pt x="67" y="52"/>
                  </a:moveTo>
                  <a:cubicBezTo>
                    <a:pt x="70" y="57"/>
                    <a:pt x="73" y="62"/>
                    <a:pt x="75" y="67"/>
                  </a:cubicBezTo>
                  <a:cubicBezTo>
                    <a:pt x="70" y="72"/>
                    <a:pt x="65" y="76"/>
                    <a:pt x="60" y="80"/>
                  </a:cubicBezTo>
                  <a:cubicBezTo>
                    <a:pt x="55" y="77"/>
                    <a:pt x="50" y="74"/>
                    <a:pt x="45" y="71"/>
                  </a:cubicBezTo>
                  <a:cubicBezTo>
                    <a:pt x="47" y="66"/>
                    <a:pt x="48" y="61"/>
                    <a:pt x="50" y="56"/>
                  </a:cubicBezTo>
                  <a:cubicBezTo>
                    <a:pt x="56" y="55"/>
                    <a:pt x="61" y="54"/>
                    <a:pt x="67" y="52"/>
                  </a:cubicBezTo>
                  <a:close/>
                  <a:moveTo>
                    <a:pt x="23" y="59"/>
                  </a:moveTo>
                  <a:cubicBezTo>
                    <a:pt x="29" y="59"/>
                    <a:pt x="35" y="58"/>
                    <a:pt x="41" y="57"/>
                  </a:cubicBezTo>
                  <a:cubicBezTo>
                    <a:pt x="40" y="60"/>
                    <a:pt x="39" y="64"/>
                    <a:pt x="38" y="67"/>
                  </a:cubicBezTo>
                  <a:cubicBezTo>
                    <a:pt x="33" y="65"/>
                    <a:pt x="28" y="62"/>
                    <a:pt x="23" y="59"/>
                  </a:cubicBezTo>
                  <a:close/>
                  <a:moveTo>
                    <a:pt x="35" y="104"/>
                  </a:moveTo>
                  <a:cubicBezTo>
                    <a:pt x="38" y="96"/>
                    <a:pt x="40" y="88"/>
                    <a:pt x="43" y="80"/>
                  </a:cubicBezTo>
                  <a:cubicBezTo>
                    <a:pt x="46" y="82"/>
                    <a:pt x="50" y="84"/>
                    <a:pt x="53" y="86"/>
                  </a:cubicBezTo>
                  <a:cubicBezTo>
                    <a:pt x="47" y="92"/>
                    <a:pt x="41" y="98"/>
                    <a:pt x="35" y="104"/>
                  </a:cubicBezTo>
                  <a:close/>
                  <a:moveTo>
                    <a:pt x="90" y="99"/>
                  </a:moveTo>
                  <a:cubicBezTo>
                    <a:pt x="82" y="94"/>
                    <a:pt x="74" y="89"/>
                    <a:pt x="66" y="84"/>
                  </a:cubicBezTo>
                  <a:cubicBezTo>
                    <a:pt x="70" y="80"/>
                    <a:pt x="74" y="77"/>
                    <a:pt x="78" y="73"/>
                  </a:cubicBezTo>
                  <a:cubicBezTo>
                    <a:pt x="83" y="82"/>
                    <a:pt x="87" y="90"/>
                    <a:pt x="90" y="99"/>
                  </a:cubicBezTo>
                  <a:close/>
                  <a:moveTo>
                    <a:pt x="78" y="50"/>
                  </a:moveTo>
                  <a:cubicBezTo>
                    <a:pt x="86" y="48"/>
                    <a:pt x="95" y="46"/>
                    <a:pt x="103" y="43"/>
                  </a:cubicBezTo>
                  <a:cubicBezTo>
                    <a:pt x="97" y="49"/>
                    <a:pt x="90" y="55"/>
                    <a:pt x="83" y="60"/>
                  </a:cubicBezTo>
                  <a:cubicBezTo>
                    <a:pt x="82" y="57"/>
                    <a:pt x="80" y="54"/>
                    <a:pt x="78" y="50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  <p:sp>
          <p:nvSpPr>
            <p:cNvPr id="50" name="Freeform 84"/>
            <p:cNvSpPr/>
            <p:nvPr/>
          </p:nvSpPr>
          <p:spPr bwMode="auto">
            <a:xfrm>
              <a:off x="2467795" y="5559486"/>
              <a:ext cx="456509" cy="520836"/>
            </a:xfrm>
            <a:custGeom>
              <a:avLst/>
              <a:gdLst>
                <a:gd name="T0" fmla="*/ 84 w 93"/>
                <a:gd name="T1" fmla="*/ 63 h 106"/>
                <a:gd name="T2" fmla="*/ 71 w 93"/>
                <a:gd name="T3" fmla="*/ 61 h 106"/>
                <a:gd name="T4" fmla="*/ 55 w 93"/>
                <a:gd name="T5" fmla="*/ 86 h 106"/>
                <a:gd name="T6" fmla="*/ 33 w 93"/>
                <a:gd name="T7" fmla="*/ 69 h 106"/>
                <a:gd name="T8" fmla="*/ 20 w 93"/>
                <a:gd name="T9" fmla="*/ 36 h 106"/>
                <a:gd name="T10" fmla="*/ 43 w 93"/>
                <a:gd name="T11" fmla="*/ 11 h 106"/>
                <a:gd name="T12" fmla="*/ 42 w 93"/>
                <a:gd name="T13" fmla="*/ 0 h 106"/>
                <a:gd name="T14" fmla="*/ 3 w 93"/>
                <a:gd name="T15" fmla="*/ 29 h 106"/>
                <a:gd name="T16" fmla="*/ 18 w 93"/>
                <a:gd name="T17" fmla="*/ 80 h 106"/>
                <a:gd name="T18" fmla="*/ 57 w 93"/>
                <a:gd name="T19" fmla="*/ 105 h 106"/>
                <a:gd name="T20" fmla="*/ 84 w 93"/>
                <a:gd name="T21" fmla="*/ 63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93" h="106">
                  <a:moveTo>
                    <a:pt x="84" y="63"/>
                  </a:moveTo>
                  <a:cubicBezTo>
                    <a:pt x="81" y="58"/>
                    <a:pt x="75" y="58"/>
                    <a:pt x="71" y="61"/>
                  </a:cubicBezTo>
                  <a:cubicBezTo>
                    <a:pt x="64" y="67"/>
                    <a:pt x="66" y="85"/>
                    <a:pt x="55" y="86"/>
                  </a:cubicBezTo>
                  <a:cubicBezTo>
                    <a:pt x="47" y="86"/>
                    <a:pt x="38" y="76"/>
                    <a:pt x="33" y="69"/>
                  </a:cubicBezTo>
                  <a:cubicBezTo>
                    <a:pt x="26" y="60"/>
                    <a:pt x="20" y="48"/>
                    <a:pt x="20" y="36"/>
                  </a:cubicBezTo>
                  <a:cubicBezTo>
                    <a:pt x="20" y="22"/>
                    <a:pt x="31" y="14"/>
                    <a:pt x="43" y="11"/>
                  </a:cubicBezTo>
                  <a:cubicBezTo>
                    <a:pt x="49" y="9"/>
                    <a:pt x="48" y="0"/>
                    <a:pt x="42" y="0"/>
                  </a:cubicBezTo>
                  <a:cubicBezTo>
                    <a:pt x="24" y="1"/>
                    <a:pt x="7" y="10"/>
                    <a:pt x="3" y="29"/>
                  </a:cubicBezTo>
                  <a:cubicBezTo>
                    <a:pt x="0" y="47"/>
                    <a:pt x="7" y="66"/>
                    <a:pt x="18" y="80"/>
                  </a:cubicBezTo>
                  <a:cubicBezTo>
                    <a:pt x="27" y="92"/>
                    <a:pt x="41" y="106"/>
                    <a:pt x="57" y="105"/>
                  </a:cubicBezTo>
                  <a:cubicBezTo>
                    <a:pt x="74" y="103"/>
                    <a:pt x="93" y="78"/>
                    <a:pt x="84" y="63"/>
                  </a:cubicBezTo>
                  <a:close/>
                </a:path>
              </a:pathLst>
            </a:custGeom>
            <a:solidFill>
              <a:srgbClr val="E580B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  <p:sp>
          <p:nvSpPr>
            <p:cNvPr id="51" name="Freeform 85"/>
            <p:cNvSpPr>
              <a:spLocks noEditPoints="1"/>
            </p:cNvSpPr>
            <p:nvPr/>
          </p:nvSpPr>
          <p:spPr bwMode="auto">
            <a:xfrm>
              <a:off x="2791501" y="5235779"/>
              <a:ext cx="1083172" cy="717965"/>
            </a:xfrm>
            <a:custGeom>
              <a:avLst/>
              <a:gdLst>
                <a:gd name="T0" fmla="*/ 194 w 221"/>
                <a:gd name="T1" fmla="*/ 95 h 146"/>
                <a:gd name="T2" fmla="*/ 176 w 221"/>
                <a:gd name="T3" fmla="*/ 95 h 146"/>
                <a:gd name="T4" fmla="*/ 168 w 221"/>
                <a:gd name="T5" fmla="*/ 77 h 146"/>
                <a:gd name="T6" fmla="*/ 181 w 221"/>
                <a:gd name="T7" fmla="*/ 10 h 146"/>
                <a:gd name="T8" fmla="*/ 161 w 221"/>
                <a:gd name="T9" fmla="*/ 8 h 146"/>
                <a:gd name="T10" fmla="*/ 146 w 221"/>
                <a:gd name="T11" fmla="*/ 71 h 146"/>
                <a:gd name="T12" fmla="*/ 139 w 221"/>
                <a:gd name="T13" fmla="*/ 79 h 146"/>
                <a:gd name="T14" fmla="*/ 118 w 221"/>
                <a:gd name="T15" fmla="*/ 90 h 146"/>
                <a:gd name="T16" fmla="*/ 114 w 221"/>
                <a:gd name="T17" fmla="*/ 85 h 146"/>
                <a:gd name="T18" fmla="*/ 114 w 221"/>
                <a:gd name="T19" fmla="*/ 66 h 146"/>
                <a:gd name="T20" fmla="*/ 97 w 221"/>
                <a:gd name="T21" fmla="*/ 62 h 146"/>
                <a:gd name="T22" fmla="*/ 79 w 221"/>
                <a:gd name="T23" fmla="*/ 93 h 146"/>
                <a:gd name="T24" fmla="*/ 64 w 221"/>
                <a:gd name="T25" fmla="*/ 95 h 146"/>
                <a:gd name="T26" fmla="*/ 62 w 221"/>
                <a:gd name="T27" fmla="*/ 89 h 146"/>
                <a:gd name="T28" fmla="*/ 28 w 221"/>
                <a:gd name="T29" fmla="*/ 69 h 146"/>
                <a:gd name="T30" fmla="*/ 18 w 221"/>
                <a:gd name="T31" fmla="*/ 87 h 146"/>
                <a:gd name="T32" fmla="*/ 25 w 221"/>
                <a:gd name="T33" fmla="*/ 135 h 146"/>
                <a:gd name="T34" fmla="*/ 57 w 221"/>
                <a:gd name="T35" fmla="*/ 138 h 146"/>
                <a:gd name="T36" fmla="*/ 66 w 221"/>
                <a:gd name="T37" fmla="*/ 115 h 146"/>
                <a:gd name="T38" fmla="*/ 80 w 221"/>
                <a:gd name="T39" fmla="*/ 113 h 146"/>
                <a:gd name="T40" fmla="*/ 116 w 221"/>
                <a:gd name="T41" fmla="*/ 145 h 146"/>
                <a:gd name="T42" fmla="*/ 128 w 221"/>
                <a:gd name="T43" fmla="*/ 109 h 146"/>
                <a:gd name="T44" fmla="*/ 135 w 221"/>
                <a:gd name="T45" fmla="*/ 106 h 146"/>
                <a:gd name="T46" fmla="*/ 151 w 221"/>
                <a:gd name="T47" fmla="*/ 96 h 146"/>
                <a:gd name="T48" fmla="*/ 153 w 221"/>
                <a:gd name="T49" fmla="*/ 100 h 146"/>
                <a:gd name="T50" fmla="*/ 216 w 221"/>
                <a:gd name="T51" fmla="*/ 101 h 146"/>
                <a:gd name="T52" fmla="*/ 194 w 221"/>
                <a:gd name="T53" fmla="*/ 95 h 146"/>
                <a:gd name="T54" fmla="*/ 48 w 221"/>
                <a:gd name="T55" fmla="*/ 117 h 146"/>
                <a:gd name="T56" fmla="*/ 30 w 221"/>
                <a:gd name="T57" fmla="*/ 117 h 146"/>
                <a:gd name="T58" fmla="*/ 23 w 221"/>
                <a:gd name="T59" fmla="*/ 98 h 146"/>
                <a:gd name="T60" fmla="*/ 27 w 221"/>
                <a:gd name="T61" fmla="*/ 102 h 146"/>
                <a:gd name="T62" fmla="*/ 48 w 221"/>
                <a:gd name="T63" fmla="*/ 113 h 146"/>
                <a:gd name="T64" fmla="*/ 48 w 221"/>
                <a:gd name="T65" fmla="*/ 117 h 146"/>
                <a:gd name="T66" fmla="*/ 104 w 221"/>
                <a:gd name="T67" fmla="*/ 120 h 146"/>
                <a:gd name="T68" fmla="*/ 100 w 221"/>
                <a:gd name="T69" fmla="*/ 110 h 146"/>
                <a:gd name="T70" fmla="*/ 109 w 221"/>
                <a:gd name="T71" fmla="*/ 112 h 146"/>
                <a:gd name="T72" fmla="*/ 112 w 221"/>
                <a:gd name="T73" fmla="*/ 126 h 146"/>
                <a:gd name="T74" fmla="*/ 104 w 221"/>
                <a:gd name="T75" fmla="*/ 120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221" h="146">
                  <a:moveTo>
                    <a:pt x="194" y="95"/>
                  </a:moveTo>
                  <a:cubicBezTo>
                    <a:pt x="190" y="109"/>
                    <a:pt x="182" y="103"/>
                    <a:pt x="176" y="95"/>
                  </a:cubicBezTo>
                  <a:cubicBezTo>
                    <a:pt x="171" y="90"/>
                    <a:pt x="169" y="84"/>
                    <a:pt x="168" y="77"/>
                  </a:cubicBezTo>
                  <a:cubicBezTo>
                    <a:pt x="181" y="57"/>
                    <a:pt x="186" y="32"/>
                    <a:pt x="181" y="10"/>
                  </a:cubicBezTo>
                  <a:cubicBezTo>
                    <a:pt x="178" y="1"/>
                    <a:pt x="166" y="0"/>
                    <a:pt x="161" y="8"/>
                  </a:cubicBezTo>
                  <a:cubicBezTo>
                    <a:pt x="151" y="25"/>
                    <a:pt x="145" y="49"/>
                    <a:pt x="146" y="71"/>
                  </a:cubicBezTo>
                  <a:cubicBezTo>
                    <a:pt x="144" y="74"/>
                    <a:pt x="141" y="77"/>
                    <a:pt x="139" y="79"/>
                  </a:cubicBezTo>
                  <a:cubicBezTo>
                    <a:pt x="133" y="85"/>
                    <a:pt x="126" y="88"/>
                    <a:pt x="118" y="90"/>
                  </a:cubicBezTo>
                  <a:cubicBezTo>
                    <a:pt x="117" y="88"/>
                    <a:pt x="116" y="87"/>
                    <a:pt x="114" y="85"/>
                  </a:cubicBezTo>
                  <a:cubicBezTo>
                    <a:pt x="116" y="79"/>
                    <a:pt x="116" y="73"/>
                    <a:pt x="114" y="66"/>
                  </a:cubicBezTo>
                  <a:cubicBezTo>
                    <a:pt x="111" y="58"/>
                    <a:pt x="102" y="57"/>
                    <a:pt x="97" y="62"/>
                  </a:cubicBezTo>
                  <a:cubicBezTo>
                    <a:pt x="87" y="69"/>
                    <a:pt x="81" y="81"/>
                    <a:pt x="79" y="93"/>
                  </a:cubicBezTo>
                  <a:cubicBezTo>
                    <a:pt x="74" y="94"/>
                    <a:pt x="69" y="95"/>
                    <a:pt x="64" y="95"/>
                  </a:cubicBezTo>
                  <a:cubicBezTo>
                    <a:pt x="63" y="93"/>
                    <a:pt x="63" y="91"/>
                    <a:pt x="62" y="89"/>
                  </a:cubicBezTo>
                  <a:cubicBezTo>
                    <a:pt x="57" y="75"/>
                    <a:pt x="43" y="64"/>
                    <a:pt x="28" y="69"/>
                  </a:cubicBezTo>
                  <a:cubicBezTo>
                    <a:pt x="18" y="72"/>
                    <a:pt x="16" y="80"/>
                    <a:pt x="18" y="87"/>
                  </a:cubicBezTo>
                  <a:cubicBezTo>
                    <a:pt x="0" y="97"/>
                    <a:pt x="7" y="121"/>
                    <a:pt x="25" y="135"/>
                  </a:cubicBezTo>
                  <a:cubicBezTo>
                    <a:pt x="34" y="141"/>
                    <a:pt x="47" y="145"/>
                    <a:pt x="57" y="138"/>
                  </a:cubicBezTo>
                  <a:cubicBezTo>
                    <a:pt x="64" y="133"/>
                    <a:pt x="66" y="124"/>
                    <a:pt x="66" y="115"/>
                  </a:cubicBezTo>
                  <a:cubicBezTo>
                    <a:pt x="71" y="115"/>
                    <a:pt x="76" y="114"/>
                    <a:pt x="80" y="113"/>
                  </a:cubicBezTo>
                  <a:cubicBezTo>
                    <a:pt x="84" y="130"/>
                    <a:pt x="96" y="144"/>
                    <a:pt x="116" y="145"/>
                  </a:cubicBezTo>
                  <a:cubicBezTo>
                    <a:pt x="137" y="146"/>
                    <a:pt x="136" y="128"/>
                    <a:pt x="128" y="109"/>
                  </a:cubicBezTo>
                  <a:cubicBezTo>
                    <a:pt x="130" y="108"/>
                    <a:pt x="133" y="107"/>
                    <a:pt x="135" y="106"/>
                  </a:cubicBezTo>
                  <a:cubicBezTo>
                    <a:pt x="141" y="104"/>
                    <a:pt x="146" y="100"/>
                    <a:pt x="151" y="96"/>
                  </a:cubicBezTo>
                  <a:cubicBezTo>
                    <a:pt x="152" y="97"/>
                    <a:pt x="152" y="99"/>
                    <a:pt x="153" y="100"/>
                  </a:cubicBezTo>
                  <a:cubicBezTo>
                    <a:pt x="168" y="130"/>
                    <a:pt x="204" y="135"/>
                    <a:pt x="216" y="101"/>
                  </a:cubicBezTo>
                  <a:cubicBezTo>
                    <a:pt x="221" y="87"/>
                    <a:pt x="199" y="82"/>
                    <a:pt x="194" y="95"/>
                  </a:cubicBezTo>
                  <a:close/>
                  <a:moveTo>
                    <a:pt x="48" y="117"/>
                  </a:moveTo>
                  <a:cubicBezTo>
                    <a:pt x="48" y="130"/>
                    <a:pt x="36" y="122"/>
                    <a:pt x="30" y="117"/>
                  </a:cubicBezTo>
                  <a:cubicBezTo>
                    <a:pt x="23" y="111"/>
                    <a:pt x="20" y="104"/>
                    <a:pt x="23" y="98"/>
                  </a:cubicBezTo>
                  <a:cubicBezTo>
                    <a:pt x="24" y="100"/>
                    <a:pt x="26" y="101"/>
                    <a:pt x="27" y="102"/>
                  </a:cubicBezTo>
                  <a:cubicBezTo>
                    <a:pt x="33" y="107"/>
                    <a:pt x="40" y="111"/>
                    <a:pt x="48" y="113"/>
                  </a:cubicBezTo>
                  <a:cubicBezTo>
                    <a:pt x="48" y="114"/>
                    <a:pt x="48" y="116"/>
                    <a:pt x="48" y="117"/>
                  </a:cubicBezTo>
                  <a:close/>
                  <a:moveTo>
                    <a:pt x="104" y="120"/>
                  </a:moveTo>
                  <a:cubicBezTo>
                    <a:pt x="101" y="117"/>
                    <a:pt x="100" y="114"/>
                    <a:pt x="100" y="110"/>
                  </a:cubicBezTo>
                  <a:cubicBezTo>
                    <a:pt x="103" y="111"/>
                    <a:pt x="105" y="111"/>
                    <a:pt x="109" y="112"/>
                  </a:cubicBezTo>
                  <a:cubicBezTo>
                    <a:pt x="111" y="117"/>
                    <a:pt x="112" y="122"/>
                    <a:pt x="112" y="126"/>
                  </a:cubicBezTo>
                  <a:cubicBezTo>
                    <a:pt x="112" y="122"/>
                    <a:pt x="108" y="123"/>
                    <a:pt x="104" y="120"/>
                  </a:cubicBezTo>
                  <a:close/>
                </a:path>
              </a:pathLst>
            </a:custGeom>
            <a:solidFill>
              <a:srgbClr val="E580B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  <p:sp>
          <p:nvSpPr>
            <p:cNvPr id="52" name="Freeform 86"/>
            <p:cNvSpPr/>
            <p:nvPr/>
          </p:nvSpPr>
          <p:spPr bwMode="auto">
            <a:xfrm>
              <a:off x="3891274" y="5300105"/>
              <a:ext cx="76777" cy="402558"/>
            </a:xfrm>
            <a:custGeom>
              <a:avLst/>
              <a:gdLst>
                <a:gd name="T0" fmla="*/ 16 w 16"/>
                <a:gd name="T1" fmla="*/ 45 h 82"/>
                <a:gd name="T2" fmla="*/ 16 w 16"/>
                <a:gd name="T3" fmla="*/ 10 h 82"/>
                <a:gd name="T4" fmla="*/ 0 w 16"/>
                <a:gd name="T5" fmla="*/ 7 h 82"/>
                <a:gd name="T6" fmla="*/ 0 w 16"/>
                <a:gd name="T7" fmla="*/ 10 h 82"/>
                <a:gd name="T8" fmla="*/ 0 w 16"/>
                <a:gd name="T9" fmla="*/ 10 h 82"/>
                <a:gd name="T10" fmla="*/ 0 w 16"/>
                <a:gd name="T11" fmla="*/ 72 h 82"/>
                <a:gd name="T12" fmla="*/ 16 w 16"/>
                <a:gd name="T13" fmla="*/ 72 h 82"/>
                <a:gd name="T14" fmla="*/ 16 w 16"/>
                <a:gd name="T15" fmla="*/ 55 h 82"/>
                <a:gd name="T16" fmla="*/ 16 w 16"/>
                <a:gd name="T17" fmla="*/ 45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" h="82">
                  <a:moveTo>
                    <a:pt x="16" y="45"/>
                  </a:moveTo>
                  <a:cubicBezTo>
                    <a:pt x="16" y="33"/>
                    <a:pt x="16" y="22"/>
                    <a:pt x="16" y="10"/>
                  </a:cubicBezTo>
                  <a:cubicBezTo>
                    <a:pt x="16" y="1"/>
                    <a:pt x="3" y="0"/>
                    <a:pt x="0" y="7"/>
                  </a:cubicBezTo>
                  <a:cubicBezTo>
                    <a:pt x="0" y="8"/>
                    <a:pt x="0" y="9"/>
                    <a:pt x="0" y="10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0" y="31"/>
                    <a:pt x="0" y="51"/>
                    <a:pt x="0" y="72"/>
                  </a:cubicBezTo>
                  <a:cubicBezTo>
                    <a:pt x="0" y="82"/>
                    <a:pt x="16" y="82"/>
                    <a:pt x="16" y="72"/>
                  </a:cubicBezTo>
                  <a:cubicBezTo>
                    <a:pt x="16" y="66"/>
                    <a:pt x="16" y="61"/>
                    <a:pt x="16" y="55"/>
                  </a:cubicBezTo>
                  <a:cubicBezTo>
                    <a:pt x="16" y="52"/>
                    <a:pt x="16" y="48"/>
                    <a:pt x="16" y="45"/>
                  </a:cubicBezTo>
                  <a:close/>
                </a:path>
              </a:pathLst>
            </a:custGeom>
            <a:solidFill>
              <a:srgbClr val="E580B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  <p:sp>
          <p:nvSpPr>
            <p:cNvPr id="53" name="Freeform 87"/>
            <p:cNvSpPr/>
            <p:nvPr/>
          </p:nvSpPr>
          <p:spPr bwMode="auto">
            <a:xfrm>
              <a:off x="3866373" y="5706813"/>
              <a:ext cx="126578" cy="147329"/>
            </a:xfrm>
            <a:custGeom>
              <a:avLst/>
              <a:gdLst>
                <a:gd name="T0" fmla="*/ 22 w 26"/>
                <a:gd name="T1" fmla="*/ 4 h 30"/>
                <a:gd name="T2" fmla="*/ 7 w 26"/>
                <a:gd name="T3" fmla="*/ 3 h 30"/>
                <a:gd name="T4" fmla="*/ 1 w 26"/>
                <a:gd name="T5" fmla="*/ 16 h 30"/>
                <a:gd name="T6" fmla="*/ 6 w 26"/>
                <a:gd name="T7" fmla="*/ 21 h 30"/>
                <a:gd name="T8" fmla="*/ 7 w 26"/>
                <a:gd name="T9" fmla="*/ 25 h 30"/>
                <a:gd name="T10" fmla="*/ 13 w 26"/>
                <a:gd name="T11" fmla="*/ 30 h 30"/>
                <a:gd name="T12" fmla="*/ 15 w 26"/>
                <a:gd name="T13" fmla="*/ 30 h 30"/>
                <a:gd name="T14" fmla="*/ 22 w 26"/>
                <a:gd name="T15" fmla="*/ 25 h 30"/>
                <a:gd name="T16" fmla="*/ 26 w 26"/>
                <a:gd name="T17" fmla="*/ 10 h 30"/>
                <a:gd name="T18" fmla="*/ 22 w 26"/>
                <a:gd name="T19" fmla="*/ 4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6" h="30">
                  <a:moveTo>
                    <a:pt x="22" y="4"/>
                  </a:moveTo>
                  <a:cubicBezTo>
                    <a:pt x="18" y="1"/>
                    <a:pt x="12" y="0"/>
                    <a:pt x="7" y="3"/>
                  </a:cubicBezTo>
                  <a:cubicBezTo>
                    <a:pt x="3" y="6"/>
                    <a:pt x="0" y="11"/>
                    <a:pt x="1" y="16"/>
                  </a:cubicBezTo>
                  <a:cubicBezTo>
                    <a:pt x="2" y="19"/>
                    <a:pt x="4" y="20"/>
                    <a:pt x="6" y="21"/>
                  </a:cubicBezTo>
                  <a:cubicBezTo>
                    <a:pt x="6" y="22"/>
                    <a:pt x="6" y="24"/>
                    <a:pt x="7" y="25"/>
                  </a:cubicBezTo>
                  <a:cubicBezTo>
                    <a:pt x="8" y="28"/>
                    <a:pt x="10" y="29"/>
                    <a:pt x="13" y="30"/>
                  </a:cubicBezTo>
                  <a:cubicBezTo>
                    <a:pt x="14" y="30"/>
                    <a:pt x="15" y="30"/>
                    <a:pt x="15" y="30"/>
                  </a:cubicBezTo>
                  <a:cubicBezTo>
                    <a:pt x="18" y="30"/>
                    <a:pt x="21" y="28"/>
                    <a:pt x="22" y="25"/>
                  </a:cubicBezTo>
                  <a:cubicBezTo>
                    <a:pt x="22" y="20"/>
                    <a:pt x="25" y="15"/>
                    <a:pt x="26" y="10"/>
                  </a:cubicBezTo>
                  <a:cubicBezTo>
                    <a:pt x="26" y="7"/>
                    <a:pt x="24" y="5"/>
                    <a:pt x="22" y="4"/>
                  </a:cubicBezTo>
                  <a:close/>
                </a:path>
              </a:pathLst>
            </a:custGeom>
            <a:solidFill>
              <a:srgbClr val="E580B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  <p:sp>
          <p:nvSpPr>
            <p:cNvPr id="54" name="Freeform 88"/>
            <p:cNvSpPr>
              <a:spLocks noEditPoints="1"/>
            </p:cNvSpPr>
            <p:nvPr/>
          </p:nvSpPr>
          <p:spPr bwMode="auto">
            <a:xfrm>
              <a:off x="2442894" y="5279355"/>
              <a:ext cx="1363303" cy="771916"/>
            </a:xfrm>
            <a:custGeom>
              <a:avLst/>
              <a:gdLst>
                <a:gd name="T0" fmla="*/ 247 w 278"/>
                <a:gd name="T1" fmla="*/ 108 h 157"/>
                <a:gd name="T2" fmla="*/ 237 w 278"/>
                <a:gd name="T3" fmla="*/ 66 h 157"/>
                <a:gd name="T4" fmla="*/ 252 w 278"/>
                <a:gd name="T5" fmla="*/ 4 h 157"/>
                <a:gd name="T6" fmla="*/ 228 w 278"/>
                <a:gd name="T7" fmla="*/ 66 h 157"/>
                <a:gd name="T8" fmla="*/ 212 w 278"/>
                <a:gd name="T9" fmla="*/ 79 h 157"/>
                <a:gd name="T10" fmla="*/ 189 w 278"/>
                <a:gd name="T11" fmla="*/ 67 h 157"/>
                <a:gd name="T12" fmla="*/ 159 w 278"/>
                <a:gd name="T13" fmla="*/ 74 h 157"/>
                <a:gd name="T14" fmla="*/ 137 w 278"/>
                <a:gd name="T15" fmla="*/ 89 h 157"/>
                <a:gd name="T16" fmla="*/ 110 w 278"/>
                <a:gd name="T17" fmla="*/ 65 h 157"/>
                <a:gd name="T18" fmla="*/ 83 w 278"/>
                <a:gd name="T19" fmla="*/ 90 h 157"/>
                <a:gd name="T20" fmla="*/ 79 w 278"/>
                <a:gd name="T21" fmla="*/ 113 h 157"/>
                <a:gd name="T22" fmla="*/ 23 w 278"/>
                <a:gd name="T23" fmla="*/ 132 h 157"/>
                <a:gd name="T24" fmla="*/ 26 w 278"/>
                <a:gd name="T25" fmla="*/ 68 h 157"/>
                <a:gd name="T26" fmla="*/ 45 w 278"/>
                <a:gd name="T27" fmla="*/ 64 h 157"/>
                <a:gd name="T28" fmla="*/ 50 w 278"/>
                <a:gd name="T29" fmla="*/ 66 h 157"/>
                <a:gd name="T30" fmla="*/ 52 w 278"/>
                <a:gd name="T31" fmla="*/ 67 h 157"/>
                <a:gd name="T32" fmla="*/ 48 w 278"/>
                <a:gd name="T33" fmla="*/ 56 h 157"/>
                <a:gd name="T34" fmla="*/ 8 w 278"/>
                <a:gd name="T35" fmla="*/ 127 h 157"/>
                <a:gd name="T36" fmla="*/ 89 w 278"/>
                <a:gd name="T37" fmla="*/ 119 h 157"/>
                <a:gd name="T38" fmla="*/ 129 w 278"/>
                <a:gd name="T39" fmla="*/ 125 h 157"/>
                <a:gd name="T40" fmla="*/ 151 w 278"/>
                <a:gd name="T41" fmla="*/ 96 h 157"/>
                <a:gd name="T42" fmla="*/ 178 w 278"/>
                <a:gd name="T43" fmla="*/ 130 h 157"/>
                <a:gd name="T44" fmla="*/ 202 w 278"/>
                <a:gd name="T45" fmla="*/ 95 h 157"/>
                <a:gd name="T46" fmla="*/ 220 w 278"/>
                <a:gd name="T47" fmla="*/ 84 h 157"/>
                <a:gd name="T48" fmla="*/ 267 w 278"/>
                <a:gd name="T49" fmla="*/ 118 h 157"/>
                <a:gd name="T50" fmla="*/ 267 w 278"/>
                <a:gd name="T51" fmla="*/ 106 h 157"/>
                <a:gd name="T52" fmla="*/ 114 w 278"/>
                <a:gd name="T53" fmla="*/ 76 h 157"/>
                <a:gd name="T54" fmla="*/ 113 w 278"/>
                <a:gd name="T55" fmla="*/ 85 h 157"/>
                <a:gd name="T56" fmla="*/ 126 w 278"/>
                <a:gd name="T57" fmla="*/ 103 h 157"/>
                <a:gd name="T58" fmla="*/ 93 w 278"/>
                <a:gd name="T59" fmla="*/ 96 h 157"/>
                <a:gd name="T60" fmla="*/ 96 w 278"/>
                <a:gd name="T61" fmla="*/ 74 h 157"/>
                <a:gd name="T62" fmla="*/ 127 w 278"/>
                <a:gd name="T63" fmla="*/ 100 h 157"/>
                <a:gd name="T64" fmla="*/ 176 w 278"/>
                <a:gd name="T65" fmla="*/ 71 h 157"/>
                <a:gd name="T66" fmla="*/ 191 w 278"/>
                <a:gd name="T67" fmla="*/ 86 h 157"/>
                <a:gd name="T68" fmla="*/ 172 w 278"/>
                <a:gd name="T69" fmla="*/ 80 h 157"/>
                <a:gd name="T70" fmla="*/ 176 w 278"/>
                <a:gd name="T71" fmla="*/ 71 h 157"/>
                <a:gd name="T72" fmla="*/ 162 w 278"/>
                <a:gd name="T73" fmla="*/ 104 h 157"/>
                <a:gd name="T74" fmla="*/ 165 w 278"/>
                <a:gd name="T75" fmla="*/ 87 h 157"/>
                <a:gd name="T76" fmla="*/ 192 w 278"/>
                <a:gd name="T77" fmla="*/ 97 h 157"/>
                <a:gd name="T78" fmla="*/ 242 w 278"/>
                <a:gd name="T79" fmla="*/ 29 h 157"/>
                <a:gd name="T80" fmla="*/ 248 w 278"/>
                <a:gd name="T81" fmla="*/ 14 h 157"/>
                <a:gd name="T82" fmla="*/ 238 w 278"/>
                <a:gd name="T83" fmla="*/ 49 h 1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78" h="157">
                  <a:moveTo>
                    <a:pt x="267" y="106"/>
                  </a:moveTo>
                  <a:cubicBezTo>
                    <a:pt x="261" y="109"/>
                    <a:pt x="254" y="113"/>
                    <a:pt x="247" y="108"/>
                  </a:cubicBezTo>
                  <a:cubicBezTo>
                    <a:pt x="242" y="103"/>
                    <a:pt x="240" y="94"/>
                    <a:pt x="239" y="88"/>
                  </a:cubicBezTo>
                  <a:cubicBezTo>
                    <a:pt x="238" y="81"/>
                    <a:pt x="237" y="73"/>
                    <a:pt x="237" y="66"/>
                  </a:cubicBezTo>
                  <a:cubicBezTo>
                    <a:pt x="246" y="53"/>
                    <a:pt x="253" y="39"/>
                    <a:pt x="254" y="35"/>
                  </a:cubicBezTo>
                  <a:cubicBezTo>
                    <a:pt x="257" y="26"/>
                    <a:pt x="262" y="10"/>
                    <a:pt x="252" y="4"/>
                  </a:cubicBezTo>
                  <a:cubicBezTo>
                    <a:pt x="245" y="0"/>
                    <a:pt x="240" y="6"/>
                    <a:pt x="237" y="11"/>
                  </a:cubicBezTo>
                  <a:cubicBezTo>
                    <a:pt x="233" y="21"/>
                    <a:pt x="228" y="44"/>
                    <a:pt x="228" y="66"/>
                  </a:cubicBezTo>
                  <a:cubicBezTo>
                    <a:pt x="225" y="71"/>
                    <a:pt x="221" y="76"/>
                    <a:pt x="217" y="78"/>
                  </a:cubicBezTo>
                  <a:cubicBezTo>
                    <a:pt x="216" y="78"/>
                    <a:pt x="214" y="77"/>
                    <a:pt x="212" y="79"/>
                  </a:cubicBezTo>
                  <a:cubicBezTo>
                    <a:pt x="209" y="81"/>
                    <a:pt x="205" y="83"/>
                    <a:pt x="201" y="84"/>
                  </a:cubicBezTo>
                  <a:cubicBezTo>
                    <a:pt x="199" y="78"/>
                    <a:pt x="195" y="72"/>
                    <a:pt x="189" y="67"/>
                  </a:cubicBezTo>
                  <a:cubicBezTo>
                    <a:pt x="182" y="62"/>
                    <a:pt x="167" y="56"/>
                    <a:pt x="161" y="66"/>
                  </a:cubicBezTo>
                  <a:cubicBezTo>
                    <a:pt x="159" y="69"/>
                    <a:pt x="158" y="71"/>
                    <a:pt x="159" y="74"/>
                  </a:cubicBezTo>
                  <a:cubicBezTo>
                    <a:pt x="156" y="77"/>
                    <a:pt x="154" y="80"/>
                    <a:pt x="153" y="83"/>
                  </a:cubicBezTo>
                  <a:cubicBezTo>
                    <a:pt x="149" y="86"/>
                    <a:pt x="143" y="88"/>
                    <a:pt x="137" y="89"/>
                  </a:cubicBezTo>
                  <a:cubicBezTo>
                    <a:pt x="136" y="86"/>
                    <a:pt x="136" y="83"/>
                    <a:pt x="134" y="81"/>
                  </a:cubicBezTo>
                  <a:cubicBezTo>
                    <a:pt x="130" y="71"/>
                    <a:pt x="120" y="65"/>
                    <a:pt x="110" y="65"/>
                  </a:cubicBezTo>
                  <a:cubicBezTo>
                    <a:pt x="104" y="62"/>
                    <a:pt x="97" y="62"/>
                    <a:pt x="92" y="66"/>
                  </a:cubicBezTo>
                  <a:cubicBezTo>
                    <a:pt x="84" y="72"/>
                    <a:pt x="83" y="81"/>
                    <a:pt x="83" y="90"/>
                  </a:cubicBezTo>
                  <a:cubicBezTo>
                    <a:pt x="83" y="95"/>
                    <a:pt x="84" y="103"/>
                    <a:pt x="86" y="110"/>
                  </a:cubicBezTo>
                  <a:cubicBezTo>
                    <a:pt x="83" y="109"/>
                    <a:pt x="80" y="110"/>
                    <a:pt x="79" y="113"/>
                  </a:cubicBezTo>
                  <a:cubicBezTo>
                    <a:pt x="76" y="127"/>
                    <a:pt x="70" y="141"/>
                    <a:pt x="55" y="145"/>
                  </a:cubicBezTo>
                  <a:cubicBezTo>
                    <a:pt x="43" y="148"/>
                    <a:pt x="30" y="141"/>
                    <a:pt x="23" y="132"/>
                  </a:cubicBezTo>
                  <a:cubicBezTo>
                    <a:pt x="13" y="119"/>
                    <a:pt x="12" y="102"/>
                    <a:pt x="16" y="87"/>
                  </a:cubicBezTo>
                  <a:cubicBezTo>
                    <a:pt x="17" y="80"/>
                    <a:pt x="20" y="73"/>
                    <a:pt x="26" y="68"/>
                  </a:cubicBezTo>
                  <a:cubicBezTo>
                    <a:pt x="29" y="64"/>
                    <a:pt x="34" y="63"/>
                    <a:pt x="39" y="63"/>
                  </a:cubicBezTo>
                  <a:cubicBezTo>
                    <a:pt x="41" y="63"/>
                    <a:pt x="43" y="64"/>
                    <a:pt x="45" y="64"/>
                  </a:cubicBezTo>
                  <a:cubicBezTo>
                    <a:pt x="47" y="65"/>
                    <a:pt x="48" y="65"/>
                    <a:pt x="49" y="65"/>
                  </a:cubicBezTo>
                  <a:cubicBezTo>
                    <a:pt x="49" y="65"/>
                    <a:pt x="50" y="66"/>
                    <a:pt x="50" y="66"/>
                  </a:cubicBezTo>
                  <a:cubicBezTo>
                    <a:pt x="50" y="66"/>
                    <a:pt x="50" y="67"/>
                    <a:pt x="51" y="67"/>
                  </a:cubicBezTo>
                  <a:cubicBezTo>
                    <a:pt x="51" y="67"/>
                    <a:pt x="52" y="67"/>
                    <a:pt x="52" y="67"/>
                  </a:cubicBezTo>
                  <a:cubicBezTo>
                    <a:pt x="53" y="69"/>
                    <a:pt x="56" y="69"/>
                    <a:pt x="57" y="68"/>
                  </a:cubicBezTo>
                  <a:cubicBezTo>
                    <a:pt x="64" y="62"/>
                    <a:pt x="51" y="57"/>
                    <a:pt x="48" y="56"/>
                  </a:cubicBezTo>
                  <a:cubicBezTo>
                    <a:pt x="37" y="52"/>
                    <a:pt x="26" y="54"/>
                    <a:pt x="17" y="62"/>
                  </a:cubicBezTo>
                  <a:cubicBezTo>
                    <a:pt x="1" y="77"/>
                    <a:pt x="0" y="108"/>
                    <a:pt x="8" y="127"/>
                  </a:cubicBezTo>
                  <a:cubicBezTo>
                    <a:pt x="15" y="144"/>
                    <a:pt x="32" y="157"/>
                    <a:pt x="51" y="156"/>
                  </a:cubicBezTo>
                  <a:cubicBezTo>
                    <a:pt x="72" y="155"/>
                    <a:pt x="84" y="137"/>
                    <a:pt x="89" y="119"/>
                  </a:cubicBezTo>
                  <a:cubicBezTo>
                    <a:pt x="93" y="128"/>
                    <a:pt x="99" y="135"/>
                    <a:pt x="107" y="138"/>
                  </a:cubicBezTo>
                  <a:cubicBezTo>
                    <a:pt x="117" y="140"/>
                    <a:pt x="124" y="132"/>
                    <a:pt x="129" y="125"/>
                  </a:cubicBezTo>
                  <a:cubicBezTo>
                    <a:pt x="133" y="117"/>
                    <a:pt x="136" y="109"/>
                    <a:pt x="137" y="100"/>
                  </a:cubicBezTo>
                  <a:cubicBezTo>
                    <a:pt x="142" y="99"/>
                    <a:pt x="147" y="98"/>
                    <a:pt x="151" y="96"/>
                  </a:cubicBezTo>
                  <a:cubicBezTo>
                    <a:pt x="151" y="102"/>
                    <a:pt x="153" y="108"/>
                    <a:pt x="156" y="114"/>
                  </a:cubicBezTo>
                  <a:cubicBezTo>
                    <a:pt x="160" y="122"/>
                    <a:pt x="168" y="130"/>
                    <a:pt x="178" y="130"/>
                  </a:cubicBezTo>
                  <a:cubicBezTo>
                    <a:pt x="190" y="130"/>
                    <a:pt x="196" y="116"/>
                    <a:pt x="200" y="106"/>
                  </a:cubicBezTo>
                  <a:cubicBezTo>
                    <a:pt x="201" y="102"/>
                    <a:pt x="201" y="99"/>
                    <a:pt x="202" y="95"/>
                  </a:cubicBezTo>
                  <a:cubicBezTo>
                    <a:pt x="208" y="94"/>
                    <a:pt x="214" y="91"/>
                    <a:pt x="219" y="87"/>
                  </a:cubicBezTo>
                  <a:cubicBezTo>
                    <a:pt x="220" y="86"/>
                    <a:pt x="220" y="85"/>
                    <a:pt x="220" y="84"/>
                  </a:cubicBezTo>
                  <a:cubicBezTo>
                    <a:pt x="223" y="82"/>
                    <a:pt x="225" y="80"/>
                    <a:pt x="228" y="78"/>
                  </a:cubicBezTo>
                  <a:cubicBezTo>
                    <a:pt x="229" y="106"/>
                    <a:pt x="239" y="130"/>
                    <a:pt x="267" y="118"/>
                  </a:cubicBezTo>
                  <a:cubicBezTo>
                    <a:pt x="269" y="117"/>
                    <a:pt x="270" y="116"/>
                    <a:pt x="272" y="115"/>
                  </a:cubicBezTo>
                  <a:cubicBezTo>
                    <a:pt x="278" y="111"/>
                    <a:pt x="273" y="103"/>
                    <a:pt x="267" y="106"/>
                  </a:cubicBezTo>
                  <a:close/>
                  <a:moveTo>
                    <a:pt x="105" y="76"/>
                  </a:moveTo>
                  <a:cubicBezTo>
                    <a:pt x="107" y="74"/>
                    <a:pt x="112" y="75"/>
                    <a:pt x="114" y="76"/>
                  </a:cubicBezTo>
                  <a:cubicBezTo>
                    <a:pt x="121" y="78"/>
                    <a:pt x="125" y="83"/>
                    <a:pt x="126" y="89"/>
                  </a:cubicBezTo>
                  <a:cubicBezTo>
                    <a:pt x="121" y="88"/>
                    <a:pt x="117" y="87"/>
                    <a:pt x="113" y="85"/>
                  </a:cubicBezTo>
                  <a:cubicBezTo>
                    <a:pt x="111" y="84"/>
                    <a:pt x="105" y="77"/>
                    <a:pt x="105" y="76"/>
                  </a:cubicBezTo>
                  <a:close/>
                  <a:moveTo>
                    <a:pt x="126" y="103"/>
                  </a:moveTo>
                  <a:cubicBezTo>
                    <a:pt x="125" y="110"/>
                    <a:pt x="120" y="125"/>
                    <a:pt x="112" y="128"/>
                  </a:cubicBezTo>
                  <a:cubicBezTo>
                    <a:pt x="100" y="132"/>
                    <a:pt x="94" y="102"/>
                    <a:pt x="93" y="96"/>
                  </a:cubicBezTo>
                  <a:cubicBezTo>
                    <a:pt x="92" y="89"/>
                    <a:pt x="91" y="81"/>
                    <a:pt x="95" y="75"/>
                  </a:cubicBezTo>
                  <a:cubicBezTo>
                    <a:pt x="96" y="74"/>
                    <a:pt x="96" y="74"/>
                    <a:pt x="96" y="74"/>
                  </a:cubicBezTo>
                  <a:cubicBezTo>
                    <a:pt x="95" y="77"/>
                    <a:pt x="95" y="80"/>
                    <a:pt x="97" y="83"/>
                  </a:cubicBezTo>
                  <a:cubicBezTo>
                    <a:pt x="103" y="94"/>
                    <a:pt x="114" y="99"/>
                    <a:pt x="127" y="100"/>
                  </a:cubicBezTo>
                  <a:cubicBezTo>
                    <a:pt x="127" y="101"/>
                    <a:pt x="127" y="102"/>
                    <a:pt x="126" y="103"/>
                  </a:cubicBezTo>
                  <a:close/>
                  <a:moveTo>
                    <a:pt x="176" y="71"/>
                  </a:moveTo>
                  <a:cubicBezTo>
                    <a:pt x="181" y="73"/>
                    <a:pt x="187" y="78"/>
                    <a:pt x="189" y="81"/>
                  </a:cubicBezTo>
                  <a:cubicBezTo>
                    <a:pt x="190" y="83"/>
                    <a:pt x="191" y="85"/>
                    <a:pt x="191" y="86"/>
                  </a:cubicBezTo>
                  <a:cubicBezTo>
                    <a:pt x="189" y="86"/>
                    <a:pt x="187" y="86"/>
                    <a:pt x="186" y="86"/>
                  </a:cubicBezTo>
                  <a:cubicBezTo>
                    <a:pt x="180" y="86"/>
                    <a:pt x="175" y="84"/>
                    <a:pt x="172" y="80"/>
                  </a:cubicBezTo>
                  <a:cubicBezTo>
                    <a:pt x="171" y="79"/>
                    <a:pt x="170" y="77"/>
                    <a:pt x="170" y="75"/>
                  </a:cubicBezTo>
                  <a:cubicBezTo>
                    <a:pt x="172" y="74"/>
                    <a:pt x="174" y="72"/>
                    <a:pt x="176" y="71"/>
                  </a:cubicBezTo>
                  <a:close/>
                  <a:moveTo>
                    <a:pt x="186" y="113"/>
                  </a:moveTo>
                  <a:cubicBezTo>
                    <a:pt x="178" y="127"/>
                    <a:pt x="166" y="115"/>
                    <a:pt x="162" y="104"/>
                  </a:cubicBezTo>
                  <a:cubicBezTo>
                    <a:pt x="160" y="100"/>
                    <a:pt x="160" y="95"/>
                    <a:pt x="160" y="91"/>
                  </a:cubicBezTo>
                  <a:cubicBezTo>
                    <a:pt x="162" y="90"/>
                    <a:pt x="163" y="88"/>
                    <a:pt x="165" y="87"/>
                  </a:cubicBezTo>
                  <a:cubicBezTo>
                    <a:pt x="168" y="91"/>
                    <a:pt x="172" y="93"/>
                    <a:pt x="176" y="95"/>
                  </a:cubicBezTo>
                  <a:cubicBezTo>
                    <a:pt x="181" y="97"/>
                    <a:pt x="186" y="97"/>
                    <a:pt x="192" y="97"/>
                  </a:cubicBezTo>
                  <a:cubicBezTo>
                    <a:pt x="191" y="103"/>
                    <a:pt x="188" y="108"/>
                    <a:pt x="186" y="113"/>
                  </a:cubicBezTo>
                  <a:close/>
                  <a:moveTo>
                    <a:pt x="242" y="29"/>
                  </a:moveTo>
                  <a:cubicBezTo>
                    <a:pt x="243" y="24"/>
                    <a:pt x="244" y="17"/>
                    <a:pt x="247" y="13"/>
                  </a:cubicBezTo>
                  <a:cubicBezTo>
                    <a:pt x="248" y="13"/>
                    <a:pt x="248" y="14"/>
                    <a:pt x="248" y="14"/>
                  </a:cubicBezTo>
                  <a:cubicBezTo>
                    <a:pt x="250" y="19"/>
                    <a:pt x="248" y="25"/>
                    <a:pt x="247" y="29"/>
                  </a:cubicBezTo>
                  <a:cubicBezTo>
                    <a:pt x="245" y="36"/>
                    <a:pt x="242" y="43"/>
                    <a:pt x="238" y="49"/>
                  </a:cubicBezTo>
                  <a:cubicBezTo>
                    <a:pt x="239" y="42"/>
                    <a:pt x="240" y="35"/>
                    <a:pt x="242" y="29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  <p:sp>
          <p:nvSpPr>
            <p:cNvPr id="55" name="Freeform 89"/>
            <p:cNvSpPr/>
            <p:nvPr/>
          </p:nvSpPr>
          <p:spPr bwMode="auto">
            <a:xfrm>
              <a:off x="3920324" y="5314631"/>
              <a:ext cx="68477" cy="290506"/>
            </a:xfrm>
            <a:custGeom>
              <a:avLst/>
              <a:gdLst>
                <a:gd name="T0" fmla="*/ 8 w 14"/>
                <a:gd name="T1" fmla="*/ 4 h 59"/>
                <a:gd name="T2" fmla="*/ 3 w 14"/>
                <a:gd name="T3" fmla="*/ 56 h 59"/>
                <a:gd name="T4" fmla="*/ 10 w 14"/>
                <a:gd name="T5" fmla="*/ 56 h 59"/>
                <a:gd name="T6" fmla="*/ 12 w 14"/>
                <a:gd name="T7" fmla="*/ 32 h 59"/>
                <a:gd name="T8" fmla="*/ 14 w 14"/>
                <a:gd name="T9" fmla="*/ 5 h 59"/>
                <a:gd name="T10" fmla="*/ 8 w 14"/>
                <a:gd name="T11" fmla="*/ 4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4" h="59">
                  <a:moveTo>
                    <a:pt x="8" y="4"/>
                  </a:moveTo>
                  <a:cubicBezTo>
                    <a:pt x="4" y="20"/>
                    <a:pt x="0" y="40"/>
                    <a:pt x="3" y="56"/>
                  </a:cubicBezTo>
                  <a:cubicBezTo>
                    <a:pt x="4" y="59"/>
                    <a:pt x="9" y="59"/>
                    <a:pt x="10" y="56"/>
                  </a:cubicBezTo>
                  <a:cubicBezTo>
                    <a:pt x="12" y="48"/>
                    <a:pt x="12" y="40"/>
                    <a:pt x="12" y="32"/>
                  </a:cubicBezTo>
                  <a:cubicBezTo>
                    <a:pt x="13" y="23"/>
                    <a:pt x="14" y="14"/>
                    <a:pt x="14" y="5"/>
                  </a:cubicBezTo>
                  <a:cubicBezTo>
                    <a:pt x="14" y="1"/>
                    <a:pt x="9" y="0"/>
                    <a:pt x="8" y="4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  <p:sp>
          <p:nvSpPr>
            <p:cNvPr id="56" name="Freeform 90"/>
            <p:cNvSpPr/>
            <p:nvPr/>
          </p:nvSpPr>
          <p:spPr bwMode="auto">
            <a:xfrm>
              <a:off x="3909950" y="5756614"/>
              <a:ext cx="93378" cy="89227"/>
            </a:xfrm>
            <a:custGeom>
              <a:avLst/>
              <a:gdLst>
                <a:gd name="T0" fmla="*/ 13 w 19"/>
                <a:gd name="T1" fmla="*/ 2 h 18"/>
                <a:gd name="T2" fmla="*/ 12 w 19"/>
                <a:gd name="T3" fmla="*/ 2 h 18"/>
                <a:gd name="T4" fmla="*/ 4 w 19"/>
                <a:gd name="T5" fmla="*/ 3 h 18"/>
                <a:gd name="T6" fmla="*/ 2 w 19"/>
                <a:gd name="T7" fmla="*/ 6 h 18"/>
                <a:gd name="T8" fmla="*/ 1 w 19"/>
                <a:gd name="T9" fmla="*/ 7 h 18"/>
                <a:gd name="T10" fmla="*/ 1 w 19"/>
                <a:gd name="T11" fmla="*/ 7 h 18"/>
                <a:gd name="T12" fmla="*/ 1 w 19"/>
                <a:gd name="T13" fmla="*/ 9 h 18"/>
                <a:gd name="T14" fmla="*/ 1 w 19"/>
                <a:gd name="T15" fmla="*/ 9 h 18"/>
                <a:gd name="T16" fmla="*/ 1 w 19"/>
                <a:gd name="T17" fmla="*/ 14 h 18"/>
                <a:gd name="T18" fmla="*/ 2 w 19"/>
                <a:gd name="T19" fmla="*/ 14 h 18"/>
                <a:gd name="T20" fmla="*/ 2 w 19"/>
                <a:gd name="T21" fmla="*/ 16 h 18"/>
                <a:gd name="T22" fmla="*/ 6 w 19"/>
                <a:gd name="T23" fmla="*/ 18 h 18"/>
                <a:gd name="T24" fmla="*/ 8 w 19"/>
                <a:gd name="T25" fmla="*/ 18 h 18"/>
                <a:gd name="T26" fmla="*/ 13 w 19"/>
                <a:gd name="T27" fmla="*/ 15 h 18"/>
                <a:gd name="T28" fmla="*/ 17 w 19"/>
                <a:gd name="T29" fmla="*/ 10 h 18"/>
                <a:gd name="T30" fmla="*/ 13 w 19"/>
                <a:gd name="T31" fmla="*/ 2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9" h="18">
                  <a:moveTo>
                    <a:pt x="13" y="2"/>
                  </a:moveTo>
                  <a:cubicBezTo>
                    <a:pt x="12" y="2"/>
                    <a:pt x="12" y="2"/>
                    <a:pt x="12" y="2"/>
                  </a:cubicBezTo>
                  <a:cubicBezTo>
                    <a:pt x="10" y="1"/>
                    <a:pt x="7" y="0"/>
                    <a:pt x="4" y="3"/>
                  </a:cubicBezTo>
                  <a:cubicBezTo>
                    <a:pt x="3" y="4"/>
                    <a:pt x="2" y="5"/>
                    <a:pt x="2" y="6"/>
                  </a:cubicBezTo>
                  <a:cubicBezTo>
                    <a:pt x="1" y="7"/>
                    <a:pt x="1" y="7"/>
                    <a:pt x="1" y="7"/>
                  </a:cubicBezTo>
                  <a:cubicBezTo>
                    <a:pt x="1" y="8"/>
                    <a:pt x="1" y="8"/>
                    <a:pt x="1" y="7"/>
                  </a:cubicBezTo>
                  <a:cubicBezTo>
                    <a:pt x="1" y="8"/>
                    <a:pt x="1" y="9"/>
                    <a:pt x="1" y="9"/>
                  </a:cubicBezTo>
                  <a:cubicBezTo>
                    <a:pt x="1" y="9"/>
                    <a:pt x="1" y="9"/>
                    <a:pt x="1" y="9"/>
                  </a:cubicBezTo>
                  <a:cubicBezTo>
                    <a:pt x="0" y="11"/>
                    <a:pt x="0" y="13"/>
                    <a:pt x="1" y="14"/>
                  </a:cubicBezTo>
                  <a:cubicBezTo>
                    <a:pt x="2" y="14"/>
                    <a:pt x="2" y="14"/>
                    <a:pt x="2" y="14"/>
                  </a:cubicBezTo>
                  <a:cubicBezTo>
                    <a:pt x="2" y="15"/>
                    <a:pt x="2" y="16"/>
                    <a:pt x="2" y="16"/>
                  </a:cubicBezTo>
                  <a:cubicBezTo>
                    <a:pt x="3" y="17"/>
                    <a:pt x="4" y="18"/>
                    <a:pt x="6" y="18"/>
                  </a:cubicBezTo>
                  <a:cubicBezTo>
                    <a:pt x="7" y="18"/>
                    <a:pt x="8" y="18"/>
                    <a:pt x="8" y="18"/>
                  </a:cubicBezTo>
                  <a:cubicBezTo>
                    <a:pt x="11" y="18"/>
                    <a:pt x="12" y="17"/>
                    <a:pt x="13" y="15"/>
                  </a:cubicBezTo>
                  <a:cubicBezTo>
                    <a:pt x="14" y="13"/>
                    <a:pt x="15" y="11"/>
                    <a:pt x="17" y="10"/>
                  </a:cubicBezTo>
                  <a:cubicBezTo>
                    <a:pt x="19" y="7"/>
                    <a:pt x="16" y="3"/>
                    <a:pt x="13" y="2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  <p:sp>
          <p:nvSpPr>
            <p:cNvPr id="58" name="Freeform 92"/>
            <p:cNvSpPr/>
            <p:nvPr/>
          </p:nvSpPr>
          <p:spPr bwMode="auto">
            <a:xfrm>
              <a:off x="2353668" y="5289730"/>
              <a:ext cx="139028" cy="168079"/>
            </a:xfrm>
            <a:custGeom>
              <a:avLst/>
              <a:gdLst>
                <a:gd name="T0" fmla="*/ 26 w 28"/>
                <a:gd name="T1" fmla="*/ 28 h 34"/>
                <a:gd name="T2" fmla="*/ 23 w 28"/>
                <a:gd name="T3" fmla="*/ 25 h 34"/>
                <a:gd name="T4" fmla="*/ 23 w 28"/>
                <a:gd name="T5" fmla="*/ 18 h 34"/>
                <a:gd name="T6" fmla="*/ 16 w 28"/>
                <a:gd name="T7" fmla="*/ 8 h 34"/>
                <a:gd name="T8" fmla="*/ 12 w 28"/>
                <a:gd name="T9" fmla="*/ 5 h 34"/>
                <a:gd name="T10" fmla="*/ 3 w 28"/>
                <a:gd name="T11" fmla="*/ 12 h 34"/>
                <a:gd name="T12" fmla="*/ 11 w 28"/>
                <a:gd name="T13" fmla="*/ 26 h 34"/>
                <a:gd name="T14" fmla="*/ 17 w 28"/>
                <a:gd name="T15" fmla="*/ 30 h 34"/>
                <a:gd name="T16" fmla="*/ 22 w 28"/>
                <a:gd name="T17" fmla="*/ 32 h 34"/>
                <a:gd name="T18" fmla="*/ 26 w 28"/>
                <a:gd name="T19" fmla="*/ 2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8" h="34">
                  <a:moveTo>
                    <a:pt x="26" y="28"/>
                  </a:moveTo>
                  <a:cubicBezTo>
                    <a:pt x="25" y="27"/>
                    <a:pt x="24" y="26"/>
                    <a:pt x="23" y="25"/>
                  </a:cubicBezTo>
                  <a:cubicBezTo>
                    <a:pt x="25" y="23"/>
                    <a:pt x="25" y="20"/>
                    <a:pt x="23" y="18"/>
                  </a:cubicBezTo>
                  <a:cubicBezTo>
                    <a:pt x="20" y="15"/>
                    <a:pt x="17" y="12"/>
                    <a:pt x="16" y="8"/>
                  </a:cubicBezTo>
                  <a:cubicBezTo>
                    <a:pt x="15" y="6"/>
                    <a:pt x="14" y="5"/>
                    <a:pt x="12" y="5"/>
                  </a:cubicBezTo>
                  <a:cubicBezTo>
                    <a:pt x="8" y="0"/>
                    <a:pt x="0" y="6"/>
                    <a:pt x="3" y="12"/>
                  </a:cubicBezTo>
                  <a:cubicBezTo>
                    <a:pt x="5" y="17"/>
                    <a:pt x="8" y="21"/>
                    <a:pt x="11" y="26"/>
                  </a:cubicBezTo>
                  <a:cubicBezTo>
                    <a:pt x="13" y="27"/>
                    <a:pt x="15" y="29"/>
                    <a:pt x="17" y="30"/>
                  </a:cubicBezTo>
                  <a:cubicBezTo>
                    <a:pt x="19" y="30"/>
                    <a:pt x="20" y="31"/>
                    <a:pt x="22" y="32"/>
                  </a:cubicBezTo>
                  <a:cubicBezTo>
                    <a:pt x="25" y="34"/>
                    <a:pt x="28" y="31"/>
                    <a:pt x="26" y="28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  <p:sp>
          <p:nvSpPr>
            <p:cNvPr id="59" name="Freeform 93"/>
            <p:cNvSpPr/>
            <p:nvPr/>
          </p:nvSpPr>
          <p:spPr bwMode="auto">
            <a:xfrm>
              <a:off x="2206339" y="5372732"/>
              <a:ext cx="168079" cy="124503"/>
            </a:xfrm>
            <a:custGeom>
              <a:avLst/>
              <a:gdLst>
                <a:gd name="T0" fmla="*/ 30 w 34"/>
                <a:gd name="T1" fmla="*/ 14 h 25"/>
                <a:gd name="T2" fmla="*/ 13 w 34"/>
                <a:gd name="T3" fmla="*/ 6 h 25"/>
                <a:gd name="T4" fmla="*/ 8 w 34"/>
                <a:gd name="T5" fmla="*/ 2 h 25"/>
                <a:gd name="T6" fmla="*/ 3 w 34"/>
                <a:gd name="T7" fmla="*/ 8 h 25"/>
                <a:gd name="T8" fmla="*/ 6 w 34"/>
                <a:gd name="T9" fmla="*/ 10 h 25"/>
                <a:gd name="T10" fmla="*/ 8 w 34"/>
                <a:gd name="T11" fmla="*/ 15 h 25"/>
                <a:gd name="T12" fmla="*/ 25 w 34"/>
                <a:gd name="T13" fmla="*/ 23 h 25"/>
                <a:gd name="T14" fmla="*/ 25 w 34"/>
                <a:gd name="T15" fmla="*/ 23 h 25"/>
                <a:gd name="T16" fmla="*/ 26 w 34"/>
                <a:gd name="T17" fmla="*/ 23 h 25"/>
                <a:gd name="T18" fmla="*/ 30 w 34"/>
                <a:gd name="T19" fmla="*/ 14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4" h="25">
                  <a:moveTo>
                    <a:pt x="30" y="14"/>
                  </a:moveTo>
                  <a:cubicBezTo>
                    <a:pt x="24" y="11"/>
                    <a:pt x="19" y="8"/>
                    <a:pt x="13" y="6"/>
                  </a:cubicBezTo>
                  <a:cubicBezTo>
                    <a:pt x="11" y="4"/>
                    <a:pt x="9" y="3"/>
                    <a:pt x="8" y="2"/>
                  </a:cubicBezTo>
                  <a:cubicBezTo>
                    <a:pt x="4" y="0"/>
                    <a:pt x="0" y="5"/>
                    <a:pt x="3" y="8"/>
                  </a:cubicBezTo>
                  <a:cubicBezTo>
                    <a:pt x="4" y="8"/>
                    <a:pt x="5" y="9"/>
                    <a:pt x="6" y="10"/>
                  </a:cubicBezTo>
                  <a:cubicBezTo>
                    <a:pt x="6" y="12"/>
                    <a:pt x="6" y="14"/>
                    <a:pt x="8" y="15"/>
                  </a:cubicBezTo>
                  <a:cubicBezTo>
                    <a:pt x="13" y="18"/>
                    <a:pt x="19" y="20"/>
                    <a:pt x="25" y="23"/>
                  </a:cubicBezTo>
                  <a:cubicBezTo>
                    <a:pt x="25" y="23"/>
                    <a:pt x="25" y="23"/>
                    <a:pt x="25" y="23"/>
                  </a:cubicBezTo>
                  <a:cubicBezTo>
                    <a:pt x="25" y="23"/>
                    <a:pt x="25" y="23"/>
                    <a:pt x="26" y="23"/>
                  </a:cubicBezTo>
                  <a:cubicBezTo>
                    <a:pt x="31" y="25"/>
                    <a:pt x="34" y="17"/>
                    <a:pt x="30" y="14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  <p:sp>
          <p:nvSpPr>
            <p:cNvPr id="60" name="Freeform 94"/>
            <p:cNvSpPr/>
            <p:nvPr/>
          </p:nvSpPr>
          <p:spPr bwMode="auto">
            <a:xfrm>
              <a:off x="2206339" y="5544960"/>
              <a:ext cx="157703" cy="89227"/>
            </a:xfrm>
            <a:custGeom>
              <a:avLst/>
              <a:gdLst>
                <a:gd name="T0" fmla="*/ 26 w 32"/>
                <a:gd name="T1" fmla="*/ 8 h 18"/>
                <a:gd name="T2" fmla="*/ 21 w 32"/>
                <a:gd name="T3" fmla="*/ 7 h 18"/>
                <a:gd name="T4" fmla="*/ 15 w 32"/>
                <a:gd name="T5" fmla="*/ 4 h 18"/>
                <a:gd name="T6" fmla="*/ 6 w 32"/>
                <a:gd name="T7" fmla="*/ 0 h 18"/>
                <a:gd name="T8" fmla="*/ 2 w 32"/>
                <a:gd name="T9" fmla="*/ 8 h 18"/>
                <a:gd name="T10" fmla="*/ 3 w 32"/>
                <a:gd name="T11" fmla="*/ 9 h 18"/>
                <a:gd name="T12" fmla="*/ 3 w 32"/>
                <a:gd name="T13" fmla="*/ 10 h 18"/>
                <a:gd name="T14" fmla="*/ 2 w 32"/>
                <a:gd name="T15" fmla="*/ 11 h 18"/>
                <a:gd name="T16" fmla="*/ 2 w 32"/>
                <a:gd name="T17" fmla="*/ 11 h 18"/>
                <a:gd name="T18" fmla="*/ 3 w 32"/>
                <a:gd name="T19" fmla="*/ 15 h 18"/>
                <a:gd name="T20" fmla="*/ 4 w 32"/>
                <a:gd name="T21" fmla="*/ 16 h 18"/>
                <a:gd name="T22" fmla="*/ 12 w 32"/>
                <a:gd name="T23" fmla="*/ 17 h 18"/>
                <a:gd name="T24" fmla="*/ 16 w 32"/>
                <a:gd name="T25" fmla="*/ 17 h 18"/>
                <a:gd name="T26" fmla="*/ 24 w 32"/>
                <a:gd name="T27" fmla="*/ 18 h 18"/>
                <a:gd name="T28" fmla="*/ 26 w 32"/>
                <a:gd name="T29" fmla="*/ 8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2" h="18">
                  <a:moveTo>
                    <a:pt x="26" y="8"/>
                  </a:moveTo>
                  <a:cubicBezTo>
                    <a:pt x="24" y="7"/>
                    <a:pt x="23" y="7"/>
                    <a:pt x="21" y="7"/>
                  </a:cubicBezTo>
                  <a:cubicBezTo>
                    <a:pt x="19" y="6"/>
                    <a:pt x="17" y="5"/>
                    <a:pt x="15" y="4"/>
                  </a:cubicBezTo>
                  <a:cubicBezTo>
                    <a:pt x="12" y="2"/>
                    <a:pt x="10" y="0"/>
                    <a:pt x="6" y="0"/>
                  </a:cubicBezTo>
                  <a:cubicBezTo>
                    <a:pt x="1" y="0"/>
                    <a:pt x="0" y="5"/>
                    <a:pt x="2" y="8"/>
                  </a:cubicBezTo>
                  <a:cubicBezTo>
                    <a:pt x="3" y="9"/>
                    <a:pt x="3" y="9"/>
                    <a:pt x="3" y="9"/>
                  </a:cubicBezTo>
                  <a:cubicBezTo>
                    <a:pt x="3" y="10"/>
                    <a:pt x="3" y="10"/>
                    <a:pt x="3" y="10"/>
                  </a:cubicBezTo>
                  <a:cubicBezTo>
                    <a:pt x="3" y="10"/>
                    <a:pt x="2" y="11"/>
                    <a:pt x="2" y="11"/>
                  </a:cubicBezTo>
                  <a:cubicBezTo>
                    <a:pt x="2" y="11"/>
                    <a:pt x="2" y="11"/>
                    <a:pt x="2" y="11"/>
                  </a:cubicBezTo>
                  <a:cubicBezTo>
                    <a:pt x="2" y="12"/>
                    <a:pt x="2" y="14"/>
                    <a:pt x="3" y="15"/>
                  </a:cubicBezTo>
                  <a:cubicBezTo>
                    <a:pt x="3" y="15"/>
                    <a:pt x="4" y="15"/>
                    <a:pt x="4" y="16"/>
                  </a:cubicBezTo>
                  <a:cubicBezTo>
                    <a:pt x="7" y="17"/>
                    <a:pt x="10" y="16"/>
                    <a:pt x="12" y="17"/>
                  </a:cubicBezTo>
                  <a:cubicBezTo>
                    <a:pt x="14" y="17"/>
                    <a:pt x="15" y="17"/>
                    <a:pt x="16" y="17"/>
                  </a:cubicBezTo>
                  <a:cubicBezTo>
                    <a:pt x="19" y="18"/>
                    <a:pt x="22" y="18"/>
                    <a:pt x="24" y="18"/>
                  </a:cubicBezTo>
                  <a:cubicBezTo>
                    <a:pt x="31" y="18"/>
                    <a:pt x="32" y="9"/>
                    <a:pt x="26" y="8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</p:grpSp>
      <p:grpSp>
        <p:nvGrpSpPr>
          <p:cNvPr id="113" name="组合 112"/>
          <p:cNvGrpSpPr/>
          <p:nvPr/>
        </p:nvGrpSpPr>
        <p:grpSpPr>
          <a:xfrm>
            <a:off x="11278046" y="1329528"/>
            <a:ext cx="925789" cy="1190425"/>
            <a:chOff x="9404662" y="1369975"/>
            <a:chExt cx="2199545" cy="2828284"/>
          </a:xfrm>
        </p:grpSpPr>
        <p:sp>
          <p:nvSpPr>
            <p:cNvPr id="8" name="Freeform 24"/>
            <p:cNvSpPr>
              <a:spLocks noEditPoints="1"/>
            </p:cNvSpPr>
            <p:nvPr/>
          </p:nvSpPr>
          <p:spPr bwMode="auto">
            <a:xfrm>
              <a:off x="9699318" y="1851385"/>
              <a:ext cx="1904889" cy="2346874"/>
            </a:xfrm>
            <a:custGeom>
              <a:avLst/>
              <a:gdLst>
                <a:gd name="T0" fmla="*/ 334 w 388"/>
                <a:gd name="T1" fmla="*/ 382 h 478"/>
                <a:gd name="T2" fmla="*/ 339 w 388"/>
                <a:gd name="T3" fmla="*/ 339 h 478"/>
                <a:gd name="T4" fmla="*/ 329 w 388"/>
                <a:gd name="T5" fmla="*/ 320 h 478"/>
                <a:gd name="T6" fmla="*/ 304 w 388"/>
                <a:gd name="T7" fmla="*/ 311 h 478"/>
                <a:gd name="T8" fmla="*/ 319 w 388"/>
                <a:gd name="T9" fmla="*/ 285 h 478"/>
                <a:gd name="T10" fmla="*/ 321 w 388"/>
                <a:gd name="T11" fmla="*/ 243 h 478"/>
                <a:gd name="T12" fmla="*/ 319 w 388"/>
                <a:gd name="T13" fmla="*/ 200 h 478"/>
                <a:gd name="T14" fmla="*/ 303 w 388"/>
                <a:gd name="T15" fmla="*/ 174 h 478"/>
                <a:gd name="T16" fmla="*/ 142 w 388"/>
                <a:gd name="T17" fmla="*/ 282 h 478"/>
                <a:gd name="T18" fmla="*/ 303 w 388"/>
                <a:gd name="T19" fmla="*/ 142 h 478"/>
                <a:gd name="T20" fmla="*/ 303 w 388"/>
                <a:gd name="T21" fmla="*/ 117 h 478"/>
                <a:gd name="T22" fmla="*/ 290 w 388"/>
                <a:gd name="T23" fmla="*/ 92 h 478"/>
                <a:gd name="T24" fmla="*/ 287 w 388"/>
                <a:gd name="T25" fmla="*/ 52 h 478"/>
                <a:gd name="T26" fmla="*/ 274 w 388"/>
                <a:gd name="T27" fmla="*/ 25 h 478"/>
                <a:gd name="T28" fmla="*/ 50 w 388"/>
                <a:gd name="T29" fmla="*/ 194 h 478"/>
                <a:gd name="T30" fmla="*/ 167 w 388"/>
                <a:gd name="T31" fmla="*/ 86 h 478"/>
                <a:gd name="T32" fmla="*/ 198 w 388"/>
                <a:gd name="T33" fmla="*/ 39 h 478"/>
                <a:gd name="T34" fmla="*/ 180 w 388"/>
                <a:gd name="T35" fmla="*/ 20 h 478"/>
                <a:gd name="T36" fmla="*/ 47 w 388"/>
                <a:gd name="T37" fmla="*/ 92 h 478"/>
                <a:gd name="T38" fmla="*/ 75 w 388"/>
                <a:gd name="T39" fmla="*/ 34 h 478"/>
                <a:gd name="T40" fmla="*/ 46 w 388"/>
                <a:gd name="T41" fmla="*/ 10 h 478"/>
                <a:gd name="T42" fmla="*/ 14 w 388"/>
                <a:gd name="T43" fmla="*/ 81 h 478"/>
                <a:gd name="T44" fmla="*/ 21 w 388"/>
                <a:gd name="T45" fmla="*/ 126 h 478"/>
                <a:gd name="T46" fmla="*/ 4 w 388"/>
                <a:gd name="T47" fmla="*/ 175 h 478"/>
                <a:gd name="T48" fmla="*/ 27 w 388"/>
                <a:gd name="T49" fmla="*/ 207 h 478"/>
                <a:gd name="T50" fmla="*/ 19 w 388"/>
                <a:gd name="T51" fmla="*/ 269 h 478"/>
                <a:gd name="T52" fmla="*/ 11 w 388"/>
                <a:gd name="T53" fmla="*/ 327 h 478"/>
                <a:gd name="T54" fmla="*/ 20 w 388"/>
                <a:gd name="T55" fmla="*/ 381 h 478"/>
                <a:gd name="T56" fmla="*/ 12 w 388"/>
                <a:gd name="T57" fmla="*/ 418 h 478"/>
                <a:gd name="T58" fmla="*/ 36 w 388"/>
                <a:gd name="T59" fmla="*/ 436 h 478"/>
                <a:gd name="T60" fmla="*/ 39 w 388"/>
                <a:gd name="T61" fmla="*/ 475 h 478"/>
                <a:gd name="T62" fmla="*/ 124 w 388"/>
                <a:gd name="T63" fmla="*/ 448 h 478"/>
                <a:gd name="T64" fmla="*/ 180 w 388"/>
                <a:gd name="T65" fmla="*/ 443 h 478"/>
                <a:gd name="T66" fmla="*/ 247 w 388"/>
                <a:gd name="T67" fmla="*/ 422 h 478"/>
                <a:gd name="T68" fmla="*/ 311 w 388"/>
                <a:gd name="T69" fmla="*/ 414 h 478"/>
                <a:gd name="T70" fmla="*/ 34 w 388"/>
                <a:gd name="T71" fmla="*/ 163 h 478"/>
                <a:gd name="T72" fmla="*/ 57 w 388"/>
                <a:gd name="T73" fmla="*/ 149 h 478"/>
                <a:gd name="T74" fmla="*/ 141 w 388"/>
                <a:gd name="T75" fmla="*/ 406 h 478"/>
                <a:gd name="T76" fmla="*/ 126 w 388"/>
                <a:gd name="T77" fmla="*/ 424 h 478"/>
                <a:gd name="T78" fmla="*/ 193 w 388"/>
                <a:gd name="T79" fmla="*/ 379 h 478"/>
                <a:gd name="T80" fmla="*/ 45 w 388"/>
                <a:gd name="T81" fmla="*/ 264 h 478"/>
                <a:gd name="T82" fmla="*/ 42 w 388"/>
                <a:gd name="T83" fmla="*/ 303 h 478"/>
                <a:gd name="T84" fmla="*/ 38 w 388"/>
                <a:gd name="T85" fmla="*/ 312 h 478"/>
                <a:gd name="T86" fmla="*/ 70 w 388"/>
                <a:gd name="T87" fmla="*/ 314 h 478"/>
                <a:gd name="T88" fmla="*/ 156 w 388"/>
                <a:gd name="T89" fmla="*/ 243 h 478"/>
                <a:gd name="T90" fmla="*/ 140 w 388"/>
                <a:gd name="T91" fmla="*/ 253 h 478"/>
                <a:gd name="T92" fmla="*/ 91 w 388"/>
                <a:gd name="T93" fmla="*/ 245 h 478"/>
                <a:gd name="T94" fmla="*/ 91 w 388"/>
                <a:gd name="T95" fmla="*/ 245 h 478"/>
                <a:gd name="T96" fmla="*/ 87 w 388"/>
                <a:gd name="T97" fmla="*/ 199 h 4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88" h="478">
                  <a:moveTo>
                    <a:pt x="375" y="389"/>
                  </a:moveTo>
                  <a:cubicBezTo>
                    <a:pt x="359" y="382"/>
                    <a:pt x="345" y="385"/>
                    <a:pt x="330" y="388"/>
                  </a:cubicBezTo>
                  <a:cubicBezTo>
                    <a:pt x="331" y="386"/>
                    <a:pt x="333" y="384"/>
                    <a:pt x="334" y="382"/>
                  </a:cubicBezTo>
                  <a:cubicBezTo>
                    <a:pt x="339" y="376"/>
                    <a:pt x="337" y="368"/>
                    <a:pt x="332" y="365"/>
                  </a:cubicBezTo>
                  <a:cubicBezTo>
                    <a:pt x="335" y="362"/>
                    <a:pt x="339" y="359"/>
                    <a:pt x="342" y="355"/>
                  </a:cubicBezTo>
                  <a:cubicBezTo>
                    <a:pt x="348" y="350"/>
                    <a:pt x="345" y="341"/>
                    <a:pt x="339" y="339"/>
                  </a:cubicBezTo>
                  <a:cubicBezTo>
                    <a:pt x="340" y="338"/>
                    <a:pt x="342" y="337"/>
                    <a:pt x="343" y="336"/>
                  </a:cubicBezTo>
                  <a:cubicBezTo>
                    <a:pt x="353" y="328"/>
                    <a:pt x="344" y="310"/>
                    <a:pt x="332" y="318"/>
                  </a:cubicBezTo>
                  <a:cubicBezTo>
                    <a:pt x="331" y="318"/>
                    <a:pt x="330" y="319"/>
                    <a:pt x="329" y="320"/>
                  </a:cubicBezTo>
                  <a:cubicBezTo>
                    <a:pt x="330" y="319"/>
                    <a:pt x="331" y="319"/>
                    <a:pt x="332" y="318"/>
                  </a:cubicBezTo>
                  <a:cubicBezTo>
                    <a:pt x="341" y="311"/>
                    <a:pt x="329" y="296"/>
                    <a:pt x="319" y="302"/>
                  </a:cubicBezTo>
                  <a:cubicBezTo>
                    <a:pt x="314" y="305"/>
                    <a:pt x="309" y="308"/>
                    <a:pt x="304" y="311"/>
                  </a:cubicBezTo>
                  <a:cubicBezTo>
                    <a:pt x="305" y="309"/>
                    <a:pt x="306" y="308"/>
                    <a:pt x="308" y="307"/>
                  </a:cubicBezTo>
                  <a:cubicBezTo>
                    <a:pt x="312" y="302"/>
                    <a:pt x="311" y="296"/>
                    <a:pt x="307" y="293"/>
                  </a:cubicBezTo>
                  <a:cubicBezTo>
                    <a:pt x="311" y="290"/>
                    <a:pt x="315" y="288"/>
                    <a:pt x="319" y="285"/>
                  </a:cubicBezTo>
                  <a:cubicBezTo>
                    <a:pt x="327" y="278"/>
                    <a:pt x="323" y="262"/>
                    <a:pt x="311" y="266"/>
                  </a:cubicBezTo>
                  <a:cubicBezTo>
                    <a:pt x="298" y="271"/>
                    <a:pt x="286" y="276"/>
                    <a:pt x="274" y="282"/>
                  </a:cubicBezTo>
                  <a:cubicBezTo>
                    <a:pt x="290" y="269"/>
                    <a:pt x="305" y="256"/>
                    <a:pt x="321" y="243"/>
                  </a:cubicBezTo>
                  <a:cubicBezTo>
                    <a:pt x="328" y="237"/>
                    <a:pt x="322" y="228"/>
                    <a:pt x="315" y="227"/>
                  </a:cubicBezTo>
                  <a:cubicBezTo>
                    <a:pt x="319" y="224"/>
                    <a:pt x="323" y="221"/>
                    <a:pt x="327" y="218"/>
                  </a:cubicBezTo>
                  <a:cubicBezTo>
                    <a:pt x="335" y="212"/>
                    <a:pt x="331" y="195"/>
                    <a:pt x="319" y="200"/>
                  </a:cubicBezTo>
                  <a:cubicBezTo>
                    <a:pt x="306" y="204"/>
                    <a:pt x="293" y="210"/>
                    <a:pt x="281" y="217"/>
                  </a:cubicBezTo>
                  <a:cubicBezTo>
                    <a:pt x="293" y="208"/>
                    <a:pt x="304" y="199"/>
                    <a:pt x="315" y="190"/>
                  </a:cubicBezTo>
                  <a:cubicBezTo>
                    <a:pt x="325" y="182"/>
                    <a:pt x="313" y="170"/>
                    <a:pt x="303" y="174"/>
                  </a:cubicBezTo>
                  <a:cubicBezTo>
                    <a:pt x="243" y="199"/>
                    <a:pt x="196" y="246"/>
                    <a:pt x="146" y="286"/>
                  </a:cubicBezTo>
                  <a:cubicBezTo>
                    <a:pt x="114" y="312"/>
                    <a:pt x="80" y="338"/>
                    <a:pt x="50" y="369"/>
                  </a:cubicBezTo>
                  <a:cubicBezTo>
                    <a:pt x="75" y="335"/>
                    <a:pt x="112" y="307"/>
                    <a:pt x="142" y="282"/>
                  </a:cubicBezTo>
                  <a:cubicBezTo>
                    <a:pt x="151" y="273"/>
                    <a:pt x="161" y="265"/>
                    <a:pt x="171" y="257"/>
                  </a:cubicBezTo>
                  <a:cubicBezTo>
                    <a:pt x="217" y="223"/>
                    <a:pt x="267" y="194"/>
                    <a:pt x="313" y="159"/>
                  </a:cubicBezTo>
                  <a:cubicBezTo>
                    <a:pt x="324" y="152"/>
                    <a:pt x="315" y="137"/>
                    <a:pt x="303" y="142"/>
                  </a:cubicBezTo>
                  <a:cubicBezTo>
                    <a:pt x="301" y="143"/>
                    <a:pt x="299" y="144"/>
                    <a:pt x="297" y="145"/>
                  </a:cubicBezTo>
                  <a:cubicBezTo>
                    <a:pt x="301" y="142"/>
                    <a:pt x="306" y="139"/>
                    <a:pt x="311" y="135"/>
                  </a:cubicBezTo>
                  <a:cubicBezTo>
                    <a:pt x="319" y="129"/>
                    <a:pt x="314" y="113"/>
                    <a:pt x="303" y="117"/>
                  </a:cubicBezTo>
                  <a:cubicBezTo>
                    <a:pt x="291" y="121"/>
                    <a:pt x="279" y="127"/>
                    <a:pt x="268" y="132"/>
                  </a:cubicBezTo>
                  <a:cubicBezTo>
                    <a:pt x="278" y="124"/>
                    <a:pt x="289" y="116"/>
                    <a:pt x="300" y="108"/>
                  </a:cubicBezTo>
                  <a:cubicBezTo>
                    <a:pt x="310" y="101"/>
                    <a:pt x="301" y="86"/>
                    <a:pt x="290" y="92"/>
                  </a:cubicBezTo>
                  <a:cubicBezTo>
                    <a:pt x="273" y="100"/>
                    <a:pt x="256" y="110"/>
                    <a:pt x="239" y="119"/>
                  </a:cubicBezTo>
                  <a:cubicBezTo>
                    <a:pt x="260" y="103"/>
                    <a:pt x="280" y="86"/>
                    <a:pt x="299" y="67"/>
                  </a:cubicBezTo>
                  <a:cubicBezTo>
                    <a:pt x="307" y="59"/>
                    <a:pt x="297" y="47"/>
                    <a:pt x="287" y="52"/>
                  </a:cubicBezTo>
                  <a:cubicBezTo>
                    <a:pt x="267" y="62"/>
                    <a:pt x="247" y="75"/>
                    <a:pt x="229" y="88"/>
                  </a:cubicBezTo>
                  <a:cubicBezTo>
                    <a:pt x="247" y="72"/>
                    <a:pt x="265" y="56"/>
                    <a:pt x="284" y="42"/>
                  </a:cubicBezTo>
                  <a:cubicBezTo>
                    <a:pt x="294" y="34"/>
                    <a:pt x="284" y="17"/>
                    <a:pt x="274" y="25"/>
                  </a:cubicBezTo>
                  <a:cubicBezTo>
                    <a:pt x="217" y="68"/>
                    <a:pt x="163" y="116"/>
                    <a:pt x="105" y="157"/>
                  </a:cubicBezTo>
                  <a:cubicBezTo>
                    <a:pt x="90" y="167"/>
                    <a:pt x="74" y="178"/>
                    <a:pt x="59" y="191"/>
                  </a:cubicBezTo>
                  <a:cubicBezTo>
                    <a:pt x="56" y="192"/>
                    <a:pt x="53" y="193"/>
                    <a:pt x="50" y="194"/>
                  </a:cubicBezTo>
                  <a:cubicBezTo>
                    <a:pt x="55" y="184"/>
                    <a:pt x="61" y="173"/>
                    <a:pt x="69" y="164"/>
                  </a:cubicBezTo>
                  <a:cubicBezTo>
                    <a:pt x="85" y="153"/>
                    <a:pt x="101" y="139"/>
                    <a:pt x="115" y="127"/>
                  </a:cubicBezTo>
                  <a:cubicBezTo>
                    <a:pt x="132" y="113"/>
                    <a:pt x="150" y="100"/>
                    <a:pt x="167" y="86"/>
                  </a:cubicBezTo>
                  <a:cubicBezTo>
                    <a:pt x="196" y="67"/>
                    <a:pt x="226" y="48"/>
                    <a:pt x="251" y="24"/>
                  </a:cubicBezTo>
                  <a:cubicBezTo>
                    <a:pt x="259" y="17"/>
                    <a:pt x="248" y="2"/>
                    <a:pt x="239" y="9"/>
                  </a:cubicBezTo>
                  <a:cubicBezTo>
                    <a:pt x="226" y="19"/>
                    <a:pt x="212" y="29"/>
                    <a:pt x="198" y="39"/>
                  </a:cubicBezTo>
                  <a:cubicBezTo>
                    <a:pt x="205" y="33"/>
                    <a:pt x="211" y="28"/>
                    <a:pt x="217" y="22"/>
                  </a:cubicBezTo>
                  <a:cubicBezTo>
                    <a:pt x="225" y="14"/>
                    <a:pt x="214" y="0"/>
                    <a:pt x="204" y="6"/>
                  </a:cubicBezTo>
                  <a:cubicBezTo>
                    <a:pt x="196" y="10"/>
                    <a:pt x="188" y="15"/>
                    <a:pt x="180" y="20"/>
                  </a:cubicBezTo>
                  <a:cubicBezTo>
                    <a:pt x="181" y="12"/>
                    <a:pt x="173" y="2"/>
                    <a:pt x="164" y="8"/>
                  </a:cubicBezTo>
                  <a:cubicBezTo>
                    <a:pt x="126" y="31"/>
                    <a:pt x="83" y="56"/>
                    <a:pt x="50" y="90"/>
                  </a:cubicBezTo>
                  <a:cubicBezTo>
                    <a:pt x="49" y="90"/>
                    <a:pt x="48" y="91"/>
                    <a:pt x="47" y="92"/>
                  </a:cubicBezTo>
                  <a:cubicBezTo>
                    <a:pt x="61" y="72"/>
                    <a:pt x="84" y="57"/>
                    <a:pt x="100" y="41"/>
                  </a:cubicBezTo>
                  <a:cubicBezTo>
                    <a:pt x="110" y="31"/>
                    <a:pt x="95" y="16"/>
                    <a:pt x="85" y="26"/>
                  </a:cubicBezTo>
                  <a:cubicBezTo>
                    <a:pt x="81" y="28"/>
                    <a:pt x="78" y="31"/>
                    <a:pt x="75" y="34"/>
                  </a:cubicBezTo>
                  <a:cubicBezTo>
                    <a:pt x="76" y="33"/>
                    <a:pt x="77" y="31"/>
                    <a:pt x="78" y="30"/>
                  </a:cubicBezTo>
                  <a:cubicBezTo>
                    <a:pt x="87" y="21"/>
                    <a:pt x="74" y="7"/>
                    <a:pt x="65" y="14"/>
                  </a:cubicBezTo>
                  <a:cubicBezTo>
                    <a:pt x="64" y="6"/>
                    <a:pt x="52" y="1"/>
                    <a:pt x="46" y="10"/>
                  </a:cubicBezTo>
                  <a:cubicBezTo>
                    <a:pt x="40" y="20"/>
                    <a:pt x="35" y="30"/>
                    <a:pt x="32" y="41"/>
                  </a:cubicBezTo>
                  <a:cubicBezTo>
                    <a:pt x="31" y="45"/>
                    <a:pt x="32" y="48"/>
                    <a:pt x="34" y="51"/>
                  </a:cubicBezTo>
                  <a:cubicBezTo>
                    <a:pt x="27" y="61"/>
                    <a:pt x="20" y="71"/>
                    <a:pt x="14" y="81"/>
                  </a:cubicBezTo>
                  <a:cubicBezTo>
                    <a:pt x="10" y="87"/>
                    <a:pt x="13" y="94"/>
                    <a:pt x="18" y="96"/>
                  </a:cubicBezTo>
                  <a:cubicBezTo>
                    <a:pt x="16" y="102"/>
                    <a:pt x="14" y="107"/>
                    <a:pt x="12" y="113"/>
                  </a:cubicBezTo>
                  <a:cubicBezTo>
                    <a:pt x="11" y="120"/>
                    <a:pt x="15" y="125"/>
                    <a:pt x="21" y="126"/>
                  </a:cubicBezTo>
                  <a:cubicBezTo>
                    <a:pt x="18" y="131"/>
                    <a:pt x="16" y="135"/>
                    <a:pt x="14" y="140"/>
                  </a:cubicBezTo>
                  <a:cubicBezTo>
                    <a:pt x="11" y="145"/>
                    <a:pt x="13" y="150"/>
                    <a:pt x="16" y="154"/>
                  </a:cubicBezTo>
                  <a:cubicBezTo>
                    <a:pt x="12" y="160"/>
                    <a:pt x="7" y="168"/>
                    <a:pt x="4" y="175"/>
                  </a:cubicBezTo>
                  <a:cubicBezTo>
                    <a:pt x="0" y="183"/>
                    <a:pt x="6" y="191"/>
                    <a:pt x="15" y="189"/>
                  </a:cubicBezTo>
                  <a:cubicBezTo>
                    <a:pt x="21" y="188"/>
                    <a:pt x="27" y="186"/>
                    <a:pt x="33" y="184"/>
                  </a:cubicBezTo>
                  <a:cubicBezTo>
                    <a:pt x="30" y="191"/>
                    <a:pt x="28" y="199"/>
                    <a:pt x="27" y="207"/>
                  </a:cubicBezTo>
                  <a:cubicBezTo>
                    <a:pt x="26" y="212"/>
                    <a:pt x="29" y="217"/>
                    <a:pt x="33" y="218"/>
                  </a:cubicBezTo>
                  <a:cubicBezTo>
                    <a:pt x="23" y="231"/>
                    <a:pt x="17" y="246"/>
                    <a:pt x="16" y="263"/>
                  </a:cubicBezTo>
                  <a:cubicBezTo>
                    <a:pt x="16" y="265"/>
                    <a:pt x="17" y="267"/>
                    <a:pt x="19" y="269"/>
                  </a:cubicBezTo>
                  <a:cubicBezTo>
                    <a:pt x="12" y="281"/>
                    <a:pt x="8" y="294"/>
                    <a:pt x="8" y="308"/>
                  </a:cubicBezTo>
                  <a:cubicBezTo>
                    <a:pt x="8" y="312"/>
                    <a:pt x="11" y="316"/>
                    <a:pt x="14" y="317"/>
                  </a:cubicBezTo>
                  <a:cubicBezTo>
                    <a:pt x="13" y="320"/>
                    <a:pt x="12" y="323"/>
                    <a:pt x="11" y="327"/>
                  </a:cubicBezTo>
                  <a:cubicBezTo>
                    <a:pt x="9" y="333"/>
                    <a:pt x="13" y="338"/>
                    <a:pt x="19" y="339"/>
                  </a:cubicBezTo>
                  <a:cubicBezTo>
                    <a:pt x="13" y="349"/>
                    <a:pt x="9" y="359"/>
                    <a:pt x="5" y="369"/>
                  </a:cubicBezTo>
                  <a:cubicBezTo>
                    <a:pt x="3" y="377"/>
                    <a:pt x="13" y="386"/>
                    <a:pt x="20" y="381"/>
                  </a:cubicBezTo>
                  <a:cubicBezTo>
                    <a:pt x="16" y="388"/>
                    <a:pt x="13" y="396"/>
                    <a:pt x="11" y="404"/>
                  </a:cubicBezTo>
                  <a:cubicBezTo>
                    <a:pt x="9" y="408"/>
                    <a:pt x="11" y="412"/>
                    <a:pt x="14" y="414"/>
                  </a:cubicBezTo>
                  <a:cubicBezTo>
                    <a:pt x="13" y="415"/>
                    <a:pt x="12" y="416"/>
                    <a:pt x="12" y="418"/>
                  </a:cubicBezTo>
                  <a:cubicBezTo>
                    <a:pt x="7" y="425"/>
                    <a:pt x="15" y="435"/>
                    <a:pt x="23" y="432"/>
                  </a:cubicBezTo>
                  <a:cubicBezTo>
                    <a:pt x="29" y="430"/>
                    <a:pt x="35" y="428"/>
                    <a:pt x="41" y="426"/>
                  </a:cubicBezTo>
                  <a:cubicBezTo>
                    <a:pt x="39" y="429"/>
                    <a:pt x="37" y="433"/>
                    <a:pt x="36" y="436"/>
                  </a:cubicBezTo>
                  <a:cubicBezTo>
                    <a:pt x="34" y="440"/>
                    <a:pt x="34" y="445"/>
                    <a:pt x="36" y="447"/>
                  </a:cubicBezTo>
                  <a:cubicBezTo>
                    <a:pt x="33" y="452"/>
                    <a:pt x="30" y="456"/>
                    <a:pt x="28" y="460"/>
                  </a:cubicBezTo>
                  <a:cubicBezTo>
                    <a:pt x="23" y="468"/>
                    <a:pt x="31" y="478"/>
                    <a:pt x="39" y="475"/>
                  </a:cubicBezTo>
                  <a:cubicBezTo>
                    <a:pt x="52" y="471"/>
                    <a:pt x="65" y="465"/>
                    <a:pt x="76" y="457"/>
                  </a:cubicBezTo>
                  <a:cubicBezTo>
                    <a:pt x="76" y="464"/>
                    <a:pt x="85" y="470"/>
                    <a:pt x="92" y="466"/>
                  </a:cubicBezTo>
                  <a:cubicBezTo>
                    <a:pt x="103" y="460"/>
                    <a:pt x="114" y="454"/>
                    <a:pt x="124" y="448"/>
                  </a:cubicBezTo>
                  <a:cubicBezTo>
                    <a:pt x="126" y="450"/>
                    <a:pt x="129" y="452"/>
                    <a:pt x="132" y="452"/>
                  </a:cubicBezTo>
                  <a:cubicBezTo>
                    <a:pt x="146" y="450"/>
                    <a:pt x="158" y="446"/>
                    <a:pt x="170" y="441"/>
                  </a:cubicBezTo>
                  <a:cubicBezTo>
                    <a:pt x="173" y="443"/>
                    <a:pt x="176" y="444"/>
                    <a:pt x="180" y="443"/>
                  </a:cubicBezTo>
                  <a:cubicBezTo>
                    <a:pt x="195" y="439"/>
                    <a:pt x="209" y="433"/>
                    <a:pt x="222" y="425"/>
                  </a:cubicBezTo>
                  <a:cubicBezTo>
                    <a:pt x="225" y="430"/>
                    <a:pt x="231" y="432"/>
                    <a:pt x="236" y="429"/>
                  </a:cubicBezTo>
                  <a:cubicBezTo>
                    <a:pt x="240" y="427"/>
                    <a:pt x="244" y="424"/>
                    <a:pt x="247" y="422"/>
                  </a:cubicBezTo>
                  <a:cubicBezTo>
                    <a:pt x="249" y="428"/>
                    <a:pt x="255" y="432"/>
                    <a:pt x="260" y="430"/>
                  </a:cubicBezTo>
                  <a:cubicBezTo>
                    <a:pt x="275" y="425"/>
                    <a:pt x="287" y="417"/>
                    <a:pt x="299" y="408"/>
                  </a:cubicBezTo>
                  <a:cubicBezTo>
                    <a:pt x="301" y="412"/>
                    <a:pt x="306" y="415"/>
                    <a:pt x="311" y="414"/>
                  </a:cubicBezTo>
                  <a:cubicBezTo>
                    <a:pt x="331" y="411"/>
                    <a:pt x="350" y="401"/>
                    <a:pt x="369" y="409"/>
                  </a:cubicBezTo>
                  <a:cubicBezTo>
                    <a:pt x="382" y="414"/>
                    <a:pt x="388" y="393"/>
                    <a:pt x="375" y="389"/>
                  </a:cubicBezTo>
                  <a:close/>
                  <a:moveTo>
                    <a:pt x="34" y="163"/>
                  </a:moveTo>
                  <a:cubicBezTo>
                    <a:pt x="37" y="158"/>
                    <a:pt x="40" y="154"/>
                    <a:pt x="43" y="150"/>
                  </a:cubicBezTo>
                  <a:cubicBezTo>
                    <a:pt x="50" y="147"/>
                    <a:pt x="58" y="144"/>
                    <a:pt x="65" y="141"/>
                  </a:cubicBezTo>
                  <a:cubicBezTo>
                    <a:pt x="62" y="143"/>
                    <a:pt x="59" y="146"/>
                    <a:pt x="57" y="149"/>
                  </a:cubicBezTo>
                  <a:cubicBezTo>
                    <a:pt x="49" y="154"/>
                    <a:pt x="42" y="159"/>
                    <a:pt x="34" y="163"/>
                  </a:cubicBezTo>
                  <a:close/>
                  <a:moveTo>
                    <a:pt x="126" y="424"/>
                  </a:moveTo>
                  <a:cubicBezTo>
                    <a:pt x="131" y="418"/>
                    <a:pt x="136" y="412"/>
                    <a:pt x="141" y="406"/>
                  </a:cubicBezTo>
                  <a:cubicBezTo>
                    <a:pt x="142" y="406"/>
                    <a:pt x="142" y="406"/>
                    <a:pt x="142" y="405"/>
                  </a:cubicBezTo>
                  <a:cubicBezTo>
                    <a:pt x="139" y="410"/>
                    <a:pt x="136" y="414"/>
                    <a:pt x="133" y="419"/>
                  </a:cubicBezTo>
                  <a:cubicBezTo>
                    <a:pt x="131" y="421"/>
                    <a:pt x="128" y="422"/>
                    <a:pt x="126" y="424"/>
                  </a:cubicBezTo>
                  <a:close/>
                  <a:moveTo>
                    <a:pt x="207" y="365"/>
                  </a:moveTo>
                  <a:cubicBezTo>
                    <a:pt x="222" y="352"/>
                    <a:pt x="238" y="338"/>
                    <a:pt x="255" y="328"/>
                  </a:cubicBezTo>
                  <a:cubicBezTo>
                    <a:pt x="235" y="346"/>
                    <a:pt x="214" y="363"/>
                    <a:pt x="193" y="379"/>
                  </a:cubicBezTo>
                  <a:cubicBezTo>
                    <a:pt x="198" y="374"/>
                    <a:pt x="202" y="369"/>
                    <a:pt x="207" y="365"/>
                  </a:cubicBezTo>
                  <a:close/>
                  <a:moveTo>
                    <a:pt x="43" y="265"/>
                  </a:moveTo>
                  <a:cubicBezTo>
                    <a:pt x="44" y="265"/>
                    <a:pt x="45" y="265"/>
                    <a:pt x="45" y="264"/>
                  </a:cubicBezTo>
                  <a:cubicBezTo>
                    <a:pt x="42" y="268"/>
                    <a:pt x="40" y="271"/>
                    <a:pt x="37" y="275"/>
                  </a:cubicBezTo>
                  <a:cubicBezTo>
                    <a:pt x="39" y="272"/>
                    <a:pt x="41" y="269"/>
                    <a:pt x="43" y="265"/>
                  </a:cubicBezTo>
                  <a:close/>
                  <a:moveTo>
                    <a:pt x="42" y="303"/>
                  </a:moveTo>
                  <a:cubicBezTo>
                    <a:pt x="45" y="301"/>
                    <a:pt x="48" y="299"/>
                    <a:pt x="51" y="297"/>
                  </a:cubicBezTo>
                  <a:cubicBezTo>
                    <a:pt x="47" y="302"/>
                    <a:pt x="42" y="307"/>
                    <a:pt x="38" y="312"/>
                  </a:cubicBezTo>
                  <a:cubicBezTo>
                    <a:pt x="38" y="312"/>
                    <a:pt x="38" y="312"/>
                    <a:pt x="38" y="312"/>
                  </a:cubicBezTo>
                  <a:cubicBezTo>
                    <a:pt x="39" y="309"/>
                    <a:pt x="41" y="306"/>
                    <a:pt x="42" y="303"/>
                  </a:cubicBezTo>
                  <a:close/>
                  <a:moveTo>
                    <a:pt x="51" y="327"/>
                  </a:moveTo>
                  <a:cubicBezTo>
                    <a:pt x="58" y="323"/>
                    <a:pt x="64" y="319"/>
                    <a:pt x="70" y="314"/>
                  </a:cubicBezTo>
                  <a:cubicBezTo>
                    <a:pt x="62" y="322"/>
                    <a:pt x="53" y="330"/>
                    <a:pt x="43" y="337"/>
                  </a:cubicBezTo>
                  <a:cubicBezTo>
                    <a:pt x="46" y="334"/>
                    <a:pt x="48" y="331"/>
                    <a:pt x="51" y="327"/>
                  </a:cubicBezTo>
                  <a:close/>
                  <a:moveTo>
                    <a:pt x="156" y="243"/>
                  </a:moveTo>
                  <a:cubicBezTo>
                    <a:pt x="154" y="244"/>
                    <a:pt x="152" y="246"/>
                    <a:pt x="150" y="247"/>
                  </a:cubicBezTo>
                  <a:cubicBezTo>
                    <a:pt x="135" y="258"/>
                    <a:pt x="120" y="270"/>
                    <a:pt x="106" y="283"/>
                  </a:cubicBezTo>
                  <a:cubicBezTo>
                    <a:pt x="117" y="272"/>
                    <a:pt x="128" y="261"/>
                    <a:pt x="140" y="253"/>
                  </a:cubicBezTo>
                  <a:cubicBezTo>
                    <a:pt x="151" y="244"/>
                    <a:pt x="162" y="236"/>
                    <a:pt x="173" y="228"/>
                  </a:cubicBezTo>
                  <a:cubicBezTo>
                    <a:pt x="168" y="233"/>
                    <a:pt x="162" y="238"/>
                    <a:pt x="156" y="243"/>
                  </a:cubicBezTo>
                  <a:close/>
                  <a:moveTo>
                    <a:pt x="91" y="245"/>
                  </a:moveTo>
                  <a:cubicBezTo>
                    <a:pt x="109" y="229"/>
                    <a:pt x="128" y="214"/>
                    <a:pt x="146" y="201"/>
                  </a:cubicBezTo>
                  <a:cubicBezTo>
                    <a:pt x="152" y="196"/>
                    <a:pt x="159" y="192"/>
                    <a:pt x="165" y="188"/>
                  </a:cubicBezTo>
                  <a:cubicBezTo>
                    <a:pt x="140" y="207"/>
                    <a:pt x="116" y="226"/>
                    <a:pt x="91" y="245"/>
                  </a:cubicBezTo>
                  <a:close/>
                  <a:moveTo>
                    <a:pt x="44" y="236"/>
                  </a:moveTo>
                  <a:cubicBezTo>
                    <a:pt x="49" y="226"/>
                    <a:pt x="57" y="217"/>
                    <a:pt x="67" y="209"/>
                  </a:cubicBezTo>
                  <a:cubicBezTo>
                    <a:pt x="74" y="206"/>
                    <a:pt x="80" y="203"/>
                    <a:pt x="87" y="199"/>
                  </a:cubicBezTo>
                  <a:cubicBezTo>
                    <a:pt x="72" y="210"/>
                    <a:pt x="57" y="222"/>
                    <a:pt x="44" y="236"/>
                  </a:cubicBezTo>
                  <a:close/>
                </a:path>
              </a:pathLst>
            </a:custGeom>
            <a:solidFill>
              <a:srgbClr val="9ADD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  <p:sp>
          <p:nvSpPr>
            <p:cNvPr id="9" name="Freeform 25"/>
            <p:cNvSpPr/>
            <p:nvPr/>
          </p:nvSpPr>
          <p:spPr bwMode="auto">
            <a:xfrm>
              <a:off x="10004348" y="2027764"/>
              <a:ext cx="1132973" cy="477260"/>
            </a:xfrm>
            <a:custGeom>
              <a:avLst/>
              <a:gdLst>
                <a:gd name="T0" fmla="*/ 220 w 231"/>
                <a:gd name="T1" fmla="*/ 50 h 97"/>
                <a:gd name="T2" fmla="*/ 173 w 231"/>
                <a:gd name="T3" fmla="*/ 45 h 97"/>
                <a:gd name="T4" fmla="*/ 175 w 231"/>
                <a:gd name="T5" fmla="*/ 37 h 97"/>
                <a:gd name="T6" fmla="*/ 170 w 231"/>
                <a:gd name="T7" fmla="*/ 26 h 97"/>
                <a:gd name="T8" fmla="*/ 175 w 231"/>
                <a:gd name="T9" fmla="*/ 13 h 97"/>
                <a:gd name="T10" fmla="*/ 162 w 231"/>
                <a:gd name="T11" fmla="*/ 3 h 97"/>
                <a:gd name="T12" fmla="*/ 149 w 231"/>
                <a:gd name="T13" fmla="*/ 11 h 97"/>
                <a:gd name="T14" fmla="*/ 141 w 231"/>
                <a:gd name="T15" fmla="*/ 11 h 97"/>
                <a:gd name="T16" fmla="*/ 129 w 231"/>
                <a:gd name="T17" fmla="*/ 18 h 97"/>
                <a:gd name="T18" fmla="*/ 127 w 231"/>
                <a:gd name="T19" fmla="*/ 18 h 97"/>
                <a:gd name="T20" fmla="*/ 111 w 231"/>
                <a:gd name="T21" fmla="*/ 24 h 97"/>
                <a:gd name="T22" fmla="*/ 114 w 231"/>
                <a:gd name="T23" fmla="*/ 22 h 97"/>
                <a:gd name="T24" fmla="*/ 105 w 231"/>
                <a:gd name="T25" fmla="*/ 8 h 97"/>
                <a:gd name="T26" fmla="*/ 78 w 231"/>
                <a:gd name="T27" fmla="*/ 20 h 97"/>
                <a:gd name="T28" fmla="*/ 71 w 231"/>
                <a:gd name="T29" fmla="*/ 19 h 97"/>
                <a:gd name="T30" fmla="*/ 49 w 231"/>
                <a:gd name="T31" fmla="*/ 27 h 97"/>
                <a:gd name="T32" fmla="*/ 51 w 231"/>
                <a:gd name="T33" fmla="*/ 25 h 97"/>
                <a:gd name="T34" fmla="*/ 52 w 231"/>
                <a:gd name="T35" fmla="*/ 24 h 97"/>
                <a:gd name="T36" fmla="*/ 54 w 231"/>
                <a:gd name="T37" fmla="*/ 21 h 97"/>
                <a:gd name="T38" fmla="*/ 58 w 231"/>
                <a:gd name="T39" fmla="*/ 17 h 97"/>
                <a:gd name="T40" fmla="*/ 50 w 231"/>
                <a:gd name="T41" fmla="*/ 7 h 97"/>
                <a:gd name="T42" fmla="*/ 4 w 231"/>
                <a:gd name="T43" fmla="*/ 32 h 97"/>
                <a:gd name="T44" fmla="*/ 7 w 231"/>
                <a:gd name="T45" fmla="*/ 44 h 97"/>
                <a:gd name="T46" fmla="*/ 10 w 231"/>
                <a:gd name="T47" fmla="*/ 55 h 97"/>
                <a:gd name="T48" fmla="*/ 2 w 231"/>
                <a:gd name="T49" fmla="*/ 68 h 97"/>
                <a:gd name="T50" fmla="*/ 6 w 231"/>
                <a:gd name="T51" fmla="*/ 80 h 97"/>
                <a:gd name="T52" fmla="*/ 14 w 231"/>
                <a:gd name="T53" fmla="*/ 91 h 97"/>
                <a:gd name="T54" fmla="*/ 29 w 231"/>
                <a:gd name="T55" fmla="*/ 90 h 97"/>
                <a:gd name="T56" fmla="*/ 33 w 231"/>
                <a:gd name="T57" fmla="*/ 94 h 97"/>
                <a:gd name="T58" fmla="*/ 79 w 231"/>
                <a:gd name="T59" fmla="*/ 85 h 97"/>
                <a:gd name="T60" fmla="*/ 89 w 231"/>
                <a:gd name="T61" fmla="*/ 89 h 97"/>
                <a:gd name="T62" fmla="*/ 125 w 231"/>
                <a:gd name="T63" fmla="*/ 75 h 97"/>
                <a:gd name="T64" fmla="*/ 152 w 231"/>
                <a:gd name="T65" fmla="*/ 68 h 97"/>
                <a:gd name="T66" fmla="*/ 165 w 231"/>
                <a:gd name="T67" fmla="*/ 68 h 97"/>
                <a:gd name="T68" fmla="*/ 220 w 231"/>
                <a:gd name="T69" fmla="*/ 67 h 97"/>
                <a:gd name="T70" fmla="*/ 220 w 231"/>
                <a:gd name="T71" fmla="*/ 50 h 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231" h="97">
                  <a:moveTo>
                    <a:pt x="220" y="50"/>
                  </a:moveTo>
                  <a:cubicBezTo>
                    <a:pt x="202" y="50"/>
                    <a:pt x="187" y="43"/>
                    <a:pt x="173" y="45"/>
                  </a:cubicBezTo>
                  <a:cubicBezTo>
                    <a:pt x="174" y="42"/>
                    <a:pt x="174" y="40"/>
                    <a:pt x="175" y="37"/>
                  </a:cubicBezTo>
                  <a:cubicBezTo>
                    <a:pt x="177" y="32"/>
                    <a:pt x="174" y="28"/>
                    <a:pt x="170" y="26"/>
                  </a:cubicBezTo>
                  <a:cubicBezTo>
                    <a:pt x="172" y="22"/>
                    <a:pt x="174" y="18"/>
                    <a:pt x="175" y="13"/>
                  </a:cubicBezTo>
                  <a:cubicBezTo>
                    <a:pt x="177" y="5"/>
                    <a:pt x="169" y="0"/>
                    <a:pt x="162" y="3"/>
                  </a:cubicBezTo>
                  <a:cubicBezTo>
                    <a:pt x="158" y="5"/>
                    <a:pt x="153" y="8"/>
                    <a:pt x="149" y="11"/>
                  </a:cubicBezTo>
                  <a:cubicBezTo>
                    <a:pt x="146" y="10"/>
                    <a:pt x="144" y="9"/>
                    <a:pt x="141" y="11"/>
                  </a:cubicBezTo>
                  <a:cubicBezTo>
                    <a:pt x="137" y="13"/>
                    <a:pt x="133" y="16"/>
                    <a:pt x="129" y="18"/>
                  </a:cubicBezTo>
                  <a:cubicBezTo>
                    <a:pt x="129" y="18"/>
                    <a:pt x="128" y="18"/>
                    <a:pt x="127" y="18"/>
                  </a:cubicBezTo>
                  <a:cubicBezTo>
                    <a:pt x="122" y="20"/>
                    <a:pt x="116" y="22"/>
                    <a:pt x="111" y="24"/>
                  </a:cubicBezTo>
                  <a:cubicBezTo>
                    <a:pt x="112" y="23"/>
                    <a:pt x="113" y="23"/>
                    <a:pt x="114" y="22"/>
                  </a:cubicBezTo>
                  <a:cubicBezTo>
                    <a:pt x="120" y="17"/>
                    <a:pt x="113" y="5"/>
                    <a:pt x="105" y="8"/>
                  </a:cubicBezTo>
                  <a:cubicBezTo>
                    <a:pt x="97" y="12"/>
                    <a:pt x="87" y="15"/>
                    <a:pt x="78" y="20"/>
                  </a:cubicBezTo>
                  <a:cubicBezTo>
                    <a:pt x="76" y="18"/>
                    <a:pt x="74" y="18"/>
                    <a:pt x="71" y="19"/>
                  </a:cubicBezTo>
                  <a:cubicBezTo>
                    <a:pt x="63" y="21"/>
                    <a:pt x="56" y="24"/>
                    <a:pt x="49" y="27"/>
                  </a:cubicBezTo>
                  <a:cubicBezTo>
                    <a:pt x="50" y="26"/>
                    <a:pt x="50" y="26"/>
                    <a:pt x="51" y="25"/>
                  </a:cubicBezTo>
                  <a:cubicBezTo>
                    <a:pt x="52" y="24"/>
                    <a:pt x="52" y="24"/>
                    <a:pt x="52" y="24"/>
                  </a:cubicBezTo>
                  <a:cubicBezTo>
                    <a:pt x="53" y="23"/>
                    <a:pt x="53" y="22"/>
                    <a:pt x="54" y="21"/>
                  </a:cubicBezTo>
                  <a:cubicBezTo>
                    <a:pt x="55" y="20"/>
                    <a:pt x="56" y="18"/>
                    <a:pt x="58" y="17"/>
                  </a:cubicBezTo>
                  <a:cubicBezTo>
                    <a:pt x="61" y="11"/>
                    <a:pt x="55" y="6"/>
                    <a:pt x="50" y="7"/>
                  </a:cubicBezTo>
                  <a:cubicBezTo>
                    <a:pt x="32" y="10"/>
                    <a:pt x="16" y="18"/>
                    <a:pt x="4" y="32"/>
                  </a:cubicBezTo>
                  <a:cubicBezTo>
                    <a:pt x="0" y="37"/>
                    <a:pt x="2" y="43"/>
                    <a:pt x="7" y="44"/>
                  </a:cubicBezTo>
                  <a:cubicBezTo>
                    <a:pt x="6" y="48"/>
                    <a:pt x="7" y="53"/>
                    <a:pt x="10" y="55"/>
                  </a:cubicBezTo>
                  <a:cubicBezTo>
                    <a:pt x="7" y="59"/>
                    <a:pt x="4" y="63"/>
                    <a:pt x="2" y="68"/>
                  </a:cubicBezTo>
                  <a:cubicBezTo>
                    <a:pt x="0" y="72"/>
                    <a:pt x="2" y="79"/>
                    <a:pt x="6" y="80"/>
                  </a:cubicBezTo>
                  <a:cubicBezTo>
                    <a:pt x="5" y="85"/>
                    <a:pt x="8" y="91"/>
                    <a:pt x="14" y="91"/>
                  </a:cubicBezTo>
                  <a:cubicBezTo>
                    <a:pt x="19" y="91"/>
                    <a:pt x="24" y="91"/>
                    <a:pt x="29" y="90"/>
                  </a:cubicBezTo>
                  <a:cubicBezTo>
                    <a:pt x="30" y="92"/>
                    <a:pt x="31" y="93"/>
                    <a:pt x="33" y="94"/>
                  </a:cubicBezTo>
                  <a:cubicBezTo>
                    <a:pt x="49" y="97"/>
                    <a:pt x="65" y="92"/>
                    <a:pt x="79" y="85"/>
                  </a:cubicBezTo>
                  <a:cubicBezTo>
                    <a:pt x="81" y="88"/>
                    <a:pt x="85" y="89"/>
                    <a:pt x="89" y="89"/>
                  </a:cubicBezTo>
                  <a:cubicBezTo>
                    <a:pt x="101" y="87"/>
                    <a:pt x="114" y="82"/>
                    <a:pt x="125" y="75"/>
                  </a:cubicBezTo>
                  <a:cubicBezTo>
                    <a:pt x="132" y="82"/>
                    <a:pt x="143" y="77"/>
                    <a:pt x="152" y="68"/>
                  </a:cubicBezTo>
                  <a:cubicBezTo>
                    <a:pt x="155" y="71"/>
                    <a:pt x="161" y="71"/>
                    <a:pt x="165" y="68"/>
                  </a:cubicBezTo>
                  <a:cubicBezTo>
                    <a:pt x="179" y="56"/>
                    <a:pt x="202" y="69"/>
                    <a:pt x="220" y="67"/>
                  </a:cubicBezTo>
                  <a:cubicBezTo>
                    <a:pt x="230" y="66"/>
                    <a:pt x="231" y="50"/>
                    <a:pt x="220" y="5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  <p:sp>
          <p:nvSpPr>
            <p:cNvPr id="20" name="Freeform 36"/>
            <p:cNvSpPr>
              <a:spLocks noEditPoints="1"/>
            </p:cNvSpPr>
            <p:nvPr/>
          </p:nvSpPr>
          <p:spPr bwMode="auto">
            <a:xfrm>
              <a:off x="9404662" y="1758008"/>
              <a:ext cx="2106169" cy="2382149"/>
            </a:xfrm>
            <a:custGeom>
              <a:avLst/>
              <a:gdLst>
                <a:gd name="T0" fmla="*/ 402 w 429"/>
                <a:gd name="T1" fmla="*/ 229 h 485"/>
                <a:gd name="T2" fmla="*/ 359 w 429"/>
                <a:gd name="T3" fmla="*/ 5 h 485"/>
                <a:gd name="T4" fmla="*/ 117 w 429"/>
                <a:gd name="T5" fmla="*/ 26 h 485"/>
                <a:gd name="T6" fmla="*/ 50 w 429"/>
                <a:gd name="T7" fmla="*/ 36 h 485"/>
                <a:gd name="T8" fmla="*/ 21 w 429"/>
                <a:gd name="T9" fmla="*/ 97 h 485"/>
                <a:gd name="T10" fmla="*/ 43 w 429"/>
                <a:gd name="T11" fmla="*/ 62 h 485"/>
                <a:gd name="T12" fmla="*/ 1 w 429"/>
                <a:gd name="T13" fmla="*/ 124 h 485"/>
                <a:gd name="T14" fmla="*/ 15 w 429"/>
                <a:gd name="T15" fmla="*/ 199 h 485"/>
                <a:gd name="T16" fmla="*/ 23 w 429"/>
                <a:gd name="T17" fmla="*/ 292 h 485"/>
                <a:gd name="T18" fmla="*/ 19 w 429"/>
                <a:gd name="T19" fmla="*/ 361 h 485"/>
                <a:gd name="T20" fmla="*/ 30 w 429"/>
                <a:gd name="T21" fmla="*/ 439 h 485"/>
                <a:gd name="T22" fmla="*/ 50 w 429"/>
                <a:gd name="T23" fmla="*/ 434 h 485"/>
                <a:gd name="T24" fmla="*/ 49 w 429"/>
                <a:gd name="T25" fmla="*/ 472 h 485"/>
                <a:gd name="T26" fmla="*/ 78 w 429"/>
                <a:gd name="T27" fmla="*/ 477 h 485"/>
                <a:gd name="T28" fmla="*/ 217 w 429"/>
                <a:gd name="T29" fmla="*/ 462 h 485"/>
                <a:gd name="T30" fmla="*/ 49 w 429"/>
                <a:gd name="T31" fmla="*/ 231 h 485"/>
                <a:gd name="T32" fmla="*/ 48 w 429"/>
                <a:gd name="T33" fmla="*/ 206 h 485"/>
                <a:gd name="T34" fmla="*/ 18 w 429"/>
                <a:gd name="T35" fmla="*/ 113 h 485"/>
                <a:gd name="T36" fmla="*/ 47 w 429"/>
                <a:gd name="T37" fmla="*/ 133 h 485"/>
                <a:gd name="T38" fmla="*/ 41 w 429"/>
                <a:gd name="T39" fmla="*/ 146 h 485"/>
                <a:gd name="T40" fmla="*/ 41 w 429"/>
                <a:gd name="T41" fmla="*/ 146 h 485"/>
                <a:gd name="T42" fmla="*/ 47 w 429"/>
                <a:gd name="T43" fmla="*/ 161 h 485"/>
                <a:gd name="T44" fmla="*/ 24 w 429"/>
                <a:gd name="T45" fmla="*/ 191 h 485"/>
                <a:gd name="T46" fmla="*/ 49 w 429"/>
                <a:gd name="T47" fmla="*/ 248 h 485"/>
                <a:gd name="T48" fmla="*/ 31 w 429"/>
                <a:gd name="T49" fmla="*/ 248 h 485"/>
                <a:gd name="T50" fmla="*/ 49 w 429"/>
                <a:gd name="T51" fmla="*/ 299 h 485"/>
                <a:gd name="T52" fmla="*/ 27 w 429"/>
                <a:gd name="T53" fmla="*/ 317 h 485"/>
                <a:gd name="T54" fmla="*/ 50 w 429"/>
                <a:gd name="T55" fmla="*/ 350 h 485"/>
                <a:gd name="T56" fmla="*/ 31 w 429"/>
                <a:gd name="T57" fmla="*/ 365 h 485"/>
                <a:gd name="T58" fmla="*/ 33 w 429"/>
                <a:gd name="T59" fmla="*/ 423 h 485"/>
                <a:gd name="T60" fmla="*/ 53 w 429"/>
                <a:gd name="T61" fmla="*/ 400 h 485"/>
                <a:gd name="T62" fmla="*/ 226 w 429"/>
                <a:gd name="T63" fmla="*/ 448 h 485"/>
                <a:gd name="T64" fmla="*/ 161 w 429"/>
                <a:gd name="T65" fmla="*/ 425 h 485"/>
                <a:gd name="T66" fmla="*/ 116 w 429"/>
                <a:gd name="T67" fmla="*/ 432 h 485"/>
                <a:gd name="T68" fmla="*/ 74 w 429"/>
                <a:gd name="T69" fmla="*/ 467 h 485"/>
                <a:gd name="T70" fmla="*/ 112 w 429"/>
                <a:gd name="T71" fmla="*/ 406 h 485"/>
                <a:gd name="T72" fmla="*/ 72 w 429"/>
                <a:gd name="T73" fmla="*/ 411 h 485"/>
                <a:gd name="T74" fmla="*/ 72 w 429"/>
                <a:gd name="T75" fmla="*/ 403 h 485"/>
                <a:gd name="T76" fmla="*/ 70 w 429"/>
                <a:gd name="T77" fmla="*/ 371 h 485"/>
                <a:gd name="T78" fmla="*/ 89 w 429"/>
                <a:gd name="T79" fmla="*/ 350 h 485"/>
                <a:gd name="T80" fmla="*/ 69 w 429"/>
                <a:gd name="T81" fmla="*/ 349 h 485"/>
                <a:gd name="T82" fmla="*/ 100 w 429"/>
                <a:gd name="T83" fmla="*/ 312 h 485"/>
                <a:gd name="T84" fmla="*/ 66 w 429"/>
                <a:gd name="T85" fmla="*/ 303 h 485"/>
                <a:gd name="T86" fmla="*/ 66 w 429"/>
                <a:gd name="T87" fmla="*/ 300 h 485"/>
                <a:gd name="T88" fmla="*/ 103 w 429"/>
                <a:gd name="T89" fmla="*/ 243 h 485"/>
                <a:gd name="T90" fmla="*/ 65 w 429"/>
                <a:gd name="T91" fmla="*/ 243 h 485"/>
                <a:gd name="T92" fmla="*/ 64 w 429"/>
                <a:gd name="T93" fmla="*/ 239 h 485"/>
                <a:gd name="T94" fmla="*/ 95 w 429"/>
                <a:gd name="T95" fmla="*/ 200 h 485"/>
                <a:gd name="T96" fmla="*/ 110 w 429"/>
                <a:gd name="T97" fmla="*/ 39 h 485"/>
                <a:gd name="T98" fmla="*/ 357 w 429"/>
                <a:gd name="T99" fmla="*/ 15 h 485"/>
                <a:gd name="T100" fmla="*/ 399 w 429"/>
                <a:gd name="T101" fmla="*/ 331 h 4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429" h="485">
                  <a:moveTo>
                    <a:pt x="419" y="422"/>
                  </a:moveTo>
                  <a:cubicBezTo>
                    <a:pt x="423" y="395"/>
                    <a:pt x="418" y="364"/>
                    <a:pt x="416" y="337"/>
                  </a:cubicBezTo>
                  <a:cubicBezTo>
                    <a:pt x="412" y="301"/>
                    <a:pt x="408" y="265"/>
                    <a:pt x="402" y="229"/>
                  </a:cubicBezTo>
                  <a:cubicBezTo>
                    <a:pt x="396" y="190"/>
                    <a:pt x="389" y="152"/>
                    <a:pt x="382" y="114"/>
                  </a:cubicBezTo>
                  <a:cubicBezTo>
                    <a:pt x="376" y="81"/>
                    <a:pt x="371" y="46"/>
                    <a:pt x="361" y="14"/>
                  </a:cubicBezTo>
                  <a:cubicBezTo>
                    <a:pt x="364" y="11"/>
                    <a:pt x="363" y="6"/>
                    <a:pt x="359" y="5"/>
                  </a:cubicBezTo>
                  <a:cubicBezTo>
                    <a:pt x="337" y="0"/>
                    <a:pt x="310" y="5"/>
                    <a:pt x="287" y="7"/>
                  </a:cubicBezTo>
                  <a:cubicBezTo>
                    <a:pt x="259" y="10"/>
                    <a:pt x="230" y="13"/>
                    <a:pt x="201" y="17"/>
                  </a:cubicBezTo>
                  <a:cubicBezTo>
                    <a:pt x="173" y="21"/>
                    <a:pt x="145" y="24"/>
                    <a:pt x="117" y="26"/>
                  </a:cubicBezTo>
                  <a:cubicBezTo>
                    <a:pt x="104" y="28"/>
                    <a:pt x="90" y="28"/>
                    <a:pt x="77" y="28"/>
                  </a:cubicBezTo>
                  <a:cubicBezTo>
                    <a:pt x="67" y="29"/>
                    <a:pt x="59" y="27"/>
                    <a:pt x="50" y="31"/>
                  </a:cubicBezTo>
                  <a:cubicBezTo>
                    <a:pt x="48" y="32"/>
                    <a:pt x="48" y="35"/>
                    <a:pt x="50" y="36"/>
                  </a:cubicBezTo>
                  <a:cubicBezTo>
                    <a:pt x="51" y="36"/>
                    <a:pt x="51" y="37"/>
                    <a:pt x="52" y="37"/>
                  </a:cubicBezTo>
                  <a:cubicBezTo>
                    <a:pt x="50" y="56"/>
                    <a:pt x="49" y="74"/>
                    <a:pt x="48" y="93"/>
                  </a:cubicBezTo>
                  <a:cubicBezTo>
                    <a:pt x="39" y="92"/>
                    <a:pt x="29" y="93"/>
                    <a:pt x="21" y="97"/>
                  </a:cubicBezTo>
                  <a:cubicBezTo>
                    <a:pt x="21" y="97"/>
                    <a:pt x="20" y="96"/>
                    <a:pt x="20" y="96"/>
                  </a:cubicBezTo>
                  <a:cubicBezTo>
                    <a:pt x="16" y="81"/>
                    <a:pt x="34" y="74"/>
                    <a:pt x="44" y="72"/>
                  </a:cubicBezTo>
                  <a:cubicBezTo>
                    <a:pt x="49" y="70"/>
                    <a:pt x="48" y="62"/>
                    <a:pt x="43" y="62"/>
                  </a:cubicBezTo>
                  <a:cubicBezTo>
                    <a:pt x="23" y="65"/>
                    <a:pt x="3" y="78"/>
                    <a:pt x="10" y="101"/>
                  </a:cubicBezTo>
                  <a:cubicBezTo>
                    <a:pt x="10" y="102"/>
                    <a:pt x="11" y="103"/>
                    <a:pt x="11" y="104"/>
                  </a:cubicBezTo>
                  <a:cubicBezTo>
                    <a:pt x="6" y="109"/>
                    <a:pt x="2" y="116"/>
                    <a:pt x="1" y="124"/>
                  </a:cubicBezTo>
                  <a:cubicBezTo>
                    <a:pt x="0" y="136"/>
                    <a:pt x="4" y="145"/>
                    <a:pt x="11" y="151"/>
                  </a:cubicBezTo>
                  <a:cubicBezTo>
                    <a:pt x="4" y="161"/>
                    <a:pt x="2" y="173"/>
                    <a:pt x="8" y="187"/>
                  </a:cubicBezTo>
                  <a:cubicBezTo>
                    <a:pt x="10" y="192"/>
                    <a:pt x="13" y="196"/>
                    <a:pt x="15" y="199"/>
                  </a:cubicBezTo>
                  <a:cubicBezTo>
                    <a:pt x="12" y="205"/>
                    <a:pt x="10" y="212"/>
                    <a:pt x="11" y="221"/>
                  </a:cubicBezTo>
                  <a:cubicBezTo>
                    <a:pt x="12" y="230"/>
                    <a:pt x="16" y="237"/>
                    <a:pt x="21" y="241"/>
                  </a:cubicBezTo>
                  <a:cubicBezTo>
                    <a:pt x="10" y="255"/>
                    <a:pt x="10" y="280"/>
                    <a:pt x="23" y="292"/>
                  </a:cubicBezTo>
                  <a:cubicBezTo>
                    <a:pt x="18" y="298"/>
                    <a:pt x="15" y="305"/>
                    <a:pt x="14" y="314"/>
                  </a:cubicBezTo>
                  <a:cubicBezTo>
                    <a:pt x="14" y="327"/>
                    <a:pt x="19" y="336"/>
                    <a:pt x="27" y="342"/>
                  </a:cubicBezTo>
                  <a:cubicBezTo>
                    <a:pt x="23" y="347"/>
                    <a:pt x="20" y="354"/>
                    <a:pt x="19" y="361"/>
                  </a:cubicBezTo>
                  <a:cubicBezTo>
                    <a:pt x="16" y="375"/>
                    <a:pt x="20" y="386"/>
                    <a:pt x="28" y="392"/>
                  </a:cubicBezTo>
                  <a:cubicBezTo>
                    <a:pt x="24" y="399"/>
                    <a:pt x="21" y="408"/>
                    <a:pt x="21" y="419"/>
                  </a:cubicBezTo>
                  <a:cubicBezTo>
                    <a:pt x="21" y="428"/>
                    <a:pt x="21" y="436"/>
                    <a:pt x="30" y="439"/>
                  </a:cubicBezTo>
                  <a:cubicBezTo>
                    <a:pt x="34" y="440"/>
                    <a:pt x="39" y="438"/>
                    <a:pt x="43" y="437"/>
                  </a:cubicBezTo>
                  <a:cubicBezTo>
                    <a:pt x="45" y="436"/>
                    <a:pt x="47" y="435"/>
                    <a:pt x="50" y="434"/>
                  </a:cubicBezTo>
                  <a:cubicBezTo>
                    <a:pt x="50" y="434"/>
                    <a:pt x="50" y="434"/>
                    <a:pt x="50" y="434"/>
                  </a:cubicBezTo>
                  <a:cubicBezTo>
                    <a:pt x="51" y="436"/>
                    <a:pt x="54" y="437"/>
                    <a:pt x="56" y="437"/>
                  </a:cubicBezTo>
                  <a:cubicBezTo>
                    <a:pt x="57" y="445"/>
                    <a:pt x="58" y="453"/>
                    <a:pt x="59" y="462"/>
                  </a:cubicBezTo>
                  <a:cubicBezTo>
                    <a:pt x="55" y="465"/>
                    <a:pt x="52" y="468"/>
                    <a:pt x="49" y="472"/>
                  </a:cubicBezTo>
                  <a:cubicBezTo>
                    <a:pt x="47" y="474"/>
                    <a:pt x="50" y="478"/>
                    <a:pt x="53" y="476"/>
                  </a:cubicBezTo>
                  <a:cubicBezTo>
                    <a:pt x="55" y="474"/>
                    <a:pt x="56" y="472"/>
                    <a:pt x="58" y="470"/>
                  </a:cubicBezTo>
                  <a:cubicBezTo>
                    <a:pt x="64" y="473"/>
                    <a:pt x="71" y="475"/>
                    <a:pt x="78" y="477"/>
                  </a:cubicBezTo>
                  <a:cubicBezTo>
                    <a:pt x="79" y="478"/>
                    <a:pt x="80" y="479"/>
                    <a:pt x="81" y="478"/>
                  </a:cubicBezTo>
                  <a:cubicBezTo>
                    <a:pt x="82" y="478"/>
                    <a:pt x="82" y="478"/>
                    <a:pt x="82" y="478"/>
                  </a:cubicBezTo>
                  <a:cubicBezTo>
                    <a:pt x="126" y="485"/>
                    <a:pt x="177" y="470"/>
                    <a:pt x="217" y="462"/>
                  </a:cubicBezTo>
                  <a:cubicBezTo>
                    <a:pt x="284" y="450"/>
                    <a:pt x="353" y="445"/>
                    <a:pt x="421" y="435"/>
                  </a:cubicBezTo>
                  <a:cubicBezTo>
                    <a:pt x="429" y="434"/>
                    <a:pt x="426" y="423"/>
                    <a:pt x="419" y="422"/>
                  </a:cubicBezTo>
                  <a:close/>
                  <a:moveTo>
                    <a:pt x="49" y="231"/>
                  </a:moveTo>
                  <a:cubicBezTo>
                    <a:pt x="42" y="230"/>
                    <a:pt x="36" y="231"/>
                    <a:pt x="31" y="233"/>
                  </a:cubicBezTo>
                  <a:cubicBezTo>
                    <a:pt x="25" y="227"/>
                    <a:pt x="22" y="216"/>
                    <a:pt x="26" y="207"/>
                  </a:cubicBezTo>
                  <a:cubicBezTo>
                    <a:pt x="33" y="210"/>
                    <a:pt x="41" y="210"/>
                    <a:pt x="48" y="206"/>
                  </a:cubicBezTo>
                  <a:cubicBezTo>
                    <a:pt x="48" y="214"/>
                    <a:pt x="49" y="223"/>
                    <a:pt x="49" y="231"/>
                  </a:cubicBezTo>
                  <a:close/>
                  <a:moveTo>
                    <a:pt x="13" y="127"/>
                  </a:moveTo>
                  <a:cubicBezTo>
                    <a:pt x="13" y="121"/>
                    <a:pt x="15" y="116"/>
                    <a:pt x="18" y="113"/>
                  </a:cubicBezTo>
                  <a:cubicBezTo>
                    <a:pt x="27" y="118"/>
                    <a:pt x="39" y="115"/>
                    <a:pt x="48" y="109"/>
                  </a:cubicBezTo>
                  <a:cubicBezTo>
                    <a:pt x="48" y="117"/>
                    <a:pt x="48" y="125"/>
                    <a:pt x="48" y="133"/>
                  </a:cubicBezTo>
                  <a:cubicBezTo>
                    <a:pt x="47" y="133"/>
                    <a:pt x="47" y="133"/>
                    <a:pt x="47" y="133"/>
                  </a:cubicBezTo>
                  <a:cubicBezTo>
                    <a:pt x="36" y="134"/>
                    <a:pt x="26" y="138"/>
                    <a:pt x="19" y="143"/>
                  </a:cubicBezTo>
                  <a:cubicBezTo>
                    <a:pt x="15" y="140"/>
                    <a:pt x="13" y="134"/>
                    <a:pt x="13" y="127"/>
                  </a:cubicBezTo>
                  <a:close/>
                  <a:moveTo>
                    <a:pt x="41" y="146"/>
                  </a:moveTo>
                  <a:cubicBezTo>
                    <a:pt x="41" y="147"/>
                    <a:pt x="41" y="148"/>
                    <a:pt x="41" y="150"/>
                  </a:cubicBezTo>
                  <a:cubicBezTo>
                    <a:pt x="38" y="150"/>
                    <a:pt x="35" y="149"/>
                    <a:pt x="32" y="149"/>
                  </a:cubicBezTo>
                  <a:cubicBezTo>
                    <a:pt x="35" y="147"/>
                    <a:pt x="38" y="146"/>
                    <a:pt x="41" y="146"/>
                  </a:cubicBezTo>
                  <a:close/>
                  <a:moveTo>
                    <a:pt x="19" y="182"/>
                  </a:moveTo>
                  <a:cubicBezTo>
                    <a:pt x="15" y="172"/>
                    <a:pt x="16" y="164"/>
                    <a:pt x="21" y="157"/>
                  </a:cubicBezTo>
                  <a:cubicBezTo>
                    <a:pt x="29" y="161"/>
                    <a:pt x="38" y="162"/>
                    <a:pt x="47" y="161"/>
                  </a:cubicBezTo>
                  <a:cubicBezTo>
                    <a:pt x="48" y="161"/>
                    <a:pt x="48" y="161"/>
                    <a:pt x="48" y="161"/>
                  </a:cubicBezTo>
                  <a:cubicBezTo>
                    <a:pt x="48" y="169"/>
                    <a:pt x="48" y="177"/>
                    <a:pt x="48" y="185"/>
                  </a:cubicBezTo>
                  <a:cubicBezTo>
                    <a:pt x="39" y="184"/>
                    <a:pt x="31" y="186"/>
                    <a:pt x="24" y="191"/>
                  </a:cubicBezTo>
                  <a:cubicBezTo>
                    <a:pt x="22" y="188"/>
                    <a:pt x="20" y="185"/>
                    <a:pt x="19" y="182"/>
                  </a:cubicBezTo>
                  <a:close/>
                  <a:moveTo>
                    <a:pt x="31" y="248"/>
                  </a:moveTo>
                  <a:cubicBezTo>
                    <a:pt x="37" y="250"/>
                    <a:pt x="43" y="250"/>
                    <a:pt x="49" y="248"/>
                  </a:cubicBezTo>
                  <a:cubicBezTo>
                    <a:pt x="49" y="260"/>
                    <a:pt x="49" y="271"/>
                    <a:pt x="49" y="283"/>
                  </a:cubicBezTo>
                  <a:cubicBezTo>
                    <a:pt x="43" y="282"/>
                    <a:pt x="38" y="283"/>
                    <a:pt x="33" y="284"/>
                  </a:cubicBezTo>
                  <a:cubicBezTo>
                    <a:pt x="22" y="277"/>
                    <a:pt x="21" y="257"/>
                    <a:pt x="31" y="248"/>
                  </a:cubicBezTo>
                  <a:close/>
                  <a:moveTo>
                    <a:pt x="27" y="317"/>
                  </a:moveTo>
                  <a:cubicBezTo>
                    <a:pt x="26" y="308"/>
                    <a:pt x="28" y="302"/>
                    <a:pt x="33" y="298"/>
                  </a:cubicBezTo>
                  <a:cubicBezTo>
                    <a:pt x="38" y="300"/>
                    <a:pt x="43" y="300"/>
                    <a:pt x="49" y="299"/>
                  </a:cubicBezTo>
                  <a:cubicBezTo>
                    <a:pt x="49" y="309"/>
                    <a:pt x="50" y="320"/>
                    <a:pt x="50" y="330"/>
                  </a:cubicBezTo>
                  <a:cubicBezTo>
                    <a:pt x="45" y="330"/>
                    <a:pt x="41" y="332"/>
                    <a:pt x="37" y="334"/>
                  </a:cubicBezTo>
                  <a:cubicBezTo>
                    <a:pt x="31" y="330"/>
                    <a:pt x="28" y="325"/>
                    <a:pt x="27" y="317"/>
                  </a:cubicBezTo>
                  <a:close/>
                  <a:moveTo>
                    <a:pt x="31" y="365"/>
                  </a:moveTo>
                  <a:cubicBezTo>
                    <a:pt x="31" y="357"/>
                    <a:pt x="34" y="352"/>
                    <a:pt x="38" y="348"/>
                  </a:cubicBezTo>
                  <a:cubicBezTo>
                    <a:pt x="42" y="349"/>
                    <a:pt x="46" y="350"/>
                    <a:pt x="50" y="350"/>
                  </a:cubicBezTo>
                  <a:cubicBezTo>
                    <a:pt x="51" y="360"/>
                    <a:pt x="51" y="370"/>
                    <a:pt x="52" y="380"/>
                  </a:cubicBezTo>
                  <a:cubicBezTo>
                    <a:pt x="46" y="379"/>
                    <a:pt x="41" y="381"/>
                    <a:pt x="37" y="383"/>
                  </a:cubicBezTo>
                  <a:cubicBezTo>
                    <a:pt x="33" y="379"/>
                    <a:pt x="30" y="374"/>
                    <a:pt x="31" y="365"/>
                  </a:cubicBezTo>
                  <a:close/>
                  <a:moveTo>
                    <a:pt x="54" y="421"/>
                  </a:moveTo>
                  <a:cubicBezTo>
                    <a:pt x="52" y="421"/>
                    <a:pt x="50" y="421"/>
                    <a:pt x="48" y="422"/>
                  </a:cubicBezTo>
                  <a:cubicBezTo>
                    <a:pt x="45" y="422"/>
                    <a:pt x="33" y="430"/>
                    <a:pt x="33" y="423"/>
                  </a:cubicBezTo>
                  <a:cubicBezTo>
                    <a:pt x="32" y="416"/>
                    <a:pt x="34" y="408"/>
                    <a:pt x="36" y="401"/>
                  </a:cubicBezTo>
                  <a:cubicBezTo>
                    <a:pt x="36" y="400"/>
                    <a:pt x="36" y="398"/>
                    <a:pt x="37" y="397"/>
                  </a:cubicBezTo>
                  <a:cubicBezTo>
                    <a:pt x="42" y="399"/>
                    <a:pt x="47" y="400"/>
                    <a:pt x="53" y="400"/>
                  </a:cubicBezTo>
                  <a:cubicBezTo>
                    <a:pt x="53" y="406"/>
                    <a:pt x="54" y="412"/>
                    <a:pt x="54" y="419"/>
                  </a:cubicBezTo>
                  <a:cubicBezTo>
                    <a:pt x="54" y="419"/>
                    <a:pt x="54" y="420"/>
                    <a:pt x="54" y="421"/>
                  </a:cubicBezTo>
                  <a:close/>
                  <a:moveTo>
                    <a:pt x="226" y="448"/>
                  </a:moveTo>
                  <a:cubicBezTo>
                    <a:pt x="198" y="453"/>
                    <a:pt x="171" y="458"/>
                    <a:pt x="144" y="462"/>
                  </a:cubicBezTo>
                  <a:cubicBezTo>
                    <a:pt x="151" y="450"/>
                    <a:pt x="158" y="439"/>
                    <a:pt x="165" y="427"/>
                  </a:cubicBezTo>
                  <a:cubicBezTo>
                    <a:pt x="166" y="424"/>
                    <a:pt x="163" y="422"/>
                    <a:pt x="161" y="425"/>
                  </a:cubicBezTo>
                  <a:cubicBezTo>
                    <a:pt x="153" y="437"/>
                    <a:pt x="145" y="450"/>
                    <a:pt x="138" y="463"/>
                  </a:cubicBezTo>
                  <a:cubicBezTo>
                    <a:pt x="123" y="465"/>
                    <a:pt x="109" y="466"/>
                    <a:pt x="94" y="467"/>
                  </a:cubicBezTo>
                  <a:cubicBezTo>
                    <a:pt x="103" y="456"/>
                    <a:pt x="109" y="444"/>
                    <a:pt x="116" y="432"/>
                  </a:cubicBezTo>
                  <a:cubicBezTo>
                    <a:pt x="117" y="430"/>
                    <a:pt x="115" y="429"/>
                    <a:pt x="114" y="430"/>
                  </a:cubicBezTo>
                  <a:cubicBezTo>
                    <a:pt x="105" y="442"/>
                    <a:pt x="98" y="456"/>
                    <a:pt x="88" y="467"/>
                  </a:cubicBezTo>
                  <a:cubicBezTo>
                    <a:pt x="83" y="467"/>
                    <a:pt x="79" y="467"/>
                    <a:pt x="74" y="467"/>
                  </a:cubicBezTo>
                  <a:cubicBezTo>
                    <a:pt x="75" y="466"/>
                    <a:pt x="75" y="465"/>
                    <a:pt x="75" y="463"/>
                  </a:cubicBezTo>
                  <a:cubicBezTo>
                    <a:pt x="75" y="459"/>
                    <a:pt x="76" y="455"/>
                    <a:pt x="76" y="451"/>
                  </a:cubicBezTo>
                  <a:cubicBezTo>
                    <a:pt x="88" y="437"/>
                    <a:pt x="100" y="421"/>
                    <a:pt x="112" y="406"/>
                  </a:cubicBezTo>
                  <a:cubicBezTo>
                    <a:pt x="113" y="403"/>
                    <a:pt x="110" y="401"/>
                    <a:pt x="108" y="403"/>
                  </a:cubicBezTo>
                  <a:cubicBezTo>
                    <a:pt x="97" y="416"/>
                    <a:pt x="86" y="430"/>
                    <a:pt x="74" y="444"/>
                  </a:cubicBezTo>
                  <a:cubicBezTo>
                    <a:pt x="73" y="433"/>
                    <a:pt x="73" y="422"/>
                    <a:pt x="72" y="411"/>
                  </a:cubicBezTo>
                  <a:cubicBezTo>
                    <a:pt x="87" y="398"/>
                    <a:pt x="101" y="386"/>
                    <a:pt x="114" y="371"/>
                  </a:cubicBezTo>
                  <a:cubicBezTo>
                    <a:pt x="115" y="369"/>
                    <a:pt x="113" y="367"/>
                    <a:pt x="111" y="368"/>
                  </a:cubicBezTo>
                  <a:cubicBezTo>
                    <a:pt x="97" y="380"/>
                    <a:pt x="85" y="391"/>
                    <a:pt x="72" y="403"/>
                  </a:cubicBezTo>
                  <a:cubicBezTo>
                    <a:pt x="71" y="400"/>
                    <a:pt x="71" y="398"/>
                    <a:pt x="71" y="395"/>
                  </a:cubicBezTo>
                  <a:cubicBezTo>
                    <a:pt x="73" y="393"/>
                    <a:pt x="74" y="388"/>
                    <a:pt x="71" y="386"/>
                  </a:cubicBezTo>
                  <a:cubicBezTo>
                    <a:pt x="70" y="381"/>
                    <a:pt x="70" y="376"/>
                    <a:pt x="70" y="371"/>
                  </a:cubicBezTo>
                  <a:cubicBezTo>
                    <a:pt x="87" y="359"/>
                    <a:pt x="106" y="345"/>
                    <a:pt x="116" y="328"/>
                  </a:cubicBezTo>
                  <a:cubicBezTo>
                    <a:pt x="118" y="326"/>
                    <a:pt x="115" y="325"/>
                    <a:pt x="114" y="326"/>
                  </a:cubicBezTo>
                  <a:cubicBezTo>
                    <a:pt x="105" y="333"/>
                    <a:pt x="97" y="342"/>
                    <a:pt x="89" y="350"/>
                  </a:cubicBezTo>
                  <a:cubicBezTo>
                    <a:pt x="83" y="355"/>
                    <a:pt x="76" y="360"/>
                    <a:pt x="69" y="365"/>
                  </a:cubicBezTo>
                  <a:cubicBezTo>
                    <a:pt x="69" y="360"/>
                    <a:pt x="69" y="354"/>
                    <a:pt x="68" y="349"/>
                  </a:cubicBezTo>
                  <a:cubicBezTo>
                    <a:pt x="69" y="349"/>
                    <a:pt x="69" y="349"/>
                    <a:pt x="69" y="349"/>
                  </a:cubicBezTo>
                  <a:cubicBezTo>
                    <a:pt x="73" y="348"/>
                    <a:pt x="74" y="343"/>
                    <a:pt x="72" y="340"/>
                  </a:cubicBezTo>
                  <a:cubicBezTo>
                    <a:pt x="83" y="333"/>
                    <a:pt x="94" y="325"/>
                    <a:pt x="103" y="315"/>
                  </a:cubicBezTo>
                  <a:cubicBezTo>
                    <a:pt x="105" y="313"/>
                    <a:pt x="102" y="311"/>
                    <a:pt x="100" y="312"/>
                  </a:cubicBezTo>
                  <a:cubicBezTo>
                    <a:pt x="90" y="321"/>
                    <a:pt x="80" y="329"/>
                    <a:pt x="69" y="337"/>
                  </a:cubicBezTo>
                  <a:cubicBezTo>
                    <a:pt x="68" y="336"/>
                    <a:pt x="68" y="336"/>
                    <a:pt x="68" y="336"/>
                  </a:cubicBezTo>
                  <a:cubicBezTo>
                    <a:pt x="67" y="325"/>
                    <a:pt x="67" y="314"/>
                    <a:pt x="66" y="303"/>
                  </a:cubicBezTo>
                  <a:cubicBezTo>
                    <a:pt x="84" y="296"/>
                    <a:pt x="101" y="284"/>
                    <a:pt x="114" y="270"/>
                  </a:cubicBezTo>
                  <a:cubicBezTo>
                    <a:pt x="115" y="268"/>
                    <a:pt x="113" y="266"/>
                    <a:pt x="111" y="267"/>
                  </a:cubicBezTo>
                  <a:cubicBezTo>
                    <a:pt x="97" y="279"/>
                    <a:pt x="84" y="293"/>
                    <a:pt x="66" y="300"/>
                  </a:cubicBezTo>
                  <a:cubicBezTo>
                    <a:pt x="66" y="293"/>
                    <a:pt x="66" y="285"/>
                    <a:pt x="65" y="278"/>
                  </a:cubicBezTo>
                  <a:cubicBezTo>
                    <a:pt x="80" y="270"/>
                    <a:pt x="94" y="258"/>
                    <a:pt x="105" y="245"/>
                  </a:cubicBezTo>
                  <a:cubicBezTo>
                    <a:pt x="107" y="244"/>
                    <a:pt x="105" y="242"/>
                    <a:pt x="103" y="243"/>
                  </a:cubicBezTo>
                  <a:cubicBezTo>
                    <a:pt x="91" y="254"/>
                    <a:pt x="79" y="265"/>
                    <a:pt x="65" y="275"/>
                  </a:cubicBezTo>
                  <a:cubicBezTo>
                    <a:pt x="65" y="267"/>
                    <a:pt x="65" y="260"/>
                    <a:pt x="65" y="253"/>
                  </a:cubicBezTo>
                  <a:cubicBezTo>
                    <a:pt x="65" y="250"/>
                    <a:pt x="65" y="246"/>
                    <a:pt x="65" y="243"/>
                  </a:cubicBezTo>
                  <a:cubicBezTo>
                    <a:pt x="78" y="238"/>
                    <a:pt x="91" y="229"/>
                    <a:pt x="100" y="219"/>
                  </a:cubicBezTo>
                  <a:cubicBezTo>
                    <a:pt x="101" y="218"/>
                    <a:pt x="100" y="215"/>
                    <a:pt x="98" y="216"/>
                  </a:cubicBezTo>
                  <a:cubicBezTo>
                    <a:pt x="86" y="224"/>
                    <a:pt x="77" y="233"/>
                    <a:pt x="64" y="239"/>
                  </a:cubicBezTo>
                  <a:cubicBezTo>
                    <a:pt x="64" y="235"/>
                    <a:pt x="64" y="230"/>
                    <a:pt x="64" y="226"/>
                  </a:cubicBezTo>
                  <a:cubicBezTo>
                    <a:pt x="76" y="219"/>
                    <a:pt x="87" y="212"/>
                    <a:pt x="98" y="203"/>
                  </a:cubicBezTo>
                  <a:cubicBezTo>
                    <a:pt x="100" y="202"/>
                    <a:pt x="97" y="199"/>
                    <a:pt x="95" y="200"/>
                  </a:cubicBezTo>
                  <a:cubicBezTo>
                    <a:pt x="84" y="205"/>
                    <a:pt x="74" y="212"/>
                    <a:pt x="64" y="219"/>
                  </a:cubicBezTo>
                  <a:cubicBezTo>
                    <a:pt x="64" y="159"/>
                    <a:pt x="67" y="99"/>
                    <a:pt x="61" y="40"/>
                  </a:cubicBezTo>
                  <a:cubicBezTo>
                    <a:pt x="76" y="44"/>
                    <a:pt x="96" y="40"/>
                    <a:pt x="110" y="39"/>
                  </a:cubicBezTo>
                  <a:cubicBezTo>
                    <a:pt x="138" y="38"/>
                    <a:pt x="166" y="35"/>
                    <a:pt x="194" y="31"/>
                  </a:cubicBezTo>
                  <a:cubicBezTo>
                    <a:pt x="223" y="28"/>
                    <a:pt x="251" y="24"/>
                    <a:pt x="280" y="21"/>
                  </a:cubicBezTo>
                  <a:cubicBezTo>
                    <a:pt x="305" y="18"/>
                    <a:pt x="333" y="21"/>
                    <a:pt x="357" y="15"/>
                  </a:cubicBezTo>
                  <a:cubicBezTo>
                    <a:pt x="358" y="45"/>
                    <a:pt x="364" y="74"/>
                    <a:pt x="368" y="104"/>
                  </a:cubicBezTo>
                  <a:cubicBezTo>
                    <a:pt x="374" y="142"/>
                    <a:pt x="380" y="181"/>
                    <a:pt x="386" y="219"/>
                  </a:cubicBezTo>
                  <a:cubicBezTo>
                    <a:pt x="391" y="256"/>
                    <a:pt x="396" y="293"/>
                    <a:pt x="399" y="331"/>
                  </a:cubicBezTo>
                  <a:cubicBezTo>
                    <a:pt x="402" y="361"/>
                    <a:pt x="399" y="394"/>
                    <a:pt x="403" y="424"/>
                  </a:cubicBezTo>
                  <a:cubicBezTo>
                    <a:pt x="344" y="433"/>
                    <a:pt x="284" y="438"/>
                    <a:pt x="226" y="448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  <p:sp>
          <p:nvSpPr>
            <p:cNvPr id="21" name="Freeform 37"/>
            <p:cNvSpPr>
              <a:spLocks noEditPoints="1"/>
            </p:cNvSpPr>
            <p:nvPr/>
          </p:nvSpPr>
          <p:spPr bwMode="auto">
            <a:xfrm>
              <a:off x="9950397" y="1963437"/>
              <a:ext cx="1060347" cy="549887"/>
            </a:xfrm>
            <a:custGeom>
              <a:avLst/>
              <a:gdLst>
                <a:gd name="T0" fmla="*/ 214 w 216"/>
                <a:gd name="T1" fmla="*/ 86 h 112"/>
                <a:gd name="T2" fmla="*/ 204 w 216"/>
                <a:gd name="T3" fmla="*/ 39 h 112"/>
                <a:gd name="T4" fmla="*/ 194 w 216"/>
                <a:gd name="T5" fmla="*/ 7 h 112"/>
                <a:gd name="T6" fmla="*/ 190 w 216"/>
                <a:gd name="T7" fmla="*/ 1 h 112"/>
                <a:gd name="T8" fmla="*/ 14 w 216"/>
                <a:gd name="T9" fmla="*/ 28 h 112"/>
                <a:gd name="T10" fmla="*/ 9 w 216"/>
                <a:gd name="T11" fmla="*/ 30 h 112"/>
                <a:gd name="T12" fmla="*/ 9 w 216"/>
                <a:gd name="T13" fmla="*/ 30 h 112"/>
                <a:gd name="T14" fmla="*/ 8 w 216"/>
                <a:gd name="T15" fmla="*/ 33 h 112"/>
                <a:gd name="T16" fmla="*/ 18 w 216"/>
                <a:gd name="T17" fmla="*/ 108 h 112"/>
                <a:gd name="T18" fmla="*/ 27 w 216"/>
                <a:gd name="T19" fmla="*/ 108 h 112"/>
                <a:gd name="T20" fmla="*/ 28 w 216"/>
                <a:gd name="T21" fmla="*/ 108 h 112"/>
                <a:gd name="T22" fmla="*/ 64 w 216"/>
                <a:gd name="T23" fmla="*/ 108 h 112"/>
                <a:gd name="T24" fmla="*/ 113 w 216"/>
                <a:gd name="T25" fmla="*/ 103 h 112"/>
                <a:gd name="T26" fmla="*/ 205 w 216"/>
                <a:gd name="T27" fmla="*/ 90 h 112"/>
                <a:gd name="T28" fmla="*/ 214 w 216"/>
                <a:gd name="T29" fmla="*/ 86 h 112"/>
                <a:gd name="T30" fmla="*/ 112 w 216"/>
                <a:gd name="T31" fmla="*/ 95 h 112"/>
                <a:gd name="T32" fmla="*/ 64 w 216"/>
                <a:gd name="T33" fmla="*/ 100 h 112"/>
                <a:gd name="T34" fmla="*/ 28 w 216"/>
                <a:gd name="T35" fmla="*/ 105 h 112"/>
                <a:gd name="T36" fmla="*/ 27 w 216"/>
                <a:gd name="T37" fmla="*/ 105 h 112"/>
                <a:gd name="T38" fmla="*/ 16 w 216"/>
                <a:gd name="T39" fmla="*/ 34 h 112"/>
                <a:gd name="T40" fmla="*/ 189 w 216"/>
                <a:gd name="T41" fmla="*/ 9 h 112"/>
                <a:gd name="T42" fmla="*/ 195 w 216"/>
                <a:gd name="T43" fmla="*/ 42 h 112"/>
                <a:gd name="T44" fmla="*/ 203 w 216"/>
                <a:gd name="T45" fmla="*/ 80 h 112"/>
                <a:gd name="T46" fmla="*/ 112 w 216"/>
                <a:gd name="T47" fmla="*/ 95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216" h="112">
                  <a:moveTo>
                    <a:pt x="214" y="86"/>
                  </a:moveTo>
                  <a:cubicBezTo>
                    <a:pt x="211" y="70"/>
                    <a:pt x="208" y="55"/>
                    <a:pt x="204" y="39"/>
                  </a:cubicBezTo>
                  <a:cubicBezTo>
                    <a:pt x="202" y="29"/>
                    <a:pt x="200" y="16"/>
                    <a:pt x="194" y="7"/>
                  </a:cubicBezTo>
                  <a:cubicBezTo>
                    <a:pt x="196" y="5"/>
                    <a:pt x="194" y="0"/>
                    <a:pt x="190" y="1"/>
                  </a:cubicBezTo>
                  <a:cubicBezTo>
                    <a:pt x="132" y="18"/>
                    <a:pt x="72" y="16"/>
                    <a:pt x="14" y="28"/>
                  </a:cubicBezTo>
                  <a:cubicBezTo>
                    <a:pt x="12" y="28"/>
                    <a:pt x="10" y="28"/>
                    <a:pt x="9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7" y="32"/>
                    <a:pt x="8" y="33"/>
                  </a:cubicBezTo>
                  <a:cubicBezTo>
                    <a:pt x="0" y="58"/>
                    <a:pt x="10" y="84"/>
                    <a:pt x="18" y="108"/>
                  </a:cubicBezTo>
                  <a:cubicBezTo>
                    <a:pt x="20" y="112"/>
                    <a:pt x="26" y="112"/>
                    <a:pt x="27" y="108"/>
                  </a:cubicBezTo>
                  <a:cubicBezTo>
                    <a:pt x="28" y="108"/>
                    <a:pt x="28" y="108"/>
                    <a:pt x="28" y="108"/>
                  </a:cubicBezTo>
                  <a:cubicBezTo>
                    <a:pt x="38" y="112"/>
                    <a:pt x="53" y="109"/>
                    <a:pt x="64" y="108"/>
                  </a:cubicBezTo>
                  <a:cubicBezTo>
                    <a:pt x="81" y="107"/>
                    <a:pt x="97" y="105"/>
                    <a:pt x="113" y="103"/>
                  </a:cubicBezTo>
                  <a:cubicBezTo>
                    <a:pt x="144" y="99"/>
                    <a:pt x="174" y="94"/>
                    <a:pt x="205" y="90"/>
                  </a:cubicBezTo>
                  <a:cubicBezTo>
                    <a:pt x="206" y="95"/>
                    <a:pt x="216" y="93"/>
                    <a:pt x="214" y="86"/>
                  </a:cubicBezTo>
                  <a:close/>
                  <a:moveTo>
                    <a:pt x="112" y="95"/>
                  </a:moveTo>
                  <a:cubicBezTo>
                    <a:pt x="96" y="97"/>
                    <a:pt x="80" y="99"/>
                    <a:pt x="64" y="100"/>
                  </a:cubicBezTo>
                  <a:cubicBezTo>
                    <a:pt x="53" y="101"/>
                    <a:pt x="38" y="100"/>
                    <a:pt x="28" y="105"/>
                  </a:cubicBezTo>
                  <a:cubicBezTo>
                    <a:pt x="27" y="105"/>
                    <a:pt x="27" y="105"/>
                    <a:pt x="27" y="105"/>
                  </a:cubicBezTo>
                  <a:cubicBezTo>
                    <a:pt x="20" y="81"/>
                    <a:pt x="10" y="59"/>
                    <a:pt x="16" y="34"/>
                  </a:cubicBezTo>
                  <a:cubicBezTo>
                    <a:pt x="73" y="31"/>
                    <a:pt x="134" y="25"/>
                    <a:pt x="189" y="9"/>
                  </a:cubicBezTo>
                  <a:cubicBezTo>
                    <a:pt x="189" y="20"/>
                    <a:pt x="193" y="31"/>
                    <a:pt x="195" y="42"/>
                  </a:cubicBezTo>
                  <a:cubicBezTo>
                    <a:pt x="198" y="55"/>
                    <a:pt x="200" y="68"/>
                    <a:pt x="203" y="80"/>
                  </a:cubicBezTo>
                  <a:cubicBezTo>
                    <a:pt x="172" y="85"/>
                    <a:pt x="142" y="90"/>
                    <a:pt x="112" y="95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9612166" y="2052664"/>
              <a:ext cx="22826" cy="4150"/>
            </a:xfrm>
            <a:custGeom>
              <a:avLst/>
              <a:gdLst>
                <a:gd name="T0" fmla="*/ 0 w 5"/>
                <a:gd name="T1" fmla="*/ 0 h 1"/>
                <a:gd name="T2" fmla="*/ 5 w 5"/>
                <a:gd name="T3" fmla="*/ 0 h 1"/>
                <a:gd name="T4" fmla="*/ 0 w 5"/>
                <a:gd name="T5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cubicBezTo>
                    <a:pt x="1" y="1"/>
                    <a:pt x="3" y="0"/>
                    <a:pt x="5" y="0"/>
                  </a:cubicBezTo>
                  <a:cubicBezTo>
                    <a:pt x="3" y="0"/>
                    <a:pt x="1" y="0"/>
                    <a:pt x="0" y="0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  <p:sp>
          <p:nvSpPr>
            <p:cNvPr id="23" name="Freeform 39"/>
            <p:cNvSpPr/>
            <p:nvPr/>
          </p:nvSpPr>
          <p:spPr bwMode="auto">
            <a:xfrm>
              <a:off x="9634991" y="2052664"/>
              <a:ext cx="6226" cy="0"/>
            </a:xfrm>
            <a:custGeom>
              <a:avLst/>
              <a:gdLst>
                <a:gd name="T0" fmla="*/ 1 w 1"/>
                <a:gd name="T1" fmla="*/ 0 w 1"/>
                <a:gd name="T2" fmla="*/ 1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1">
                  <a:moveTo>
                    <a:pt x="1" y="0"/>
                  </a:moveTo>
                  <a:cubicBezTo>
                    <a:pt x="1" y="0"/>
                    <a:pt x="1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  <p:sp>
          <p:nvSpPr>
            <p:cNvPr id="24" name="Freeform 40"/>
            <p:cNvSpPr/>
            <p:nvPr/>
          </p:nvSpPr>
          <p:spPr bwMode="auto">
            <a:xfrm>
              <a:off x="9601790" y="2052664"/>
              <a:ext cx="10376" cy="4150"/>
            </a:xfrm>
            <a:custGeom>
              <a:avLst/>
              <a:gdLst>
                <a:gd name="T0" fmla="*/ 0 w 2"/>
                <a:gd name="T1" fmla="*/ 1 h 1"/>
                <a:gd name="T2" fmla="*/ 2 w 2"/>
                <a:gd name="T3" fmla="*/ 0 h 1"/>
                <a:gd name="T4" fmla="*/ 0 w 2"/>
                <a:gd name="T5" fmla="*/ 0 h 1"/>
                <a:gd name="T6" fmla="*/ 0 w 2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" h="1">
                  <a:moveTo>
                    <a:pt x="0" y="1"/>
                  </a:moveTo>
                  <a:cubicBezTo>
                    <a:pt x="1" y="0"/>
                    <a:pt x="1" y="0"/>
                    <a:pt x="2" y="0"/>
                  </a:cubicBezTo>
                  <a:cubicBezTo>
                    <a:pt x="1" y="0"/>
                    <a:pt x="1" y="0"/>
                    <a:pt x="0" y="0"/>
                  </a:cubicBezTo>
                  <a:lnTo>
                    <a:pt x="0" y="1"/>
                  </a:ln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  <p:sp>
          <p:nvSpPr>
            <p:cNvPr id="64" name="Freeform 98"/>
            <p:cNvSpPr/>
            <p:nvPr/>
          </p:nvSpPr>
          <p:spPr bwMode="auto">
            <a:xfrm>
              <a:off x="10832291" y="1428076"/>
              <a:ext cx="103752" cy="240705"/>
            </a:xfrm>
            <a:custGeom>
              <a:avLst/>
              <a:gdLst>
                <a:gd name="T0" fmla="*/ 18 w 21"/>
                <a:gd name="T1" fmla="*/ 20 h 49"/>
                <a:gd name="T2" fmla="*/ 16 w 21"/>
                <a:gd name="T3" fmla="*/ 17 h 49"/>
                <a:gd name="T4" fmla="*/ 16 w 21"/>
                <a:gd name="T5" fmla="*/ 14 h 49"/>
                <a:gd name="T6" fmla="*/ 16 w 21"/>
                <a:gd name="T7" fmla="*/ 14 h 49"/>
                <a:gd name="T8" fmla="*/ 13 w 21"/>
                <a:gd name="T9" fmla="*/ 10 h 49"/>
                <a:gd name="T10" fmla="*/ 13 w 21"/>
                <a:gd name="T11" fmla="*/ 6 h 49"/>
                <a:gd name="T12" fmla="*/ 5 w 21"/>
                <a:gd name="T13" fmla="*/ 3 h 49"/>
                <a:gd name="T14" fmla="*/ 1 w 21"/>
                <a:gd name="T15" fmla="*/ 5 h 49"/>
                <a:gd name="T16" fmla="*/ 4 w 21"/>
                <a:gd name="T17" fmla="*/ 17 h 49"/>
                <a:gd name="T18" fmla="*/ 7 w 21"/>
                <a:gd name="T19" fmla="*/ 42 h 49"/>
                <a:gd name="T20" fmla="*/ 17 w 21"/>
                <a:gd name="T21" fmla="*/ 43 h 49"/>
                <a:gd name="T22" fmla="*/ 18 w 21"/>
                <a:gd name="T23" fmla="*/ 20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1" h="49">
                  <a:moveTo>
                    <a:pt x="18" y="20"/>
                  </a:moveTo>
                  <a:cubicBezTo>
                    <a:pt x="17" y="19"/>
                    <a:pt x="17" y="18"/>
                    <a:pt x="16" y="17"/>
                  </a:cubicBezTo>
                  <a:cubicBezTo>
                    <a:pt x="16" y="16"/>
                    <a:pt x="16" y="15"/>
                    <a:pt x="16" y="14"/>
                  </a:cubicBezTo>
                  <a:cubicBezTo>
                    <a:pt x="16" y="14"/>
                    <a:pt x="16" y="14"/>
                    <a:pt x="16" y="14"/>
                  </a:cubicBezTo>
                  <a:cubicBezTo>
                    <a:pt x="16" y="12"/>
                    <a:pt x="15" y="11"/>
                    <a:pt x="13" y="10"/>
                  </a:cubicBezTo>
                  <a:cubicBezTo>
                    <a:pt x="13" y="9"/>
                    <a:pt x="13" y="7"/>
                    <a:pt x="13" y="6"/>
                  </a:cubicBezTo>
                  <a:cubicBezTo>
                    <a:pt x="13" y="1"/>
                    <a:pt x="7" y="0"/>
                    <a:pt x="5" y="3"/>
                  </a:cubicBezTo>
                  <a:cubicBezTo>
                    <a:pt x="3" y="2"/>
                    <a:pt x="1" y="3"/>
                    <a:pt x="1" y="5"/>
                  </a:cubicBezTo>
                  <a:cubicBezTo>
                    <a:pt x="0" y="10"/>
                    <a:pt x="2" y="13"/>
                    <a:pt x="4" y="17"/>
                  </a:cubicBezTo>
                  <a:cubicBezTo>
                    <a:pt x="5" y="25"/>
                    <a:pt x="7" y="34"/>
                    <a:pt x="7" y="42"/>
                  </a:cubicBezTo>
                  <a:cubicBezTo>
                    <a:pt x="7" y="48"/>
                    <a:pt x="15" y="49"/>
                    <a:pt x="17" y="43"/>
                  </a:cubicBezTo>
                  <a:cubicBezTo>
                    <a:pt x="20" y="36"/>
                    <a:pt x="21" y="28"/>
                    <a:pt x="18" y="20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  <p:sp>
          <p:nvSpPr>
            <p:cNvPr id="65" name="Freeform 99"/>
            <p:cNvSpPr/>
            <p:nvPr/>
          </p:nvSpPr>
          <p:spPr bwMode="auto">
            <a:xfrm>
              <a:off x="11029419" y="1369975"/>
              <a:ext cx="122428" cy="313332"/>
            </a:xfrm>
            <a:custGeom>
              <a:avLst/>
              <a:gdLst>
                <a:gd name="T0" fmla="*/ 15 w 25"/>
                <a:gd name="T1" fmla="*/ 5 h 64"/>
                <a:gd name="T2" fmla="*/ 15 w 25"/>
                <a:gd name="T3" fmla="*/ 7 h 64"/>
                <a:gd name="T4" fmla="*/ 13 w 25"/>
                <a:gd name="T5" fmla="*/ 8 h 64"/>
                <a:gd name="T6" fmla="*/ 4 w 25"/>
                <a:gd name="T7" fmla="*/ 59 h 64"/>
                <a:gd name="T8" fmla="*/ 12 w 25"/>
                <a:gd name="T9" fmla="*/ 59 h 64"/>
                <a:gd name="T10" fmla="*/ 25 w 25"/>
                <a:gd name="T11" fmla="*/ 6 h 64"/>
                <a:gd name="T12" fmla="*/ 15 w 25"/>
                <a:gd name="T13" fmla="*/ 5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5" h="64">
                  <a:moveTo>
                    <a:pt x="15" y="5"/>
                  </a:moveTo>
                  <a:cubicBezTo>
                    <a:pt x="15" y="5"/>
                    <a:pt x="15" y="6"/>
                    <a:pt x="15" y="7"/>
                  </a:cubicBezTo>
                  <a:cubicBezTo>
                    <a:pt x="14" y="7"/>
                    <a:pt x="13" y="7"/>
                    <a:pt x="13" y="8"/>
                  </a:cubicBezTo>
                  <a:cubicBezTo>
                    <a:pt x="5" y="24"/>
                    <a:pt x="0" y="41"/>
                    <a:pt x="4" y="59"/>
                  </a:cubicBezTo>
                  <a:cubicBezTo>
                    <a:pt x="5" y="64"/>
                    <a:pt x="11" y="63"/>
                    <a:pt x="12" y="59"/>
                  </a:cubicBezTo>
                  <a:cubicBezTo>
                    <a:pt x="20" y="41"/>
                    <a:pt x="25" y="25"/>
                    <a:pt x="25" y="6"/>
                  </a:cubicBezTo>
                  <a:cubicBezTo>
                    <a:pt x="25" y="0"/>
                    <a:pt x="17" y="0"/>
                    <a:pt x="15" y="5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  <p:sp>
          <p:nvSpPr>
            <p:cNvPr id="66" name="Freeform 100"/>
            <p:cNvSpPr/>
            <p:nvPr/>
          </p:nvSpPr>
          <p:spPr bwMode="auto">
            <a:xfrm>
              <a:off x="11274274" y="1438452"/>
              <a:ext cx="161853" cy="244855"/>
            </a:xfrm>
            <a:custGeom>
              <a:avLst/>
              <a:gdLst>
                <a:gd name="T0" fmla="*/ 22 w 33"/>
                <a:gd name="T1" fmla="*/ 4 h 50"/>
                <a:gd name="T2" fmla="*/ 17 w 33"/>
                <a:gd name="T3" fmla="*/ 12 h 50"/>
                <a:gd name="T4" fmla="*/ 6 w 33"/>
                <a:gd name="T5" fmla="*/ 22 h 50"/>
                <a:gd name="T6" fmla="*/ 2 w 33"/>
                <a:gd name="T7" fmla="*/ 45 h 50"/>
                <a:gd name="T8" fmla="*/ 10 w 33"/>
                <a:gd name="T9" fmla="*/ 46 h 50"/>
                <a:gd name="T10" fmla="*/ 30 w 33"/>
                <a:gd name="T11" fmla="*/ 11 h 50"/>
                <a:gd name="T12" fmla="*/ 22 w 33"/>
                <a:gd name="T13" fmla="*/ 4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3" h="50">
                  <a:moveTo>
                    <a:pt x="22" y="4"/>
                  </a:moveTo>
                  <a:cubicBezTo>
                    <a:pt x="20" y="7"/>
                    <a:pt x="18" y="9"/>
                    <a:pt x="17" y="12"/>
                  </a:cubicBezTo>
                  <a:cubicBezTo>
                    <a:pt x="13" y="15"/>
                    <a:pt x="9" y="18"/>
                    <a:pt x="6" y="22"/>
                  </a:cubicBezTo>
                  <a:cubicBezTo>
                    <a:pt x="0" y="29"/>
                    <a:pt x="0" y="37"/>
                    <a:pt x="2" y="45"/>
                  </a:cubicBezTo>
                  <a:cubicBezTo>
                    <a:pt x="2" y="50"/>
                    <a:pt x="8" y="49"/>
                    <a:pt x="10" y="46"/>
                  </a:cubicBezTo>
                  <a:cubicBezTo>
                    <a:pt x="18" y="35"/>
                    <a:pt x="24" y="23"/>
                    <a:pt x="30" y="11"/>
                  </a:cubicBezTo>
                  <a:cubicBezTo>
                    <a:pt x="33" y="6"/>
                    <a:pt x="27" y="0"/>
                    <a:pt x="22" y="4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</p:grpSp>
      <p:grpSp>
        <p:nvGrpSpPr>
          <p:cNvPr id="122" name="组合 121"/>
          <p:cNvGrpSpPr/>
          <p:nvPr/>
        </p:nvGrpSpPr>
        <p:grpSpPr>
          <a:xfrm>
            <a:off x="8545971" y="5403107"/>
            <a:ext cx="740789" cy="765691"/>
            <a:chOff x="6711257" y="5432908"/>
            <a:chExt cx="740789" cy="765691"/>
          </a:xfrm>
        </p:grpSpPr>
        <p:sp>
          <p:nvSpPr>
            <p:cNvPr id="19" name="Freeform 35"/>
            <p:cNvSpPr>
              <a:spLocks noEditPoints="1"/>
            </p:cNvSpPr>
            <p:nvPr/>
          </p:nvSpPr>
          <p:spPr bwMode="auto">
            <a:xfrm>
              <a:off x="6711257" y="5727564"/>
              <a:ext cx="427459" cy="471035"/>
            </a:xfrm>
            <a:custGeom>
              <a:avLst/>
              <a:gdLst>
                <a:gd name="T0" fmla="*/ 82 w 87"/>
                <a:gd name="T1" fmla="*/ 25 h 96"/>
                <a:gd name="T2" fmla="*/ 62 w 87"/>
                <a:gd name="T3" fmla="*/ 23 h 96"/>
                <a:gd name="T4" fmla="*/ 60 w 87"/>
                <a:gd name="T5" fmla="*/ 7 h 96"/>
                <a:gd name="T6" fmla="*/ 48 w 87"/>
                <a:gd name="T7" fmla="*/ 7 h 96"/>
                <a:gd name="T8" fmla="*/ 49 w 87"/>
                <a:gd name="T9" fmla="*/ 10 h 96"/>
                <a:gd name="T10" fmla="*/ 42 w 87"/>
                <a:gd name="T11" fmla="*/ 22 h 96"/>
                <a:gd name="T12" fmla="*/ 8 w 87"/>
                <a:gd name="T13" fmla="*/ 23 h 96"/>
                <a:gd name="T14" fmla="*/ 5 w 87"/>
                <a:gd name="T15" fmla="*/ 34 h 96"/>
                <a:gd name="T16" fmla="*/ 28 w 87"/>
                <a:gd name="T17" fmla="*/ 53 h 96"/>
                <a:gd name="T18" fmla="*/ 16 w 87"/>
                <a:gd name="T19" fmla="*/ 83 h 96"/>
                <a:gd name="T20" fmla="*/ 26 w 87"/>
                <a:gd name="T21" fmla="*/ 89 h 96"/>
                <a:gd name="T22" fmla="*/ 45 w 87"/>
                <a:gd name="T23" fmla="*/ 71 h 96"/>
                <a:gd name="T24" fmla="*/ 66 w 87"/>
                <a:gd name="T25" fmla="*/ 93 h 96"/>
                <a:gd name="T26" fmla="*/ 76 w 87"/>
                <a:gd name="T27" fmla="*/ 89 h 96"/>
                <a:gd name="T28" fmla="*/ 68 w 87"/>
                <a:gd name="T29" fmla="*/ 50 h 96"/>
                <a:gd name="T30" fmla="*/ 84 w 87"/>
                <a:gd name="T31" fmla="*/ 35 h 96"/>
                <a:gd name="T32" fmla="*/ 82 w 87"/>
                <a:gd name="T33" fmla="*/ 25 h 96"/>
                <a:gd name="T34" fmla="*/ 40 w 87"/>
                <a:gd name="T35" fmla="*/ 47 h 96"/>
                <a:gd name="T36" fmla="*/ 45 w 87"/>
                <a:gd name="T37" fmla="*/ 35 h 96"/>
                <a:gd name="T38" fmla="*/ 54 w 87"/>
                <a:gd name="T39" fmla="*/ 35 h 96"/>
                <a:gd name="T40" fmla="*/ 56 w 87"/>
                <a:gd name="T41" fmla="*/ 44 h 96"/>
                <a:gd name="T42" fmla="*/ 46 w 87"/>
                <a:gd name="T43" fmla="*/ 53 h 96"/>
                <a:gd name="T44" fmla="*/ 40 w 87"/>
                <a:gd name="T45" fmla="*/ 47 h 96"/>
                <a:gd name="T46" fmla="*/ 27 w 87"/>
                <a:gd name="T47" fmla="*/ 35 h 96"/>
                <a:gd name="T48" fmla="*/ 36 w 87"/>
                <a:gd name="T49" fmla="*/ 35 h 96"/>
                <a:gd name="T50" fmla="*/ 33 w 87"/>
                <a:gd name="T51" fmla="*/ 40 h 96"/>
                <a:gd name="T52" fmla="*/ 27 w 87"/>
                <a:gd name="T53" fmla="*/ 35 h 96"/>
                <a:gd name="T54" fmla="*/ 63 w 87"/>
                <a:gd name="T55" fmla="*/ 71 h 96"/>
                <a:gd name="T56" fmla="*/ 55 w 87"/>
                <a:gd name="T57" fmla="*/ 62 h 96"/>
                <a:gd name="T58" fmla="*/ 60 w 87"/>
                <a:gd name="T59" fmla="*/ 57 h 96"/>
                <a:gd name="T60" fmla="*/ 63 w 87"/>
                <a:gd name="T61" fmla="*/ 71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87" h="96">
                  <a:moveTo>
                    <a:pt x="82" y="25"/>
                  </a:moveTo>
                  <a:cubicBezTo>
                    <a:pt x="75" y="24"/>
                    <a:pt x="69" y="23"/>
                    <a:pt x="62" y="23"/>
                  </a:cubicBezTo>
                  <a:cubicBezTo>
                    <a:pt x="61" y="18"/>
                    <a:pt x="60" y="12"/>
                    <a:pt x="60" y="7"/>
                  </a:cubicBezTo>
                  <a:cubicBezTo>
                    <a:pt x="59" y="0"/>
                    <a:pt x="48" y="0"/>
                    <a:pt x="48" y="7"/>
                  </a:cubicBezTo>
                  <a:cubicBezTo>
                    <a:pt x="48" y="8"/>
                    <a:pt x="49" y="9"/>
                    <a:pt x="49" y="10"/>
                  </a:cubicBezTo>
                  <a:cubicBezTo>
                    <a:pt x="46" y="14"/>
                    <a:pt x="44" y="18"/>
                    <a:pt x="42" y="22"/>
                  </a:cubicBezTo>
                  <a:cubicBezTo>
                    <a:pt x="31" y="22"/>
                    <a:pt x="19" y="22"/>
                    <a:pt x="8" y="23"/>
                  </a:cubicBezTo>
                  <a:cubicBezTo>
                    <a:pt x="2" y="23"/>
                    <a:pt x="0" y="31"/>
                    <a:pt x="5" y="34"/>
                  </a:cubicBezTo>
                  <a:cubicBezTo>
                    <a:pt x="13" y="40"/>
                    <a:pt x="21" y="46"/>
                    <a:pt x="28" y="53"/>
                  </a:cubicBezTo>
                  <a:cubicBezTo>
                    <a:pt x="24" y="63"/>
                    <a:pt x="20" y="73"/>
                    <a:pt x="16" y="83"/>
                  </a:cubicBezTo>
                  <a:cubicBezTo>
                    <a:pt x="15" y="89"/>
                    <a:pt x="22" y="93"/>
                    <a:pt x="26" y="89"/>
                  </a:cubicBezTo>
                  <a:cubicBezTo>
                    <a:pt x="32" y="83"/>
                    <a:pt x="38" y="77"/>
                    <a:pt x="45" y="71"/>
                  </a:cubicBezTo>
                  <a:cubicBezTo>
                    <a:pt x="51" y="79"/>
                    <a:pt x="58" y="86"/>
                    <a:pt x="66" y="93"/>
                  </a:cubicBezTo>
                  <a:cubicBezTo>
                    <a:pt x="69" y="96"/>
                    <a:pt x="76" y="94"/>
                    <a:pt x="76" y="89"/>
                  </a:cubicBezTo>
                  <a:cubicBezTo>
                    <a:pt x="75" y="75"/>
                    <a:pt x="72" y="63"/>
                    <a:pt x="68" y="50"/>
                  </a:cubicBezTo>
                  <a:cubicBezTo>
                    <a:pt x="74" y="45"/>
                    <a:pt x="79" y="40"/>
                    <a:pt x="84" y="35"/>
                  </a:cubicBezTo>
                  <a:cubicBezTo>
                    <a:pt x="87" y="32"/>
                    <a:pt x="86" y="26"/>
                    <a:pt x="82" y="25"/>
                  </a:cubicBezTo>
                  <a:close/>
                  <a:moveTo>
                    <a:pt x="40" y="47"/>
                  </a:moveTo>
                  <a:cubicBezTo>
                    <a:pt x="42" y="43"/>
                    <a:pt x="43" y="39"/>
                    <a:pt x="45" y="35"/>
                  </a:cubicBezTo>
                  <a:cubicBezTo>
                    <a:pt x="48" y="35"/>
                    <a:pt x="51" y="35"/>
                    <a:pt x="54" y="35"/>
                  </a:cubicBezTo>
                  <a:cubicBezTo>
                    <a:pt x="55" y="38"/>
                    <a:pt x="56" y="41"/>
                    <a:pt x="56" y="44"/>
                  </a:cubicBezTo>
                  <a:cubicBezTo>
                    <a:pt x="53" y="47"/>
                    <a:pt x="50" y="50"/>
                    <a:pt x="46" y="53"/>
                  </a:cubicBezTo>
                  <a:cubicBezTo>
                    <a:pt x="44" y="51"/>
                    <a:pt x="42" y="49"/>
                    <a:pt x="40" y="47"/>
                  </a:cubicBezTo>
                  <a:close/>
                  <a:moveTo>
                    <a:pt x="27" y="35"/>
                  </a:moveTo>
                  <a:cubicBezTo>
                    <a:pt x="30" y="35"/>
                    <a:pt x="33" y="35"/>
                    <a:pt x="36" y="35"/>
                  </a:cubicBezTo>
                  <a:cubicBezTo>
                    <a:pt x="35" y="36"/>
                    <a:pt x="34" y="38"/>
                    <a:pt x="33" y="40"/>
                  </a:cubicBezTo>
                  <a:cubicBezTo>
                    <a:pt x="31" y="38"/>
                    <a:pt x="29" y="37"/>
                    <a:pt x="27" y="35"/>
                  </a:cubicBezTo>
                  <a:close/>
                  <a:moveTo>
                    <a:pt x="63" y="71"/>
                  </a:moveTo>
                  <a:cubicBezTo>
                    <a:pt x="60" y="68"/>
                    <a:pt x="57" y="65"/>
                    <a:pt x="55" y="62"/>
                  </a:cubicBezTo>
                  <a:cubicBezTo>
                    <a:pt x="56" y="60"/>
                    <a:pt x="58" y="59"/>
                    <a:pt x="60" y="57"/>
                  </a:cubicBezTo>
                  <a:cubicBezTo>
                    <a:pt x="61" y="62"/>
                    <a:pt x="62" y="67"/>
                    <a:pt x="63" y="71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  <p:sp>
          <p:nvSpPr>
            <p:cNvPr id="70" name="Freeform 104"/>
            <p:cNvSpPr/>
            <p:nvPr/>
          </p:nvSpPr>
          <p:spPr bwMode="auto">
            <a:xfrm>
              <a:off x="7211341" y="5432908"/>
              <a:ext cx="240705" cy="244855"/>
            </a:xfrm>
            <a:custGeom>
              <a:avLst/>
              <a:gdLst>
                <a:gd name="T0" fmla="*/ 42 w 49"/>
                <a:gd name="T1" fmla="*/ 10 h 50"/>
                <a:gd name="T2" fmla="*/ 27 w 49"/>
                <a:gd name="T3" fmla="*/ 16 h 50"/>
                <a:gd name="T4" fmla="*/ 23 w 49"/>
                <a:gd name="T5" fmla="*/ 7 h 50"/>
                <a:gd name="T6" fmla="*/ 12 w 49"/>
                <a:gd name="T7" fmla="*/ 10 h 50"/>
                <a:gd name="T8" fmla="*/ 15 w 49"/>
                <a:gd name="T9" fmla="*/ 22 h 50"/>
                <a:gd name="T10" fmla="*/ 4 w 49"/>
                <a:gd name="T11" fmla="*/ 28 h 50"/>
                <a:gd name="T12" fmla="*/ 8 w 49"/>
                <a:gd name="T13" fmla="*/ 37 h 50"/>
                <a:gd name="T14" fmla="*/ 20 w 49"/>
                <a:gd name="T15" fmla="*/ 33 h 50"/>
                <a:gd name="T16" fmla="*/ 22 w 49"/>
                <a:gd name="T17" fmla="*/ 36 h 50"/>
                <a:gd name="T18" fmla="*/ 29 w 49"/>
                <a:gd name="T19" fmla="*/ 46 h 50"/>
                <a:gd name="T20" fmla="*/ 36 w 49"/>
                <a:gd name="T21" fmla="*/ 49 h 50"/>
                <a:gd name="T22" fmla="*/ 38 w 49"/>
                <a:gd name="T23" fmla="*/ 49 h 50"/>
                <a:gd name="T24" fmla="*/ 41 w 49"/>
                <a:gd name="T25" fmla="*/ 40 h 50"/>
                <a:gd name="T26" fmla="*/ 34 w 49"/>
                <a:gd name="T27" fmla="*/ 28 h 50"/>
                <a:gd name="T28" fmla="*/ 46 w 49"/>
                <a:gd name="T29" fmla="*/ 21 h 50"/>
                <a:gd name="T30" fmla="*/ 42 w 49"/>
                <a:gd name="T31" fmla="*/ 1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49" h="50">
                  <a:moveTo>
                    <a:pt x="42" y="10"/>
                  </a:moveTo>
                  <a:cubicBezTo>
                    <a:pt x="36" y="11"/>
                    <a:pt x="32" y="13"/>
                    <a:pt x="27" y="16"/>
                  </a:cubicBezTo>
                  <a:cubicBezTo>
                    <a:pt x="25" y="13"/>
                    <a:pt x="24" y="10"/>
                    <a:pt x="23" y="7"/>
                  </a:cubicBezTo>
                  <a:cubicBezTo>
                    <a:pt x="20" y="0"/>
                    <a:pt x="11" y="3"/>
                    <a:pt x="12" y="10"/>
                  </a:cubicBezTo>
                  <a:cubicBezTo>
                    <a:pt x="13" y="14"/>
                    <a:pt x="14" y="18"/>
                    <a:pt x="15" y="22"/>
                  </a:cubicBezTo>
                  <a:cubicBezTo>
                    <a:pt x="12" y="24"/>
                    <a:pt x="8" y="26"/>
                    <a:pt x="4" y="28"/>
                  </a:cubicBezTo>
                  <a:cubicBezTo>
                    <a:pt x="0" y="31"/>
                    <a:pt x="3" y="39"/>
                    <a:pt x="8" y="37"/>
                  </a:cubicBezTo>
                  <a:cubicBezTo>
                    <a:pt x="12" y="36"/>
                    <a:pt x="16" y="34"/>
                    <a:pt x="20" y="33"/>
                  </a:cubicBezTo>
                  <a:cubicBezTo>
                    <a:pt x="21" y="34"/>
                    <a:pt x="22" y="35"/>
                    <a:pt x="22" y="36"/>
                  </a:cubicBezTo>
                  <a:cubicBezTo>
                    <a:pt x="24" y="40"/>
                    <a:pt x="26" y="44"/>
                    <a:pt x="29" y="46"/>
                  </a:cubicBezTo>
                  <a:cubicBezTo>
                    <a:pt x="31" y="48"/>
                    <a:pt x="34" y="49"/>
                    <a:pt x="36" y="49"/>
                  </a:cubicBezTo>
                  <a:cubicBezTo>
                    <a:pt x="31" y="50"/>
                    <a:pt x="36" y="49"/>
                    <a:pt x="38" y="49"/>
                  </a:cubicBezTo>
                  <a:cubicBezTo>
                    <a:pt x="42" y="48"/>
                    <a:pt x="43" y="43"/>
                    <a:pt x="41" y="40"/>
                  </a:cubicBezTo>
                  <a:cubicBezTo>
                    <a:pt x="40" y="35"/>
                    <a:pt x="36" y="31"/>
                    <a:pt x="34" y="28"/>
                  </a:cubicBezTo>
                  <a:cubicBezTo>
                    <a:pt x="38" y="26"/>
                    <a:pt x="43" y="24"/>
                    <a:pt x="46" y="21"/>
                  </a:cubicBezTo>
                  <a:cubicBezTo>
                    <a:pt x="49" y="17"/>
                    <a:pt x="47" y="10"/>
                    <a:pt x="42" y="10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</p:grpSp>
      <p:grpSp>
        <p:nvGrpSpPr>
          <p:cNvPr id="120" name="组合 119"/>
          <p:cNvGrpSpPr/>
          <p:nvPr/>
        </p:nvGrpSpPr>
        <p:grpSpPr>
          <a:xfrm>
            <a:off x="773550" y="1261840"/>
            <a:ext cx="639278" cy="523571"/>
            <a:chOff x="2256140" y="1944762"/>
            <a:chExt cx="917169" cy="751165"/>
          </a:xfrm>
        </p:grpSpPr>
        <p:sp>
          <p:nvSpPr>
            <p:cNvPr id="29" name="Freeform 45"/>
            <p:cNvSpPr>
              <a:spLocks noEditPoints="1"/>
            </p:cNvSpPr>
            <p:nvPr/>
          </p:nvSpPr>
          <p:spPr bwMode="auto">
            <a:xfrm>
              <a:off x="2737550" y="1944762"/>
              <a:ext cx="435759" cy="388034"/>
            </a:xfrm>
            <a:custGeom>
              <a:avLst/>
              <a:gdLst>
                <a:gd name="T0" fmla="*/ 81 w 89"/>
                <a:gd name="T1" fmla="*/ 9 h 79"/>
                <a:gd name="T2" fmla="*/ 48 w 89"/>
                <a:gd name="T3" fmla="*/ 20 h 79"/>
                <a:gd name="T4" fmla="*/ 33 w 89"/>
                <a:gd name="T5" fmla="*/ 5 h 79"/>
                <a:gd name="T6" fmla="*/ 25 w 89"/>
                <a:gd name="T7" fmla="*/ 13 h 79"/>
                <a:gd name="T8" fmla="*/ 31 w 89"/>
                <a:gd name="T9" fmla="*/ 19 h 79"/>
                <a:gd name="T10" fmla="*/ 31 w 89"/>
                <a:gd name="T11" fmla="*/ 24 h 79"/>
                <a:gd name="T12" fmla="*/ 5 w 89"/>
                <a:gd name="T13" fmla="*/ 34 h 79"/>
                <a:gd name="T14" fmla="*/ 6 w 89"/>
                <a:gd name="T15" fmla="*/ 44 h 79"/>
                <a:gd name="T16" fmla="*/ 29 w 89"/>
                <a:gd name="T17" fmla="*/ 54 h 79"/>
                <a:gd name="T18" fmla="*/ 27 w 89"/>
                <a:gd name="T19" fmla="*/ 73 h 79"/>
                <a:gd name="T20" fmla="*/ 35 w 89"/>
                <a:gd name="T21" fmla="*/ 75 h 79"/>
                <a:gd name="T22" fmla="*/ 44 w 89"/>
                <a:gd name="T23" fmla="*/ 61 h 79"/>
                <a:gd name="T24" fmla="*/ 79 w 89"/>
                <a:gd name="T25" fmla="*/ 71 h 79"/>
                <a:gd name="T26" fmla="*/ 84 w 89"/>
                <a:gd name="T27" fmla="*/ 62 h 79"/>
                <a:gd name="T28" fmla="*/ 65 w 89"/>
                <a:gd name="T29" fmla="*/ 37 h 79"/>
                <a:gd name="T30" fmla="*/ 86 w 89"/>
                <a:gd name="T31" fmla="*/ 18 h 79"/>
                <a:gd name="T32" fmla="*/ 81 w 89"/>
                <a:gd name="T33" fmla="*/ 9 h 79"/>
                <a:gd name="T34" fmla="*/ 50 w 89"/>
                <a:gd name="T35" fmla="*/ 38 h 79"/>
                <a:gd name="T36" fmla="*/ 42 w 89"/>
                <a:gd name="T37" fmla="*/ 48 h 79"/>
                <a:gd name="T38" fmla="*/ 37 w 89"/>
                <a:gd name="T39" fmla="*/ 46 h 79"/>
                <a:gd name="T40" fmla="*/ 37 w 89"/>
                <a:gd name="T41" fmla="*/ 33 h 79"/>
                <a:gd name="T42" fmla="*/ 43 w 89"/>
                <a:gd name="T43" fmla="*/ 32 h 79"/>
                <a:gd name="T44" fmla="*/ 50 w 89"/>
                <a:gd name="T45" fmla="*/ 38 h 79"/>
                <a:gd name="T46" fmla="*/ 22 w 89"/>
                <a:gd name="T47" fmla="*/ 38 h 79"/>
                <a:gd name="T48" fmla="*/ 30 w 89"/>
                <a:gd name="T49" fmla="*/ 35 h 79"/>
                <a:gd name="T50" fmla="*/ 30 w 89"/>
                <a:gd name="T51" fmla="*/ 42 h 79"/>
                <a:gd name="T52" fmla="*/ 22 w 89"/>
                <a:gd name="T53" fmla="*/ 38 h 79"/>
                <a:gd name="T54" fmla="*/ 57 w 89"/>
                <a:gd name="T55" fmla="*/ 46 h 79"/>
                <a:gd name="T56" fmla="*/ 67 w 89"/>
                <a:gd name="T57" fmla="*/ 57 h 79"/>
                <a:gd name="T58" fmla="*/ 51 w 89"/>
                <a:gd name="T59" fmla="*/ 52 h 79"/>
                <a:gd name="T60" fmla="*/ 57 w 89"/>
                <a:gd name="T61" fmla="*/ 46 h 79"/>
                <a:gd name="T62" fmla="*/ 56 w 89"/>
                <a:gd name="T63" fmla="*/ 28 h 79"/>
                <a:gd name="T64" fmla="*/ 61 w 89"/>
                <a:gd name="T65" fmla="*/ 27 h 79"/>
                <a:gd name="T66" fmla="*/ 58 w 89"/>
                <a:gd name="T67" fmla="*/ 30 h 79"/>
                <a:gd name="T68" fmla="*/ 56 w 89"/>
                <a:gd name="T69" fmla="*/ 28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89" h="79">
                  <a:moveTo>
                    <a:pt x="81" y="9"/>
                  </a:moveTo>
                  <a:cubicBezTo>
                    <a:pt x="70" y="14"/>
                    <a:pt x="59" y="17"/>
                    <a:pt x="48" y="20"/>
                  </a:cubicBezTo>
                  <a:cubicBezTo>
                    <a:pt x="43" y="15"/>
                    <a:pt x="38" y="10"/>
                    <a:pt x="33" y="5"/>
                  </a:cubicBezTo>
                  <a:cubicBezTo>
                    <a:pt x="27" y="0"/>
                    <a:pt x="19" y="8"/>
                    <a:pt x="25" y="13"/>
                  </a:cubicBezTo>
                  <a:cubicBezTo>
                    <a:pt x="27" y="15"/>
                    <a:pt x="29" y="17"/>
                    <a:pt x="31" y="19"/>
                  </a:cubicBezTo>
                  <a:cubicBezTo>
                    <a:pt x="31" y="21"/>
                    <a:pt x="31" y="23"/>
                    <a:pt x="31" y="24"/>
                  </a:cubicBezTo>
                  <a:cubicBezTo>
                    <a:pt x="22" y="27"/>
                    <a:pt x="13" y="30"/>
                    <a:pt x="5" y="34"/>
                  </a:cubicBezTo>
                  <a:cubicBezTo>
                    <a:pt x="0" y="36"/>
                    <a:pt x="2" y="42"/>
                    <a:pt x="6" y="44"/>
                  </a:cubicBezTo>
                  <a:cubicBezTo>
                    <a:pt x="14" y="46"/>
                    <a:pt x="21" y="50"/>
                    <a:pt x="29" y="54"/>
                  </a:cubicBezTo>
                  <a:cubicBezTo>
                    <a:pt x="28" y="60"/>
                    <a:pt x="27" y="67"/>
                    <a:pt x="27" y="73"/>
                  </a:cubicBezTo>
                  <a:cubicBezTo>
                    <a:pt x="26" y="78"/>
                    <a:pt x="33" y="79"/>
                    <a:pt x="35" y="75"/>
                  </a:cubicBezTo>
                  <a:cubicBezTo>
                    <a:pt x="38" y="70"/>
                    <a:pt x="41" y="66"/>
                    <a:pt x="44" y="61"/>
                  </a:cubicBezTo>
                  <a:cubicBezTo>
                    <a:pt x="56" y="66"/>
                    <a:pt x="67" y="70"/>
                    <a:pt x="79" y="71"/>
                  </a:cubicBezTo>
                  <a:cubicBezTo>
                    <a:pt x="84" y="71"/>
                    <a:pt x="87" y="66"/>
                    <a:pt x="84" y="62"/>
                  </a:cubicBezTo>
                  <a:cubicBezTo>
                    <a:pt x="79" y="53"/>
                    <a:pt x="72" y="45"/>
                    <a:pt x="65" y="37"/>
                  </a:cubicBezTo>
                  <a:cubicBezTo>
                    <a:pt x="71" y="30"/>
                    <a:pt x="78" y="24"/>
                    <a:pt x="86" y="18"/>
                  </a:cubicBezTo>
                  <a:cubicBezTo>
                    <a:pt x="89" y="15"/>
                    <a:pt x="85" y="7"/>
                    <a:pt x="81" y="9"/>
                  </a:cubicBezTo>
                  <a:close/>
                  <a:moveTo>
                    <a:pt x="50" y="38"/>
                  </a:moveTo>
                  <a:cubicBezTo>
                    <a:pt x="47" y="42"/>
                    <a:pt x="45" y="45"/>
                    <a:pt x="42" y="48"/>
                  </a:cubicBezTo>
                  <a:cubicBezTo>
                    <a:pt x="40" y="47"/>
                    <a:pt x="39" y="47"/>
                    <a:pt x="37" y="46"/>
                  </a:cubicBezTo>
                  <a:cubicBezTo>
                    <a:pt x="38" y="42"/>
                    <a:pt x="38" y="37"/>
                    <a:pt x="37" y="33"/>
                  </a:cubicBezTo>
                  <a:cubicBezTo>
                    <a:pt x="39" y="33"/>
                    <a:pt x="41" y="32"/>
                    <a:pt x="43" y="32"/>
                  </a:cubicBezTo>
                  <a:cubicBezTo>
                    <a:pt x="45" y="34"/>
                    <a:pt x="48" y="36"/>
                    <a:pt x="50" y="38"/>
                  </a:cubicBezTo>
                  <a:close/>
                  <a:moveTo>
                    <a:pt x="22" y="38"/>
                  </a:moveTo>
                  <a:cubicBezTo>
                    <a:pt x="24" y="37"/>
                    <a:pt x="27" y="36"/>
                    <a:pt x="30" y="35"/>
                  </a:cubicBezTo>
                  <a:cubicBezTo>
                    <a:pt x="30" y="38"/>
                    <a:pt x="30" y="40"/>
                    <a:pt x="30" y="42"/>
                  </a:cubicBezTo>
                  <a:cubicBezTo>
                    <a:pt x="27" y="41"/>
                    <a:pt x="24" y="40"/>
                    <a:pt x="22" y="38"/>
                  </a:cubicBezTo>
                  <a:close/>
                  <a:moveTo>
                    <a:pt x="57" y="46"/>
                  </a:moveTo>
                  <a:cubicBezTo>
                    <a:pt x="60" y="49"/>
                    <a:pt x="63" y="53"/>
                    <a:pt x="67" y="57"/>
                  </a:cubicBezTo>
                  <a:cubicBezTo>
                    <a:pt x="61" y="56"/>
                    <a:pt x="56" y="54"/>
                    <a:pt x="51" y="52"/>
                  </a:cubicBezTo>
                  <a:cubicBezTo>
                    <a:pt x="53" y="50"/>
                    <a:pt x="55" y="48"/>
                    <a:pt x="57" y="46"/>
                  </a:cubicBezTo>
                  <a:close/>
                  <a:moveTo>
                    <a:pt x="56" y="28"/>
                  </a:moveTo>
                  <a:cubicBezTo>
                    <a:pt x="58" y="28"/>
                    <a:pt x="60" y="27"/>
                    <a:pt x="61" y="27"/>
                  </a:cubicBezTo>
                  <a:cubicBezTo>
                    <a:pt x="60" y="28"/>
                    <a:pt x="59" y="29"/>
                    <a:pt x="58" y="30"/>
                  </a:cubicBezTo>
                  <a:cubicBezTo>
                    <a:pt x="58" y="29"/>
                    <a:pt x="57" y="29"/>
                    <a:pt x="56" y="28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  <p:sp>
          <p:nvSpPr>
            <p:cNvPr id="79" name="Freeform 113"/>
            <p:cNvSpPr/>
            <p:nvPr/>
          </p:nvSpPr>
          <p:spPr bwMode="auto">
            <a:xfrm>
              <a:off x="2256140" y="2430322"/>
              <a:ext cx="284281" cy="265605"/>
            </a:xfrm>
            <a:custGeom>
              <a:avLst/>
              <a:gdLst>
                <a:gd name="T0" fmla="*/ 46 w 58"/>
                <a:gd name="T1" fmla="*/ 12 h 54"/>
                <a:gd name="T2" fmla="*/ 36 w 58"/>
                <a:gd name="T3" fmla="*/ 18 h 54"/>
                <a:gd name="T4" fmla="*/ 34 w 58"/>
                <a:gd name="T5" fmla="*/ 9 h 54"/>
                <a:gd name="T6" fmla="*/ 22 w 58"/>
                <a:gd name="T7" fmla="*/ 9 h 54"/>
                <a:gd name="T8" fmla="*/ 24 w 58"/>
                <a:gd name="T9" fmla="*/ 25 h 54"/>
                <a:gd name="T10" fmla="*/ 3 w 58"/>
                <a:gd name="T11" fmla="*/ 36 h 54"/>
                <a:gd name="T12" fmla="*/ 5 w 58"/>
                <a:gd name="T13" fmla="*/ 41 h 54"/>
                <a:gd name="T14" fmla="*/ 28 w 58"/>
                <a:gd name="T15" fmla="*/ 35 h 54"/>
                <a:gd name="T16" fmla="*/ 37 w 58"/>
                <a:gd name="T17" fmla="*/ 48 h 54"/>
                <a:gd name="T18" fmla="*/ 48 w 58"/>
                <a:gd name="T19" fmla="*/ 37 h 54"/>
                <a:gd name="T20" fmla="*/ 41 w 58"/>
                <a:gd name="T21" fmla="*/ 29 h 54"/>
                <a:gd name="T22" fmla="*/ 53 w 58"/>
                <a:gd name="T23" fmla="*/ 21 h 54"/>
                <a:gd name="T24" fmla="*/ 46 w 58"/>
                <a:gd name="T25" fmla="*/ 12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8" h="54">
                  <a:moveTo>
                    <a:pt x="46" y="12"/>
                  </a:moveTo>
                  <a:cubicBezTo>
                    <a:pt x="43" y="14"/>
                    <a:pt x="40" y="16"/>
                    <a:pt x="36" y="18"/>
                  </a:cubicBezTo>
                  <a:cubicBezTo>
                    <a:pt x="35" y="15"/>
                    <a:pt x="35" y="12"/>
                    <a:pt x="34" y="9"/>
                  </a:cubicBezTo>
                  <a:cubicBezTo>
                    <a:pt x="33" y="1"/>
                    <a:pt x="22" y="0"/>
                    <a:pt x="22" y="9"/>
                  </a:cubicBezTo>
                  <a:cubicBezTo>
                    <a:pt x="22" y="14"/>
                    <a:pt x="22" y="19"/>
                    <a:pt x="24" y="25"/>
                  </a:cubicBezTo>
                  <a:cubicBezTo>
                    <a:pt x="17" y="28"/>
                    <a:pt x="10" y="32"/>
                    <a:pt x="3" y="36"/>
                  </a:cubicBezTo>
                  <a:cubicBezTo>
                    <a:pt x="0" y="37"/>
                    <a:pt x="2" y="41"/>
                    <a:pt x="5" y="41"/>
                  </a:cubicBezTo>
                  <a:cubicBezTo>
                    <a:pt x="12" y="39"/>
                    <a:pt x="20" y="37"/>
                    <a:pt x="28" y="35"/>
                  </a:cubicBezTo>
                  <a:cubicBezTo>
                    <a:pt x="31" y="40"/>
                    <a:pt x="34" y="44"/>
                    <a:pt x="37" y="48"/>
                  </a:cubicBezTo>
                  <a:cubicBezTo>
                    <a:pt x="44" y="54"/>
                    <a:pt x="55" y="44"/>
                    <a:pt x="48" y="37"/>
                  </a:cubicBezTo>
                  <a:cubicBezTo>
                    <a:pt x="45" y="35"/>
                    <a:pt x="43" y="32"/>
                    <a:pt x="41" y="29"/>
                  </a:cubicBezTo>
                  <a:cubicBezTo>
                    <a:pt x="46" y="27"/>
                    <a:pt x="50" y="24"/>
                    <a:pt x="53" y="21"/>
                  </a:cubicBezTo>
                  <a:cubicBezTo>
                    <a:pt x="58" y="16"/>
                    <a:pt x="52" y="8"/>
                    <a:pt x="46" y="12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</p:grpSp>
      <p:sp>
        <p:nvSpPr>
          <p:cNvPr id="83" name="Freeform 117"/>
          <p:cNvSpPr>
            <a:spLocks noEditPoints="1"/>
          </p:cNvSpPr>
          <p:nvPr/>
        </p:nvSpPr>
        <p:spPr bwMode="auto">
          <a:xfrm>
            <a:off x="11402105" y="5137632"/>
            <a:ext cx="510460" cy="578937"/>
          </a:xfrm>
          <a:custGeom>
            <a:avLst/>
            <a:gdLst>
              <a:gd name="T0" fmla="*/ 96 w 104"/>
              <a:gd name="T1" fmla="*/ 22 h 118"/>
              <a:gd name="T2" fmla="*/ 63 w 104"/>
              <a:gd name="T3" fmla="*/ 26 h 118"/>
              <a:gd name="T4" fmla="*/ 63 w 104"/>
              <a:gd name="T5" fmla="*/ 25 h 118"/>
              <a:gd name="T6" fmla="*/ 31 w 104"/>
              <a:gd name="T7" fmla="*/ 4 h 118"/>
              <a:gd name="T8" fmla="*/ 29 w 104"/>
              <a:gd name="T9" fmla="*/ 13 h 118"/>
              <a:gd name="T10" fmla="*/ 40 w 104"/>
              <a:gd name="T11" fmla="*/ 21 h 118"/>
              <a:gd name="T12" fmla="*/ 35 w 104"/>
              <a:gd name="T13" fmla="*/ 25 h 118"/>
              <a:gd name="T14" fmla="*/ 35 w 104"/>
              <a:gd name="T15" fmla="*/ 33 h 118"/>
              <a:gd name="T16" fmla="*/ 5 w 104"/>
              <a:gd name="T17" fmla="*/ 47 h 118"/>
              <a:gd name="T18" fmla="*/ 5 w 104"/>
              <a:gd name="T19" fmla="*/ 59 h 118"/>
              <a:gd name="T20" fmla="*/ 35 w 104"/>
              <a:gd name="T21" fmla="*/ 73 h 118"/>
              <a:gd name="T22" fmla="*/ 38 w 104"/>
              <a:gd name="T23" fmla="*/ 109 h 118"/>
              <a:gd name="T24" fmla="*/ 50 w 104"/>
              <a:gd name="T25" fmla="*/ 111 h 118"/>
              <a:gd name="T26" fmla="*/ 63 w 104"/>
              <a:gd name="T27" fmla="*/ 85 h 118"/>
              <a:gd name="T28" fmla="*/ 85 w 104"/>
              <a:gd name="T29" fmla="*/ 95 h 118"/>
              <a:gd name="T30" fmla="*/ 95 w 104"/>
              <a:gd name="T31" fmla="*/ 87 h 118"/>
              <a:gd name="T32" fmla="*/ 82 w 104"/>
              <a:gd name="T33" fmla="*/ 57 h 118"/>
              <a:gd name="T34" fmla="*/ 101 w 104"/>
              <a:gd name="T35" fmla="*/ 34 h 118"/>
              <a:gd name="T36" fmla="*/ 96 w 104"/>
              <a:gd name="T37" fmla="*/ 22 h 118"/>
              <a:gd name="T38" fmla="*/ 45 w 104"/>
              <a:gd name="T39" fmla="*/ 25 h 118"/>
              <a:gd name="T40" fmla="*/ 49 w 104"/>
              <a:gd name="T41" fmla="*/ 29 h 118"/>
              <a:gd name="T42" fmla="*/ 45 w 104"/>
              <a:gd name="T43" fmla="*/ 30 h 118"/>
              <a:gd name="T44" fmla="*/ 45 w 104"/>
              <a:gd name="T45" fmla="*/ 25 h 118"/>
              <a:gd name="T46" fmla="*/ 58 w 104"/>
              <a:gd name="T47" fmla="*/ 41 h 118"/>
              <a:gd name="T48" fmla="*/ 67 w 104"/>
              <a:gd name="T49" fmla="*/ 55 h 118"/>
              <a:gd name="T50" fmla="*/ 58 w 104"/>
              <a:gd name="T51" fmla="*/ 68 h 118"/>
              <a:gd name="T52" fmla="*/ 46 w 104"/>
              <a:gd name="T53" fmla="*/ 63 h 118"/>
              <a:gd name="T54" fmla="*/ 46 w 104"/>
              <a:gd name="T55" fmla="*/ 44 h 118"/>
              <a:gd name="T56" fmla="*/ 58 w 104"/>
              <a:gd name="T57" fmla="*/ 41 h 118"/>
              <a:gd name="T58" fmla="*/ 24 w 104"/>
              <a:gd name="T59" fmla="*/ 53 h 118"/>
              <a:gd name="T60" fmla="*/ 35 w 104"/>
              <a:gd name="T61" fmla="*/ 48 h 118"/>
              <a:gd name="T62" fmla="*/ 34 w 104"/>
              <a:gd name="T63" fmla="*/ 57 h 118"/>
              <a:gd name="T64" fmla="*/ 24 w 104"/>
              <a:gd name="T65" fmla="*/ 53 h 118"/>
              <a:gd name="T66" fmla="*/ 48 w 104"/>
              <a:gd name="T67" fmla="*/ 85 h 118"/>
              <a:gd name="T68" fmla="*/ 47 w 104"/>
              <a:gd name="T69" fmla="*/ 78 h 118"/>
              <a:gd name="T70" fmla="*/ 51 w 104"/>
              <a:gd name="T71" fmla="*/ 80 h 118"/>
              <a:gd name="T72" fmla="*/ 48 w 104"/>
              <a:gd name="T73" fmla="*/ 85 h 118"/>
              <a:gd name="T74" fmla="*/ 77 w 104"/>
              <a:gd name="T75" fmla="*/ 77 h 118"/>
              <a:gd name="T76" fmla="*/ 70 w 104"/>
              <a:gd name="T77" fmla="*/ 74 h 118"/>
              <a:gd name="T78" fmla="*/ 74 w 104"/>
              <a:gd name="T79" fmla="*/ 69 h 118"/>
              <a:gd name="T80" fmla="*/ 77 w 104"/>
              <a:gd name="T81" fmla="*/ 77 h 118"/>
              <a:gd name="T82" fmla="*/ 72 w 104"/>
              <a:gd name="T83" fmla="*/ 38 h 118"/>
              <a:gd name="T84" fmla="*/ 81 w 104"/>
              <a:gd name="T85" fmla="*/ 37 h 118"/>
              <a:gd name="T86" fmla="*/ 75 w 104"/>
              <a:gd name="T87" fmla="*/ 44 h 118"/>
              <a:gd name="T88" fmla="*/ 72 w 104"/>
              <a:gd name="T89" fmla="*/ 38 h 11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</a:cxnLst>
            <a:rect l="0" t="0" r="r" b="b"/>
            <a:pathLst>
              <a:path w="104" h="118">
                <a:moveTo>
                  <a:pt x="96" y="22"/>
                </a:moveTo>
                <a:cubicBezTo>
                  <a:pt x="85" y="22"/>
                  <a:pt x="74" y="24"/>
                  <a:pt x="63" y="26"/>
                </a:cubicBezTo>
                <a:cubicBezTo>
                  <a:pt x="63" y="25"/>
                  <a:pt x="63" y="25"/>
                  <a:pt x="63" y="25"/>
                </a:cubicBezTo>
                <a:cubicBezTo>
                  <a:pt x="56" y="16"/>
                  <a:pt x="44" y="0"/>
                  <a:pt x="31" y="4"/>
                </a:cubicBezTo>
                <a:cubicBezTo>
                  <a:pt x="26" y="5"/>
                  <a:pt x="26" y="11"/>
                  <a:pt x="29" y="13"/>
                </a:cubicBezTo>
                <a:cubicBezTo>
                  <a:pt x="33" y="15"/>
                  <a:pt x="36" y="18"/>
                  <a:pt x="40" y="21"/>
                </a:cubicBezTo>
                <a:cubicBezTo>
                  <a:pt x="38" y="21"/>
                  <a:pt x="36" y="22"/>
                  <a:pt x="35" y="25"/>
                </a:cubicBezTo>
                <a:cubicBezTo>
                  <a:pt x="35" y="28"/>
                  <a:pt x="35" y="31"/>
                  <a:pt x="35" y="33"/>
                </a:cubicBezTo>
                <a:cubicBezTo>
                  <a:pt x="25" y="37"/>
                  <a:pt x="14" y="42"/>
                  <a:pt x="5" y="47"/>
                </a:cubicBezTo>
                <a:cubicBezTo>
                  <a:pt x="0" y="49"/>
                  <a:pt x="0" y="57"/>
                  <a:pt x="5" y="59"/>
                </a:cubicBezTo>
                <a:cubicBezTo>
                  <a:pt x="15" y="63"/>
                  <a:pt x="25" y="68"/>
                  <a:pt x="35" y="73"/>
                </a:cubicBezTo>
                <a:cubicBezTo>
                  <a:pt x="35" y="85"/>
                  <a:pt x="36" y="97"/>
                  <a:pt x="38" y="109"/>
                </a:cubicBezTo>
                <a:cubicBezTo>
                  <a:pt x="38" y="116"/>
                  <a:pt x="47" y="118"/>
                  <a:pt x="50" y="111"/>
                </a:cubicBezTo>
                <a:cubicBezTo>
                  <a:pt x="54" y="102"/>
                  <a:pt x="58" y="93"/>
                  <a:pt x="63" y="85"/>
                </a:cubicBezTo>
                <a:cubicBezTo>
                  <a:pt x="70" y="89"/>
                  <a:pt x="77" y="92"/>
                  <a:pt x="85" y="95"/>
                </a:cubicBezTo>
                <a:cubicBezTo>
                  <a:pt x="90" y="97"/>
                  <a:pt x="96" y="94"/>
                  <a:pt x="95" y="87"/>
                </a:cubicBezTo>
                <a:cubicBezTo>
                  <a:pt x="92" y="77"/>
                  <a:pt x="87" y="66"/>
                  <a:pt x="82" y="57"/>
                </a:cubicBezTo>
                <a:cubicBezTo>
                  <a:pt x="88" y="49"/>
                  <a:pt x="95" y="41"/>
                  <a:pt x="101" y="34"/>
                </a:cubicBezTo>
                <a:cubicBezTo>
                  <a:pt x="104" y="29"/>
                  <a:pt x="102" y="22"/>
                  <a:pt x="96" y="22"/>
                </a:cubicBezTo>
                <a:close/>
                <a:moveTo>
                  <a:pt x="45" y="25"/>
                </a:moveTo>
                <a:cubicBezTo>
                  <a:pt x="46" y="26"/>
                  <a:pt x="47" y="28"/>
                  <a:pt x="49" y="29"/>
                </a:cubicBezTo>
                <a:cubicBezTo>
                  <a:pt x="47" y="29"/>
                  <a:pt x="46" y="30"/>
                  <a:pt x="45" y="30"/>
                </a:cubicBezTo>
                <a:cubicBezTo>
                  <a:pt x="45" y="29"/>
                  <a:pt x="45" y="27"/>
                  <a:pt x="45" y="25"/>
                </a:cubicBezTo>
                <a:close/>
                <a:moveTo>
                  <a:pt x="58" y="41"/>
                </a:moveTo>
                <a:cubicBezTo>
                  <a:pt x="61" y="45"/>
                  <a:pt x="64" y="50"/>
                  <a:pt x="67" y="55"/>
                </a:cubicBezTo>
                <a:cubicBezTo>
                  <a:pt x="64" y="59"/>
                  <a:pt x="61" y="64"/>
                  <a:pt x="58" y="68"/>
                </a:cubicBezTo>
                <a:cubicBezTo>
                  <a:pt x="54" y="66"/>
                  <a:pt x="50" y="64"/>
                  <a:pt x="46" y="63"/>
                </a:cubicBezTo>
                <a:cubicBezTo>
                  <a:pt x="46" y="57"/>
                  <a:pt x="46" y="50"/>
                  <a:pt x="46" y="44"/>
                </a:cubicBezTo>
                <a:cubicBezTo>
                  <a:pt x="50" y="43"/>
                  <a:pt x="54" y="42"/>
                  <a:pt x="58" y="41"/>
                </a:cubicBezTo>
                <a:close/>
                <a:moveTo>
                  <a:pt x="24" y="53"/>
                </a:moveTo>
                <a:cubicBezTo>
                  <a:pt x="28" y="51"/>
                  <a:pt x="31" y="50"/>
                  <a:pt x="35" y="48"/>
                </a:cubicBezTo>
                <a:cubicBezTo>
                  <a:pt x="34" y="51"/>
                  <a:pt x="34" y="54"/>
                  <a:pt x="34" y="57"/>
                </a:cubicBezTo>
                <a:cubicBezTo>
                  <a:pt x="31" y="56"/>
                  <a:pt x="28" y="54"/>
                  <a:pt x="24" y="53"/>
                </a:cubicBezTo>
                <a:close/>
                <a:moveTo>
                  <a:pt x="48" y="85"/>
                </a:moveTo>
                <a:cubicBezTo>
                  <a:pt x="48" y="83"/>
                  <a:pt x="47" y="81"/>
                  <a:pt x="47" y="78"/>
                </a:cubicBezTo>
                <a:cubicBezTo>
                  <a:pt x="49" y="79"/>
                  <a:pt x="50" y="79"/>
                  <a:pt x="51" y="80"/>
                </a:cubicBezTo>
                <a:cubicBezTo>
                  <a:pt x="50" y="82"/>
                  <a:pt x="49" y="84"/>
                  <a:pt x="48" y="85"/>
                </a:cubicBezTo>
                <a:close/>
                <a:moveTo>
                  <a:pt x="77" y="77"/>
                </a:moveTo>
                <a:cubicBezTo>
                  <a:pt x="75" y="76"/>
                  <a:pt x="73" y="75"/>
                  <a:pt x="70" y="74"/>
                </a:cubicBezTo>
                <a:cubicBezTo>
                  <a:pt x="71" y="72"/>
                  <a:pt x="73" y="70"/>
                  <a:pt x="74" y="69"/>
                </a:cubicBezTo>
                <a:cubicBezTo>
                  <a:pt x="75" y="71"/>
                  <a:pt x="76" y="74"/>
                  <a:pt x="77" y="77"/>
                </a:cubicBezTo>
                <a:close/>
                <a:moveTo>
                  <a:pt x="72" y="38"/>
                </a:moveTo>
                <a:cubicBezTo>
                  <a:pt x="75" y="38"/>
                  <a:pt x="78" y="37"/>
                  <a:pt x="81" y="37"/>
                </a:cubicBezTo>
                <a:cubicBezTo>
                  <a:pt x="79" y="39"/>
                  <a:pt x="77" y="41"/>
                  <a:pt x="75" y="44"/>
                </a:cubicBezTo>
                <a:cubicBezTo>
                  <a:pt x="74" y="42"/>
                  <a:pt x="73" y="40"/>
                  <a:pt x="72" y="38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0" algn="l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汉仪黑荔枝体简" panose="00020600040101010101" pitchFamily="18" charset="-122"/>
              <a:ea typeface="汉仪黑荔枝体简" panose="00020600040101010101" pitchFamily="18" charset="-122"/>
            </a:endParaRPr>
          </a:p>
        </p:txBody>
      </p:sp>
      <p:grpSp>
        <p:nvGrpSpPr>
          <p:cNvPr id="115" name="组合 114"/>
          <p:cNvGrpSpPr/>
          <p:nvPr/>
        </p:nvGrpSpPr>
        <p:grpSpPr>
          <a:xfrm>
            <a:off x="10662388" y="129266"/>
            <a:ext cx="993065" cy="793603"/>
            <a:chOff x="5671660" y="450732"/>
            <a:chExt cx="1456681" cy="1164099"/>
          </a:xfrm>
        </p:grpSpPr>
        <p:sp>
          <p:nvSpPr>
            <p:cNvPr id="90" name="Freeform 124"/>
            <p:cNvSpPr/>
            <p:nvPr/>
          </p:nvSpPr>
          <p:spPr bwMode="auto">
            <a:xfrm>
              <a:off x="5984992" y="685211"/>
              <a:ext cx="863218" cy="753241"/>
            </a:xfrm>
            <a:custGeom>
              <a:avLst/>
              <a:gdLst>
                <a:gd name="T0" fmla="*/ 130 w 176"/>
                <a:gd name="T1" fmla="*/ 115 h 153"/>
                <a:gd name="T2" fmla="*/ 152 w 176"/>
                <a:gd name="T3" fmla="*/ 18 h 153"/>
                <a:gd name="T4" fmla="*/ 142 w 176"/>
                <a:gd name="T5" fmla="*/ 7 h 153"/>
                <a:gd name="T6" fmla="*/ 129 w 176"/>
                <a:gd name="T7" fmla="*/ 5 h 153"/>
                <a:gd name="T8" fmla="*/ 116 w 176"/>
                <a:gd name="T9" fmla="*/ 4 h 153"/>
                <a:gd name="T10" fmla="*/ 82 w 176"/>
                <a:gd name="T11" fmla="*/ 70 h 153"/>
                <a:gd name="T12" fmla="*/ 75 w 176"/>
                <a:gd name="T13" fmla="*/ 68 h 153"/>
                <a:gd name="T14" fmla="*/ 70 w 176"/>
                <a:gd name="T15" fmla="*/ 70 h 153"/>
                <a:gd name="T16" fmla="*/ 71 w 176"/>
                <a:gd name="T17" fmla="*/ 66 h 153"/>
                <a:gd name="T18" fmla="*/ 62 w 176"/>
                <a:gd name="T19" fmla="*/ 57 h 153"/>
                <a:gd name="T20" fmla="*/ 54 w 176"/>
                <a:gd name="T21" fmla="*/ 60 h 153"/>
                <a:gd name="T22" fmla="*/ 54 w 176"/>
                <a:gd name="T23" fmla="*/ 60 h 153"/>
                <a:gd name="T24" fmla="*/ 42 w 176"/>
                <a:gd name="T25" fmla="*/ 65 h 153"/>
                <a:gd name="T26" fmla="*/ 46 w 176"/>
                <a:gd name="T27" fmla="*/ 55 h 153"/>
                <a:gd name="T28" fmla="*/ 36 w 176"/>
                <a:gd name="T29" fmla="*/ 48 h 153"/>
                <a:gd name="T30" fmla="*/ 31 w 176"/>
                <a:gd name="T31" fmla="*/ 51 h 153"/>
                <a:gd name="T32" fmla="*/ 26 w 176"/>
                <a:gd name="T33" fmla="*/ 51 h 153"/>
                <a:gd name="T34" fmla="*/ 2 w 176"/>
                <a:gd name="T35" fmla="*/ 77 h 153"/>
                <a:gd name="T36" fmla="*/ 8 w 176"/>
                <a:gd name="T37" fmla="*/ 87 h 153"/>
                <a:gd name="T38" fmla="*/ 12 w 176"/>
                <a:gd name="T39" fmla="*/ 87 h 153"/>
                <a:gd name="T40" fmla="*/ 15 w 176"/>
                <a:gd name="T41" fmla="*/ 94 h 153"/>
                <a:gd name="T42" fmla="*/ 14 w 176"/>
                <a:gd name="T43" fmla="*/ 98 h 153"/>
                <a:gd name="T44" fmla="*/ 22 w 176"/>
                <a:gd name="T45" fmla="*/ 102 h 153"/>
                <a:gd name="T46" fmla="*/ 22 w 176"/>
                <a:gd name="T47" fmla="*/ 102 h 153"/>
                <a:gd name="T48" fmla="*/ 27 w 176"/>
                <a:gd name="T49" fmla="*/ 106 h 153"/>
                <a:gd name="T50" fmla="*/ 36 w 176"/>
                <a:gd name="T51" fmla="*/ 106 h 153"/>
                <a:gd name="T52" fmla="*/ 46 w 176"/>
                <a:gd name="T53" fmla="*/ 127 h 153"/>
                <a:gd name="T54" fmla="*/ 51 w 176"/>
                <a:gd name="T55" fmla="*/ 129 h 153"/>
                <a:gd name="T56" fmla="*/ 64 w 176"/>
                <a:gd name="T57" fmla="*/ 139 h 153"/>
                <a:gd name="T58" fmla="*/ 68 w 176"/>
                <a:gd name="T59" fmla="*/ 140 h 153"/>
                <a:gd name="T60" fmla="*/ 89 w 176"/>
                <a:gd name="T61" fmla="*/ 152 h 153"/>
                <a:gd name="T62" fmla="*/ 113 w 176"/>
                <a:gd name="T63" fmla="*/ 137 h 153"/>
                <a:gd name="T64" fmla="*/ 118 w 176"/>
                <a:gd name="T65" fmla="*/ 134 h 153"/>
                <a:gd name="T66" fmla="*/ 122 w 176"/>
                <a:gd name="T67" fmla="*/ 126 h 153"/>
                <a:gd name="T68" fmla="*/ 127 w 176"/>
                <a:gd name="T69" fmla="*/ 120 h 153"/>
                <a:gd name="T70" fmla="*/ 129 w 176"/>
                <a:gd name="T71" fmla="*/ 116 h 153"/>
                <a:gd name="T72" fmla="*/ 130 w 176"/>
                <a:gd name="T73" fmla="*/ 115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76" h="153">
                  <a:moveTo>
                    <a:pt x="130" y="115"/>
                  </a:moveTo>
                  <a:cubicBezTo>
                    <a:pt x="149" y="97"/>
                    <a:pt x="176" y="39"/>
                    <a:pt x="152" y="18"/>
                  </a:cubicBezTo>
                  <a:cubicBezTo>
                    <a:pt x="150" y="13"/>
                    <a:pt x="147" y="9"/>
                    <a:pt x="142" y="7"/>
                  </a:cubicBezTo>
                  <a:cubicBezTo>
                    <a:pt x="138" y="5"/>
                    <a:pt x="133" y="4"/>
                    <a:pt x="129" y="5"/>
                  </a:cubicBezTo>
                  <a:cubicBezTo>
                    <a:pt x="126" y="1"/>
                    <a:pt x="120" y="0"/>
                    <a:pt x="116" y="4"/>
                  </a:cubicBezTo>
                  <a:cubicBezTo>
                    <a:pt x="97" y="21"/>
                    <a:pt x="87" y="46"/>
                    <a:pt x="82" y="70"/>
                  </a:cubicBezTo>
                  <a:cubicBezTo>
                    <a:pt x="80" y="68"/>
                    <a:pt x="78" y="67"/>
                    <a:pt x="75" y="68"/>
                  </a:cubicBezTo>
                  <a:cubicBezTo>
                    <a:pt x="73" y="68"/>
                    <a:pt x="72" y="69"/>
                    <a:pt x="70" y="70"/>
                  </a:cubicBezTo>
                  <a:cubicBezTo>
                    <a:pt x="70" y="69"/>
                    <a:pt x="70" y="67"/>
                    <a:pt x="71" y="66"/>
                  </a:cubicBezTo>
                  <a:cubicBezTo>
                    <a:pt x="72" y="61"/>
                    <a:pt x="67" y="56"/>
                    <a:pt x="62" y="57"/>
                  </a:cubicBezTo>
                  <a:cubicBezTo>
                    <a:pt x="59" y="58"/>
                    <a:pt x="57" y="59"/>
                    <a:pt x="54" y="60"/>
                  </a:cubicBezTo>
                  <a:cubicBezTo>
                    <a:pt x="54" y="60"/>
                    <a:pt x="54" y="60"/>
                    <a:pt x="54" y="60"/>
                  </a:cubicBezTo>
                  <a:cubicBezTo>
                    <a:pt x="49" y="61"/>
                    <a:pt x="46" y="63"/>
                    <a:pt x="42" y="65"/>
                  </a:cubicBezTo>
                  <a:cubicBezTo>
                    <a:pt x="44" y="62"/>
                    <a:pt x="45" y="59"/>
                    <a:pt x="46" y="55"/>
                  </a:cubicBezTo>
                  <a:cubicBezTo>
                    <a:pt x="48" y="50"/>
                    <a:pt x="41" y="45"/>
                    <a:pt x="36" y="48"/>
                  </a:cubicBezTo>
                  <a:cubicBezTo>
                    <a:pt x="35" y="49"/>
                    <a:pt x="33" y="50"/>
                    <a:pt x="31" y="51"/>
                  </a:cubicBezTo>
                  <a:cubicBezTo>
                    <a:pt x="30" y="50"/>
                    <a:pt x="27" y="50"/>
                    <a:pt x="26" y="51"/>
                  </a:cubicBezTo>
                  <a:cubicBezTo>
                    <a:pt x="13" y="57"/>
                    <a:pt x="8" y="65"/>
                    <a:pt x="2" y="77"/>
                  </a:cubicBezTo>
                  <a:cubicBezTo>
                    <a:pt x="0" y="82"/>
                    <a:pt x="3" y="86"/>
                    <a:pt x="8" y="87"/>
                  </a:cubicBezTo>
                  <a:cubicBezTo>
                    <a:pt x="9" y="87"/>
                    <a:pt x="10" y="87"/>
                    <a:pt x="12" y="87"/>
                  </a:cubicBezTo>
                  <a:cubicBezTo>
                    <a:pt x="13" y="89"/>
                    <a:pt x="14" y="92"/>
                    <a:pt x="15" y="94"/>
                  </a:cubicBezTo>
                  <a:cubicBezTo>
                    <a:pt x="15" y="95"/>
                    <a:pt x="14" y="96"/>
                    <a:pt x="14" y="98"/>
                  </a:cubicBezTo>
                  <a:cubicBezTo>
                    <a:pt x="12" y="102"/>
                    <a:pt x="18" y="106"/>
                    <a:pt x="22" y="102"/>
                  </a:cubicBezTo>
                  <a:cubicBezTo>
                    <a:pt x="22" y="102"/>
                    <a:pt x="22" y="102"/>
                    <a:pt x="22" y="102"/>
                  </a:cubicBezTo>
                  <a:cubicBezTo>
                    <a:pt x="23" y="104"/>
                    <a:pt x="25" y="106"/>
                    <a:pt x="27" y="106"/>
                  </a:cubicBezTo>
                  <a:cubicBezTo>
                    <a:pt x="30" y="106"/>
                    <a:pt x="33" y="107"/>
                    <a:pt x="36" y="106"/>
                  </a:cubicBezTo>
                  <a:cubicBezTo>
                    <a:pt x="35" y="114"/>
                    <a:pt x="38" y="121"/>
                    <a:pt x="46" y="127"/>
                  </a:cubicBezTo>
                  <a:cubicBezTo>
                    <a:pt x="48" y="128"/>
                    <a:pt x="49" y="129"/>
                    <a:pt x="51" y="129"/>
                  </a:cubicBezTo>
                  <a:cubicBezTo>
                    <a:pt x="53" y="134"/>
                    <a:pt x="58" y="138"/>
                    <a:pt x="64" y="139"/>
                  </a:cubicBezTo>
                  <a:cubicBezTo>
                    <a:pt x="66" y="140"/>
                    <a:pt x="67" y="140"/>
                    <a:pt x="68" y="140"/>
                  </a:cubicBezTo>
                  <a:cubicBezTo>
                    <a:pt x="72" y="146"/>
                    <a:pt x="78" y="151"/>
                    <a:pt x="89" y="152"/>
                  </a:cubicBezTo>
                  <a:cubicBezTo>
                    <a:pt x="100" y="153"/>
                    <a:pt x="107" y="146"/>
                    <a:pt x="113" y="137"/>
                  </a:cubicBezTo>
                  <a:cubicBezTo>
                    <a:pt x="115" y="136"/>
                    <a:pt x="117" y="135"/>
                    <a:pt x="118" y="134"/>
                  </a:cubicBezTo>
                  <a:cubicBezTo>
                    <a:pt x="119" y="131"/>
                    <a:pt x="121" y="129"/>
                    <a:pt x="122" y="126"/>
                  </a:cubicBezTo>
                  <a:cubicBezTo>
                    <a:pt x="125" y="125"/>
                    <a:pt x="126" y="122"/>
                    <a:pt x="127" y="120"/>
                  </a:cubicBezTo>
                  <a:cubicBezTo>
                    <a:pt x="127" y="118"/>
                    <a:pt x="128" y="117"/>
                    <a:pt x="129" y="116"/>
                  </a:cubicBezTo>
                  <a:lnTo>
                    <a:pt x="130" y="115"/>
                  </a:lnTo>
                  <a:close/>
                </a:path>
              </a:pathLst>
            </a:custGeom>
            <a:solidFill>
              <a:srgbClr val="E580B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  <p:sp>
          <p:nvSpPr>
            <p:cNvPr id="91" name="Freeform 125"/>
            <p:cNvSpPr>
              <a:spLocks noEditPoints="1"/>
            </p:cNvSpPr>
            <p:nvPr/>
          </p:nvSpPr>
          <p:spPr bwMode="auto">
            <a:xfrm>
              <a:off x="5671660" y="450732"/>
              <a:ext cx="1344627" cy="1164099"/>
            </a:xfrm>
            <a:custGeom>
              <a:avLst/>
              <a:gdLst>
                <a:gd name="T0" fmla="*/ 260 w 274"/>
                <a:gd name="T1" fmla="*/ 30 h 237"/>
                <a:gd name="T2" fmla="*/ 232 w 274"/>
                <a:gd name="T3" fmla="*/ 46 h 237"/>
                <a:gd name="T4" fmla="*/ 145 w 274"/>
                <a:gd name="T5" fmla="*/ 102 h 237"/>
                <a:gd name="T6" fmla="*/ 53 w 274"/>
                <a:gd name="T7" fmla="*/ 126 h 237"/>
                <a:gd name="T8" fmla="*/ 67 w 274"/>
                <a:gd name="T9" fmla="*/ 161 h 237"/>
                <a:gd name="T10" fmla="*/ 52 w 274"/>
                <a:gd name="T11" fmla="*/ 170 h 237"/>
                <a:gd name="T12" fmla="*/ 26 w 274"/>
                <a:gd name="T13" fmla="*/ 148 h 237"/>
                <a:gd name="T14" fmla="*/ 21 w 274"/>
                <a:gd name="T15" fmla="*/ 157 h 237"/>
                <a:gd name="T16" fmla="*/ 41 w 274"/>
                <a:gd name="T17" fmla="*/ 176 h 237"/>
                <a:gd name="T18" fmla="*/ 33 w 274"/>
                <a:gd name="T19" fmla="*/ 182 h 237"/>
                <a:gd name="T20" fmla="*/ 7 w 274"/>
                <a:gd name="T21" fmla="*/ 158 h 237"/>
                <a:gd name="T22" fmla="*/ 2 w 274"/>
                <a:gd name="T23" fmla="*/ 162 h 237"/>
                <a:gd name="T24" fmla="*/ 23 w 274"/>
                <a:gd name="T25" fmla="*/ 189 h 237"/>
                <a:gd name="T26" fmla="*/ 16 w 274"/>
                <a:gd name="T27" fmla="*/ 224 h 237"/>
                <a:gd name="T28" fmla="*/ 25 w 274"/>
                <a:gd name="T29" fmla="*/ 231 h 237"/>
                <a:gd name="T30" fmla="*/ 38 w 274"/>
                <a:gd name="T31" fmla="*/ 193 h 237"/>
                <a:gd name="T32" fmla="*/ 46 w 274"/>
                <a:gd name="T33" fmla="*/ 189 h 237"/>
                <a:gd name="T34" fmla="*/ 48 w 274"/>
                <a:gd name="T35" fmla="*/ 210 h 237"/>
                <a:gd name="T36" fmla="*/ 57 w 274"/>
                <a:gd name="T37" fmla="*/ 211 h 237"/>
                <a:gd name="T38" fmla="*/ 59 w 274"/>
                <a:gd name="T39" fmla="*/ 182 h 237"/>
                <a:gd name="T40" fmla="*/ 78 w 274"/>
                <a:gd name="T41" fmla="*/ 171 h 237"/>
                <a:gd name="T42" fmla="*/ 103 w 274"/>
                <a:gd name="T43" fmla="*/ 189 h 237"/>
                <a:gd name="T44" fmla="*/ 182 w 274"/>
                <a:gd name="T45" fmla="*/ 204 h 237"/>
                <a:gd name="T46" fmla="*/ 228 w 274"/>
                <a:gd name="T47" fmla="*/ 134 h 237"/>
                <a:gd name="T48" fmla="*/ 237 w 274"/>
                <a:gd name="T49" fmla="*/ 58 h 237"/>
                <a:gd name="T50" fmla="*/ 267 w 274"/>
                <a:gd name="T51" fmla="*/ 41 h 237"/>
                <a:gd name="T52" fmla="*/ 260 w 274"/>
                <a:gd name="T53" fmla="*/ 30 h 237"/>
                <a:gd name="T54" fmla="*/ 213 w 274"/>
                <a:gd name="T55" fmla="*/ 130 h 237"/>
                <a:gd name="T56" fmla="*/ 181 w 274"/>
                <a:gd name="T57" fmla="*/ 185 h 237"/>
                <a:gd name="T58" fmla="*/ 130 w 274"/>
                <a:gd name="T59" fmla="*/ 184 h 237"/>
                <a:gd name="T60" fmla="*/ 93 w 274"/>
                <a:gd name="T61" fmla="*/ 163 h 237"/>
                <a:gd name="T62" fmla="*/ 105 w 274"/>
                <a:gd name="T63" fmla="*/ 156 h 237"/>
                <a:gd name="T64" fmla="*/ 97 w 274"/>
                <a:gd name="T65" fmla="*/ 143 h 237"/>
                <a:gd name="T66" fmla="*/ 82 w 274"/>
                <a:gd name="T67" fmla="*/ 152 h 237"/>
                <a:gd name="T68" fmla="*/ 75 w 274"/>
                <a:gd name="T69" fmla="*/ 143 h 237"/>
                <a:gd name="T70" fmla="*/ 96 w 274"/>
                <a:gd name="T71" fmla="*/ 97 h 237"/>
                <a:gd name="T72" fmla="*/ 148 w 274"/>
                <a:gd name="T73" fmla="*/ 125 h 237"/>
                <a:gd name="T74" fmla="*/ 156 w 274"/>
                <a:gd name="T75" fmla="*/ 122 h 237"/>
                <a:gd name="T76" fmla="*/ 155 w 274"/>
                <a:gd name="T77" fmla="*/ 119 h 237"/>
                <a:gd name="T78" fmla="*/ 157 w 274"/>
                <a:gd name="T79" fmla="*/ 115 h 237"/>
                <a:gd name="T80" fmla="*/ 182 w 274"/>
                <a:gd name="T81" fmla="*/ 59 h 237"/>
                <a:gd name="T82" fmla="*/ 219 w 274"/>
                <a:gd name="T83" fmla="*/ 55 h 237"/>
                <a:gd name="T84" fmla="*/ 206 w 274"/>
                <a:gd name="T85" fmla="*/ 64 h 237"/>
                <a:gd name="T86" fmla="*/ 209 w 274"/>
                <a:gd name="T87" fmla="*/ 71 h 237"/>
                <a:gd name="T88" fmla="*/ 224 w 274"/>
                <a:gd name="T89" fmla="*/ 65 h 237"/>
                <a:gd name="T90" fmla="*/ 225 w 274"/>
                <a:gd name="T91" fmla="*/ 72 h 237"/>
                <a:gd name="T92" fmla="*/ 213 w 274"/>
                <a:gd name="T93" fmla="*/ 130 h 2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274" h="237">
                  <a:moveTo>
                    <a:pt x="260" y="30"/>
                  </a:moveTo>
                  <a:cubicBezTo>
                    <a:pt x="250" y="34"/>
                    <a:pt x="241" y="40"/>
                    <a:pt x="232" y="46"/>
                  </a:cubicBezTo>
                  <a:cubicBezTo>
                    <a:pt x="204" y="0"/>
                    <a:pt x="148" y="59"/>
                    <a:pt x="145" y="102"/>
                  </a:cubicBezTo>
                  <a:cubicBezTo>
                    <a:pt x="117" y="72"/>
                    <a:pt x="54" y="74"/>
                    <a:pt x="53" y="126"/>
                  </a:cubicBezTo>
                  <a:cubicBezTo>
                    <a:pt x="53" y="139"/>
                    <a:pt x="59" y="151"/>
                    <a:pt x="67" y="161"/>
                  </a:cubicBezTo>
                  <a:cubicBezTo>
                    <a:pt x="62" y="164"/>
                    <a:pt x="57" y="167"/>
                    <a:pt x="52" y="170"/>
                  </a:cubicBezTo>
                  <a:cubicBezTo>
                    <a:pt x="44" y="161"/>
                    <a:pt x="35" y="153"/>
                    <a:pt x="26" y="148"/>
                  </a:cubicBezTo>
                  <a:cubicBezTo>
                    <a:pt x="20" y="145"/>
                    <a:pt x="16" y="153"/>
                    <a:pt x="21" y="157"/>
                  </a:cubicBezTo>
                  <a:cubicBezTo>
                    <a:pt x="29" y="162"/>
                    <a:pt x="36" y="169"/>
                    <a:pt x="41" y="176"/>
                  </a:cubicBezTo>
                  <a:cubicBezTo>
                    <a:pt x="39" y="178"/>
                    <a:pt x="36" y="180"/>
                    <a:pt x="33" y="182"/>
                  </a:cubicBezTo>
                  <a:cubicBezTo>
                    <a:pt x="27" y="172"/>
                    <a:pt x="16" y="164"/>
                    <a:pt x="7" y="158"/>
                  </a:cubicBezTo>
                  <a:cubicBezTo>
                    <a:pt x="4" y="156"/>
                    <a:pt x="0" y="159"/>
                    <a:pt x="2" y="162"/>
                  </a:cubicBezTo>
                  <a:cubicBezTo>
                    <a:pt x="8" y="172"/>
                    <a:pt x="17" y="180"/>
                    <a:pt x="23" y="189"/>
                  </a:cubicBezTo>
                  <a:cubicBezTo>
                    <a:pt x="31" y="202"/>
                    <a:pt x="20" y="213"/>
                    <a:pt x="16" y="224"/>
                  </a:cubicBezTo>
                  <a:cubicBezTo>
                    <a:pt x="13" y="230"/>
                    <a:pt x="20" y="237"/>
                    <a:pt x="25" y="231"/>
                  </a:cubicBezTo>
                  <a:cubicBezTo>
                    <a:pt x="35" y="221"/>
                    <a:pt x="41" y="207"/>
                    <a:pt x="38" y="193"/>
                  </a:cubicBezTo>
                  <a:cubicBezTo>
                    <a:pt x="41" y="192"/>
                    <a:pt x="44" y="190"/>
                    <a:pt x="46" y="189"/>
                  </a:cubicBezTo>
                  <a:cubicBezTo>
                    <a:pt x="47" y="196"/>
                    <a:pt x="47" y="203"/>
                    <a:pt x="48" y="210"/>
                  </a:cubicBezTo>
                  <a:cubicBezTo>
                    <a:pt x="50" y="214"/>
                    <a:pt x="55" y="214"/>
                    <a:pt x="57" y="211"/>
                  </a:cubicBezTo>
                  <a:cubicBezTo>
                    <a:pt x="63" y="201"/>
                    <a:pt x="63" y="191"/>
                    <a:pt x="59" y="182"/>
                  </a:cubicBezTo>
                  <a:cubicBezTo>
                    <a:pt x="65" y="179"/>
                    <a:pt x="72" y="175"/>
                    <a:pt x="78" y="171"/>
                  </a:cubicBezTo>
                  <a:cubicBezTo>
                    <a:pt x="86" y="178"/>
                    <a:pt x="95" y="184"/>
                    <a:pt x="103" y="189"/>
                  </a:cubicBezTo>
                  <a:cubicBezTo>
                    <a:pt x="124" y="201"/>
                    <a:pt x="158" y="217"/>
                    <a:pt x="182" y="204"/>
                  </a:cubicBezTo>
                  <a:cubicBezTo>
                    <a:pt x="206" y="191"/>
                    <a:pt x="219" y="158"/>
                    <a:pt x="228" y="134"/>
                  </a:cubicBezTo>
                  <a:cubicBezTo>
                    <a:pt x="237" y="110"/>
                    <a:pt x="246" y="83"/>
                    <a:pt x="237" y="58"/>
                  </a:cubicBezTo>
                  <a:cubicBezTo>
                    <a:pt x="247" y="52"/>
                    <a:pt x="256" y="45"/>
                    <a:pt x="267" y="41"/>
                  </a:cubicBezTo>
                  <a:cubicBezTo>
                    <a:pt x="274" y="37"/>
                    <a:pt x="268" y="26"/>
                    <a:pt x="260" y="30"/>
                  </a:cubicBezTo>
                  <a:close/>
                  <a:moveTo>
                    <a:pt x="213" y="130"/>
                  </a:moveTo>
                  <a:cubicBezTo>
                    <a:pt x="205" y="150"/>
                    <a:pt x="195" y="170"/>
                    <a:pt x="181" y="185"/>
                  </a:cubicBezTo>
                  <a:cubicBezTo>
                    <a:pt x="167" y="198"/>
                    <a:pt x="145" y="190"/>
                    <a:pt x="130" y="184"/>
                  </a:cubicBezTo>
                  <a:cubicBezTo>
                    <a:pt x="117" y="179"/>
                    <a:pt x="104" y="172"/>
                    <a:pt x="93" y="163"/>
                  </a:cubicBezTo>
                  <a:cubicBezTo>
                    <a:pt x="97" y="160"/>
                    <a:pt x="101" y="158"/>
                    <a:pt x="105" y="156"/>
                  </a:cubicBezTo>
                  <a:cubicBezTo>
                    <a:pt x="113" y="151"/>
                    <a:pt x="105" y="139"/>
                    <a:pt x="97" y="143"/>
                  </a:cubicBezTo>
                  <a:cubicBezTo>
                    <a:pt x="92" y="146"/>
                    <a:pt x="87" y="149"/>
                    <a:pt x="82" y="152"/>
                  </a:cubicBezTo>
                  <a:cubicBezTo>
                    <a:pt x="79" y="149"/>
                    <a:pt x="77" y="146"/>
                    <a:pt x="75" y="143"/>
                  </a:cubicBezTo>
                  <a:cubicBezTo>
                    <a:pt x="61" y="124"/>
                    <a:pt x="74" y="100"/>
                    <a:pt x="96" y="97"/>
                  </a:cubicBezTo>
                  <a:cubicBezTo>
                    <a:pt x="117" y="94"/>
                    <a:pt x="138" y="106"/>
                    <a:pt x="148" y="125"/>
                  </a:cubicBezTo>
                  <a:cubicBezTo>
                    <a:pt x="150" y="130"/>
                    <a:pt x="157" y="127"/>
                    <a:pt x="156" y="122"/>
                  </a:cubicBezTo>
                  <a:cubicBezTo>
                    <a:pt x="156" y="121"/>
                    <a:pt x="155" y="120"/>
                    <a:pt x="155" y="119"/>
                  </a:cubicBezTo>
                  <a:cubicBezTo>
                    <a:pt x="156" y="118"/>
                    <a:pt x="157" y="117"/>
                    <a:pt x="157" y="115"/>
                  </a:cubicBezTo>
                  <a:cubicBezTo>
                    <a:pt x="160" y="94"/>
                    <a:pt x="168" y="74"/>
                    <a:pt x="182" y="59"/>
                  </a:cubicBezTo>
                  <a:cubicBezTo>
                    <a:pt x="194" y="45"/>
                    <a:pt x="210" y="44"/>
                    <a:pt x="219" y="55"/>
                  </a:cubicBezTo>
                  <a:cubicBezTo>
                    <a:pt x="214" y="58"/>
                    <a:pt x="210" y="61"/>
                    <a:pt x="206" y="64"/>
                  </a:cubicBezTo>
                  <a:cubicBezTo>
                    <a:pt x="202" y="66"/>
                    <a:pt x="204" y="72"/>
                    <a:pt x="209" y="71"/>
                  </a:cubicBezTo>
                  <a:cubicBezTo>
                    <a:pt x="214" y="69"/>
                    <a:pt x="219" y="67"/>
                    <a:pt x="224" y="65"/>
                  </a:cubicBezTo>
                  <a:cubicBezTo>
                    <a:pt x="224" y="67"/>
                    <a:pt x="225" y="70"/>
                    <a:pt x="225" y="72"/>
                  </a:cubicBezTo>
                  <a:cubicBezTo>
                    <a:pt x="228" y="91"/>
                    <a:pt x="219" y="113"/>
                    <a:pt x="213" y="130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  <p:sp>
          <p:nvSpPr>
            <p:cNvPr id="92" name="Freeform 126"/>
            <p:cNvSpPr/>
            <p:nvPr/>
          </p:nvSpPr>
          <p:spPr bwMode="auto">
            <a:xfrm>
              <a:off x="6785958" y="454882"/>
              <a:ext cx="342383" cy="300882"/>
            </a:xfrm>
            <a:custGeom>
              <a:avLst/>
              <a:gdLst>
                <a:gd name="T0" fmla="*/ 54 w 70"/>
                <a:gd name="T1" fmla="*/ 9 h 61"/>
                <a:gd name="T2" fmla="*/ 7 w 70"/>
                <a:gd name="T3" fmla="*/ 2 h 61"/>
                <a:gd name="T4" fmla="*/ 6 w 70"/>
                <a:gd name="T5" fmla="*/ 13 h 61"/>
                <a:gd name="T6" fmla="*/ 43 w 70"/>
                <a:gd name="T7" fmla="*/ 21 h 61"/>
                <a:gd name="T8" fmla="*/ 52 w 70"/>
                <a:gd name="T9" fmla="*/ 54 h 61"/>
                <a:gd name="T10" fmla="*/ 63 w 70"/>
                <a:gd name="T11" fmla="*/ 56 h 61"/>
                <a:gd name="T12" fmla="*/ 54 w 70"/>
                <a:gd name="T13" fmla="*/ 9 h 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0" h="61">
                  <a:moveTo>
                    <a:pt x="54" y="9"/>
                  </a:moveTo>
                  <a:cubicBezTo>
                    <a:pt x="43" y="0"/>
                    <a:pt x="21" y="3"/>
                    <a:pt x="7" y="2"/>
                  </a:cubicBezTo>
                  <a:cubicBezTo>
                    <a:pt x="0" y="1"/>
                    <a:pt x="0" y="11"/>
                    <a:pt x="6" y="13"/>
                  </a:cubicBezTo>
                  <a:cubicBezTo>
                    <a:pt x="18" y="17"/>
                    <a:pt x="30" y="17"/>
                    <a:pt x="43" y="21"/>
                  </a:cubicBezTo>
                  <a:cubicBezTo>
                    <a:pt x="54" y="24"/>
                    <a:pt x="49" y="46"/>
                    <a:pt x="52" y="54"/>
                  </a:cubicBezTo>
                  <a:cubicBezTo>
                    <a:pt x="54" y="59"/>
                    <a:pt x="61" y="61"/>
                    <a:pt x="63" y="56"/>
                  </a:cubicBezTo>
                  <a:cubicBezTo>
                    <a:pt x="70" y="42"/>
                    <a:pt x="67" y="18"/>
                    <a:pt x="54" y="9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黑荔枝体简" panose="00020600040101010101" pitchFamily="18" charset="-122"/>
                <a:ea typeface="汉仪黑荔枝体简" panose="00020600040101010101" pitchFamily="18" charset="-122"/>
              </a:endParaRPr>
            </a:p>
          </p:txBody>
        </p:sp>
      </p:grpSp>
      <p:pic>
        <p:nvPicPr>
          <p:cNvPr id="105" name="图片 10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25661" y="1885330"/>
            <a:ext cx="656544" cy="782933"/>
          </a:xfrm>
          <a:prstGeom prst="rect">
            <a:avLst/>
          </a:prstGeom>
        </p:spPr>
      </p:pic>
      <p:pic>
        <p:nvPicPr>
          <p:cNvPr id="107" name="图片 10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55749" y="5716949"/>
            <a:ext cx="620494" cy="606019"/>
          </a:xfrm>
          <a:prstGeom prst="rect">
            <a:avLst/>
          </a:prstGeom>
        </p:spPr>
      </p:pic>
      <p:pic>
        <p:nvPicPr>
          <p:cNvPr id="106" name="图片 10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48984" y="355126"/>
            <a:ext cx="587631" cy="742636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948690" y="1358265"/>
            <a:ext cx="11058525" cy="39922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4100" b="1">
                <a:latin typeface="Times New Roman" panose="02020603050405020304" charset="0"/>
                <a:cs typeface="Times New Roman" panose="02020603050405020304" charset="0"/>
              </a:rPr>
              <a:t>Homework:</a:t>
            </a:r>
            <a:endParaRPr lang="en-US" altLang="zh-CN" sz="4100" b="1"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3200" b="1">
                <a:latin typeface="Times New Roman" panose="02020603050405020304" charset="0"/>
                <a:cs typeface="Times New Roman" panose="02020603050405020304" charset="0"/>
              </a:rPr>
              <a:t>1. Try to retell Millie’s school life. (    )</a:t>
            </a:r>
            <a:endParaRPr lang="en-US" altLang="zh-CN" sz="3200" b="1"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3200" b="1">
                <a:latin typeface="Times New Roman" panose="02020603050405020304" charset="0"/>
                <a:cs typeface="Times New Roman" panose="02020603050405020304" charset="0"/>
              </a:rPr>
              <a:t>2. Make your letter better and send it to your penfriend. (       )</a:t>
            </a:r>
            <a:r>
              <a:rPr lang="en-US" altLang="zh-CN" sz="32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;</a:t>
            </a:r>
            <a:endParaRPr lang="en-US" altLang="zh-CN" sz="3200" b="1">
              <a:latin typeface="Times New Roman" panose="02020603050405020304" charset="0"/>
              <a:cs typeface="Times New Roman" panose="02020603050405020304" charset="0"/>
            </a:endParaRPr>
          </a:p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en-US" altLang="zh-CN" sz="3200" b="1">
                <a:latin typeface="Times New Roman" panose="02020603050405020304" charset="0"/>
                <a:cs typeface="Times New Roman" panose="02020603050405020304" charset="0"/>
              </a:rPr>
              <a:t>3. </a:t>
            </a:r>
            <a:r>
              <a:rPr lang="en-US" altLang="zh-CN" sz="32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Introduce your school life to your parents or friends  by making an English vlog. (            ) </a:t>
            </a:r>
            <a:endParaRPr lang="en-US" altLang="zh-CN" sz="32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7" name="五角星 6"/>
          <p:cNvSpPr/>
          <p:nvPr/>
        </p:nvSpPr>
        <p:spPr>
          <a:xfrm>
            <a:off x="7094220" y="2668270"/>
            <a:ext cx="393065" cy="354330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0" name="五角星 9"/>
          <p:cNvSpPr/>
          <p:nvPr>
            <p:custDataLst>
              <p:tags r:id="rId4"/>
            </p:custDataLst>
          </p:nvPr>
        </p:nvSpPr>
        <p:spPr>
          <a:xfrm>
            <a:off x="11365230" y="3387090"/>
            <a:ext cx="393065" cy="354330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1" name="五角星 10"/>
          <p:cNvSpPr/>
          <p:nvPr>
            <p:custDataLst>
              <p:tags r:id="rId5"/>
            </p:custDataLst>
          </p:nvPr>
        </p:nvSpPr>
        <p:spPr>
          <a:xfrm>
            <a:off x="10967720" y="3387090"/>
            <a:ext cx="393065" cy="354330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2" name="五角星 11"/>
          <p:cNvSpPr/>
          <p:nvPr>
            <p:custDataLst>
              <p:tags r:id="rId6"/>
            </p:custDataLst>
          </p:nvPr>
        </p:nvSpPr>
        <p:spPr>
          <a:xfrm>
            <a:off x="5438775" y="4855845"/>
            <a:ext cx="393065" cy="354330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3" name="五角星 12"/>
          <p:cNvSpPr/>
          <p:nvPr>
            <p:custDataLst>
              <p:tags r:id="rId7"/>
            </p:custDataLst>
          </p:nvPr>
        </p:nvSpPr>
        <p:spPr>
          <a:xfrm>
            <a:off x="5831840" y="4855845"/>
            <a:ext cx="393065" cy="354330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6" name="五角星 15"/>
          <p:cNvSpPr/>
          <p:nvPr>
            <p:custDataLst>
              <p:tags r:id="rId8"/>
            </p:custDataLst>
          </p:nvPr>
        </p:nvSpPr>
        <p:spPr>
          <a:xfrm>
            <a:off x="6261735" y="4855845"/>
            <a:ext cx="393065" cy="354330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airplan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3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" grpId="0" bldLvl="0" animBg="1"/>
      <p:bldP spid="83" grpId="1" bldLvl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Freeform 139"/>
          <p:cNvSpPr>
            <a:spLocks noEditPoints="1"/>
          </p:cNvSpPr>
          <p:nvPr/>
        </p:nvSpPr>
        <p:spPr bwMode="auto">
          <a:xfrm>
            <a:off x="10331600" y="1845975"/>
            <a:ext cx="1353584" cy="967128"/>
          </a:xfrm>
          <a:custGeom>
            <a:avLst/>
            <a:gdLst>
              <a:gd name="T0" fmla="*/ 135 w 289"/>
              <a:gd name="T1" fmla="*/ 90 h 206"/>
              <a:gd name="T2" fmla="*/ 135 w 289"/>
              <a:gd name="T3" fmla="*/ 90 h 206"/>
              <a:gd name="T4" fmla="*/ 7 w 289"/>
              <a:gd name="T5" fmla="*/ 165 h 206"/>
              <a:gd name="T6" fmla="*/ 0 w 289"/>
              <a:gd name="T7" fmla="*/ 206 h 206"/>
              <a:gd name="T8" fmla="*/ 0 w 289"/>
              <a:gd name="T9" fmla="*/ 206 h 206"/>
              <a:gd name="T10" fmla="*/ 7 w 289"/>
              <a:gd name="T11" fmla="*/ 165 h 206"/>
              <a:gd name="T12" fmla="*/ 135 w 289"/>
              <a:gd name="T13" fmla="*/ 90 h 206"/>
              <a:gd name="T14" fmla="*/ 289 w 289"/>
              <a:gd name="T15" fmla="*/ 0 h 206"/>
              <a:gd name="T16" fmla="*/ 140 w 289"/>
              <a:gd name="T17" fmla="*/ 87 h 206"/>
              <a:gd name="T18" fmla="*/ 289 w 289"/>
              <a:gd name="T19" fmla="*/ 0 h 206"/>
              <a:gd name="T20" fmla="*/ 289 w 289"/>
              <a:gd name="T21" fmla="*/ 0 h 20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289" h="206">
                <a:moveTo>
                  <a:pt x="135" y="90"/>
                </a:moveTo>
                <a:cubicBezTo>
                  <a:pt x="135" y="90"/>
                  <a:pt x="135" y="90"/>
                  <a:pt x="135" y="90"/>
                </a:cubicBezTo>
                <a:cubicBezTo>
                  <a:pt x="7" y="165"/>
                  <a:pt x="7" y="165"/>
                  <a:pt x="7" y="165"/>
                </a:cubicBezTo>
                <a:cubicBezTo>
                  <a:pt x="6" y="179"/>
                  <a:pt x="3" y="193"/>
                  <a:pt x="0" y="206"/>
                </a:cubicBezTo>
                <a:cubicBezTo>
                  <a:pt x="0" y="206"/>
                  <a:pt x="0" y="206"/>
                  <a:pt x="0" y="206"/>
                </a:cubicBezTo>
                <a:cubicBezTo>
                  <a:pt x="3" y="193"/>
                  <a:pt x="6" y="179"/>
                  <a:pt x="7" y="165"/>
                </a:cubicBezTo>
                <a:cubicBezTo>
                  <a:pt x="135" y="90"/>
                  <a:pt x="135" y="90"/>
                  <a:pt x="135" y="90"/>
                </a:cubicBezTo>
                <a:moveTo>
                  <a:pt x="289" y="0"/>
                </a:moveTo>
                <a:cubicBezTo>
                  <a:pt x="140" y="87"/>
                  <a:pt x="140" y="87"/>
                  <a:pt x="140" y="87"/>
                </a:cubicBezTo>
                <a:cubicBezTo>
                  <a:pt x="289" y="0"/>
                  <a:pt x="289" y="0"/>
                  <a:pt x="289" y="0"/>
                </a:cubicBezTo>
                <a:cubicBezTo>
                  <a:pt x="289" y="0"/>
                  <a:pt x="289" y="0"/>
                  <a:pt x="289" y="0"/>
                </a:cubicBezTo>
              </a:path>
            </a:pathLst>
          </a:custGeom>
          <a:solidFill>
            <a:srgbClr val="E5DFE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125" name="Freeform 156"/>
          <p:cNvSpPr>
            <a:spLocks noEditPoints="1"/>
          </p:cNvSpPr>
          <p:nvPr/>
        </p:nvSpPr>
        <p:spPr bwMode="auto">
          <a:xfrm>
            <a:off x="12041911" y="1560593"/>
            <a:ext cx="41619" cy="51527"/>
          </a:xfrm>
          <a:custGeom>
            <a:avLst/>
            <a:gdLst>
              <a:gd name="T0" fmla="*/ 9 w 9"/>
              <a:gd name="T1" fmla="*/ 11 h 11"/>
              <a:gd name="T2" fmla="*/ 9 w 9"/>
              <a:gd name="T3" fmla="*/ 11 h 11"/>
              <a:gd name="T4" fmla="*/ 9 w 9"/>
              <a:gd name="T5" fmla="*/ 11 h 11"/>
              <a:gd name="T6" fmla="*/ 9 w 9"/>
              <a:gd name="T7" fmla="*/ 11 h 11"/>
              <a:gd name="T8" fmla="*/ 9 w 9"/>
              <a:gd name="T9" fmla="*/ 11 h 11"/>
              <a:gd name="T10" fmla="*/ 9 w 9"/>
              <a:gd name="T11" fmla="*/ 11 h 11"/>
              <a:gd name="T12" fmla="*/ 9 w 9"/>
              <a:gd name="T13" fmla="*/ 11 h 11"/>
              <a:gd name="T14" fmla="*/ 0 w 9"/>
              <a:gd name="T15" fmla="*/ 0 h 11"/>
              <a:gd name="T16" fmla="*/ 9 w 9"/>
              <a:gd name="T17" fmla="*/ 11 h 11"/>
              <a:gd name="T18" fmla="*/ 0 w 9"/>
              <a:gd name="T19" fmla="*/ 0 h 1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9" h="11">
                <a:moveTo>
                  <a:pt x="9" y="11"/>
                </a:moveTo>
                <a:cubicBezTo>
                  <a:pt x="9" y="11"/>
                  <a:pt x="9" y="11"/>
                  <a:pt x="9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11"/>
                  <a:pt x="9" y="11"/>
                  <a:pt x="9" y="11"/>
                </a:cubicBezTo>
                <a:moveTo>
                  <a:pt x="9" y="11"/>
                </a:moveTo>
                <a:cubicBezTo>
                  <a:pt x="9" y="11"/>
                  <a:pt x="9" y="11"/>
                  <a:pt x="9" y="11"/>
                </a:cubicBezTo>
                <a:cubicBezTo>
                  <a:pt x="9" y="11"/>
                  <a:pt x="9" y="11"/>
                  <a:pt x="9" y="11"/>
                </a:cubicBezTo>
                <a:moveTo>
                  <a:pt x="0" y="0"/>
                </a:moveTo>
                <a:cubicBezTo>
                  <a:pt x="4" y="5"/>
                  <a:pt x="7" y="9"/>
                  <a:pt x="9" y="11"/>
                </a:cubicBezTo>
                <a:cubicBezTo>
                  <a:pt x="7" y="9"/>
                  <a:pt x="4" y="5"/>
                  <a:pt x="0" y="0"/>
                </a:cubicBezTo>
              </a:path>
            </a:pathLst>
          </a:custGeom>
          <a:solidFill>
            <a:srgbClr val="8E8A9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7" name="Freeform 21"/>
          <p:cNvSpPr/>
          <p:nvPr/>
        </p:nvSpPr>
        <p:spPr bwMode="auto">
          <a:xfrm>
            <a:off x="8927427" y="1374856"/>
            <a:ext cx="297650" cy="327170"/>
          </a:xfrm>
          <a:custGeom>
            <a:avLst/>
            <a:gdLst>
              <a:gd name="T0" fmla="*/ 43 w 51"/>
              <a:gd name="T1" fmla="*/ 2 h 56"/>
              <a:gd name="T2" fmla="*/ 25 w 51"/>
              <a:gd name="T3" fmla="*/ 16 h 56"/>
              <a:gd name="T4" fmla="*/ 2 w 51"/>
              <a:gd name="T5" fmla="*/ 46 h 56"/>
              <a:gd name="T6" fmla="*/ 8 w 51"/>
              <a:gd name="T7" fmla="*/ 53 h 56"/>
              <a:gd name="T8" fmla="*/ 16 w 51"/>
              <a:gd name="T9" fmla="*/ 54 h 56"/>
              <a:gd name="T10" fmla="*/ 45 w 51"/>
              <a:gd name="T11" fmla="*/ 14 h 56"/>
              <a:gd name="T12" fmla="*/ 44 w 51"/>
              <a:gd name="T13" fmla="*/ 10 h 56"/>
              <a:gd name="T14" fmla="*/ 47 w 51"/>
              <a:gd name="T15" fmla="*/ 8 h 56"/>
              <a:gd name="T16" fmla="*/ 43 w 51"/>
              <a:gd name="T17" fmla="*/ 2 h 5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51" h="56">
                <a:moveTo>
                  <a:pt x="43" y="2"/>
                </a:moveTo>
                <a:cubicBezTo>
                  <a:pt x="36" y="5"/>
                  <a:pt x="30" y="10"/>
                  <a:pt x="25" y="16"/>
                </a:cubicBezTo>
                <a:cubicBezTo>
                  <a:pt x="15" y="24"/>
                  <a:pt x="6" y="34"/>
                  <a:pt x="2" y="46"/>
                </a:cubicBezTo>
                <a:cubicBezTo>
                  <a:pt x="0" y="51"/>
                  <a:pt x="4" y="53"/>
                  <a:pt x="8" y="53"/>
                </a:cubicBezTo>
                <a:cubicBezTo>
                  <a:pt x="10" y="55"/>
                  <a:pt x="14" y="56"/>
                  <a:pt x="16" y="54"/>
                </a:cubicBezTo>
                <a:cubicBezTo>
                  <a:pt x="29" y="44"/>
                  <a:pt x="41" y="31"/>
                  <a:pt x="45" y="14"/>
                </a:cubicBezTo>
                <a:cubicBezTo>
                  <a:pt x="45" y="13"/>
                  <a:pt x="45" y="11"/>
                  <a:pt x="44" y="10"/>
                </a:cubicBezTo>
                <a:cubicBezTo>
                  <a:pt x="45" y="9"/>
                  <a:pt x="46" y="9"/>
                  <a:pt x="47" y="8"/>
                </a:cubicBezTo>
                <a:cubicBezTo>
                  <a:pt x="51" y="6"/>
                  <a:pt x="47" y="0"/>
                  <a:pt x="43" y="2"/>
                </a:cubicBezTo>
                <a:close/>
              </a:path>
            </a:pathLst>
          </a:custGeom>
          <a:solidFill>
            <a:srgbClr val="F9EDB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8" name="Freeform 22"/>
          <p:cNvSpPr/>
          <p:nvPr/>
        </p:nvSpPr>
        <p:spPr bwMode="auto">
          <a:xfrm>
            <a:off x="2875811" y="735279"/>
            <a:ext cx="1232418" cy="1869534"/>
          </a:xfrm>
          <a:custGeom>
            <a:avLst/>
            <a:gdLst>
              <a:gd name="T0" fmla="*/ 211 w 212"/>
              <a:gd name="T1" fmla="*/ 251 h 321"/>
              <a:gd name="T2" fmla="*/ 211 w 212"/>
              <a:gd name="T3" fmla="*/ 251 h 321"/>
              <a:gd name="T4" fmla="*/ 211 w 212"/>
              <a:gd name="T5" fmla="*/ 248 h 321"/>
              <a:gd name="T6" fmla="*/ 189 w 212"/>
              <a:gd name="T7" fmla="*/ 207 h 321"/>
              <a:gd name="T8" fmla="*/ 123 w 212"/>
              <a:gd name="T9" fmla="*/ 144 h 321"/>
              <a:gd name="T10" fmla="*/ 112 w 212"/>
              <a:gd name="T11" fmla="*/ 100 h 321"/>
              <a:gd name="T12" fmla="*/ 109 w 212"/>
              <a:gd name="T13" fmla="*/ 86 h 321"/>
              <a:gd name="T14" fmla="*/ 103 w 212"/>
              <a:gd name="T15" fmla="*/ 59 h 321"/>
              <a:gd name="T16" fmla="*/ 102 w 212"/>
              <a:gd name="T17" fmla="*/ 52 h 321"/>
              <a:gd name="T18" fmla="*/ 120 w 212"/>
              <a:gd name="T19" fmla="*/ 22 h 321"/>
              <a:gd name="T20" fmla="*/ 113 w 212"/>
              <a:gd name="T21" fmla="*/ 12 h 321"/>
              <a:gd name="T22" fmla="*/ 27 w 212"/>
              <a:gd name="T23" fmla="*/ 21 h 321"/>
              <a:gd name="T24" fmla="*/ 24 w 212"/>
              <a:gd name="T25" fmla="*/ 26 h 321"/>
              <a:gd name="T26" fmla="*/ 7 w 212"/>
              <a:gd name="T27" fmla="*/ 37 h 321"/>
              <a:gd name="T28" fmla="*/ 7 w 212"/>
              <a:gd name="T29" fmla="*/ 54 h 321"/>
              <a:gd name="T30" fmla="*/ 26 w 212"/>
              <a:gd name="T31" fmla="*/ 62 h 321"/>
              <a:gd name="T32" fmla="*/ 57 w 212"/>
              <a:gd name="T33" fmla="*/ 157 h 321"/>
              <a:gd name="T34" fmla="*/ 55 w 212"/>
              <a:gd name="T35" fmla="*/ 161 h 321"/>
              <a:gd name="T36" fmla="*/ 33 w 212"/>
              <a:gd name="T37" fmla="*/ 254 h 321"/>
              <a:gd name="T38" fmla="*/ 33 w 212"/>
              <a:gd name="T39" fmla="*/ 254 h 321"/>
              <a:gd name="T40" fmla="*/ 33 w 212"/>
              <a:gd name="T41" fmla="*/ 254 h 321"/>
              <a:gd name="T42" fmla="*/ 32 w 212"/>
              <a:gd name="T43" fmla="*/ 256 h 321"/>
              <a:gd name="T44" fmla="*/ 36 w 212"/>
              <a:gd name="T45" fmla="*/ 263 h 321"/>
              <a:gd name="T46" fmla="*/ 54 w 212"/>
              <a:gd name="T47" fmla="*/ 316 h 321"/>
              <a:gd name="T48" fmla="*/ 77 w 212"/>
              <a:gd name="T49" fmla="*/ 312 h 321"/>
              <a:gd name="T50" fmla="*/ 89 w 212"/>
              <a:gd name="T51" fmla="*/ 317 h 321"/>
              <a:gd name="T52" fmla="*/ 102 w 212"/>
              <a:gd name="T53" fmla="*/ 311 h 321"/>
              <a:gd name="T54" fmla="*/ 108 w 212"/>
              <a:gd name="T55" fmla="*/ 317 h 321"/>
              <a:gd name="T56" fmla="*/ 125 w 212"/>
              <a:gd name="T57" fmla="*/ 315 h 321"/>
              <a:gd name="T58" fmla="*/ 128 w 212"/>
              <a:gd name="T59" fmla="*/ 309 h 321"/>
              <a:gd name="T60" fmla="*/ 139 w 212"/>
              <a:gd name="T61" fmla="*/ 302 h 321"/>
              <a:gd name="T62" fmla="*/ 139 w 212"/>
              <a:gd name="T63" fmla="*/ 301 h 321"/>
              <a:gd name="T64" fmla="*/ 157 w 212"/>
              <a:gd name="T65" fmla="*/ 297 h 321"/>
              <a:gd name="T66" fmla="*/ 212 w 212"/>
              <a:gd name="T67" fmla="*/ 257 h 321"/>
              <a:gd name="T68" fmla="*/ 211 w 212"/>
              <a:gd name="T69" fmla="*/ 251 h 32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</a:cxnLst>
            <a:rect l="0" t="0" r="r" b="b"/>
            <a:pathLst>
              <a:path w="212" h="321">
                <a:moveTo>
                  <a:pt x="211" y="251"/>
                </a:moveTo>
                <a:cubicBezTo>
                  <a:pt x="211" y="251"/>
                  <a:pt x="211" y="251"/>
                  <a:pt x="211" y="251"/>
                </a:cubicBezTo>
                <a:cubicBezTo>
                  <a:pt x="211" y="250"/>
                  <a:pt x="211" y="249"/>
                  <a:pt x="211" y="248"/>
                </a:cubicBezTo>
                <a:cubicBezTo>
                  <a:pt x="208" y="233"/>
                  <a:pt x="199" y="219"/>
                  <a:pt x="189" y="207"/>
                </a:cubicBezTo>
                <a:cubicBezTo>
                  <a:pt x="172" y="181"/>
                  <a:pt x="150" y="158"/>
                  <a:pt x="123" y="144"/>
                </a:cubicBezTo>
                <a:cubicBezTo>
                  <a:pt x="120" y="129"/>
                  <a:pt x="116" y="115"/>
                  <a:pt x="112" y="100"/>
                </a:cubicBezTo>
                <a:cubicBezTo>
                  <a:pt x="111" y="95"/>
                  <a:pt x="110" y="91"/>
                  <a:pt x="109" y="86"/>
                </a:cubicBezTo>
                <a:cubicBezTo>
                  <a:pt x="107" y="77"/>
                  <a:pt x="105" y="68"/>
                  <a:pt x="103" y="59"/>
                </a:cubicBezTo>
                <a:cubicBezTo>
                  <a:pt x="103" y="57"/>
                  <a:pt x="102" y="54"/>
                  <a:pt x="102" y="52"/>
                </a:cubicBezTo>
                <a:cubicBezTo>
                  <a:pt x="113" y="45"/>
                  <a:pt x="121" y="35"/>
                  <a:pt x="120" y="22"/>
                </a:cubicBezTo>
                <a:cubicBezTo>
                  <a:pt x="120" y="17"/>
                  <a:pt x="117" y="13"/>
                  <a:pt x="113" y="12"/>
                </a:cubicBezTo>
                <a:cubicBezTo>
                  <a:pt x="92" y="7"/>
                  <a:pt x="42" y="0"/>
                  <a:pt x="27" y="21"/>
                </a:cubicBezTo>
                <a:cubicBezTo>
                  <a:pt x="25" y="22"/>
                  <a:pt x="24" y="24"/>
                  <a:pt x="24" y="26"/>
                </a:cubicBezTo>
                <a:cubicBezTo>
                  <a:pt x="18" y="29"/>
                  <a:pt x="12" y="33"/>
                  <a:pt x="7" y="37"/>
                </a:cubicBezTo>
                <a:cubicBezTo>
                  <a:pt x="1" y="42"/>
                  <a:pt x="0" y="50"/>
                  <a:pt x="7" y="54"/>
                </a:cubicBezTo>
                <a:cubicBezTo>
                  <a:pt x="12" y="58"/>
                  <a:pt x="18" y="60"/>
                  <a:pt x="26" y="62"/>
                </a:cubicBezTo>
                <a:cubicBezTo>
                  <a:pt x="32" y="95"/>
                  <a:pt x="44" y="126"/>
                  <a:pt x="57" y="157"/>
                </a:cubicBezTo>
                <a:cubicBezTo>
                  <a:pt x="56" y="158"/>
                  <a:pt x="55" y="159"/>
                  <a:pt x="55" y="161"/>
                </a:cubicBezTo>
                <a:cubicBezTo>
                  <a:pt x="46" y="192"/>
                  <a:pt x="36" y="222"/>
                  <a:pt x="33" y="254"/>
                </a:cubicBezTo>
                <a:cubicBezTo>
                  <a:pt x="33" y="254"/>
                  <a:pt x="33" y="254"/>
                  <a:pt x="33" y="254"/>
                </a:cubicBezTo>
                <a:cubicBezTo>
                  <a:pt x="33" y="254"/>
                  <a:pt x="33" y="254"/>
                  <a:pt x="33" y="254"/>
                </a:cubicBezTo>
                <a:cubicBezTo>
                  <a:pt x="33" y="255"/>
                  <a:pt x="32" y="256"/>
                  <a:pt x="32" y="256"/>
                </a:cubicBezTo>
                <a:cubicBezTo>
                  <a:pt x="32" y="260"/>
                  <a:pt x="33" y="262"/>
                  <a:pt x="36" y="263"/>
                </a:cubicBezTo>
                <a:cubicBezTo>
                  <a:pt x="32" y="287"/>
                  <a:pt x="36" y="310"/>
                  <a:pt x="54" y="316"/>
                </a:cubicBezTo>
                <a:cubicBezTo>
                  <a:pt x="63" y="319"/>
                  <a:pt x="71" y="317"/>
                  <a:pt x="77" y="312"/>
                </a:cubicBezTo>
                <a:cubicBezTo>
                  <a:pt x="80" y="316"/>
                  <a:pt x="84" y="319"/>
                  <a:pt x="89" y="317"/>
                </a:cubicBezTo>
                <a:cubicBezTo>
                  <a:pt x="94" y="316"/>
                  <a:pt x="98" y="313"/>
                  <a:pt x="102" y="311"/>
                </a:cubicBezTo>
                <a:cubicBezTo>
                  <a:pt x="104" y="313"/>
                  <a:pt x="106" y="315"/>
                  <a:pt x="108" y="317"/>
                </a:cubicBezTo>
                <a:cubicBezTo>
                  <a:pt x="113" y="321"/>
                  <a:pt x="121" y="321"/>
                  <a:pt x="125" y="315"/>
                </a:cubicBezTo>
                <a:cubicBezTo>
                  <a:pt x="126" y="313"/>
                  <a:pt x="127" y="311"/>
                  <a:pt x="128" y="309"/>
                </a:cubicBezTo>
                <a:cubicBezTo>
                  <a:pt x="133" y="310"/>
                  <a:pt x="137" y="307"/>
                  <a:pt x="139" y="302"/>
                </a:cubicBezTo>
                <a:cubicBezTo>
                  <a:pt x="139" y="301"/>
                  <a:pt x="139" y="301"/>
                  <a:pt x="139" y="301"/>
                </a:cubicBezTo>
                <a:cubicBezTo>
                  <a:pt x="145" y="300"/>
                  <a:pt x="151" y="298"/>
                  <a:pt x="157" y="297"/>
                </a:cubicBezTo>
                <a:cubicBezTo>
                  <a:pt x="185" y="293"/>
                  <a:pt x="212" y="286"/>
                  <a:pt x="212" y="257"/>
                </a:cubicBezTo>
                <a:cubicBezTo>
                  <a:pt x="212" y="255"/>
                  <a:pt x="212" y="253"/>
                  <a:pt x="211" y="251"/>
                </a:cubicBezTo>
                <a:close/>
              </a:path>
            </a:pathLst>
          </a:custGeom>
          <a:solidFill>
            <a:srgbClr val="9ED4D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9" name="Freeform 23"/>
          <p:cNvSpPr>
            <a:spLocks noEditPoints="1"/>
          </p:cNvSpPr>
          <p:nvPr/>
        </p:nvSpPr>
        <p:spPr bwMode="auto">
          <a:xfrm>
            <a:off x="726076" y="3251768"/>
            <a:ext cx="1227497" cy="1188139"/>
          </a:xfrm>
          <a:custGeom>
            <a:avLst/>
            <a:gdLst>
              <a:gd name="T0" fmla="*/ 191 w 211"/>
              <a:gd name="T1" fmla="*/ 21 h 204"/>
              <a:gd name="T2" fmla="*/ 181 w 211"/>
              <a:gd name="T3" fmla="*/ 20 h 204"/>
              <a:gd name="T4" fmla="*/ 146 w 211"/>
              <a:gd name="T5" fmla="*/ 49 h 204"/>
              <a:gd name="T6" fmla="*/ 144 w 211"/>
              <a:gd name="T7" fmla="*/ 50 h 204"/>
              <a:gd name="T8" fmla="*/ 110 w 211"/>
              <a:gd name="T9" fmla="*/ 90 h 204"/>
              <a:gd name="T10" fmla="*/ 108 w 211"/>
              <a:gd name="T11" fmla="*/ 85 h 204"/>
              <a:gd name="T12" fmla="*/ 105 w 211"/>
              <a:gd name="T13" fmla="*/ 79 h 204"/>
              <a:gd name="T14" fmla="*/ 75 w 211"/>
              <a:gd name="T15" fmla="*/ 14 h 204"/>
              <a:gd name="T16" fmla="*/ 36 w 211"/>
              <a:gd name="T17" fmla="*/ 10 h 204"/>
              <a:gd name="T18" fmla="*/ 27 w 211"/>
              <a:gd name="T19" fmla="*/ 6 h 204"/>
              <a:gd name="T20" fmla="*/ 19 w 211"/>
              <a:gd name="T21" fmla="*/ 10 h 204"/>
              <a:gd name="T22" fmla="*/ 35 w 211"/>
              <a:gd name="T23" fmla="*/ 101 h 204"/>
              <a:gd name="T24" fmla="*/ 81 w 211"/>
              <a:gd name="T25" fmla="*/ 164 h 204"/>
              <a:gd name="T26" fmla="*/ 120 w 211"/>
              <a:gd name="T27" fmla="*/ 198 h 204"/>
              <a:gd name="T28" fmla="*/ 122 w 211"/>
              <a:gd name="T29" fmla="*/ 199 h 204"/>
              <a:gd name="T30" fmla="*/ 153 w 211"/>
              <a:gd name="T31" fmla="*/ 189 h 204"/>
              <a:gd name="T32" fmla="*/ 189 w 211"/>
              <a:gd name="T33" fmla="*/ 122 h 204"/>
              <a:gd name="T34" fmla="*/ 191 w 211"/>
              <a:gd name="T35" fmla="*/ 21 h 204"/>
              <a:gd name="T36" fmla="*/ 97 w 211"/>
              <a:gd name="T37" fmla="*/ 132 h 204"/>
              <a:gd name="T38" fmla="*/ 87 w 211"/>
              <a:gd name="T39" fmla="*/ 113 h 204"/>
              <a:gd name="T40" fmla="*/ 92 w 211"/>
              <a:gd name="T41" fmla="*/ 113 h 204"/>
              <a:gd name="T42" fmla="*/ 97 w 211"/>
              <a:gd name="T43" fmla="*/ 128 h 204"/>
              <a:gd name="T44" fmla="*/ 97 w 211"/>
              <a:gd name="T45" fmla="*/ 132 h 204"/>
              <a:gd name="T46" fmla="*/ 69 w 211"/>
              <a:gd name="T47" fmla="*/ 67 h 204"/>
              <a:gd name="T48" fmla="*/ 69 w 211"/>
              <a:gd name="T49" fmla="*/ 72 h 204"/>
              <a:gd name="T50" fmla="*/ 68 w 211"/>
              <a:gd name="T51" fmla="*/ 69 h 204"/>
              <a:gd name="T52" fmla="*/ 66 w 211"/>
              <a:gd name="T53" fmla="*/ 66 h 204"/>
              <a:gd name="T54" fmla="*/ 66 w 211"/>
              <a:gd name="T55" fmla="*/ 63 h 204"/>
              <a:gd name="T56" fmla="*/ 69 w 211"/>
              <a:gd name="T57" fmla="*/ 67 h 204"/>
              <a:gd name="T58" fmla="*/ 42 w 211"/>
              <a:gd name="T59" fmla="*/ 47 h 204"/>
              <a:gd name="T60" fmla="*/ 42 w 211"/>
              <a:gd name="T61" fmla="*/ 38 h 204"/>
              <a:gd name="T62" fmla="*/ 42 w 211"/>
              <a:gd name="T63" fmla="*/ 38 h 204"/>
              <a:gd name="T64" fmla="*/ 43 w 211"/>
              <a:gd name="T65" fmla="*/ 39 h 204"/>
              <a:gd name="T66" fmla="*/ 42 w 211"/>
              <a:gd name="T67" fmla="*/ 47 h 204"/>
              <a:gd name="T68" fmla="*/ 50 w 211"/>
              <a:gd name="T69" fmla="*/ 19 h 204"/>
              <a:gd name="T70" fmla="*/ 65 w 211"/>
              <a:gd name="T71" fmla="*/ 23 h 204"/>
              <a:gd name="T72" fmla="*/ 58 w 211"/>
              <a:gd name="T73" fmla="*/ 18 h 204"/>
              <a:gd name="T74" fmla="*/ 50 w 211"/>
              <a:gd name="T75" fmla="*/ 19 h 204"/>
              <a:gd name="T76" fmla="*/ 136 w 211"/>
              <a:gd name="T77" fmla="*/ 145 h 204"/>
              <a:gd name="T78" fmla="*/ 125 w 211"/>
              <a:gd name="T79" fmla="*/ 163 h 204"/>
              <a:gd name="T80" fmla="*/ 127 w 211"/>
              <a:gd name="T81" fmla="*/ 136 h 204"/>
              <a:gd name="T82" fmla="*/ 130 w 211"/>
              <a:gd name="T83" fmla="*/ 134 h 204"/>
              <a:gd name="T84" fmla="*/ 136 w 211"/>
              <a:gd name="T85" fmla="*/ 128 h 204"/>
              <a:gd name="T86" fmla="*/ 136 w 211"/>
              <a:gd name="T87" fmla="*/ 145 h 204"/>
              <a:gd name="T88" fmla="*/ 166 w 211"/>
              <a:gd name="T89" fmla="*/ 76 h 204"/>
              <a:gd name="T90" fmla="*/ 163 w 211"/>
              <a:gd name="T91" fmla="*/ 64 h 204"/>
              <a:gd name="T92" fmla="*/ 167 w 211"/>
              <a:gd name="T93" fmla="*/ 61 h 204"/>
              <a:gd name="T94" fmla="*/ 166 w 211"/>
              <a:gd name="T95" fmla="*/ 76 h 204"/>
              <a:gd name="T96" fmla="*/ 183 w 211"/>
              <a:gd name="T97" fmla="*/ 74 h 204"/>
              <a:gd name="T98" fmla="*/ 183 w 211"/>
              <a:gd name="T99" fmla="*/ 51 h 204"/>
              <a:gd name="T100" fmla="*/ 177 w 211"/>
              <a:gd name="T101" fmla="*/ 43 h 204"/>
              <a:gd name="T102" fmla="*/ 182 w 211"/>
              <a:gd name="T103" fmla="*/ 39 h 204"/>
              <a:gd name="T104" fmla="*/ 183 w 211"/>
              <a:gd name="T105" fmla="*/ 74 h 20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</a:cxnLst>
            <a:rect l="0" t="0" r="r" b="b"/>
            <a:pathLst>
              <a:path w="211" h="204">
                <a:moveTo>
                  <a:pt x="191" y="21"/>
                </a:moveTo>
                <a:cubicBezTo>
                  <a:pt x="189" y="18"/>
                  <a:pt x="184" y="18"/>
                  <a:pt x="181" y="20"/>
                </a:cubicBezTo>
                <a:cubicBezTo>
                  <a:pt x="168" y="26"/>
                  <a:pt x="156" y="37"/>
                  <a:pt x="146" y="49"/>
                </a:cubicBezTo>
                <a:cubicBezTo>
                  <a:pt x="146" y="49"/>
                  <a:pt x="145" y="49"/>
                  <a:pt x="144" y="50"/>
                </a:cubicBezTo>
                <a:cubicBezTo>
                  <a:pt x="131" y="57"/>
                  <a:pt x="119" y="72"/>
                  <a:pt x="110" y="90"/>
                </a:cubicBezTo>
                <a:cubicBezTo>
                  <a:pt x="109" y="88"/>
                  <a:pt x="109" y="87"/>
                  <a:pt x="108" y="85"/>
                </a:cubicBezTo>
                <a:cubicBezTo>
                  <a:pt x="107" y="83"/>
                  <a:pt x="106" y="81"/>
                  <a:pt x="105" y="79"/>
                </a:cubicBezTo>
                <a:cubicBezTo>
                  <a:pt x="99" y="56"/>
                  <a:pt x="90" y="32"/>
                  <a:pt x="75" y="14"/>
                </a:cubicBezTo>
                <a:cubicBezTo>
                  <a:pt x="64" y="0"/>
                  <a:pt x="47" y="0"/>
                  <a:pt x="36" y="10"/>
                </a:cubicBezTo>
                <a:cubicBezTo>
                  <a:pt x="34" y="9"/>
                  <a:pt x="31" y="7"/>
                  <a:pt x="27" y="6"/>
                </a:cubicBezTo>
                <a:cubicBezTo>
                  <a:pt x="24" y="5"/>
                  <a:pt x="21" y="7"/>
                  <a:pt x="19" y="10"/>
                </a:cubicBezTo>
                <a:cubicBezTo>
                  <a:pt x="0" y="37"/>
                  <a:pt x="21" y="76"/>
                  <a:pt x="35" y="101"/>
                </a:cubicBezTo>
                <a:cubicBezTo>
                  <a:pt x="47" y="123"/>
                  <a:pt x="63" y="145"/>
                  <a:pt x="81" y="164"/>
                </a:cubicBezTo>
                <a:cubicBezTo>
                  <a:pt x="90" y="181"/>
                  <a:pt x="103" y="198"/>
                  <a:pt x="120" y="198"/>
                </a:cubicBezTo>
                <a:cubicBezTo>
                  <a:pt x="121" y="199"/>
                  <a:pt x="121" y="199"/>
                  <a:pt x="122" y="199"/>
                </a:cubicBezTo>
                <a:cubicBezTo>
                  <a:pt x="135" y="204"/>
                  <a:pt x="145" y="199"/>
                  <a:pt x="153" y="189"/>
                </a:cubicBezTo>
                <a:cubicBezTo>
                  <a:pt x="172" y="174"/>
                  <a:pt x="183" y="140"/>
                  <a:pt x="189" y="122"/>
                </a:cubicBezTo>
                <a:cubicBezTo>
                  <a:pt x="197" y="95"/>
                  <a:pt x="211" y="46"/>
                  <a:pt x="191" y="21"/>
                </a:cubicBezTo>
                <a:close/>
                <a:moveTo>
                  <a:pt x="97" y="132"/>
                </a:moveTo>
                <a:cubicBezTo>
                  <a:pt x="94" y="126"/>
                  <a:pt x="90" y="119"/>
                  <a:pt x="87" y="113"/>
                </a:cubicBezTo>
                <a:cubicBezTo>
                  <a:pt x="89" y="114"/>
                  <a:pt x="91" y="114"/>
                  <a:pt x="92" y="113"/>
                </a:cubicBezTo>
                <a:cubicBezTo>
                  <a:pt x="94" y="118"/>
                  <a:pt x="96" y="123"/>
                  <a:pt x="97" y="128"/>
                </a:cubicBezTo>
                <a:cubicBezTo>
                  <a:pt x="97" y="129"/>
                  <a:pt x="97" y="130"/>
                  <a:pt x="97" y="132"/>
                </a:cubicBezTo>
                <a:close/>
                <a:moveTo>
                  <a:pt x="69" y="67"/>
                </a:moveTo>
                <a:cubicBezTo>
                  <a:pt x="69" y="69"/>
                  <a:pt x="69" y="70"/>
                  <a:pt x="69" y="72"/>
                </a:cubicBezTo>
                <a:cubicBezTo>
                  <a:pt x="69" y="71"/>
                  <a:pt x="69" y="70"/>
                  <a:pt x="68" y="69"/>
                </a:cubicBezTo>
                <a:cubicBezTo>
                  <a:pt x="68" y="68"/>
                  <a:pt x="67" y="67"/>
                  <a:pt x="66" y="66"/>
                </a:cubicBezTo>
                <a:cubicBezTo>
                  <a:pt x="66" y="65"/>
                  <a:pt x="66" y="64"/>
                  <a:pt x="66" y="63"/>
                </a:cubicBezTo>
                <a:cubicBezTo>
                  <a:pt x="67" y="64"/>
                  <a:pt x="68" y="66"/>
                  <a:pt x="69" y="67"/>
                </a:cubicBezTo>
                <a:close/>
                <a:moveTo>
                  <a:pt x="42" y="47"/>
                </a:moveTo>
                <a:cubicBezTo>
                  <a:pt x="42" y="44"/>
                  <a:pt x="41" y="41"/>
                  <a:pt x="42" y="38"/>
                </a:cubicBezTo>
                <a:cubicBezTo>
                  <a:pt x="42" y="38"/>
                  <a:pt x="42" y="38"/>
                  <a:pt x="42" y="38"/>
                </a:cubicBezTo>
                <a:cubicBezTo>
                  <a:pt x="42" y="38"/>
                  <a:pt x="43" y="39"/>
                  <a:pt x="43" y="39"/>
                </a:cubicBezTo>
                <a:cubicBezTo>
                  <a:pt x="43" y="42"/>
                  <a:pt x="43" y="44"/>
                  <a:pt x="42" y="47"/>
                </a:cubicBezTo>
                <a:close/>
                <a:moveTo>
                  <a:pt x="50" y="19"/>
                </a:moveTo>
                <a:cubicBezTo>
                  <a:pt x="54" y="14"/>
                  <a:pt x="60" y="18"/>
                  <a:pt x="65" y="23"/>
                </a:cubicBezTo>
                <a:cubicBezTo>
                  <a:pt x="63" y="21"/>
                  <a:pt x="61" y="19"/>
                  <a:pt x="58" y="18"/>
                </a:cubicBezTo>
                <a:cubicBezTo>
                  <a:pt x="56" y="16"/>
                  <a:pt x="52" y="17"/>
                  <a:pt x="50" y="19"/>
                </a:cubicBezTo>
                <a:close/>
                <a:moveTo>
                  <a:pt x="136" y="145"/>
                </a:moveTo>
                <a:cubicBezTo>
                  <a:pt x="133" y="152"/>
                  <a:pt x="129" y="158"/>
                  <a:pt x="125" y="163"/>
                </a:cubicBezTo>
                <a:cubicBezTo>
                  <a:pt x="124" y="154"/>
                  <a:pt x="126" y="144"/>
                  <a:pt x="127" y="136"/>
                </a:cubicBezTo>
                <a:cubicBezTo>
                  <a:pt x="128" y="135"/>
                  <a:pt x="129" y="135"/>
                  <a:pt x="130" y="134"/>
                </a:cubicBezTo>
                <a:cubicBezTo>
                  <a:pt x="132" y="132"/>
                  <a:pt x="134" y="130"/>
                  <a:pt x="136" y="128"/>
                </a:cubicBezTo>
                <a:cubicBezTo>
                  <a:pt x="137" y="134"/>
                  <a:pt x="137" y="139"/>
                  <a:pt x="136" y="145"/>
                </a:cubicBezTo>
                <a:close/>
                <a:moveTo>
                  <a:pt x="166" y="76"/>
                </a:moveTo>
                <a:cubicBezTo>
                  <a:pt x="165" y="72"/>
                  <a:pt x="164" y="68"/>
                  <a:pt x="163" y="64"/>
                </a:cubicBezTo>
                <a:cubicBezTo>
                  <a:pt x="164" y="63"/>
                  <a:pt x="165" y="62"/>
                  <a:pt x="167" y="61"/>
                </a:cubicBezTo>
                <a:cubicBezTo>
                  <a:pt x="167" y="66"/>
                  <a:pt x="167" y="71"/>
                  <a:pt x="166" y="76"/>
                </a:cubicBezTo>
                <a:close/>
                <a:moveTo>
                  <a:pt x="183" y="74"/>
                </a:moveTo>
                <a:cubicBezTo>
                  <a:pt x="183" y="64"/>
                  <a:pt x="183" y="56"/>
                  <a:pt x="183" y="51"/>
                </a:cubicBezTo>
                <a:cubicBezTo>
                  <a:pt x="183" y="47"/>
                  <a:pt x="180" y="44"/>
                  <a:pt x="177" y="43"/>
                </a:cubicBezTo>
                <a:cubicBezTo>
                  <a:pt x="179" y="41"/>
                  <a:pt x="180" y="40"/>
                  <a:pt x="182" y="39"/>
                </a:cubicBezTo>
                <a:cubicBezTo>
                  <a:pt x="186" y="48"/>
                  <a:pt x="185" y="61"/>
                  <a:pt x="183" y="74"/>
                </a:cubicBezTo>
                <a:close/>
              </a:path>
            </a:pathLst>
          </a:custGeom>
          <a:solidFill>
            <a:srgbClr val="ED435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10" name="Freeform 24"/>
          <p:cNvSpPr/>
          <p:nvPr/>
        </p:nvSpPr>
        <p:spPr bwMode="auto">
          <a:xfrm>
            <a:off x="2042128" y="2553153"/>
            <a:ext cx="580540" cy="674016"/>
          </a:xfrm>
          <a:custGeom>
            <a:avLst/>
            <a:gdLst>
              <a:gd name="T0" fmla="*/ 85 w 100"/>
              <a:gd name="T1" fmla="*/ 28 h 116"/>
              <a:gd name="T2" fmla="*/ 66 w 100"/>
              <a:gd name="T3" fmla="*/ 42 h 116"/>
              <a:gd name="T4" fmla="*/ 63 w 100"/>
              <a:gd name="T5" fmla="*/ 37 h 116"/>
              <a:gd name="T6" fmla="*/ 62 w 100"/>
              <a:gd name="T7" fmla="*/ 22 h 116"/>
              <a:gd name="T8" fmla="*/ 54 w 100"/>
              <a:gd name="T9" fmla="*/ 20 h 116"/>
              <a:gd name="T10" fmla="*/ 48 w 100"/>
              <a:gd name="T11" fmla="*/ 7 h 116"/>
              <a:gd name="T12" fmla="*/ 35 w 100"/>
              <a:gd name="T13" fmla="*/ 13 h 116"/>
              <a:gd name="T14" fmla="*/ 44 w 100"/>
              <a:gd name="T15" fmla="*/ 36 h 116"/>
              <a:gd name="T16" fmla="*/ 35 w 100"/>
              <a:gd name="T17" fmla="*/ 56 h 116"/>
              <a:gd name="T18" fmla="*/ 10 w 100"/>
              <a:gd name="T19" fmla="*/ 59 h 116"/>
              <a:gd name="T20" fmla="*/ 10 w 100"/>
              <a:gd name="T21" fmla="*/ 75 h 116"/>
              <a:gd name="T22" fmla="*/ 28 w 100"/>
              <a:gd name="T23" fmla="*/ 76 h 116"/>
              <a:gd name="T24" fmla="*/ 22 w 100"/>
              <a:gd name="T25" fmla="*/ 97 h 116"/>
              <a:gd name="T26" fmla="*/ 27 w 100"/>
              <a:gd name="T27" fmla="*/ 106 h 116"/>
              <a:gd name="T28" fmla="*/ 27 w 100"/>
              <a:gd name="T29" fmla="*/ 107 h 116"/>
              <a:gd name="T30" fmla="*/ 40 w 100"/>
              <a:gd name="T31" fmla="*/ 110 h 116"/>
              <a:gd name="T32" fmla="*/ 52 w 100"/>
              <a:gd name="T33" fmla="*/ 88 h 116"/>
              <a:gd name="T34" fmla="*/ 54 w 100"/>
              <a:gd name="T35" fmla="*/ 86 h 116"/>
              <a:gd name="T36" fmla="*/ 81 w 100"/>
              <a:gd name="T37" fmla="*/ 103 h 116"/>
              <a:gd name="T38" fmla="*/ 92 w 100"/>
              <a:gd name="T39" fmla="*/ 94 h 116"/>
              <a:gd name="T40" fmla="*/ 76 w 100"/>
              <a:gd name="T41" fmla="*/ 61 h 116"/>
              <a:gd name="T42" fmla="*/ 95 w 100"/>
              <a:gd name="T43" fmla="*/ 37 h 116"/>
              <a:gd name="T44" fmla="*/ 85 w 100"/>
              <a:gd name="T45" fmla="*/ 28 h 11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</a:cxnLst>
            <a:rect l="0" t="0" r="r" b="b"/>
            <a:pathLst>
              <a:path w="100" h="116">
                <a:moveTo>
                  <a:pt x="85" y="28"/>
                </a:moveTo>
                <a:cubicBezTo>
                  <a:pt x="79" y="33"/>
                  <a:pt x="73" y="38"/>
                  <a:pt x="66" y="42"/>
                </a:cubicBezTo>
                <a:cubicBezTo>
                  <a:pt x="65" y="41"/>
                  <a:pt x="64" y="39"/>
                  <a:pt x="63" y="37"/>
                </a:cubicBezTo>
                <a:cubicBezTo>
                  <a:pt x="63" y="32"/>
                  <a:pt x="63" y="27"/>
                  <a:pt x="62" y="22"/>
                </a:cubicBezTo>
                <a:cubicBezTo>
                  <a:pt x="62" y="17"/>
                  <a:pt x="56" y="16"/>
                  <a:pt x="54" y="20"/>
                </a:cubicBezTo>
                <a:cubicBezTo>
                  <a:pt x="52" y="16"/>
                  <a:pt x="50" y="12"/>
                  <a:pt x="48" y="7"/>
                </a:cubicBezTo>
                <a:cubicBezTo>
                  <a:pt x="45" y="0"/>
                  <a:pt x="33" y="5"/>
                  <a:pt x="35" y="13"/>
                </a:cubicBezTo>
                <a:cubicBezTo>
                  <a:pt x="37" y="21"/>
                  <a:pt x="41" y="29"/>
                  <a:pt x="44" y="36"/>
                </a:cubicBezTo>
                <a:cubicBezTo>
                  <a:pt x="41" y="43"/>
                  <a:pt x="38" y="49"/>
                  <a:pt x="35" y="56"/>
                </a:cubicBezTo>
                <a:cubicBezTo>
                  <a:pt x="27" y="58"/>
                  <a:pt x="19" y="59"/>
                  <a:pt x="10" y="59"/>
                </a:cubicBezTo>
                <a:cubicBezTo>
                  <a:pt x="0" y="60"/>
                  <a:pt x="0" y="75"/>
                  <a:pt x="10" y="75"/>
                </a:cubicBezTo>
                <a:cubicBezTo>
                  <a:pt x="16" y="74"/>
                  <a:pt x="22" y="75"/>
                  <a:pt x="28" y="76"/>
                </a:cubicBezTo>
                <a:cubicBezTo>
                  <a:pt x="26" y="83"/>
                  <a:pt x="24" y="90"/>
                  <a:pt x="22" y="97"/>
                </a:cubicBezTo>
                <a:cubicBezTo>
                  <a:pt x="21" y="101"/>
                  <a:pt x="24" y="105"/>
                  <a:pt x="27" y="106"/>
                </a:cubicBezTo>
                <a:cubicBezTo>
                  <a:pt x="27" y="106"/>
                  <a:pt x="27" y="107"/>
                  <a:pt x="27" y="107"/>
                </a:cubicBezTo>
                <a:cubicBezTo>
                  <a:pt x="27" y="114"/>
                  <a:pt x="36" y="116"/>
                  <a:pt x="40" y="110"/>
                </a:cubicBezTo>
                <a:cubicBezTo>
                  <a:pt x="45" y="103"/>
                  <a:pt x="49" y="96"/>
                  <a:pt x="52" y="88"/>
                </a:cubicBezTo>
                <a:cubicBezTo>
                  <a:pt x="53" y="87"/>
                  <a:pt x="54" y="86"/>
                  <a:pt x="54" y="86"/>
                </a:cubicBezTo>
                <a:cubicBezTo>
                  <a:pt x="63" y="91"/>
                  <a:pt x="72" y="97"/>
                  <a:pt x="81" y="103"/>
                </a:cubicBezTo>
                <a:cubicBezTo>
                  <a:pt x="86" y="107"/>
                  <a:pt x="94" y="100"/>
                  <a:pt x="92" y="94"/>
                </a:cubicBezTo>
                <a:cubicBezTo>
                  <a:pt x="88" y="83"/>
                  <a:pt x="82" y="72"/>
                  <a:pt x="76" y="61"/>
                </a:cubicBezTo>
                <a:cubicBezTo>
                  <a:pt x="83" y="53"/>
                  <a:pt x="89" y="45"/>
                  <a:pt x="95" y="37"/>
                </a:cubicBezTo>
                <a:cubicBezTo>
                  <a:pt x="100" y="30"/>
                  <a:pt x="92" y="21"/>
                  <a:pt x="85" y="28"/>
                </a:cubicBezTo>
                <a:close/>
              </a:path>
            </a:pathLst>
          </a:custGeom>
          <a:solidFill>
            <a:srgbClr val="F8E57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11" name="Freeform 25"/>
          <p:cNvSpPr>
            <a:spLocks noEditPoints="1"/>
          </p:cNvSpPr>
          <p:nvPr/>
        </p:nvSpPr>
        <p:spPr bwMode="auto">
          <a:xfrm>
            <a:off x="8706034" y="5470611"/>
            <a:ext cx="2391036" cy="1380012"/>
          </a:xfrm>
          <a:custGeom>
            <a:avLst/>
            <a:gdLst>
              <a:gd name="T0" fmla="*/ 353 w 411"/>
              <a:gd name="T1" fmla="*/ 98 h 237"/>
              <a:gd name="T2" fmla="*/ 329 w 411"/>
              <a:gd name="T3" fmla="*/ 55 h 237"/>
              <a:gd name="T4" fmla="*/ 330 w 411"/>
              <a:gd name="T5" fmla="*/ 14 h 237"/>
              <a:gd name="T6" fmla="*/ 280 w 411"/>
              <a:gd name="T7" fmla="*/ 84 h 237"/>
              <a:gd name="T8" fmla="*/ 255 w 411"/>
              <a:gd name="T9" fmla="*/ 103 h 237"/>
              <a:gd name="T10" fmla="*/ 253 w 411"/>
              <a:gd name="T11" fmla="*/ 67 h 237"/>
              <a:gd name="T12" fmla="*/ 240 w 411"/>
              <a:gd name="T13" fmla="*/ 52 h 237"/>
              <a:gd name="T14" fmla="*/ 161 w 411"/>
              <a:gd name="T15" fmla="*/ 132 h 237"/>
              <a:gd name="T16" fmla="*/ 186 w 411"/>
              <a:gd name="T17" fmla="*/ 51 h 237"/>
              <a:gd name="T18" fmla="*/ 124 w 411"/>
              <a:gd name="T19" fmla="*/ 127 h 237"/>
              <a:gd name="T20" fmla="*/ 100 w 411"/>
              <a:gd name="T21" fmla="*/ 141 h 237"/>
              <a:gd name="T22" fmla="*/ 126 w 411"/>
              <a:gd name="T23" fmla="*/ 49 h 237"/>
              <a:gd name="T24" fmla="*/ 112 w 411"/>
              <a:gd name="T25" fmla="*/ 33 h 237"/>
              <a:gd name="T26" fmla="*/ 62 w 411"/>
              <a:gd name="T27" fmla="*/ 101 h 237"/>
              <a:gd name="T28" fmla="*/ 42 w 411"/>
              <a:gd name="T29" fmla="*/ 86 h 237"/>
              <a:gd name="T30" fmla="*/ 42 w 411"/>
              <a:gd name="T31" fmla="*/ 39 h 237"/>
              <a:gd name="T32" fmla="*/ 92 w 411"/>
              <a:gd name="T33" fmla="*/ 99 h 237"/>
              <a:gd name="T34" fmla="*/ 74 w 411"/>
              <a:gd name="T35" fmla="*/ 158 h 237"/>
              <a:gd name="T36" fmla="*/ 24 w 411"/>
              <a:gd name="T37" fmla="*/ 215 h 237"/>
              <a:gd name="T38" fmla="*/ 76 w 411"/>
              <a:gd name="T39" fmla="*/ 202 h 237"/>
              <a:gd name="T40" fmla="*/ 102 w 411"/>
              <a:gd name="T41" fmla="*/ 166 h 237"/>
              <a:gd name="T42" fmla="*/ 138 w 411"/>
              <a:gd name="T43" fmla="*/ 144 h 237"/>
              <a:gd name="T44" fmla="*/ 195 w 411"/>
              <a:gd name="T45" fmla="*/ 148 h 237"/>
              <a:gd name="T46" fmla="*/ 243 w 411"/>
              <a:gd name="T47" fmla="*/ 119 h 237"/>
              <a:gd name="T48" fmla="*/ 275 w 411"/>
              <a:gd name="T49" fmla="*/ 126 h 237"/>
              <a:gd name="T50" fmla="*/ 330 w 411"/>
              <a:gd name="T51" fmla="*/ 82 h 237"/>
              <a:gd name="T52" fmla="*/ 407 w 411"/>
              <a:gd name="T53" fmla="*/ 94 h 237"/>
              <a:gd name="T54" fmla="*/ 50 w 411"/>
              <a:gd name="T55" fmla="*/ 208 h 237"/>
              <a:gd name="T56" fmla="*/ 49 w 411"/>
              <a:gd name="T57" fmla="*/ 201 h 237"/>
              <a:gd name="T58" fmla="*/ 50 w 411"/>
              <a:gd name="T59" fmla="*/ 208 h 237"/>
              <a:gd name="T60" fmla="*/ 142 w 411"/>
              <a:gd name="T61" fmla="*/ 111 h 237"/>
              <a:gd name="T62" fmla="*/ 208 w 411"/>
              <a:gd name="T63" fmla="*/ 99 h 237"/>
              <a:gd name="T64" fmla="*/ 202 w 411"/>
              <a:gd name="T65" fmla="*/ 113 h 2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</a:cxnLst>
            <a:rect l="0" t="0" r="r" b="b"/>
            <a:pathLst>
              <a:path w="411" h="237">
                <a:moveTo>
                  <a:pt x="388" y="89"/>
                </a:moveTo>
                <a:cubicBezTo>
                  <a:pt x="383" y="105"/>
                  <a:pt x="359" y="124"/>
                  <a:pt x="353" y="98"/>
                </a:cubicBezTo>
                <a:cubicBezTo>
                  <a:pt x="350" y="85"/>
                  <a:pt x="351" y="72"/>
                  <a:pt x="346" y="59"/>
                </a:cubicBezTo>
                <a:cubicBezTo>
                  <a:pt x="343" y="52"/>
                  <a:pt x="335" y="50"/>
                  <a:pt x="329" y="55"/>
                </a:cubicBezTo>
                <a:cubicBezTo>
                  <a:pt x="323" y="59"/>
                  <a:pt x="319" y="64"/>
                  <a:pt x="314" y="69"/>
                </a:cubicBezTo>
                <a:cubicBezTo>
                  <a:pt x="324" y="52"/>
                  <a:pt x="330" y="32"/>
                  <a:pt x="330" y="14"/>
                </a:cubicBezTo>
                <a:cubicBezTo>
                  <a:pt x="330" y="6"/>
                  <a:pt x="319" y="0"/>
                  <a:pt x="313" y="7"/>
                </a:cubicBezTo>
                <a:cubicBezTo>
                  <a:pt x="296" y="28"/>
                  <a:pt x="285" y="56"/>
                  <a:pt x="280" y="84"/>
                </a:cubicBezTo>
                <a:cubicBezTo>
                  <a:pt x="279" y="85"/>
                  <a:pt x="278" y="86"/>
                  <a:pt x="277" y="87"/>
                </a:cubicBezTo>
                <a:cubicBezTo>
                  <a:pt x="272" y="93"/>
                  <a:pt x="264" y="103"/>
                  <a:pt x="255" y="103"/>
                </a:cubicBezTo>
                <a:cubicBezTo>
                  <a:pt x="253" y="103"/>
                  <a:pt x="252" y="94"/>
                  <a:pt x="252" y="84"/>
                </a:cubicBezTo>
                <a:cubicBezTo>
                  <a:pt x="253" y="78"/>
                  <a:pt x="253" y="72"/>
                  <a:pt x="253" y="67"/>
                </a:cubicBezTo>
                <a:cubicBezTo>
                  <a:pt x="253" y="65"/>
                  <a:pt x="251" y="62"/>
                  <a:pt x="250" y="61"/>
                </a:cubicBezTo>
                <a:cubicBezTo>
                  <a:pt x="250" y="56"/>
                  <a:pt x="245" y="52"/>
                  <a:pt x="240" y="52"/>
                </a:cubicBezTo>
                <a:cubicBezTo>
                  <a:pt x="211" y="51"/>
                  <a:pt x="176" y="96"/>
                  <a:pt x="181" y="127"/>
                </a:cubicBezTo>
                <a:cubicBezTo>
                  <a:pt x="174" y="130"/>
                  <a:pt x="167" y="132"/>
                  <a:pt x="161" y="132"/>
                </a:cubicBezTo>
                <a:cubicBezTo>
                  <a:pt x="157" y="132"/>
                  <a:pt x="154" y="131"/>
                  <a:pt x="152" y="130"/>
                </a:cubicBezTo>
                <a:cubicBezTo>
                  <a:pt x="173" y="110"/>
                  <a:pt x="187" y="84"/>
                  <a:pt x="186" y="51"/>
                </a:cubicBezTo>
                <a:cubicBezTo>
                  <a:pt x="186" y="46"/>
                  <a:pt x="182" y="41"/>
                  <a:pt x="176" y="41"/>
                </a:cubicBezTo>
                <a:cubicBezTo>
                  <a:pt x="140" y="41"/>
                  <a:pt x="111" y="94"/>
                  <a:pt x="124" y="127"/>
                </a:cubicBezTo>
                <a:cubicBezTo>
                  <a:pt x="116" y="133"/>
                  <a:pt x="108" y="138"/>
                  <a:pt x="99" y="143"/>
                </a:cubicBezTo>
                <a:cubicBezTo>
                  <a:pt x="99" y="142"/>
                  <a:pt x="99" y="142"/>
                  <a:pt x="100" y="141"/>
                </a:cubicBezTo>
                <a:cubicBezTo>
                  <a:pt x="107" y="120"/>
                  <a:pt x="113" y="98"/>
                  <a:pt x="119" y="76"/>
                </a:cubicBezTo>
                <a:cubicBezTo>
                  <a:pt x="121" y="69"/>
                  <a:pt x="123" y="57"/>
                  <a:pt x="126" y="49"/>
                </a:cubicBezTo>
                <a:cubicBezTo>
                  <a:pt x="127" y="47"/>
                  <a:pt x="128" y="44"/>
                  <a:pt x="129" y="41"/>
                </a:cubicBezTo>
                <a:cubicBezTo>
                  <a:pt x="133" y="30"/>
                  <a:pt x="117" y="24"/>
                  <a:pt x="112" y="33"/>
                </a:cubicBezTo>
                <a:cubicBezTo>
                  <a:pt x="109" y="39"/>
                  <a:pt x="106" y="45"/>
                  <a:pt x="104" y="52"/>
                </a:cubicBezTo>
                <a:cubicBezTo>
                  <a:pt x="94" y="71"/>
                  <a:pt x="78" y="89"/>
                  <a:pt x="62" y="101"/>
                </a:cubicBezTo>
                <a:cubicBezTo>
                  <a:pt x="58" y="104"/>
                  <a:pt x="52" y="108"/>
                  <a:pt x="47" y="107"/>
                </a:cubicBezTo>
                <a:cubicBezTo>
                  <a:pt x="37" y="106"/>
                  <a:pt x="41" y="92"/>
                  <a:pt x="42" y="86"/>
                </a:cubicBezTo>
                <a:cubicBezTo>
                  <a:pt x="45" y="71"/>
                  <a:pt x="51" y="57"/>
                  <a:pt x="54" y="42"/>
                </a:cubicBezTo>
                <a:cubicBezTo>
                  <a:pt x="56" y="34"/>
                  <a:pt x="44" y="31"/>
                  <a:pt x="42" y="39"/>
                </a:cubicBezTo>
                <a:cubicBezTo>
                  <a:pt x="35" y="60"/>
                  <a:pt x="0" y="131"/>
                  <a:pt x="52" y="125"/>
                </a:cubicBezTo>
                <a:cubicBezTo>
                  <a:pt x="68" y="123"/>
                  <a:pt x="81" y="111"/>
                  <a:pt x="92" y="99"/>
                </a:cubicBezTo>
                <a:cubicBezTo>
                  <a:pt x="91" y="102"/>
                  <a:pt x="90" y="104"/>
                  <a:pt x="90" y="107"/>
                </a:cubicBezTo>
                <a:cubicBezTo>
                  <a:pt x="85" y="123"/>
                  <a:pt x="80" y="141"/>
                  <a:pt x="74" y="158"/>
                </a:cubicBezTo>
                <a:cubicBezTo>
                  <a:pt x="65" y="162"/>
                  <a:pt x="57" y="167"/>
                  <a:pt x="50" y="173"/>
                </a:cubicBezTo>
                <a:cubicBezTo>
                  <a:pt x="35" y="183"/>
                  <a:pt x="21" y="196"/>
                  <a:pt x="24" y="215"/>
                </a:cubicBezTo>
                <a:cubicBezTo>
                  <a:pt x="26" y="229"/>
                  <a:pt x="41" y="237"/>
                  <a:pt x="53" y="232"/>
                </a:cubicBezTo>
                <a:cubicBezTo>
                  <a:pt x="64" y="227"/>
                  <a:pt x="71" y="213"/>
                  <a:pt x="76" y="202"/>
                </a:cubicBezTo>
                <a:cubicBezTo>
                  <a:pt x="81" y="193"/>
                  <a:pt x="85" y="183"/>
                  <a:pt x="89" y="172"/>
                </a:cubicBezTo>
                <a:cubicBezTo>
                  <a:pt x="93" y="170"/>
                  <a:pt x="98" y="168"/>
                  <a:pt x="102" y="166"/>
                </a:cubicBezTo>
                <a:cubicBezTo>
                  <a:pt x="114" y="159"/>
                  <a:pt x="126" y="152"/>
                  <a:pt x="137" y="143"/>
                </a:cubicBezTo>
                <a:cubicBezTo>
                  <a:pt x="137" y="144"/>
                  <a:pt x="137" y="144"/>
                  <a:pt x="138" y="144"/>
                </a:cubicBezTo>
                <a:cubicBezTo>
                  <a:pt x="155" y="156"/>
                  <a:pt x="174" y="154"/>
                  <a:pt x="191" y="145"/>
                </a:cubicBezTo>
                <a:cubicBezTo>
                  <a:pt x="192" y="146"/>
                  <a:pt x="194" y="147"/>
                  <a:pt x="195" y="148"/>
                </a:cubicBezTo>
                <a:cubicBezTo>
                  <a:pt x="217" y="162"/>
                  <a:pt x="233" y="143"/>
                  <a:pt x="243" y="119"/>
                </a:cubicBezTo>
                <a:cubicBezTo>
                  <a:pt x="243" y="119"/>
                  <a:pt x="243" y="119"/>
                  <a:pt x="243" y="119"/>
                </a:cubicBezTo>
                <a:cubicBezTo>
                  <a:pt x="253" y="127"/>
                  <a:pt x="266" y="123"/>
                  <a:pt x="276" y="116"/>
                </a:cubicBezTo>
                <a:cubicBezTo>
                  <a:pt x="275" y="119"/>
                  <a:pt x="275" y="123"/>
                  <a:pt x="275" y="126"/>
                </a:cubicBezTo>
                <a:cubicBezTo>
                  <a:pt x="275" y="135"/>
                  <a:pt x="286" y="140"/>
                  <a:pt x="293" y="133"/>
                </a:cubicBezTo>
                <a:cubicBezTo>
                  <a:pt x="307" y="118"/>
                  <a:pt x="317" y="99"/>
                  <a:pt x="330" y="82"/>
                </a:cubicBezTo>
                <a:cubicBezTo>
                  <a:pt x="333" y="102"/>
                  <a:pt x="334" y="125"/>
                  <a:pt x="352" y="131"/>
                </a:cubicBezTo>
                <a:cubicBezTo>
                  <a:pt x="377" y="138"/>
                  <a:pt x="401" y="117"/>
                  <a:pt x="407" y="94"/>
                </a:cubicBezTo>
                <a:cubicBezTo>
                  <a:pt x="411" y="81"/>
                  <a:pt x="391" y="76"/>
                  <a:pt x="388" y="89"/>
                </a:cubicBezTo>
                <a:close/>
                <a:moveTo>
                  <a:pt x="50" y="208"/>
                </a:moveTo>
                <a:cubicBezTo>
                  <a:pt x="47" y="211"/>
                  <a:pt x="43" y="213"/>
                  <a:pt x="46" y="213"/>
                </a:cubicBezTo>
                <a:cubicBezTo>
                  <a:pt x="40" y="212"/>
                  <a:pt x="47" y="203"/>
                  <a:pt x="49" y="201"/>
                </a:cubicBezTo>
                <a:cubicBezTo>
                  <a:pt x="52" y="197"/>
                  <a:pt x="56" y="194"/>
                  <a:pt x="60" y="190"/>
                </a:cubicBezTo>
                <a:cubicBezTo>
                  <a:pt x="57" y="196"/>
                  <a:pt x="54" y="202"/>
                  <a:pt x="50" y="208"/>
                </a:cubicBezTo>
                <a:close/>
                <a:moveTo>
                  <a:pt x="165" y="65"/>
                </a:moveTo>
                <a:cubicBezTo>
                  <a:pt x="163" y="84"/>
                  <a:pt x="154" y="99"/>
                  <a:pt x="142" y="111"/>
                </a:cubicBezTo>
                <a:cubicBezTo>
                  <a:pt x="141" y="95"/>
                  <a:pt x="151" y="73"/>
                  <a:pt x="165" y="65"/>
                </a:cubicBezTo>
                <a:close/>
                <a:moveTo>
                  <a:pt x="208" y="99"/>
                </a:moveTo>
                <a:cubicBezTo>
                  <a:pt x="212" y="94"/>
                  <a:pt x="219" y="84"/>
                  <a:pt x="226" y="78"/>
                </a:cubicBezTo>
                <a:cubicBezTo>
                  <a:pt x="222" y="90"/>
                  <a:pt x="213" y="103"/>
                  <a:pt x="202" y="113"/>
                </a:cubicBezTo>
                <a:cubicBezTo>
                  <a:pt x="203" y="108"/>
                  <a:pt x="206" y="103"/>
                  <a:pt x="208" y="99"/>
                </a:cubicBezTo>
                <a:close/>
              </a:path>
            </a:pathLst>
          </a:custGeom>
          <a:solidFill>
            <a:srgbClr val="9ADD7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12" name="Freeform 26"/>
          <p:cNvSpPr>
            <a:spLocks noEditPoints="1"/>
          </p:cNvSpPr>
          <p:nvPr/>
        </p:nvSpPr>
        <p:spPr bwMode="auto">
          <a:xfrm>
            <a:off x="11109369" y="5367294"/>
            <a:ext cx="371448" cy="843751"/>
          </a:xfrm>
          <a:custGeom>
            <a:avLst/>
            <a:gdLst>
              <a:gd name="T0" fmla="*/ 62 w 64"/>
              <a:gd name="T1" fmla="*/ 24 h 145"/>
              <a:gd name="T2" fmla="*/ 56 w 64"/>
              <a:gd name="T3" fmla="*/ 18 h 145"/>
              <a:gd name="T4" fmla="*/ 61 w 64"/>
              <a:gd name="T5" fmla="*/ 10 h 145"/>
              <a:gd name="T6" fmla="*/ 53 w 64"/>
              <a:gd name="T7" fmla="*/ 5 h 145"/>
              <a:gd name="T8" fmla="*/ 13 w 64"/>
              <a:gd name="T9" fmla="*/ 104 h 145"/>
              <a:gd name="T10" fmla="*/ 14 w 64"/>
              <a:gd name="T11" fmla="*/ 106 h 145"/>
              <a:gd name="T12" fmla="*/ 4 w 64"/>
              <a:gd name="T13" fmla="*/ 116 h 145"/>
              <a:gd name="T14" fmla="*/ 2 w 64"/>
              <a:gd name="T15" fmla="*/ 140 h 145"/>
              <a:gd name="T16" fmla="*/ 8 w 64"/>
              <a:gd name="T17" fmla="*/ 145 h 145"/>
              <a:gd name="T18" fmla="*/ 12 w 64"/>
              <a:gd name="T19" fmla="*/ 144 h 145"/>
              <a:gd name="T20" fmla="*/ 28 w 64"/>
              <a:gd name="T21" fmla="*/ 134 h 145"/>
              <a:gd name="T22" fmla="*/ 29 w 64"/>
              <a:gd name="T23" fmla="*/ 133 h 145"/>
              <a:gd name="T24" fmla="*/ 37 w 64"/>
              <a:gd name="T25" fmla="*/ 120 h 145"/>
              <a:gd name="T26" fmla="*/ 30 w 64"/>
              <a:gd name="T27" fmla="*/ 109 h 145"/>
              <a:gd name="T28" fmla="*/ 56 w 64"/>
              <a:gd name="T29" fmla="*/ 66 h 145"/>
              <a:gd name="T30" fmla="*/ 62 w 64"/>
              <a:gd name="T31" fmla="*/ 39 h 145"/>
              <a:gd name="T32" fmla="*/ 64 w 64"/>
              <a:gd name="T33" fmla="*/ 28 h 145"/>
              <a:gd name="T34" fmla="*/ 62 w 64"/>
              <a:gd name="T35" fmla="*/ 24 h 145"/>
              <a:gd name="T36" fmla="*/ 29 w 64"/>
              <a:gd name="T37" fmla="*/ 86 h 145"/>
              <a:gd name="T38" fmla="*/ 45 w 64"/>
              <a:gd name="T39" fmla="*/ 36 h 145"/>
              <a:gd name="T40" fmla="*/ 29 w 64"/>
              <a:gd name="T41" fmla="*/ 86 h 14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64" h="145">
                <a:moveTo>
                  <a:pt x="62" y="24"/>
                </a:moveTo>
                <a:cubicBezTo>
                  <a:pt x="62" y="21"/>
                  <a:pt x="59" y="18"/>
                  <a:pt x="56" y="18"/>
                </a:cubicBezTo>
                <a:cubicBezTo>
                  <a:pt x="57" y="15"/>
                  <a:pt x="59" y="13"/>
                  <a:pt x="61" y="10"/>
                </a:cubicBezTo>
                <a:cubicBezTo>
                  <a:pt x="63" y="6"/>
                  <a:pt x="57" y="0"/>
                  <a:pt x="53" y="5"/>
                </a:cubicBezTo>
                <a:cubicBezTo>
                  <a:pt x="30" y="31"/>
                  <a:pt x="9" y="68"/>
                  <a:pt x="13" y="104"/>
                </a:cubicBezTo>
                <a:cubicBezTo>
                  <a:pt x="13" y="105"/>
                  <a:pt x="14" y="106"/>
                  <a:pt x="14" y="106"/>
                </a:cubicBezTo>
                <a:cubicBezTo>
                  <a:pt x="9" y="108"/>
                  <a:pt x="6" y="112"/>
                  <a:pt x="4" y="116"/>
                </a:cubicBezTo>
                <a:cubicBezTo>
                  <a:pt x="0" y="124"/>
                  <a:pt x="0" y="132"/>
                  <a:pt x="2" y="140"/>
                </a:cubicBezTo>
                <a:cubicBezTo>
                  <a:pt x="3" y="143"/>
                  <a:pt x="6" y="145"/>
                  <a:pt x="8" y="145"/>
                </a:cubicBezTo>
                <a:cubicBezTo>
                  <a:pt x="10" y="145"/>
                  <a:pt x="11" y="144"/>
                  <a:pt x="12" y="144"/>
                </a:cubicBezTo>
                <a:cubicBezTo>
                  <a:pt x="18" y="142"/>
                  <a:pt x="24" y="139"/>
                  <a:pt x="28" y="134"/>
                </a:cubicBezTo>
                <a:cubicBezTo>
                  <a:pt x="28" y="134"/>
                  <a:pt x="29" y="133"/>
                  <a:pt x="29" y="133"/>
                </a:cubicBezTo>
                <a:cubicBezTo>
                  <a:pt x="34" y="130"/>
                  <a:pt x="37" y="126"/>
                  <a:pt x="37" y="120"/>
                </a:cubicBezTo>
                <a:cubicBezTo>
                  <a:pt x="37" y="115"/>
                  <a:pt x="34" y="111"/>
                  <a:pt x="30" y="109"/>
                </a:cubicBezTo>
                <a:cubicBezTo>
                  <a:pt x="44" y="99"/>
                  <a:pt x="51" y="83"/>
                  <a:pt x="56" y="66"/>
                </a:cubicBezTo>
                <a:cubicBezTo>
                  <a:pt x="59" y="57"/>
                  <a:pt x="61" y="48"/>
                  <a:pt x="62" y="39"/>
                </a:cubicBezTo>
                <a:cubicBezTo>
                  <a:pt x="63" y="36"/>
                  <a:pt x="64" y="32"/>
                  <a:pt x="64" y="28"/>
                </a:cubicBezTo>
                <a:cubicBezTo>
                  <a:pt x="64" y="27"/>
                  <a:pt x="62" y="19"/>
                  <a:pt x="62" y="24"/>
                </a:cubicBezTo>
                <a:close/>
                <a:moveTo>
                  <a:pt x="29" y="86"/>
                </a:moveTo>
                <a:cubicBezTo>
                  <a:pt x="31" y="69"/>
                  <a:pt x="37" y="52"/>
                  <a:pt x="45" y="36"/>
                </a:cubicBezTo>
                <a:cubicBezTo>
                  <a:pt x="41" y="53"/>
                  <a:pt x="39" y="72"/>
                  <a:pt x="29" y="86"/>
                </a:cubicBezTo>
                <a:close/>
              </a:path>
            </a:pathLst>
          </a:custGeom>
          <a:solidFill>
            <a:srgbClr val="9ADD7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13" name="Freeform 27"/>
          <p:cNvSpPr>
            <a:spLocks noEditPoints="1"/>
          </p:cNvSpPr>
          <p:nvPr/>
        </p:nvSpPr>
        <p:spPr bwMode="auto">
          <a:xfrm>
            <a:off x="2716145" y="6105268"/>
            <a:ext cx="937227" cy="752733"/>
          </a:xfrm>
          <a:custGeom>
            <a:avLst/>
            <a:gdLst>
              <a:gd name="T0" fmla="*/ 48 w 161"/>
              <a:gd name="T1" fmla="*/ 15 h 129"/>
              <a:gd name="T2" fmla="*/ 83 w 161"/>
              <a:gd name="T3" fmla="*/ 10 h 129"/>
              <a:gd name="T4" fmla="*/ 83 w 161"/>
              <a:gd name="T5" fmla="*/ 3 h 129"/>
              <a:gd name="T6" fmla="*/ 19 w 161"/>
              <a:gd name="T7" fmla="*/ 24 h 129"/>
              <a:gd name="T8" fmla="*/ 18 w 161"/>
              <a:gd name="T9" fmla="*/ 25 h 129"/>
              <a:gd name="T10" fmla="*/ 0 w 161"/>
              <a:gd name="T11" fmla="*/ 54 h 129"/>
              <a:gd name="T12" fmla="*/ 11 w 161"/>
              <a:gd name="T13" fmla="*/ 78 h 129"/>
              <a:gd name="T14" fmla="*/ 12 w 161"/>
              <a:gd name="T15" fmla="*/ 80 h 129"/>
              <a:gd name="T16" fmla="*/ 48 w 161"/>
              <a:gd name="T17" fmla="*/ 121 h 129"/>
              <a:gd name="T18" fmla="*/ 105 w 161"/>
              <a:gd name="T19" fmla="*/ 100 h 129"/>
              <a:gd name="T20" fmla="*/ 48 w 161"/>
              <a:gd name="T21" fmla="*/ 15 h 129"/>
              <a:gd name="T22" fmla="*/ 108 w 161"/>
              <a:gd name="T23" fmla="*/ 59 h 129"/>
              <a:gd name="T24" fmla="*/ 102 w 161"/>
              <a:gd name="T25" fmla="*/ 47 h 129"/>
              <a:gd name="T26" fmla="*/ 102 w 161"/>
              <a:gd name="T27" fmla="*/ 46 h 129"/>
              <a:gd name="T28" fmla="*/ 100 w 161"/>
              <a:gd name="T29" fmla="*/ 42 h 129"/>
              <a:gd name="T30" fmla="*/ 108 w 161"/>
              <a:gd name="T31" fmla="*/ 59 h 129"/>
              <a:gd name="T32" fmla="*/ 73 w 161"/>
              <a:gd name="T33" fmla="*/ 105 h 129"/>
              <a:gd name="T34" fmla="*/ 65 w 161"/>
              <a:gd name="T35" fmla="*/ 107 h 129"/>
              <a:gd name="T36" fmla="*/ 68 w 161"/>
              <a:gd name="T37" fmla="*/ 104 h 129"/>
              <a:gd name="T38" fmla="*/ 73 w 161"/>
              <a:gd name="T39" fmla="*/ 105 h 129"/>
              <a:gd name="T40" fmla="*/ 37 w 161"/>
              <a:gd name="T41" fmla="*/ 95 h 129"/>
              <a:gd name="T42" fmla="*/ 43 w 161"/>
              <a:gd name="T43" fmla="*/ 90 h 129"/>
              <a:gd name="T44" fmla="*/ 45 w 161"/>
              <a:gd name="T45" fmla="*/ 96 h 129"/>
              <a:gd name="T46" fmla="*/ 52 w 161"/>
              <a:gd name="T47" fmla="*/ 101 h 129"/>
              <a:gd name="T48" fmla="*/ 52 w 161"/>
              <a:gd name="T49" fmla="*/ 102 h 129"/>
              <a:gd name="T50" fmla="*/ 53 w 161"/>
              <a:gd name="T51" fmla="*/ 106 h 129"/>
              <a:gd name="T52" fmla="*/ 37 w 161"/>
              <a:gd name="T53" fmla="*/ 95 h 129"/>
              <a:gd name="T54" fmla="*/ 80 w 161"/>
              <a:gd name="T55" fmla="*/ 101 h 129"/>
              <a:gd name="T56" fmla="*/ 88 w 161"/>
              <a:gd name="T57" fmla="*/ 92 h 129"/>
              <a:gd name="T58" fmla="*/ 89 w 161"/>
              <a:gd name="T59" fmla="*/ 93 h 129"/>
              <a:gd name="T60" fmla="*/ 80 w 161"/>
              <a:gd name="T61" fmla="*/ 101 h 1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</a:cxnLst>
            <a:rect l="0" t="0" r="r" b="b"/>
            <a:pathLst>
              <a:path w="161" h="129">
                <a:moveTo>
                  <a:pt x="48" y="15"/>
                </a:moveTo>
                <a:cubicBezTo>
                  <a:pt x="59" y="11"/>
                  <a:pt x="72" y="10"/>
                  <a:pt x="83" y="10"/>
                </a:cubicBezTo>
                <a:cubicBezTo>
                  <a:pt x="88" y="10"/>
                  <a:pt x="88" y="3"/>
                  <a:pt x="83" y="3"/>
                </a:cubicBezTo>
                <a:cubicBezTo>
                  <a:pt x="60" y="0"/>
                  <a:pt x="33" y="4"/>
                  <a:pt x="19" y="24"/>
                </a:cubicBezTo>
                <a:cubicBezTo>
                  <a:pt x="18" y="25"/>
                  <a:pt x="18" y="25"/>
                  <a:pt x="18" y="25"/>
                </a:cubicBezTo>
                <a:cubicBezTo>
                  <a:pt x="7" y="32"/>
                  <a:pt x="0" y="41"/>
                  <a:pt x="0" y="54"/>
                </a:cubicBezTo>
                <a:cubicBezTo>
                  <a:pt x="0" y="64"/>
                  <a:pt x="5" y="72"/>
                  <a:pt x="11" y="78"/>
                </a:cubicBezTo>
                <a:cubicBezTo>
                  <a:pt x="12" y="79"/>
                  <a:pt x="12" y="80"/>
                  <a:pt x="12" y="80"/>
                </a:cubicBezTo>
                <a:cubicBezTo>
                  <a:pt x="18" y="98"/>
                  <a:pt x="31" y="114"/>
                  <a:pt x="48" y="121"/>
                </a:cubicBezTo>
                <a:cubicBezTo>
                  <a:pt x="70" y="129"/>
                  <a:pt x="91" y="115"/>
                  <a:pt x="105" y="100"/>
                </a:cubicBezTo>
                <a:cubicBezTo>
                  <a:pt x="161" y="39"/>
                  <a:pt x="98" y="9"/>
                  <a:pt x="48" y="15"/>
                </a:cubicBezTo>
                <a:close/>
                <a:moveTo>
                  <a:pt x="108" y="59"/>
                </a:moveTo>
                <a:cubicBezTo>
                  <a:pt x="107" y="55"/>
                  <a:pt x="105" y="51"/>
                  <a:pt x="102" y="47"/>
                </a:cubicBezTo>
                <a:cubicBezTo>
                  <a:pt x="102" y="47"/>
                  <a:pt x="102" y="47"/>
                  <a:pt x="102" y="46"/>
                </a:cubicBezTo>
                <a:cubicBezTo>
                  <a:pt x="102" y="44"/>
                  <a:pt x="102" y="43"/>
                  <a:pt x="100" y="42"/>
                </a:cubicBezTo>
                <a:cubicBezTo>
                  <a:pt x="106" y="46"/>
                  <a:pt x="109" y="52"/>
                  <a:pt x="108" y="59"/>
                </a:cubicBezTo>
                <a:close/>
                <a:moveTo>
                  <a:pt x="73" y="105"/>
                </a:moveTo>
                <a:cubicBezTo>
                  <a:pt x="70" y="106"/>
                  <a:pt x="68" y="107"/>
                  <a:pt x="65" y="107"/>
                </a:cubicBezTo>
                <a:cubicBezTo>
                  <a:pt x="66" y="106"/>
                  <a:pt x="67" y="105"/>
                  <a:pt x="68" y="104"/>
                </a:cubicBezTo>
                <a:cubicBezTo>
                  <a:pt x="70" y="104"/>
                  <a:pt x="71" y="105"/>
                  <a:pt x="73" y="105"/>
                </a:cubicBezTo>
                <a:close/>
                <a:moveTo>
                  <a:pt x="37" y="95"/>
                </a:moveTo>
                <a:cubicBezTo>
                  <a:pt x="39" y="94"/>
                  <a:pt x="41" y="92"/>
                  <a:pt x="43" y="90"/>
                </a:cubicBezTo>
                <a:cubicBezTo>
                  <a:pt x="44" y="92"/>
                  <a:pt x="44" y="94"/>
                  <a:pt x="45" y="96"/>
                </a:cubicBezTo>
                <a:cubicBezTo>
                  <a:pt x="46" y="100"/>
                  <a:pt x="49" y="102"/>
                  <a:pt x="52" y="101"/>
                </a:cubicBezTo>
                <a:cubicBezTo>
                  <a:pt x="52" y="102"/>
                  <a:pt x="52" y="102"/>
                  <a:pt x="52" y="102"/>
                </a:cubicBezTo>
                <a:cubicBezTo>
                  <a:pt x="52" y="104"/>
                  <a:pt x="52" y="105"/>
                  <a:pt x="53" y="106"/>
                </a:cubicBezTo>
                <a:cubicBezTo>
                  <a:pt x="47" y="104"/>
                  <a:pt x="41" y="100"/>
                  <a:pt x="37" y="95"/>
                </a:cubicBezTo>
                <a:close/>
                <a:moveTo>
                  <a:pt x="80" y="101"/>
                </a:moveTo>
                <a:cubicBezTo>
                  <a:pt x="83" y="98"/>
                  <a:pt x="85" y="95"/>
                  <a:pt x="88" y="92"/>
                </a:cubicBezTo>
                <a:cubicBezTo>
                  <a:pt x="88" y="92"/>
                  <a:pt x="89" y="93"/>
                  <a:pt x="89" y="93"/>
                </a:cubicBezTo>
                <a:cubicBezTo>
                  <a:pt x="87" y="96"/>
                  <a:pt x="83" y="99"/>
                  <a:pt x="80" y="101"/>
                </a:cubicBezTo>
                <a:close/>
              </a:path>
            </a:pathLst>
          </a:custGeom>
          <a:solidFill>
            <a:srgbClr val="9ADD7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14" name="Freeform 28"/>
          <p:cNvSpPr>
            <a:spLocks noEditPoints="1"/>
          </p:cNvSpPr>
          <p:nvPr/>
        </p:nvSpPr>
        <p:spPr bwMode="auto">
          <a:xfrm>
            <a:off x="1419771" y="110460"/>
            <a:ext cx="1594024" cy="1485788"/>
          </a:xfrm>
          <a:custGeom>
            <a:avLst/>
            <a:gdLst>
              <a:gd name="T0" fmla="*/ 252 w 274"/>
              <a:gd name="T1" fmla="*/ 116 h 255"/>
              <a:gd name="T2" fmla="*/ 252 w 274"/>
              <a:gd name="T3" fmla="*/ 88 h 255"/>
              <a:gd name="T4" fmla="*/ 237 w 274"/>
              <a:gd name="T5" fmla="*/ 79 h 255"/>
              <a:gd name="T6" fmla="*/ 172 w 274"/>
              <a:gd name="T7" fmla="*/ 128 h 255"/>
              <a:gd name="T8" fmla="*/ 223 w 274"/>
              <a:gd name="T9" fmla="*/ 53 h 255"/>
              <a:gd name="T10" fmla="*/ 211 w 274"/>
              <a:gd name="T11" fmla="*/ 60 h 255"/>
              <a:gd name="T12" fmla="*/ 148 w 274"/>
              <a:gd name="T13" fmla="*/ 86 h 255"/>
              <a:gd name="T14" fmla="*/ 176 w 274"/>
              <a:gd name="T15" fmla="*/ 41 h 255"/>
              <a:gd name="T16" fmla="*/ 180 w 274"/>
              <a:gd name="T17" fmla="*/ 32 h 255"/>
              <a:gd name="T18" fmla="*/ 132 w 274"/>
              <a:gd name="T19" fmla="*/ 45 h 255"/>
              <a:gd name="T20" fmla="*/ 159 w 274"/>
              <a:gd name="T21" fmla="*/ 5 h 255"/>
              <a:gd name="T22" fmla="*/ 149 w 274"/>
              <a:gd name="T23" fmla="*/ 9 h 255"/>
              <a:gd name="T24" fmla="*/ 88 w 274"/>
              <a:gd name="T25" fmla="*/ 40 h 255"/>
              <a:gd name="T26" fmla="*/ 117 w 274"/>
              <a:gd name="T27" fmla="*/ 11 h 255"/>
              <a:gd name="T28" fmla="*/ 106 w 274"/>
              <a:gd name="T29" fmla="*/ 11 h 255"/>
              <a:gd name="T30" fmla="*/ 35 w 274"/>
              <a:gd name="T31" fmla="*/ 65 h 255"/>
              <a:gd name="T32" fmla="*/ 40 w 274"/>
              <a:gd name="T33" fmla="*/ 70 h 255"/>
              <a:gd name="T34" fmla="*/ 24 w 274"/>
              <a:gd name="T35" fmla="*/ 84 h 255"/>
              <a:gd name="T36" fmla="*/ 12 w 274"/>
              <a:gd name="T37" fmla="*/ 111 h 255"/>
              <a:gd name="T38" fmla="*/ 6 w 274"/>
              <a:gd name="T39" fmla="*/ 131 h 255"/>
              <a:gd name="T40" fmla="*/ 21 w 274"/>
              <a:gd name="T41" fmla="*/ 134 h 255"/>
              <a:gd name="T42" fmla="*/ 13 w 274"/>
              <a:gd name="T43" fmla="*/ 155 h 255"/>
              <a:gd name="T44" fmla="*/ 9 w 274"/>
              <a:gd name="T45" fmla="*/ 188 h 255"/>
              <a:gd name="T46" fmla="*/ 12 w 274"/>
              <a:gd name="T47" fmla="*/ 191 h 255"/>
              <a:gd name="T48" fmla="*/ 30 w 274"/>
              <a:gd name="T49" fmla="*/ 201 h 255"/>
              <a:gd name="T50" fmla="*/ 33 w 274"/>
              <a:gd name="T51" fmla="*/ 229 h 255"/>
              <a:gd name="T52" fmla="*/ 47 w 274"/>
              <a:gd name="T53" fmla="*/ 233 h 255"/>
              <a:gd name="T54" fmla="*/ 76 w 274"/>
              <a:gd name="T55" fmla="*/ 233 h 255"/>
              <a:gd name="T56" fmla="*/ 101 w 274"/>
              <a:gd name="T57" fmla="*/ 234 h 255"/>
              <a:gd name="T58" fmla="*/ 114 w 274"/>
              <a:gd name="T59" fmla="*/ 246 h 255"/>
              <a:gd name="T60" fmla="*/ 130 w 274"/>
              <a:gd name="T61" fmla="*/ 241 h 255"/>
              <a:gd name="T62" fmla="*/ 177 w 274"/>
              <a:gd name="T63" fmla="*/ 231 h 255"/>
              <a:gd name="T64" fmla="*/ 209 w 274"/>
              <a:gd name="T65" fmla="*/ 202 h 255"/>
              <a:gd name="T66" fmla="*/ 236 w 274"/>
              <a:gd name="T67" fmla="*/ 193 h 255"/>
              <a:gd name="T68" fmla="*/ 254 w 274"/>
              <a:gd name="T69" fmla="*/ 159 h 255"/>
              <a:gd name="T70" fmla="*/ 269 w 274"/>
              <a:gd name="T71" fmla="*/ 125 h 255"/>
              <a:gd name="T72" fmla="*/ 35 w 274"/>
              <a:gd name="T73" fmla="*/ 145 h 255"/>
              <a:gd name="T74" fmla="*/ 144 w 274"/>
              <a:gd name="T75" fmla="*/ 53 h 255"/>
              <a:gd name="T76" fmla="*/ 61 w 274"/>
              <a:gd name="T77" fmla="*/ 129 h 255"/>
              <a:gd name="T78" fmla="*/ 41 w 274"/>
              <a:gd name="T79" fmla="*/ 80 h 255"/>
              <a:gd name="T80" fmla="*/ 29 w 274"/>
              <a:gd name="T81" fmla="*/ 95 h 255"/>
              <a:gd name="T82" fmla="*/ 122 w 274"/>
              <a:gd name="T83" fmla="*/ 26 h 255"/>
              <a:gd name="T84" fmla="*/ 122 w 274"/>
              <a:gd name="T85" fmla="*/ 26 h 255"/>
              <a:gd name="T86" fmla="*/ 62 w 274"/>
              <a:gd name="T87" fmla="*/ 48 h 255"/>
              <a:gd name="T88" fmla="*/ 87 w 274"/>
              <a:gd name="T89" fmla="*/ 27 h 255"/>
              <a:gd name="T90" fmla="*/ 31 w 274"/>
              <a:gd name="T91" fmla="*/ 109 h 255"/>
              <a:gd name="T92" fmla="*/ 34 w 274"/>
              <a:gd name="T93" fmla="*/ 114 h 255"/>
              <a:gd name="T94" fmla="*/ 19 w 274"/>
              <a:gd name="T95" fmla="*/ 170 h 255"/>
              <a:gd name="T96" fmla="*/ 36 w 274"/>
              <a:gd name="T97" fmla="*/ 157 h 255"/>
              <a:gd name="T98" fmla="*/ 19 w 274"/>
              <a:gd name="T99" fmla="*/ 170 h 255"/>
              <a:gd name="T100" fmla="*/ 43 w 274"/>
              <a:gd name="T101" fmla="*/ 173 h 255"/>
              <a:gd name="T102" fmla="*/ 43 w 274"/>
              <a:gd name="T103" fmla="*/ 182 h 255"/>
              <a:gd name="T104" fmla="*/ 48 w 274"/>
              <a:gd name="T105" fmla="*/ 204 h 255"/>
              <a:gd name="T106" fmla="*/ 63 w 274"/>
              <a:gd name="T107" fmla="*/ 188 h 255"/>
              <a:gd name="T108" fmla="*/ 48 w 274"/>
              <a:gd name="T109" fmla="*/ 204 h 255"/>
              <a:gd name="T110" fmla="*/ 100 w 274"/>
              <a:gd name="T111" fmla="*/ 201 h 255"/>
              <a:gd name="T112" fmla="*/ 70 w 274"/>
              <a:gd name="T113" fmla="*/ 210 h 255"/>
              <a:gd name="T114" fmla="*/ 123 w 274"/>
              <a:gd name="T115" fmla="*/ 220 h 255"/>
              <a:gd name="T116" fmla="*/ 155 w 274"/>
              <a:gd name="T117" fmla="*/ 194 h 255"/>
              <a:gd name="T118" fmla="*/ 123 w 274"/>
              <a:gd name="T119" fmla="*/ 220 h 255"/>
              <a:gd name="T120" fmla="*/ 169 w 274"/>
              <a:gd name="T121" fmla="*/ 215 h 255"/>
              <a:gd name="T122" fmla="*/ 165 w 274"/>
              <a:gd name="T123" fmla="*/ 211 h 25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274" h="255">
                <a:moveTo>
                  <a:pt x="256" y="113"/>
                </a:moveTo>
                <a:cubicBezTo>
                  <a:pt x="255" y="114"/>
                  <a:pt x="253" y="115"/>
                  <a:pt x="252" y="116"/>
                </a:cubicBezTo>
                <a:cubicBezTo>
                  <a:pt x="256" y="111"/>
                  <a:pt x="260" y="106"/>
                  <a:pt x="265" y="100"/>
                </a:cubicBezTo>
                <a:cubicBezTo>
                  <a:pt x="272" y="92"/>
                  <a:pt x="260" y="79"/>
                  <a:pt x="252" y="88"/>
                </a:cubicBezTo>
                <a:cubicBezTo>
                  <a:pt x="251" y="88"/>
                  <a:pt x="251" y="88"/>
                  <a:pt x="251" y="88"/>
                </a:cubicBezTo>
                <a:cubicBezTo>
                  <a:pt x="254" y="81"/>
                  <a:pt x="243" y="75"/>
                  <a:pt x="237" y="79"/>
                </a:cubicBezTo>
                <a:cubicBezTo>
                  <a:pt x="234" y="77"/>
                  <a:pt x="229" y="76"/>
                  <a:pt x="226" y="80"/>
                </a:cubicBezTo>
                <a:cubicBezTo>
                  <a:pt x="208" y="96"/>
                  <a:pt x="189" y="112"/>
                  <a:pt x="172" y="128"/>
                </a:cubicBezTo>
                <a:cubicBezTo>
                  <a:pt x="193" y="107"/>
                  <a:pt x="214" y="86"/>
                  <a:pt x="235" y="65"/>
                </a:cubicBezTo>
                <a:cubicBezTo>
                  <a:pt x="243" y="57"/>
                  <a:pt x="231" y="47"/>
                  <a:pt x="223" y="53"/>
                </a:cubicBezTo>
                <a:cubicBezTo>
                  <a:pt x="213" y="62"/>
                  <a:pt x="202" y="70"/>
                  <a:pt x="192" y="78"/>
                </a:cubicBezTo>
                <a:cubicBezTo>
                  <a:pt x="198" y="72"/>
                  <a:pt x="204" y="66"/>
                  <a:pt x="211" y="60"/>
                </a:cubicBezTo>
                <a:cubicBezTo>
                  <a:pt x="217" y="54"/>
                  <a:pt x="208" y="42"/>
                  <a:pt x="201" y="47"/>
                </a:cubicBezTo>
                <a:cubicBezTo>
                  <a:pt x="184" y="60"/>
                  <a:pt x="166" y="73"/>
                  <a:pt x="148" y="86"/>
                </a:cubicBezTo>
                <a:cubicBezTo>
                  <a:pt x="160" y="74"/>
                  <a:pt x="173" y="62"/>
                  <a:pt x="186" y="51"/>
                </a:cubicBezTo>
                <a:cubicBezTo>
                  <a:pt x="193" y="45"/>
                  <a:pt x="183" y="35"/>
                  <a:pt x="176" y="41"/>
                </a:cubicBezTo>
                <a:cubicBezTo>
                  <a:pt x="171" y="46"/>
                  <a:pt x="165" y="50"/>
                  <a:pt x="159" y="54"/>
                </a:cubicBezTo>
                <a:cubicBezTo>
                  <a:pt x="166" y="47"/>
                  <a:pt x="173" y="39"/>
                  <a:pt x="180" y="32"/>
                </a:cubicBezTo>
                <a:cubicBezTo>
                  <a:pt x="185" y="26"/>
                  <a:pt x="179" y="19"/>
                  <a:pt x="172" y="22"/>
                </a:cubicBezTo>
                <a:cubicBezTo>
                  <a:pt x="159" y="29"/>
                  <a:pt x="145" y="36"/>
                  <a:pt x="132" y="45"/>
                </a:cubicBezTo>
                <a:cubicBezTo>
                  <a:pt x="144" y="34"/>
                  <a:pt x="155" y="23"/>
                  <a:pt x="166" y="12"/>
                </a:cubicBezTo>
                <a:cubicBezTo>
                  <a:pt x="171" y="8"/>
                  <a:pt x="164" y="1"/>
                  <a:pt x="159" y="5"/>
                </a:cubicBezTo>
                <a:cubicBezTo>
                  <a:pt x="151" y="11"/>
                  <a:pt x="143" y="17"/>
                  <a:pt x="135" y="23"/>
                </a:cubicBezTo>
                <a:cubicBezTo>
                  <a:pt x="140" y="18"/>
                  <a:pt x="145" y="13"/>
                  <a:pt x="149" y="9"/>
                </a:cubicBezTo>
                <a:cubicBezTo>
                  <a:pt x="152" y="6"/>
                  <a:pt x="148" y="0"/>
                  <a:pt x="144" y="3"/>
                </a:cubicBezTo>
                <a:cubicBezTo>
                  <a:pt x="126" y="14"/>
                  <a:pt x="107" y="26"/>
                  <a:pt x="88" y="40"/>
                </a:cubicBezTo>
                <a:cubicBezTo>
                  <a:pt x="93" y="35"/>
                  <a:pt x="97" y="30"/>
                  <a:pt x="102" y="25"/>
                </a:cubicBezTo>
                <a:cubicBezTo>
                  <a:pt x="107" y="20"/>
                  <a:pt x="112" y="16"/>
                  <a:pt x="117" y="11"/>
                </a:cubicBezTo>
                <a:cubicBezTo>
                  <a:pt x="120" y="8"/>
                  <a:pt x="115" y="3"/>
                  <a:pt x="112" y="6"/>
                </a:cubicBezTo>
                <a:cubicBezTo>
                  <a:pt x="110" y="8"/>
                  <a:pt x="108" y="10"/>
                  <a:pt x="106" y="11"/>
                </a:cubicBezTo>
                <a:cubicBezTo>
                  <a:pt x="106" y="11"/>
                  <a:pt x="106" y="11"/>
                  <a:pt x="106" y="11"/>
                </a:cubicBezTo>
                <a:cubicBezTo>
                  <a:pt x="78" y="22"/>
                  <a:pt x="53" y="42"/>
                  <a:pt x="35" y="65"/>
                </a:cubicBezTo>
                <a:cubicBezTo>
                  <a:pt x="32" y="68"/>
                  <a:pt x="35" y="72"/>
                  <a:pt x="39" y="70"/>
                </a:cubicBezTo>
                <a:cubicBezTo>
                  <a:pt x="40" y="70"/>
                  <a:pt x="40" y="70"/>
                  <a:pt x="40" y="70"/>
                </a:cubicBezTo>
                <a:cubicBezTo>
                  <a:pt x="38" y="71"/>
                  <a:pt x="37" y="73"/>
                  <a:pt x="35" y="75"/>
                </a:cubicBezTo>
                <a:cubicBezTo>
                  <a:pt x="32" y="78"/>
                  <a:pt x="28" y="81"/>
                  <a:pt x="24" y="84"/>
                </a:cubicBezTo>
                <a:cubicBezTo>
                  <a:pt x="23" y="85"/>
                  <a:pt x="24" y="87"/>
                  <a:pt x="25" y="88"/>
                </a:cubicBezTo>
                <a:cubicBezTo>
                  <a:pt x="20" y="95"/>
                  <a:pt x="16" y="103"/>
                  <a:pt x="12" y="111"/>
                </a:cubicBezTo>
                <a:cubicBezTo>
                  <a:pt x="11" y="113"/>
                  <a:pt x="13" y="115"/>
                  <a:pt x="15" y="116"/>
                </a:cubicBezTo>
                <a:cubicBezTo>
                  <a:pt x="12" y="121"/>
                  <a:pt x="9" y="126"/>
                  <a:pt x="6" y="131"/>
                </a:cubicBezTo>
                <a:cubicBezTo>
                  <a:pt x="4" y="136"/>
                  <a:pt x="8" y="141"/>
                  <a:pt x="13" y="138"/>
                </a:cubicBezTo>
                <a:cubicBezTo>
                  <a:pt x="16" y="137"/>
                  <a:pt x="18" y="135"/>
                  <a:pt x="21" y="134"/>
                </a:cubicBezTo>
                <a:cubicBezTo>
                  <a:pt x="18" y="140"/>
                  <a:pt x="15" y="145"/>
                  <a:pt x="13" y="151"/>
                </a:cubicBezTo>
                <a:cubicBezTo>
                  <a:pt x="12" y="152"/>
                  <a:pt x="12" y="153"/>
                  <a:pt x="13" y="155"/>
                </a:cubicBezTo>
                <a:cubicBezTo>
                  <a:pt x="8" y="163"/>
                  <a:pt x="4" y="171"/>
                  <a:pt x="1" y="180"/>
                </a:cubicBezTo>
                <a:cubicBezTo>
                  <a:pt x="0" y="185"/>
                  <a:pt x="5" y="190"/>
                  <a:pt x="9" y="188"/>
                </a:cubicBezTo>
                <a:cubicBezTo>
                  <a:pt x="11" y="188"/>
                  <a:pt x="13" y="187"/>
                  <a:pt x="15" y="186"/>
                </a:cubicBezTo>
                <a:cubicBezTo>
                  <a:pt x="14" y="188"/>
                  <a:pt x="13" y="190"/>
                  <a:pt x="12" y="191"/>
                </a:cubicBezTo>
                <a:cubicBezTo>
                  <a:pt x="9" y="196"/>
                  <a:pt x="13" y="203"/>
                  <a:pt x="18" y="203"/>
                </a:cubicBezTo>
                <a:cubicBezTo>
                  <a:pt x="22" y="203"/>
                  <a:pt x="26" y="202"/>
                  <a:pt x="30" y="201"/>
                </a:cubicBezTo>
                <a:cubicBezTo>
                  <a:pt x="27" y="207"/>
                  <a:pt x="25" y="212"/>
                  <a:pt x="22" y="218"/>
                </a:cubicBezTo>
                <a:cubicBezTo>
                  <a:pt x="19" y="226"/>
                  <a:pt x="25" y="232"/>
                  <a:pt x="33" y="229"/>
                </a:cubicBezTo>
                <a:cubicBezTo>
                  <a:pt x="38" y="227"/>
                  <a:pt x="43" y="224"/>
                  <a:pt x="48" y="222"/>
                </a:cubicBezTo>
                <a:cubicBezTo>
                  <a:pt x="48" y="225"/>
                  <a:pt x="47" y="229"/>
                  <a:pt x="47" y="233"/>
                </a:cubicBezTo>
                <a:cubicBezTo>
                  <a:pt x="47" y="238"/>
                  <a:pt x="53" y="243"/>
                  <a:pt x="58" y="241"/>
                </a:cubicBezTo>
                <a:cubicBezTo>
                  <a:pt x="64" y="239"/>
                  <a:pt x="70" y="236"/>
                  <a:pt x="76" y="233"/>
                </a:cubicBezTo>
                <a:cubicBezTo>
                  <a:pt x="76" y="239"/>
                  <a:pt x="84" y="243"/>
                  <a:pt x="89" y="240"/>
                </a:cubicBezTo>
                <a:cubicBezTo>
                  <a:pt x="93" y="238"/>
                  <a:pt x="97" y="236"/>
                  <a:pt x="101" y="234"/>
                </a:cubicBezTo>
                <a:cubicBezTo>
                  <a:pt x="100" y="235"/>
                  <a:pt x="100" y="236"/>
                  <a:pt x="100" y="238"/>
                </a:cubicBezTo>
                <a:cubicBezTo>
                  <a:pt x="99" y="245"/>
                  <a:pt x="108" y="248"/>
                  <a:pt x="114" y="246"/>
                </a:cubicBezTo>
                <a:cubicBezTo>
                  <a:pt x="120" y="243"/>
                  <a:pt x="126" y="239"/>
                  <a:pt x="132" y="235"/>
                </a:cubicBezTo>
                <a:cubicBezTo>
                  <a:pt x="131" y="237"/>
                  <a:pt x="130" y="239"/>
                  <a:pt x="130" y="241"/>
                </a:cubicBezTo>
                <a:cubicBezTo>
                  <a:pt x="127" y="247"/>
                  <a:pt x="135" y="255"/>
                  <a:pt x="141" y="252"/>
                </a:cubicBezTo>
                <a:cubicBezTo>
                  <a:pt x="154" y="247"/>
                  <a:pt x="166" y="240"/>
                  <a:pt x="177" y="231"/>
                </a:cubicBezTo>
                <a:cubicBezTo>
                  <a:pt x="179" y="231"/>
                  <a:pt x="181" y="230"/>
                  <a:pt x="182" y="229"/>
                </a:cubicBezTo>
                <a:cubicBezTo>
                  <a:pt x="192" y="220"/>
                  <a:pt x="201" y="211"/>
                  <a:pt x="209" y="202"/>
                </a:cubicBezTo>
                <a:cubicBezTo>
                  <a:pt x="212" y="205"/>
                  <a:pt x="216" y="206"/>
                  <a:pt x="220" y="203"/>
                </a:cubicBezTo>
                <a:cubicBezTo>
                  <a:pt x="226" y="200"/>
                  <a:pt x="231" y="196"/>
                  <a:pt x="236" y="193"/>
                </a:cubicBezTo>
                <a:cubicBezTo>
                  <a:pt x="242" y="189"/>
                  <a:pt x="242" y="182"/>
                  <a:pt x="238" y="178"/>
                </a:cubicBezTo>
                <a:cubicBezTo>
                  <a:pt x="243" y="172"/>
                  <a:pt x="248" y="165"/>
                  <a:pt x="254" y="159"/>
                </a:cubicBezTo>
                <a:cubicBezTo>
                  <a:pt x="259" y="155"/>
                  <a:pt x="257" y="149"/>
                  <a:pt x="254" y="146"/>
                </a:cubicBezTo>
                <a:cubicBezTo>
                  <a:pt x="259" y="139"/>
                  <a:pt x="264" y="132"/>
                  <a:pt x="269" y="125"/>
                </a:cubicBezTo>
                <a:cubicBezTo>
                  <a:pt x="274" y="118"/>
                  <a:pt x="264" y="107"/>
                  <a:pt x="256" y="113"/>
                </a:cubicBezTo>
                <a:close/>
                <a:moveTo>
                  <a:pt x="35" y="145"/>
                </a:moveTo>
                <a:cubicBezTo>
                  <a:pt x="48" y="127"/>
                  <a:pt x="66" y="111"/>
                  <a:pt x="82" y="97"/>
                </a:cubicBezTo>
                <a:cubicBezTo>
                  <a:pt x="101" y="81"/>
                  <a:pt x="122" y="66"/>
                  <a:pt x="144" y="53"/>
                </a:cubicBezTo>
                <a:cubicBezTo>
                  <a:pt x="131" y="66"/>
                  <a:pt x="119" y="79"/>
                  <a:pt x="105" y="91"/>
                </a:cubicBezTo>
                <a:cubicBezTo>
                  <a:pt x="91" y="105"/>
                  <a:pt x="77" y="118"/>
                  <a:pt x="61" y="129"/>
                </a:cubicBezTo>
                <a:cubicBezTo>
                  <a:pt x="54" y="134"/>
                  <a:pt x="44" y="141"/>
                  <a:pt x="35" y="145"/>
                </a:cubicBezTo>
                <a:close/>
                <a:moveTo>
                  <a:pt x="41" y="80"/>
                </a:moveTo>
                <a:cubicBezTo>
                  <a:pt x="43" y="78"/>
                  <a:pt x="45" y="77"/>
                  <a:pt x="47" y="75"/>
                </a:cubicBezTo>
                <a:cubicBezTo>
                  <a:pt x="41" y="81"/>
                  <a:pt x="35" y="88"/>
                  <a:pt x="29" y="95"/>
                </a:cubicBezTo>
                <a:cubicBezTo>
                  <a:pt x="33" y="90"/>
                  <a:pt x="37" y="85"/>
                  <a:pt x="41" y="80"/>
                </a:cubicBezTo>
                <a:close/>
                <a:moveTo>
                  <a:pt x="122" y="26"/>
                </a:moveTo>
                <a:cubicBezTo>
                  <a:pt x="98" y="50"/>
                  <a:pt x="72" y="74"/>
                  <a:pt x="44" y="92"/>
                </a:cubicBezTo>
                <a:cubicBezTo>
                  <a:pt x="66" y="66"/>
                  <a:pt x="94" y="44"/>
                  <a:pt x="122" y="26"/>
                </a:cubicBezTo>
                <a:close/>
                <a:moveTo>
                  <a:pt x="87" y="27"/>
                </a:moveTo>
                <a:cubicBezTo>
                  <a:pt x="78" y="33"/>
                  <a:pt x="70" y="40"/>
                  <a:pt x="62" y="48"/>
                </a:cubicBezTo>
                <a:cubicBezTo>
                  <a:pt x="59" y="50"/>
                  <a:pt x="56" y="51"/>
                  <a:pt x="54" y="53"/>
                </a:cubicBezTo>
                <a:cubicBezTo>
                  <a:pt x="63" y="43"/>
                  <a:pt x="74" y="34"/>
                  <a:pt x="87" y="27"/>
                </a:cubicBezTo>
                <a:close/>
                <a:moveTo>
                  <a:pt x="23" y="121"/>
                </a:moveTo>
                <a:cubicBezTo>
                  <a:pt x="25" y="117"/>
                  <a:pt x="28" y="113"/>
                  <a:pt x="31" y="109"/>
                </a:cubicBezTo>
                <a:cubicBezTo>
                  <a:pt x="35" y="106"/>
                  <a:pt x="40" y="104"/>
                  <a:pt x="45" y="101"/>
                </a:cubicBezTo>
                <a:cubicBezTo>
                  <a:pt x="41" y="105"/>
                  <a:pt x="37" y="110"/>
                  <a:pt x="34" y="114"/>
                </a:cubicBezTo>
                <a:cubicBezTo>
                  <a:pt x="30" y="117"/>
                  <a:pt x="26" y="119"/>
                  <a:pt x="23" y="121"/>
                </a:cubicBezTo>
                <a:close/>
                <a:moveTo>
                  <a:pt x="19" y="170"/>
                </a:moveTo>
                <a:cubicBezTo>
                  <a:pt x="21" y="166"/>
                  <a:pt x="23" y="162"/>
                  <a:pt x="25" y="159"/>
                </a:cubicBezTo>
                <a:cubicBezTo>
                  <a:pt x="29" y="159"/>
                  <a:pt x="32" y="158"/>
                  <a:pt x="36" y="157"/>
                </a:cubicBezTo>
                <a:cubicBezTo>
                  <a:pt x="34" y="160"/>
                  <a:pt x="32" y="162"/>
                  <a:pt x="30" y="165"/>
                </a:cubicBezTo>
                <a:cubicBezTo>
                  <a:pt x="26" y="167"/>
                  <a:pt x="23" y="168"/>
                  <a:pt x="19" y="170"/>
                </a:cubicBezTo>
                <a:close/>
                <a:moveTo>
                  <a:pt x="34" y="185"/>
                </a:moveTo>
                <a:cubicBezTo>
                  <a:pt x="36" y="181"/>
                  <a:pt x="39" y="177"/>
                  <a:pt x="43" y="173"/>
                </a:cubicBezTo>
                <a:cubicBezTo>
                  <a:pt x="47" y="170"/>
                  <a:pt x="52" y="167"/>
                  <a:pt x="57" y="164"/>
                </a:cubicBezTo>
                <a:cubicBezTo>
                  <a:pt x="52" y="170"/>
                  <a:pt x="47" y="176"/>
                  <a:pt x="43" y="182"/>
                </a:cubicBezTo>
                <a:cubicBezTo>
                  <a:pt x="40" y="183"/>
                  <a:pt x="37" y="184"/>
                  <a:pt x="34" y="185"/>
                </a:cubicBezTo>
                <a:close/>
                <a:moveTo>
                  <a:pt x="48" y="204"/>
                </a:moveTo>
                <a:cubicBezTo>
                  <a:pt x="50" y="200"/>
                  <a:pt x="52" y="196"/>
                  <a:pt x="55" y="193"/>
                </a:cubicBezTo>
                <a:cubicBezTo>
                  <a:pt x="58" y="191"/>
                  <a:pt x="61" y="190"/>
                  <a:pt x="63" y="188"/>
                </a:cubicBezTo>
                <a:cubicBezTo>
                  <a:pt x="61" y="192"/>
                  <a:pt x="59" y="195"/>
                  <a:pt x="57" y="199"/>
                </a:cubicBezTo>
                <a:cubicBezTo>
                  <a:pt x="54" y="200"/>
                  <a:pt x="51" y="202"/>
                  <a:pt x="48" y="204"/>
                </a:cubicBezTo>
                <a:close/>
                <a:moveTo>
                  <a:pt x="150" y="148"/>
                </a:moveTo>
                <a:cubicBezTo>
                  <a:pt x="133" y="165"/>
                  <a:pt x="116" y="182"/>
                  <a:pt x="100" y="201"/>
                </a:cubicBezTo>
                <a:cubicBezTo>
                  <a:pt x="89" y="208"/>
                  <a:pt x="78" y="214"/>
                  <a:pt x="66" y="219"/>
                </a:cubicBezTo>
                <a:cubicBezTo>
                  <a:pt x="67" y="216"/>
                  <a:pt x="68" y="213"/>
                  <a:pt x="70" y="210"/>
                </a:cubicBezTo>
                <a:cubicBezTo>
                  <a:pt x="99" y="193"/>
                  <a:pt x="125" y="171"/>
                  <a:pt x="150" y="148"/>
                </a:cubicBezTo>
                <a:close/>
                <a:moveTo>
                  <a:pt x="123" y="220"/>
                </a:moveTo>
                <a:cubicBezTo>
                  <a:pt x="123" y="220"/>
                  <a:pt x="123" y="219"/>
                  <a:pt x="123" y="219"/>
                </a:cubicBezTo>
                <a:cubicBezTo>
                  <a:pt x="134" y="211"/>
                  <a:pt x="145" y="203"/>
                  <a:pt x="155" y="194"/>
                </a:cubicBezTo>
                <a:cubicBezTo>
                  <a:pt x="154" y="196"/>
                  <a:pt x="152" y="197"/>
                  <a:pt x="151" y="199"/>
                </a:cubicBezTo>
                <a:cubicBezTo>
                  <a:pt x="142" y="207"/>
                  <a:pt x="133" y="214"/>
                  <a:pt x="123" y="220"/>
                </a:cubicBezTo>
                <a:close/>
                <a:moveTo>
                  <a:pt x="176" y="201"/>
                </a:moveTo>
                <a:cubicBezTo>
                  <a:pt x="173" y="206"/>
                  <a:pt x="171" y="210"/>
                  <a:pt x="169" y="215"/>
                </a:cubicBezTo>
                <a:cubicBezTo>
                  <a:pt x="165" y="218"/>
                  <a:pt x="162" y="220"/>
                  <a:pt x="158" y="223"/>
                </a:cubicBezTo>
                <a:cubicBezTo>
                  <a:pt x="160" y="219"/>
                  <a:pt x="162" y="215"/>
                  <a:pt x="165" y="211"/>
                </a:cubicBezTo>
                <a:cubicBezTo>
                  <a:pt x="169" y="208"/>
                  <a:pt x="172" y="205"/>
                  <a:pt x="176" y="201"/>
                </a:cubicBezTo>
                <a:close/>
              </a:path>
            </a:pathLst>
          </a:custGeom>
          <a:solidFill>
            <a:srgbClr val="F9E78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15" name="Freeform 29"/>
          <p:cNvSpPr/>
          <p:nvPr/>
        </p:nvSpPr>
        <p:spPr bwMode="auto">
          <a:xfrm>
            <a:off x="6415854" y="292494"/>
            <a:ext cx="145136" cy="290270"/>
          </a:xfrm>
          <a:custGeom>
            <a:avLst/>
            <a:gdLst>
              <a:gd name="T0" fmla="*/ 20 w 25"/>
              <a:gd name="T1" fmla="*/ 18 h 50"/>
              <a:gd name="T2" fmla="*/ 9 w 25"/>
              <a:gd name="T3" fmla="*/ 1 h 50"/>
              <a:gd name="T4" fmla="*/ 1 w 25"/>
              <a:gd name="T5" fmla="*/ 5 h 50"/>
              <a:gd name="T6" fmla="*/ 5 w 25"/>
              <a:gd name="T7" fmla="*/ 20 h 50"/>
              <a:gd name="T8" fmla="*/ 6 w 25"/>
              <a:gd name="T9" fmla="*/ 22 h 50"/>
              <a:gd name="T10" fmla="*/ 7 w 25"/>
              <a:gd name="T11" fmla="*/ 26 h 50"/>
              <a:gd name="T12" fmla="*/ 11 w 25"/>
              <a:gd name="T13" fmla="*/ 44 h 50"/>
              <a:gd name="T14" fmla="*/ 25 w 25"/>
              <a:gd name="T15" fmla="*/ 42 h 50"/>
              <a:gd name="T16" fmla="*/ 20 w 25"/>
              <a:gd name="T17" fmla="*/ 18 h 5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5" h="50">
                <a:moveTo>
                  <a:pt x="20" y="18"/>
                </a:moveTo>
                <a:cubicBezTo>
                  <a:pt x="18" y="12"/>
                  <a:pt x="16" y="3"/>
                  <a:pt x="9" y="1"/>
                </a:cubicBezTo>
                <a:cubicBezTo>
                  <a:pt x="6" y="0"/>
                  <a:pt x="2" y="2"/>
                  <a:pt x="1" y="5"/>
                </a:cubicBezTo>
                <a:cubicBezTo>
                  <a:pt x="0" y="10"/>
                  <a:pt x="3" y="15"/>
                  <a:pt x="5" y="20"/>
                </a:cubicBezTo>
                <a:cubicBezTo>
                  <a:pt x="6" y="20"/>
                  <a:pt x="6" y="21"/>
                  <a:pt x="6" y="22"/>
                </a:cubicBezTo>
                <a:cubicBezTo>
                  <a:pt x="6" y="23"/>
                  <a:pt x="7" y="24"/>
                  <a:pt x="7" y="26"/>
                </a:cubicBezTo>
                <a:cubicBezTo>
                  <a:pt x="8" y="32"/>
                  <a:pt x="9" y="38"/>
                  <a:pt x="11" y="44"/>
                </a:cubicBezTo>
                <a:cubicBezTo>
                  <a:pt x="14" y="50"/>
                  <a:pt x="25" y="50"/>
                  <a:pt x="25" y="42"/>
                </a:cubicBezTo>
                <a:cubicBezTo>
                  <a:pt x="25" y="33"/>
                  <a:pt x="23" y="25"/>
                  <a:pt x="20" y="18"/>
                </a:cubicBezTo>
                <a:close/>
              </a:path>
            </a:pathLst>
          </a:custGeom>
          <a:solidFill>
            <a:srgbClr val="F9E78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16" name="Freeform 30"/>
          <p:cNvSpPr/>
          <p:nvPr/>
        </p:nvSpPr>
        <p:spPr bwMode="auto">
          <a:xfrm>
            <a:off x="6194463" y="390891"/>
            <a:ext cx="290270" cy="245991"/>
          </a:xfrm>
          <a:custGeom>
            <a:avLst/>
            <a:gdLst>
              <a:gd name="T0" fmla="*/ 41 w 50"/>
              <a:gd name="T1" fmla="*/ 23 h 42"/>
              <a:gd name="T2" fmla="*/ 27 w 50"/>
              <a:gd name="T3" fmla="*/ 13 h 42"/>
              <a:gd name="T4" fmla="*/ 10 w 50"/>
              <a:gd name="T5" fmla="*/ 1 h 42"/>
              <a:gd name="T6" fmla="*/ 2 w 50"/>
              <a:gd name="T7" fmla="*/ 5 h 42"/>
              <a:gd name="T8" fmla="*/ 3 w 50"/>
              <a:gd name="T9" fmla="*/ 14 h 42"/>
              <a:gd name="T10" fmla="*/ 5 w 50"/>
              <a:gd name="T11" fmla="*/ 16 h 42"/>
              <a:gd name="T12" fmla="*/ 9 w 50"/>
              <a:gd name="T13" fmla="*/ 20 h 42"/>
              <a:gd name="T14" fmla="*/ 22 w 50"/>
              <a:gd name="T15" fmla="*/ 30 h 42"/>
              <a:gd name="T16" fmla="*/ 33 w 50"/>
              <a:gd name="T17" fmla="*/ 37 h 42"/>
              <a:gd name="T18" fmla="*/ 41 w 50"/>
              <a:gd name="T19" fmla="*/ 23 h 4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50" h="42">
                <a:moveTo>
                  <a:pt x="41" y="23"/>
                </a:moveTo>
                <a:cubicBezTo>
                  <a:pt x="36" y="20"/>
                  <a:pt x="31" y="17"/>
                  <a:pt x="27" y="13"/>
                </a:cubicBezTo>
                <a:cubicBezTo>
                  <a:pt x="21" y="9"/>
                  <a:pt x="16" y="4"/>
                  <a:pt x="10" y="1"/>
                </a:cubicBezTo>
                <a:cubicBezTo>
                  <a:pt x="7" y="0"/>
                  <a:pt x="3" y="2"/>
                  <a:pt x="2" y="5"/>
                </a:cubicBezTo>
                <a:cubicBezTo>
                  <a:pt x="0" y="8"/>
                  <a:pt x="1" y="11"/>
                  <a:pt x="3" y="14"/>
                </a:cubicBezTo>
                <a:cubicBezTo>
                  <a:pt x="3" y="15"/>
                  <a:pt x="4" y="16"/>
                  <a:pt x="5" y="16"/>
                </a:cubicBezTo>
                <a:cubicBezTo>
                  <a:pt x="6" y="18"/>
                  <a:pt x="7" y="19"/>
                  <a:pt x="9" y="20"/>
                </a:cubicBezTo>
                <a:cubicBezTo>
                  <a:pt x="13" y="24"/>
                  <a:pt x="17" y="27"/>
                  <a:pt x="22" y="30"/>
                </a:cubicBezTo>
                <a:cubicBezTo>
                  <a:pt x="25" y="32"/>
                  <a:pt x="29" y="35"/>
                  <a:pt x="33" y="37"/>
                </a:cubicBezTo>
                <a:cubicBezTo>
                  <a:pt x="42" y="42"/>
                  <a:pt x="50" y="28"/>
                  <a:pt x="41" y="23"/>
                </a:cubicBezTo>
                <a:close/>
              </a:path>
            </a:pathLst>
          </a:custGeom>
          <a:solidFill>
            <a:srgbClr val="F9E78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17" name="Freeform 31"/>
          <p:cNvSpPr/>
          <p:nvPr/>
        </p:nvSpPr>
        <p:spPr bwMode="auto">
          <a:xfrm>
            <a:off x="6078848" y="676241"/>
            <a:ext cx="366528" cy="366528"/>
          </a:xfrm>
          <a:custGeom>
            <a:avLst/>
            <a:gdLst>
              <a:gd name="T0" fmla="*/ 62 w 63"/>
              <a:gd name="T1" fmla="*/ 16 h 63"/>
              <a:gd name="T2" fmla="*/ 51 w 63"/>
              <a:gd name="T3" fmla="*/ 10 h 63"/>
              <a:gd name="T4" fmla="*/ 44 w 63"/>
              <a:gd name="T5" fmla="*/ 3 h 63"/>
              <a:gd name="T6" fmla="*/ 16 w 63"/>
              <a:gd name="T7" fmla="*/ 5 h 63"/>
              <a:gd name="T8" fmla="*/ 4 w 63"/>
              <a:gd name="T9" fmla="*/ 4 h 63"/>
              <a:gd name="T10" fmla="*/ 3 w 63"/>
              <a:gd name="T11" fmla="*/ 11 h 63"/>
              <a:gd name="T12" fmla="*/ 23 w 63"/>
              <a:gd name="T13" fmla="*/ 17 h 63"/>
              <a:gd name="T14" fmla="*/ 25 w 63"/>
              <a:gd name="T15" fmla="*/ 17 h 63"/>
              <a:gd name="T16" fmla="*/ 33 w 63"/>
              <a:gd name="T17" fmla="*/ 18 h 63"/>
              <a:gd name="T18" fmla="*/ 43 w 63"/>
              <a:gd name="T19" fmla="*/ 18 h 63"/>
              <a:gd name="T20" fmla="*/ 44 w 63"/>
              <a:gd name="T21" fmla="*/ 18 h 63"/>
              <a:gd name="T22" fmla="*/ 44 w 63"/>
              <a:gd name="T23" fmla="*/ 18 h 63"/>
              <a:gd name="T24" fmla="*/ 46 w 63"/>
              <a:gd name="T25" fmla="*/ 17 h 63"/>
              <a:gd name="T26" fmla="*/ 47 w 63"/>
              <a:gd name="T27" fmla="*/ 17 h 63"/>
              <a:gd name="T28" fmla="*/ 40 w 63"/>
              <a:gd name="T29" fmla="*/ 51 h 63"/>
              <a:gd name="T30" fmla="*/ 53 w 63"/>
              <a:gd name="T31" fmla="*/ 56 h 63"/>
              <a:gd name="T32" fmla="*/ 62 w 63"/>
              <a:gd name="T33" fmla="*/ 16 h 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63" h="63">
                <a:moveTo>
                  <a:pt x="62" y="16"/>
                </a:moveTo>
                <a:cubicBezTo>
                  <a:pt x="62" y="9"/>
                  <a:pt x="55" y="7"/>
                  <a:pt x="51" y="10"/>
                </a:cubicBezTo>
                <a:cubicBezTo>
                  <a:pt x="50" y="6"/>
                  <a:pt x="48" y="3"/>
                  <a:pt x="44" y="3"/>
                </a:cubicBezTo>
                <a:cubicBezTo>
                  <a:pt x="40" y="3"/>
                  <a:pt x="23" y="0"/>
                  <a:pt x="16" y="5"/>
                </a:cubicBezTo>
                <a:cubicBezTo>
                  <a:pt x="12" y="5"/>
                  <a:pt x="8" y="4"/>
                  <a:pt x="4" y="4"/>
                </a:cubicBezTo>
                <a:cubicBezTo>
                  <a:pt x="0" y="4"/>
                  <a:pt x="0" y="10"/>
                  <a:pt x="3" y="11"/>
                </a:cubicBezTo>
                <a:cubicBezTo>
                  <a:pt x="10" y="13"/>
                  <a:pt x="16" y="15"/>
                  <a:pt x="23" y="17"/>
                </a:cubicBezTo>
                <a:cubicBezTo>
                  <a:pt x="23" y="17"/>
                  <a:pt x="24" y="17"/>
                  <a:pt x="25" y="17"/>
                </a:cubicBezTo>
                <a:cubicBezTo>
                  <a:pt x="28" y="18"/>
                  <a:pt x="30" y="18"/>
                  <a:pt x="33" y="18"/>
                </a:cubicBezTo>
                <a:cubicBezTo>
                  <a:pt x="36" y="18"/>
                  <a:pt x="40" y="18"/>
                  <a:pt x="43" y="18"/>
                </a:cubicBezTo>
                <a:cubicBezTo>
                  <a:pt x="43" y="18"/>
                  <a:pt x="44" y="18"/>
                  <a:pt x="44" y="18"/>
                </a:cubicBezTo>
                <a:cubicBezTo>
                  <a:pt x="44" y="18"/>
                  <a:pt x="44" y="18"/>
                  <a:pt x="44" y="18"/>
                </a:cubicBezTo>
                <a:cubicBezTo>
                  <a:pt x="45" y="17"/>
                  <a:pt x="45" y="17"/>
                  <a:pt x="46" y="17"/>
                </a:cubicBezTo>
                <a:cubicBezTo>
                  <a:pt x="47" y="17"/>
                  <a:pt x="47" y="17"/>
                  <a:pt x="47" y="17"/>
                </a:cubicBezTo>
                <a:cubicBezTo>
                  <a:pt x="44" y="28"/>
                  <a:pt x="44" y="40"/>
                  <a:pt x="40" y="51"/>
                </a:cubicBezTo>
                <a:cubicBezTo>
                  <a:pt x="38" y="59"/>
                  <a:pt x="49" y="63"/>
                  <a:pt x="53" y="56"/>
                </a:cubicBezTo>
                <a:cubicBezTo>
                  <a:pt x="60" y="44"/>
                  <a:pt x="63" y="30"/>
                  <a:pt x="62" y="16"/>
                </a:cubicBezTo>
                <a:close/>
              </a:path>
            </a:pathLst>
          </a:custGeom>
          <a:solidFill>
            <a:srgbClr val="F9E78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18" name="Freeform 32"/>
          <p:cNvSpPr/>
          <p:nvPr/>
        </p:nvSpPr>
        <p:spPr bwMode="auto">
          <a:xfrm>
            <a:off x="6583128" y="764798"/>
            <a:ext cx="157435" cy="290270"/>
          </a:xfrm>
          <a:custGeom>
            <a:avLst/>
            <a:gdLst>
              <a:gd name="T0" fmla="*/ 16 w 27"/>
              <a:gd name="T1" fmla="*/ 4 h 50"/>
              <a:gd name="T2" fmla="*/ 9 w 27"/>
              <a:gd name="T3" fmla="*/ 0 h 50"/>
              <a:gd name="T4" fmla="*/ 4 w 27"/>
              <a:gd name="T5" fmla="*/ 1 h 50"/>
              <a:gd name="T6" fmla="*/ 0 w 27"/>
              <a:gd name="T7" fmla="*/ 6 h 50"/>
              <a:gd name="T8" fmla="*/ 11 w 27"/>
              <a:gd name="T9" fmla="*/ 43 h 50"/>
              <a:gd name="T10" fmla="*/ 26 w 27"/>
              <a:gd name="T11" fmla="*/ 41 h 50"/>
              <a:gd name="T12" fmla="*/ 16 w 27"/>
              <a:gd name="T13" fmla="*/ 4 h 5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7" h="50">
                <a:moveTo>
                  <a:pt x="16" y="4"/>
                </a:moveTo>
                <a:cubicBezTo>
                  <a:pt x="14" y="1"/>
                  <a:pt x="11" y="0"/>
                  <a:pt x="9" y="0"/>
                </a:cubicBezTo>
                <a:cubicBezTo>
                  <a:pt x="7" y="0"/>
                  <a:pt x="5" y="0"/>
                  <a:pt x="4" y="1"/>
                </a:cubicBezTo>
                <a:cubicBezTo>
                  <a:pt x="2" y="2"/>
                  <a:pt x="0" y="4"/>
                  <a:pt x="0" y="6"/>
                </a:cubicBezTo>
                <a:cubicBezTo>
                  <a:pt x="2" y="19"/>
                  <a:pt x="7" y="31"/>
                  <a:pt x="11" y="43"/>
                </a:cubicBezTo>
                <a:cubicBezTo>
                  <a:pt x="14" y="50"/>
                  <a:pt x="25" y="49"/>
                  <a:pt x="26" y="41"/>
                </a:cubicBezTo>
                <a:cubicBezTo>
                  <a:pt x="27" y="28"/>
                  <a:pt x="21" y="15"/>
                  <a:pt x="16" y="4"/>
                </a:cubicBezTo>
                <a:close/>
              </a:path>
            </a:pathLst>
          </a:custGeom>
          <a:solidFill>
            <a:srgbClr val="F9E78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19" name="Freeform 33"/>
          <p:cNvSpPr/>
          <p:nvPr/>
        </p:nvSpPr>
        <p:spPr bwMode="auto">
          <a:xfrm>
            <a:off x="6706124" y="641802"/>
            <a:ext cx="273052" cy="209093"/>
          </a:xfrm>
          <a:custGeom>
            <a:avLst/>
            <a:gdLst>
              <a:gd name="T0" fmla="*/ 37 w 47"/>
              <a:gd name="T1" fmla="*/ 19 h 36"/>
              <a:gd name="T2" fmla="*/ 32 w 47"/>
              <a:gd name="T3" fmla="*/ 17 h 36"/>
              <a:gd name="T4" fmla="*/ 26 w 47"/>
              <a:gd name="T5" fmla="*/ 17 h 36"/>
              <a:gd name="T6" fmla="*/ 12 w 47"/>
              <a:gd name="T7" fmla="*/ 5 h 36"/>
              <a:gd name="T8" fmla="*/ 4 w 47"/>
              <a:gd name="T9" fmla="*/ 12 h 36"/>
              <a:gd name="T10" fmla="*/ 18 w 47"/>
              <a:gd name="T11" fmla="*/ 27 h 36"/>
              <a:gd name="T12" fmla="*/ 37 w 47"/>
              <a:gd name="T13" fmla="*/ 35 h 36"/>
              <a:gd name="T14" fmla="*/ 37 w 47"/>
              <a:gd name="T15" fmla="*/ 19 h 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7" h="36">
                <a:moveTo>
                  <a:pt x="37" y="19"/>
                </a:moveTo>
                <a:cubicBezTo>
                  <a:pt x="35" y="19"/>
                  <a:pt x="34" y="18"/>
                  <a:pt x="32" y="17"/>
                </a:cubicBezTo>
                <a:cubicBezTo>
                  <a:pt x="30" y="16"/>
                  <a:pt x="28" y="16"/>
                  <a:pt x="26" y="17"/>
                </a:cubicBezTo>
                <a:cubicBezTo>
                  <a:pt x="21" y="14"/>
                  <a:pt x="17" y="9"/>
                  <a:pt x="12" y="5"/>
                </a:cubicBezTo>
                <a:cubicBezTo>
                  <a:pt x="7" y="0"/>
                  <a:pt x="0" y="7"/>
                  <a:pt x="4" y="12"/>
                </a:cubicBezTo>
                <a:cubicBezTo>
                  <a:pt x="9" y="17"/>
                  <a:pt x="12" y="23"/>
                  <a:pt x="18" y="27"/>
                </a:cubicBezTo>
                <a:cubicBezTo>
                  <a:pt x="23" y="32"/>
                  <a:pt x="30" y="34"/>
                  <a:pt x="37" y="35"/>
                </a:cubicBezTo>
                <a:cubicBezTo>
                  <a:pt x="47" y="36"/>
                  <a:pt x="47" y="20"/>
                  <a:pt x="37" y="19"/>
                </a:cubicBezTo>
                <a:close/>
              </a:path>
            </a:pathLst>
          </a:custGeom>
          <a:solidFill>
            <a:srgbClr val="F9E78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20" name="Freeform 34"/>
          <p:cNvSpPr/>
          <p:nvPr/>
        </p:nvSpPr>
        <p:spPr bwMode="auto">
          <a:xfrm>
            <a:off x="6816821" y="459768"/>
            <a:ext cx="243532" cy="118075"/>
          </a:xfrm>
          <a:custGeom>
            <a:avLst/>
            <a:gdLst>
              <a:gd name="T0" fmla="*/ 32 w 42"/>
              <a:gd name="T1" fmla="*/ 2 h 20"/>
              <a:gd name="T2" fmla="*/ 18 w 42"/>
              <a:gd name="T3" fmla="*/ 1 h 20"/>
              <a:gd name="T4" fmla="*/ 10 w 42"/>
              <a:gd name="T5" fmla="*/ 1 h 20"/>
              <a:gd name="T6" fmla="*/ 7 w 42"/>
              <a:gd name="T7" fmla="*/ 1 h 20"/>
              <a:gd name="T8" fmla="*/ 7 w 42"/>
              <a:gd name="T9" fmla="*/ 1 h 20"/>
              <a:gd name="T10" fmla="*/ 7 w 42"/>
              <a:gd name="T11" fmla="*/ 1 h 20"/>
              <a:gd name="T12" fmla="*/ 6 w 42"/>
              <a:gd name="T13" fmla="*/ 1 h 20"/>
              <a:gd name="T14" fmla="*/ 5 w 42"/>
              <a:gd name="T15" fmla="*/ 0 h 20"/>
              <a:gd name="T16" fmla="*/ 2 w 42"/>
              <a:gd name="T17" fmla="*/ 2 h 20"/>
              <a:gd name="T18" fmla="*/ 2 w 42"/>
              <a:gd name="T19" fmla="*/ 8 h 20"/>
              <a:gd name="T20" fmla="*/ 3 w 42"/>
              <a:gd name="T21" fmla="*/ 8 h 20"/>
              <a:gd name="T22" fmla="*/ 2 w 42"/>
              <a:gd name="T23" fmla="*/ 10 h 20"/>
              <a:gd name="T24" fmla="*/ 12 w 42"/>
              <a:gd name="T25" fmla="*/ 20 h 20"/>
              <a:gd name="T26" fmla="*/ 34 w 42"/>
              <a:gd name="T27" fmla="*/ 17 h 20"/>
              <a:gd name="T28" fmla="*/ 32 w 42"/>
              <a:gd name="T29" fmla="*/ 2 h 2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42" h="20">
                <a:moveTo>
                  <a:pt x="32" y="2"/>
                </a:moveTo>
                <a:cubicBezTo>
                  <a:pt x="27" y="2"/>
                  <a:pt x="23" y="1"/>
                  <a:pt x="18" y="1"/>
                </a:cubicBezTo>
                <a:cubicBezTo>
                  <a:pt x="15" y="1"/>
                  <a:pt x="13" y="1"/>
                  <a:pt x="10" y="1"/>
                </a:cubicBezTo>
                <a:cubicBezTo>
                  <a:pt x="9" y="1"/>
                  <a:pt x="8" y="1"/>
                  <a:pt x="7" y="1"/>
                </a:cubicBezTo>
                <a:cubicBezTo>
                  <a:pt x="7" y="1"/>
                  <a:pt x="7" y="1"/>
                  <a:pt x="7" y="1"/>
                </a:cubicBezTo>
                <a:cubicBezTo>
                  <a:pt x="7" y="1"/>
                  <a:pt x="7" y="1"/>
                  <a:pt x="7" y="1"/>
                </a:cubicBezTo>
                <a:cubicBezTo>
                  <a:pt x="6" y="1"/>
                  <a:pt x="6" y="1"/>
                  <a:pt x="6" y="1"/>
                </a:cubicBezTo>
                <a:cubicBezTo>
                  <a:pt x="6" y="0"/>
                  <a:pt x="6" y="0"/>
                  <a:pt x="5" y="0"/>
                </a:cubicBezTo>
                <a:cubicBezTo>
                  <a:pt x="4" y="0"/>
                  <a:pt x="3" y="1"/>
                  <a:pt x="2" y="2"/>
                </a:cubicBezTo>
                <a:cubicBezTo>
                  <a:pt x="0" y="3"/>
                  <a:pt x="0" y="6"/>
                  <a:pt x="2" y="8"/>
                </a:cubicBezTo>
                <a:cubicBezTo>
                  <a:pt x="2" y="8"/>
                  <a:pt x="2" y="8"/>
                  <a:pt x="3" y="8"/>
                </a:cubicBezTo>
                <a:cubicBezTo>
                  <a:pt x="3" y="9"/>
                  <a:pt x="2" y="9"/>
                  <a:pt x="2" y="10"/>
                </a:cubicBezTo>
                <a:cubicBezTo>
                  <a:pt x="1" y="16"/>
                  <a:pt x="5" y="20"/>
                  <a:pt x="12" y="20"/>
                </a:cubicBezTo>
                <a:cubicBezTo>
                  <a:pt x="19" y="19"/>
                  <a:pt x="27" y="20"/>
                  <a:pt x="34" y="17"/>
                </a:cubicBezTo>
                <a:cubicBezTo>
                  <a:pt x="42" y="15"/>
                  <a:pt x="41" y="2"/>
                  <a:pt x="32" y="2"/>
                </a:cubicBezTo>
                <a:close/>
              </a:path>
            </a:pathLst>
          </a:custGeom>
          <a:solidFill>
            <a:srgbClr val="F9E78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21" name="Freeform 35"/>
          <p:cNvSpPr/>
          <p:nvPr/>
        </p:nvSpPr>
        <p:spPr bwMode="auto">
          <a:xfrm>
            <a:off x="6565910" y="326934"/>
            <a:ext cx="319789" cy="179575"/>
          </a:xfrm>
          <a:custGeom>
            <a:avLst/>
            <a:gdLst>
              <a:gd name="T0" fmla="*/ 47 w 55"/>
              <a:gd name="T1" fmla="*/ 1 h 31"/>
              <a:gd name="T2" fmla="*/ 4 w 55"/>
              <a:gd name="T3" fmla="*/ 24 h 31"/>
              <a:gd name="T4" fmla="*/ 5 w 55"/>
              <a:gd name="T5" fmla="*/ 31 h 31"/>
              <a:gd name="T6" fmla="*/ 28 w 55"/>
              <a:gd name="T7" fmla="*/ 25 h 31"/>
              <a:gd name="T8" fmla="*/ 52 w 55"/>
              <a:gd name="T9" fmla="*/ 10 h 31"/>
              <a:gd name="T10" fmla="*/ 47 w 55"/>
              <a:gd name="T11" fmla="*/ 1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5" h="31">
                <a:moveTo>
                  <a:pt x="47" y="1"/>
                </a:moveTo>
                <a:cubicBezTo>
                  <a:pt x="31" y="6"/>
                  <a:pt x="21" y="22"/>
                  <a:pt x="4" y="24"/>
                </a:cubicBezTo>
                <a:cubicBezTo>
                  <a:pt x="0" y="25"/>
                  <a:pt x="2" y="31"/>
                  <a:pt x="5" y="31"/>
                </a:cubicBezTo>
                <a:cubicBezTo>
                  <a:pt x="13" y="31"/>
                  <a:pt x="21" y="29"/>
                  <a:pt x="28" y="25"/>
                </a:cubicBezTo>
                <a:cubicBezTo>
                  <a:pt x="36" y="22"/>
                  <a:pt x="46" y="17"/>
                  <a:pt x="52" y="10"/>
                </a:cubicBezTo>
                <a:cubicBezTo>
                  <a:pt x="55" y="6"/>
                  <a:pt x="52" y="0"/>
                  <a:pt x="47" y="1"/>
                </a:cubicBezTo>
                <a:close/>
              </a:path>
            </a:pathLst>
          </a:custGeom>
          <a:solidFill>
            <a:srgbClr val="F9E78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22" name="Freeform 36"/>
          <p:cNvSpPr/>
          <p:nvPr/>
        </p:nvSpPr>
        <p:spPr bwMode="auto">
          <a:xfrm>
            <a:off x="1628863" y="3792950"/>
            <a:ext cx="46739" cy="34438"/>
          </a:xfrm>
          <a:custGeom>
            <a:avLst/>
            <a:gdLst>
              <a:gd name="T0" fmla="*/ 4 w 8"/>
              <a:gd name="T1" fmla="*/ 0 h 6"/>
              <a:gd name="T2" fmla="*/ 4 w 8"/>
              <a:gd name="T3" fmla="*/ 6 h 6"/>
              <a:gd name="T4" fmla="*/ 4 w 8"/>
              <a:gd name="T5" fmla="*/ 0 h 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8" h="6">
                <a:moveTo>
                  <a:pt x="4" y="0"/>
                </a:moveTo>
                <a:cubicBezTo>
                  <a:pt x="0" y="0"/>
                  <a:pt x="0" y="6"/>
                  <a:pt x="4" y="6"/>
                </a:cubicBezTo>
                <a:cubicBezTo>
                  <a:pt x="8" y="6"/>
                  <a:pt x="8" y="0"/>
                  <a:pt x="4" y="0"/>
                </a:cubicBezTo>
                <a:close/>
              </a:path>
            </a:pathLst>
          </a:custGeom>
          <a:solidFill>
            <a:srgbClr val="ADE4F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23" name="Freeform 39"/>
          <p:cNvSpPr/>
          <p:nvPr/>
        </p:nvSpPr>
        <p:spPr bwMode="auto">
          <a:xfrm>
            <a:off x="482543" y="479447"/>
            <a:ext cx="528882" cy="890489"/>
          </a:xfrm>
          <a:custGeom>
            <a:avLst/>
            <a:gdLst>
              <a:gd name="T0" fmla="*/ 65 w 91"/>
              <a:gd name="T1" fmla="*/ 72 h 153"/>
              <a:gd name="T2" fmla="*/ 61 w 91"/>
              <a:gd name="T3" fmla="*/ 69 h 153"/>
              <a:gd name="T4" fmla="*/ 82 w 91"/>
              <a:gd name="T5" fmla="*/ 9 h 153"/>
              <a:gd name="T6" fmla="*/ 74 w 91"/>
              <a:gd name="T7" fmla="*/ 5 h 153"/>
              <a:gd name="T8" fmla="*/ 52 w 91"/>
              <a:gd name="T9" fmla="*/ 59 h 153"/>
              <a:gd name="T10" fmla="*/ 12 w 91"/>
              <a:gd name="T11" fmla="*/ 22 h 153"/>
              <a:gd name="T12" fmla="*/ 5 w 91"/>
              <a:gd name="T13" fmla="*/ 29 h 153"/>
              <a:gd name="T14" fmla="*/ 11 w 91"/>
              <a:gd name="T15" fmla="*/ 36 h 153"/>
              <a:gd name="T16" fmla="*/ 11 w 91"/>
              <a:gd name="T17" fmla="*/ 37 h 153"/>
              <a:gd name="T18" fmla="*/ 11 w 91"/>
              <a:gd name="T19" fmla="*/ 37 h 153"/>
              <a:gd name="T20" fmla="*/ 46 w 91"/>
              <a:gd name="T21" fmla="*/ 75 h 153"/>
              <a:gd name="T22" fmla="*/ 33 w 91"/>
              <a:gd name="T23" fmla="*/ 110 h 153"/>
              <a:gd name="T24" fmla="*/ 17 w 91"/>
              <a:gd name="T25" fmla="*/ 144 h 153"/>
              <a:gd name="T26" fmla="*/ 24 w 91"/>
              <a:gd name="T27" fmla="*/ 150 h 153"/>
              <a:gd name="T28" fmla="*/ 54 w 91"/>
              <a:gd name="T29" fmla="*/ 91 h 153"/>
              <a:gd name="T30" fmla="*/ 56 w 91"/>
              <a:gd name="T31" fmla="*/ 86 h 153"/>
              <a:gd name="T32" fmla="*/ 85 w 91"/>
              <a:gd name="T33" fmla="*/ 110 h 153"/>
              <a:gd name="T34" fmla="*/ 91 w 91"/>
              <a:gd name="T35" fmla="*/ 106 h 153"/>
              <a:gd name="T36" fmla="*/ 65 w 91"/>
              <a:gd name="T37" fmla="*/ 72 h 15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91" h="153">
                <a:moveTo>
                  <a:pt x="65" y="72"/>
                </a:moveTo>
                <a:cubicBezTo>
                  <a:pt x="64" y="71"/>
                  <a:pt x="62" y="70"/>
                  <a:pt x="61" y="69"/>
                </a:cubicBezTo>
                <a:cubicBezTo>
                  <a:pt x="67" y="48"/>
                  <a:pt x="73" y="28"/>
                  <a:pt x="82" y="9"/>
                </a:cubicBezTo>
                <a:cubicBezTo>
                  <a:pt x="84" y="4"/>
                  <a:pt x="77" y="0"/>
                  <a:pt x="74" y="5"/>
                </a:cubicBezTo>
                <a:cubicBezTo>
                  <a:pt x="65" y="22"/>
                  <a:pt x="58" y="41"/>
                  <a:pt x="52" y="59"/>
                </a:cubicBezTo>
                <a:cubicBezTo>
                  <a:pt x="39" y="46"/>
                  <a:pt x="27" y="33"/>
                  <a:pt x="12" y="22"/>
                </a:cubicBezTo>
                <a:cubicBezTo>
                  <a:pt x="7" y="18"/>
                  <a:pt x="0" y="24"/>
                  <a:pt x="5" y="29"/>
                </a:cubicBezTo>
                <a:cubicBezTo>
                  <a:pt x="7" y="32"/>
                  <a:pt x="9" y="34"/>
                  <a:pt x="11" y="36"/>
                </a:cubicBezTo>
                <a:cubicBezTo>
                  <a:pt x="11" y="37"/>
                  <a:pt x="11" y="37"/>
                  <a:pt x="11" y="37"/>
                </a:cubicBezTo>
                <a:cubicBezTo>
                  <a:pt x="11" y="37"/>
                  <a:pt x="11" y="37"/>
                  <a:pt x="11" y="37"/>
                </a:cubicBezTo>
                <a:cubicBezTo>
                  <a:pt x="22" y="50"/>
                  <a:pt x="34" y="63"/>
                  <a:pt x="46" y="75"/>
                </a:cubicBezTo>
                <a:cubicBezTo>
                  <a:pt x="42" y="87"/>
                  <a:pt x="38" y="98"/>
                  <a:pt x="33" y="110"/>
                </a:cubicBezTo>
                <a:cubicBezTo>
                  <a:pt x="28" y="121"/>
                  <a:pt x="20" y="132"/>
                  <a:pt x="17" y="144"/>
                </a:cubicBezTo>
                <a:cubicBezTo>
                  <a:pt x="17" y="148"/>
                  <a:pt x="21" y="153"/>
                  <a:pt x="24" y="150"/>
                </a:cubicBezTo>
                <a:cubicBezTo>
                  <a:pt x="41" y="137"/>
                  <a:pt x="48" y="110"/>
                  <a:pt x="54" y="91"/>
                </a:cubicBezTo>
                <a:cubicBezTo>
                  <a:pt x="54" y="89"/>
                  <a:pt x="55" y="87"/>
                  <a:pt x="56" y="86"/>
                </a:cubicBezTo>
                <a:cubicBezTo>
                  <a:pt x="64" y="95"/>
                  <a:pt x="73" y="108"/>
                  <a:pt x="85" y="110"/>
                </a:cubicBezTo>
                <a:cubicBezTo>
                  <a:pt x="87" y="111"/>
                  <a:pt x="91" y="109"/>
                  <a:pt x="91" y="106"/>
                </a:cubicBezTo>
                <a:cubicBezTo>
                  <a:pt x="89" y="92"/>
                  <a:pt x="74" y="82"/>
                  <a:pt x="65" y="72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24" name="Freeform 40"/>
          <p:cNvSpPr>
            <a:spLocks noEditPoints="1"/>
          </p:cNvSpPr>
          <p:nvPr/>
        </p:nvSpPr>
        <p:spPr bwMode="auto">
          <a:xfrm>
            <a:off x="2140525" y="4784295"/>
            <a:ext cx="506742" cy="1205357"/>
          </a:xfrm>
          <a:custGeom>
            <a:avLst/>
            <a:gdLst>
              <a:gd name="T0" fmla="*/ 83 w 87"/>
              <a:gd name="T1" fmla="*/ 181 h 207"/>
              <a:gd name="T2" fmla="*/ 66 w 87"/>
              <a:gd name="T3" fmla="*/ 138 h 207"/>
              <a:gd name="T4" fmla="*/ 78 w 87"/>
              <a:gd name="T5" fmla="*/ 112 h 207"/>
              <a:gd name="T6" fmla="*/ 72 w 87"/>
              <a:gd name="T7" fmla="*/ 110 h 207"/>
              <a:gd name="T8" fmla="*/ 61 w 87"/>
              <a:gd name="T9" fmla="*/ 123 h 207"/>
              <a:gd name="T10" fmla="*/ 61 w 87"/>
              <a:gd name="T11" fmla="*/ 123 h 207"/>
              <a:gd name="T12" fmla="*/ 12 w 87"/>
              <a:gd name="T13" fmla="*/ 5 h 207"/>
              <a:gd name="T14" fmla="*/ 1 w 87"/>
              <a:gd name="T15" fmla="*/ 8 h 207"/>
              <a:gd name="T16" fmla="*/ 11 w 87"/>
              <a:gd name="T17" fmla="*/ 110 h 207"/>
              <a:gd name="T18" fmla="*/ 15 w 87"/>
              <a:gd name="T19" fmla="*/ 154 h 207"/>
              <a:gd name="T20" fmla="*/ 9 w 87"/>
              <a:gd name="T21" fmla="*/ 159 h 207"/>
              <a:gd name="T22" fmla="*/ 14 w 87"/>
              <a:gd name="T23" fmla="*/ 165 h 207"/>
              <a:gd name="T24" fmla="*/ 16 w 87"/>
              <a:gd name="T25" fmla="*/ 164 h 207"/>
              <a:gd name="T26" fmla="*/ 16 w 87"/>
              <a:gd name="T27" fmla="*/ 169 h 207"/>
              <a:gd name="T28" fmla="*/ 17 w 87"/>
              <a:gd name="T29" fmla="*/ 201 h 207"/>
              <a:gd name="T30" fmla="*/ 21 w 87"/>
              <a:gd name="T31" fmla="*/ 205 h 207"/>
              <a:gd name="T32" fmla="*/ 26 w 87"/>
              <a:gd name="T33" fmla="*/ 183 h 207"/>
              <a:gd name="T34" fmla="*/ 26 w 87"/>
              <a:gd name="T35" fmla="*/ 158 h 207"/>
              <a:gd name="T36" fmla="*/ 53 w 87"/>
              <a:gd name="T37" fmla="*/ 146 h 207"/>
              <a:gd name="T38" fmla="*/ 72 w 87"/>
              <a:gd name="T39" fmla="*/ 188 h 207"/>
              <a:gd name="T40" fmla="*/ 72 w 87"/>
              <a:gd name="T41" fmla="*/ 188 h 207"/>
              <a:gd name="T42" fmla="*/ 83 w 87"/>
              <a:gd name="T43" fmla="*/ 181 h 207"/>
              <a:gd name="T44" fmla="*/ 44 w 87"/>
              <a:gd name="T45" fmla="*/ 135 h 207"/>
              <a:gd name="T46" fmla="*/ 25 w 87"/>
              <a:gd name="T47" fmla="*/ 146 h 207"/>
              <a:gd name="T48" fmla="*/ 23 w 87"/>
              <a:gd name="T49" fmla="*/ 123 h 207"/>
              <a:gd name="T50" fmla="*/ 14 w 87"/>
              <a:gd name="T51" fmla="*/ 33 h 207"/>
              <a:gd name="T52" fmla="*/ 48 w 87"/>
              <a:gd name="T53" fmla="*/ 133 h 207"/>
              <a:gd name="T54" fmla="*/ 44 w 87"/>
              <a:gd name="T55" fmla="*/ 135 h 20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</a:cxnLst>
            <a:rect l="0" t="0" r="r" b="b"/>
            <a:pathLst>
              <a:path w="87" h="207">
                <a:moveTo>
                  <a:pt x="83" y="181"/>
                </a:moveTo>
                <a:cubicBezTo>
                  <a:pt x="76" y="167"/>
                  <a:pt x="71" y="153"/>
                  <a:pt x="66" y="138"/>
                </a:cubicBezTo>
                <a:cubicBezTo>
                  <a:pt x="77" y="131"/>
                  <a:pt x="83" y="122"/>
                  <a:pt x="78" y="112"/>
                </a:cubicBezTo>
                <a:cubicBezTo>
                  <a:pt x="77" y="109"/>
                  <a:pt x="74" y="109"/>
                  <a:pt x="72" y="110"/>
                </a:cubicBezTo>
                <a:cubicBezTo>
                  <a:pt x="67" y="113"/>
                  <a:pt x="65" y="118"/>
                  <a:pt x="61" y="123"/>
                </a:cubicBezTo>
                <a:cubicBezTo>
                  <a:pt x="61" y="123"/>
                  <a:pt x="61" y="123"/>
                  <a:pt x="61" y="123"/>
                </a:cubicBezTo>
                <a:cubicBezTo>
                  <a:pt x="47" y="82"/>
                  <a:pt x="36" y="40"/>
                  <a:pt x="12" y="5"/>
                </a:cubicBezTo>
                <a:cubicBezTo>
                  <a:pt x="8" y="0"/>
                  <a:pt x="0" y="2"/>
                  <a:pt x="1" y="8"/>
                </a:cubicBezTo>
                <a:cubicBezTo>
                  <a:pt x="1" y="42"/>
                  <a:pt x="7" y="77"/>
                  <a:pt x="11" y="110"/>
                </a:cubicBezTo>
                <a:cubicBezTo>
                  <a:pt x="12" y="125"/>
                  <a:pt x="14" y="139"/>
                  <a:pt x="15" y="154"/>
                </a:cubicBezTo>
                <a:cubicBezTo>
                  <a:pt x="13" y="155"/>
                  <a:pt x="11" y="157"/>
                  <a:pt x="9" y="159"/>
                </a:cubicBezTo>
                <a:cubicBezTo>
                  <a:pt x="5" y="163"/>
                  <a:pt x="11" y="168"/>
                  <a:pt x="14" y="165"/>
                </a:cubicBezTo>
                <a:cubicBezTo>
                  <a:pt x="15" y="164"/>
                  <a:pt x="15" y="164"/>
                  <a:pt x="16" y="164"/>
                </a:cubicBezTo>
                <a:cubicBezTo>
                  <a:pt x="16" y="165"/>
                  <a:pt x="16" y="167"/>
                  <a:pt x="16" y="169"/>
                </a:cubicBezTo>
                <a:cubicBezTo>
                  <a:pt x="17" y="176"/>
                  <a:pt x="21" y="194"/>
                  <a:pt x="17" y="201"/>
                </a:cubicBezTo>
                <a:cubicBezTo>
                  <a:pt x="15" y="203"/>
                  <a:pt x="18" y="207"/>
                  <a:pt x="21" y="205"/>
                </a:cubicBezTo>
                <a:cubicBezTo>
                  <a:pt x="27" y="201"/>
                  <a:pt x="26" y="190"/>
                  <a:pt x="26" y="183"/>
                </a:cubicBezTo>
                <a:cubicBezTo>
                  <a:pt x="27" y="175"/>
                  <a:pt x="26" y="167"/>
                  <a:pt x="26" y="158"/>
                </a:cubicBezTo>
                <a:cubicBezTo>
                  <a:pt x="34" y="154"/>
                  <a:pt x="43" y="150"/>
                  <a:pt x="53" y="146"/>
                </a:cubicBezTo>
                <a:cubicBezTo>
                  <a:pt x="58" y="160"/>
                  <a:pt x="64" y="174"/>
                  <a:pt x="72" y="188"/>
                </a:cubicBezTo>
                <a:cubicBezTo>
                  <a:pt x="72" y="188"/>
                  <a:pt x="72" y="188"/>
                  <a:pt x="72" y="188"/>
                </a:cubicBezTo>
                <a:cubicBezTo>
                  <a:pt x="76" y="195"/>
                  <a:pt x="87" y="189"/>
                  <a:pt x="83" y="181"/>
                </a:cubicBezTo>
                <a:close/>
                <a:moveTo>
                  <a:pt x="44" y="135"/>
                </a:moveTo>
                <a:cubicBezTo>
                  <a:pt x="38" y="139"/>
                  <a:pt x="31" y="142"/>
                  <a:pt x="25" y="146"/>
                </a:cubicBezTo>
                <a:cubicBezTo>
                  <a:pt x="25" y="138"/>
                  <a:pt x="24" y="131"/>
                  <a:pt x="23" y="123"/>
                </a:cubicBezTo>
                <a:cubicBezTo>
                  <a:pt x="20" y="93"/>
                  <a:pt x="16" y="63"/>
                  <a:pt x="14" y="33"/>
                </a:cubicBezTo>
                <a:cubicBezTo>
                  <a:pt x="29" y="64"/>
                  <a:pt x="37" y="99"/>
                  <a:pt x="48" y="133"/>
                </a:cubicBezTo>
                <a:cubicBezTo>
                  <a:pt x="47" y="134"/>
                  <a:pt x="45" y="135"/>
                  <a:pt x="44" y="135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25" name="Freeform 41"/>
          <p:cNvSpPr>
            <a:spLocks noEditPoints="1"/>
          </p:cNvSpPr>
          <p:nvPr/>
        </p:nvSpPr>
        <p:spPr bwMode="auto">
          <a:xfrm>
            <a:off x="2396355" y="4644080"/>
            <a:ext cx="656798" cy="1158620"/>
          </a:xfrm>
          <a:custGeom>
            <a:avLst/>
            <a:gdLst>
              <a:gd name="T0" fmla="*/ 108 w 113"/>
              <a:gd name="T1" fmla="*/ 119 h 199"/>
              <a:gd name="T2" fmla="*/ 76 w 113"/>
              <a:gd name="T3" fmla="*/ 102 h 199"/>
              <a:gd name="T4" fmla="*/ 62 w 113"/>
              <a:gd name="T5" fmla="*/ 14 h 199"/>
              <a:gd name="T6" fmla="*/ 8 w 113"/>
              <a:gd name="T7" fmla="*/ 38 h 199"/>
              <a:gd name="T8" fmla="*/ 18 w 113"/>
              <a:gd name="T9" fmla="*/ 40 h 199"/>
              <a:gd name="T10" fmla="*/ 34 w 113"/>
              <a:gd name="T11" fmla="*/ 22 h 199"/>
              <a:gd name="T12" fmla="*/ 58 w 113"/>
              <a:gd name="T13" fmla="*/ 32 h 199"/>
              <a:gd name="T14" fmla="*/ 57 w 113"/>
              <a:gd name="T15" fmla="*/ 108 h 199"/>
              <a:gd name="T16" fmla="*/ 40 w 113"/>
              <a:gd name="T17" fmla="*/ 42 h 199"/>
              <a:gd name="T18" fmla="*/ 31 w 113"/>
              <a:gd name="T19" fmla="*/ 45 h 199"/>
              <a:gd name="T20" fmla="*/ 51 w 113"/>
              <a:gd name="T21" fmla="*/ 138 h 199"/>
              <a:gd name="T22" fmla="*/ 95 w 113"/>
              <a:gd name="T23" fmla="*/ 183 h 199"/>
              <a:gd name="T24" fmla="*/ 108 w 113"/>
              <a:gd name="T25" fmla="*/ 119 h 199"/>
              <a:gd name="T26" fmla="*/ 80 w 113"/>
              <a:gd name="T27" fmla="*/ 168 h 199"/>
              <a:gd name="T28" fmla="*/ 62 w 113"/>
              <a:gd name="T29" fmla="*/ 130 h 199"/>
              <a:gd name="T30" fmla="*/ 64 w 113"/>
              <a:gd name="T31" fmla="*/ 128 h 199"/>
              <a:gd name="T32" fmla="*/ 88 w 113"/>
              <a:gd name="T33" fmla="*/ 115 h 199"/>
              <a:gd name="T34" fmla="*/ 96 w 113"/>
              <a:gd name="T35" fmla="*/ 136 h 199"/>
              <a:gd name="T36" fmla="*/ 80 w 113"/>
              <a:gd name="T37" fmla="*/ 168 h 19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113" h="199">
                <a:moveTo>
                  <a:pt x="108" y="119"/>
                </a:moveTo>
                <a:cubicBezTo>
                  <a:pt x="103" y="100"/>
                  <a:pt x="89" y="97"/>
                  <a:pt x="76" y="102"/>
                </a:cubicBezTo>
                <a:cubicBezTo>
                  <a:pt x="88" y="70"/>
                  <a:pt x="94" y="37"/>
                  <a:pt x="62" y="14"/>
                </a:cubicBezTo>
                <a:cubicBezTo>
                  <a:pt x="41" y="0"/>
                  <a:pt x="0" y="6"/>
                  <a:pt x="8" y="38"/>
                </a:cubicBezTo>
                <a:cubicBezTo>
                  <a:pt x="9" y="43"/>
                  <a:pt x="15" y="44"/>
                  <a:pt x="18" y="40"/>
                </a:cubicBezTo>
                <a:cubicBezTo>
                  <a:pt x="22" y="32"/>
                  <a:pt x="24" y="23"/>
                  <a:pt x="34" y="22"/>
                </a:cubicBezTo>
                <a:cubicBezTo>
                  <a:pt x="43" y="21"/>
                  <a:pt x="52" y="26"/>
                  <a:pt x="58" y="32"/>
                </a:cubicBezTo>
                <a:cubicBezTo>
                  <a:pt x="81" y="51"/>
                  <a:pt x="68" y="84"/>
                  <a:pt x="57" y="108"/>
                </a:cubicBezTo>
                <a:cubicBezTo>
                  <a:pt x="52" y="86"/>
                  <a:pt x="48" y="63"/>
                  <a:pt x="40" y="42"/>
                </a:cubicBezTo>
                <a:cubicBezTo>
                  <a:pt x="38" y="38"/>
                  <a:pt x="31" y="40"/>
                  <a:pt x="31" y="45"/>
                </a:cubicBezTo>
                <a:cubicBezTo>
                  <a:pt x="31" y="75"/>
                  <a:pt x="43" y="109"/>
                  <a:pt x="51" y="138"/>
                </a:cubicBezTo>
                <a:cubicBezTo>
                  <a:pt x="56" y="154"/>
                  <a:pt x="69" y="199"/>
                  <a:pt x="95" y="183"/>
                </a:cubicBezTo>
                <a:cubicBezTo>
                  <a:pt x="113" y="171"/>
                  <a:pt x="113" y="138"/>
                  <a:pt x="108" y="119"/>
                </a:cubicBezTo>
                <a:close/>
                <a:moveTo>
                  <a:pt x="80" y="168"/>
                </a:moveTo>
                <a:cubicBezTo>
                  <a:pt x="71" y="156"/>
                  <a:pt x="66" y="143"/>
                  <a:pt x="62" y="130"/>
                </a:cubicBezTo>
                <a:cubicBezTo>
                  <a:pt x="63" y="129"/>
                  <a:pt x="63" y="129"/>
                  <a:pt x="64" y="128"/>
                </a:cubicBezTo>
                <a:cubicBezTo>
                  <a:pt x="69" y="123"/>
                  <a:pt x="80" y="110"/>
                  <a:pt x="88" y="115"/>
                </a:cubicBezTo>
                <a:cubicBezTo>
                  <a:pt x="94" y="118"/>
                  <a:pt x="95" y="130"/>
                  <a:pt x="96" y="136"/>
                </a:cubicBezTo>
                <a:cubicBezTo>
                  <a:pt x="96" y="142"/>
                  <a:pt x="91" y="183"/>
                  <a:pt x="80" y="168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26" name="Freeform 42"/>
          <p:cNvSpPr/>
          <p:nvPr/>
        </p:nvSpPr>
        <p:spPr bwMode="auto">
          <a:xfrm>
            <a:off x="2976895" y="4486645"/>
            <a:ext cx="646957" cy="1072522"/>
          </a:xfrm>
          <a:custGeom>
            <a:avLst/>
            <a:gdLst>
              <a:gd name="T0" fmla="*/ 99 w 111"/>
              <a:gd name="T1" fmla="*/ 104 h 184"/>
              <a:gd name="T2" fmla="*/ 90 w 111"/>
              <a:gd name="T3" fmla="*/ 107 h 184"/>
              <a:gd name="T4" fmla="*/ 72 w 111"/>
              <a:gd name="T5" fmla="*/ 165 h 184"/>
              <a:gd name="T6" fmla="*/ 37 w 111"/>
              <a:gd name="T7" fmla="*/ 112 h 184"/>
              <a:gd name="T8" fmla="*/ 24 w 111"/>
              <a:gd name="T9" fmla="*/ 60 h 184"/>
              <a:gd name="T10" fmla="*/ 26 w 111"/>
              <a:gd name="T11" fmla="*/ 27 h 184"/>
              <a:gd name="T12" fmla="*/ 64 w 111"/>
              <a:gd name="T13" fmla="*/ 34 h 184"/>
              <a:gd name="T14" fmla="*/ 65 w 111"/>
              <a:gd name="T15" fmla="*/ 34 h 184"/>
              <a:gd name="T16" fmla="*/ 47 w 111"/>
              <a:gd name="T17" fmla="*/ 3 h 184"/>
              <a:gd name="T18" fmla="*/ 14 w 111"/>
              <a:gd name="T19" fmla="*/ 19 h 184"/>
              <a:gd name="T20" fmla="*/ 20 w 111"/>
              <a:gd name="T21" fmla="*/ 113 h 184"/>
              <a:gd name="T22" fmla="*/ 75 w 111"/>
              <a:gd name="T23" fmla="*/ 181 h 184"/>
              <a:gd name="T24" fmla="*/ 99 w 111"/>
              <a:gd name="T25" fmla="*/ 104 h 18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11" h="184">
                <a:moveTo>
                  <a:pt x="99" y="104"/>
                </a:moveTo>
                <a:cubicBezTo>
                  <a:pt x="96" y="100"/>
                  <a:pt x="90" y="102"/>
                  <a:pt x="90" y="107"/>
                </a:cubicBezTo>
                <a:cubicBezTo>
                  <a:pt x="90" y="121"/>
                  <a:pt x="91" y="163"/>
                  <a:pt x="72" y="165"/>
                </a:cubicBezTo>
                <a:cubicBezTo>
                  <a:pt x="55" y="166"/>
                  <a:pt x="42" y="123"/>
                  <a:pt x="37" y="112"/>
                </a:cubicBezTo>
                <a:cubicBezTo>
                  <a:pt x="30" y="95"/>
                  <a:pt x="26" y="78"/>
                  <a:pt x="24" y="60"/>
                </a:cubicBezTo>
                <a:cubicBezTo>
                  <a:pt x="23" y="49"/>
                  <a:pt x="23" y="38"/>
                  <a:pt x="26" y="27"/>
                </a:cubicBezTo>
                <a:cubicBezTo>
                  <a:pt x="33" y="3"/>
                  <a:pt x="56" y="21"/>
                  <a:pt x="64" y="34"/>
                </a:cubicBezTo>
                <a:cubicBezTo>
                  <a:pt x="64" y="35"/>
                  <a:pt x="65" y="35"/>
                  <a:pt x="65" y="34"/>
                </a:cubicBezTo>
                <a:cubicBezTo>
                  <a:pt x="69" y="22"/>
                  <a:pt x="59" y="7"/>
                  <a:pt x="47" y="3"/>
                </a:cubicBezTo>
                <a:cubicBezTo>
                  <a:pt x="33" y="0"/>
                  <a:pt x="21" y="6"/>
                  <a:pt x="14" y="19"/>
                </a:cubicBezTo>
                <a:cubicBezTo>
                  <a:pt x="0" y="44"/>
                  <a:pt x="10" y="88"/>
                  <a:pt x="20" y="113"/>
                </a:cubicBezTo>
                <a:cubicBezTo>
                  <a:pt x="29" y="135"/>
                  <a:pt x="43" y="184"/>
                  <a:pt x="75" y="181"/>
                </a:cubicBezTo>
                <a:cubicBezTo>
                  <a:pt x="105" y="178"/>
                  <a:pt x="111" y="126"/>
                  <a:pt x="99" y="104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27" name="Freeform 43"/>
          <p:cNvSpPr/>
          <p:nvPr/>
        </p:nvSpPr>
        <p:spPr bwMode="auto">
          <a:xfrm>
            <a:off x="2895718" y="4129959"/>
            <a:ext cx="135296" cy="245991"/>
          </a:xfrm>
          <a:custGeom>
            <a:avLst/>
            <a:gdLst>
              <a:gd name="T0" fmla="*/ 3 w 23"/>
              <a:gd name="T1" fmla="*/ 6 h 42"/>
              <a:gd name="T2" fmla="*/ 2 w 23"/>
              <a:gd name="T3" fmla="*/ 6 h 42"/>
              <a:gd name="T4" fmla="*/ 1 w 23"/>
              <a:gd name="T5" fmla="*/ 8 h 42"/>
              <a:gd name="T6" fmla="*/ 1 w 23"/>
              <a:gd name="T7" fmla="*/ 11 h 42"/>
              <a:gd name="T8" fmla="*/ 2 w 23"/>
              <a:gd name="T9" fmla="*/ 15 h 42"/>
              <a:gd name="T10" fmla="*/ 7 w 23"/>
              <a:gd name="T11" fmla="*/ 24 h 42"/>
              <a:gd name="T12" fmla="*/ 20 w 23"/>
              <a:gd name="T13" fmla="*/ 41 h 42"/>
              <a:gd name="T14" fmla="*/ 22 w 23"/>
              <a:gd name="T15" fmla="*/ 40 h 42"/>
              <a:gd name="T16" fmla="*/ 16 w 23"/>
              <a:gd name="T17" fmla="*/ 17 h 42"/>
              <a:gd name="T18" fmla="*/ 3 w 23"/>
              <a:gd name="T19" fmla="*/ 6 h 4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23" h="42">
                <a:moveTo>
                  <a:pt x="3" y="6"/>
                </a:moveTo>
                <a:cubicBezTo>
                  <a:pt x="2" y="6"/>
                  <a:pt x="2" y="6"/>
                  <a:pt x="2" y="6"/>
                </a:cubicBezTo>
                <a:cubicBezTo>
                  <a:pt x="2" y="6"/>
                  <a:pt x="2" y="7"/>
                  <a:pt x="1" y="8"/>
                </a:cubicBezTo>
                <a:cubicBezTo>
                  <a:pt x="1" y="8"/>
                  <a:pt x="1" y="9"/>
                  <a:pt x="1" y="11"/>
                </a:cubicBezTo>
                <a:cubicBezTo>
                  <a:pt x="0" y="12"/>
                  <a:pt x="1" y="14"/>
                  <a:pt x="2" y="15"/>
                </a:cubicBezTo>
                <a:cubicBezTo>
                  <a:pt x="3" y="18"/>
                  <a:pt x="5" y="21"/>
                  <a:pt x="7" y="24"/>
                </a:cubicBezTo>
                <a:cubicBezTo>
                  <a:pt x="10" y="30"/>
                  <a:pt x="14" y="38"/>
                  <a:pt x="20" y="41"/>
                </a:cubicBezTo>
                <a:cubicBezTo>
                  <a:pt x="21" y="42"/>
                  <a:pt x="22" y="41"/>
                  <a:pt x="22" y="40"/>
                </a:cubicBezTo>
                <a:cubicBezTo>
                  <a:pt x="23" y="33"/>
                  <a:pt x="19" y="24"/>
                  <a:pt x="16" y="17"/>
                </a:cubicBezTo>
                <a:cubicBezTo>
                  <a:pt x="14" y="12"/>
                  <a:pt x="10" y="0"/>
                  <a:pt x="3" y="6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28" name="Freeform 44"/>
          <p:cNvSpPr/>
          <p:nvPr/>
        </p:nvSpPr>
        <p:spPr bwMode="auto">
          <a:xfrm>
            <a:off x="3082673" y="4137338"/>
            <a:ext cx="98397" cy="238612"/>
          </a:xfrm>
          <a:custGeom>
            <a:avLst/>
            <a:gdLst>
              <a:gd name="T0" fmla="*/ 1 w 17"/>
              <a:gd name="T1" fmla="*/ 6 h 41"/>
              <a:gd name="T2" fmla="*/ 5 w 17"/>
              <a:gd name="T3" fmla="*/ 27 h 41"/>
              <a:gd name="T4" fmla="*/ 10 w 17"/>
              <a:gd name="T5" fmla="*/ 38 h 41"/>
              <a:gd name="T6" fmla="*/ 14 w 17"/>
              <a:gd name="T7" fmla="*/ 38 h 41"/>
              <a:gd name="T8" fmla="*/ 15 w 17"/>
              <a:gd name="T9" fmla="*/ 34 h 41"/>
              <a:gd name="T10" fmla="*/ 16 w 17"/>
              <a:gd name="T11" fmla="*/ 25 h 41"/>
              <a:gd name="T12" fmla="*/ 12 w 17"/>
              <a:gd name="T13" fmla="*/ 3 h 41"/>
              <a:gd name="T14" fmla="*/ 1 w 17"/>
              <a:gd name="T15" fmla="*/ 6 h 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7" h="41">
                <a:moveTo>
                  <a:pt x="1" y="6"/>
                </a:moveTo>
                <a:cubicBezTo>
                  <a:pt x="0" y="12"/>
                  <a:pt x="4" y="20"/>
                  <a:pt x="5" y="27"/>
                </a:cubicBezTo>
                <a:cubicBezTo>
                  <a:pt x="6" y="31"/>
                  <a:pt x="9" y="34"/>
                  <a:pt x="10" y="38"/>
                </a:cubicBezTo>
                <a:cubicBezTo>
                  <a:pt x="10" y="41"/>
                  <a:pt x="14" y="40"/>
                  <a:pt x="14" y="38"/>
                </a:cubicBezTo>
                <a:cubicBezTo>
                  <a:pt x="14" y="36"/>
                  <a:pt x="14" y="36"/>
                  <a:pt x="15" y="34"/>
                </a:cubicBezTo>
                <a:cubicBezTo>
                  <a:pt x="16" y="32"/>
                  <a:pt x="16" y="28"/>
                  <a:pt x="16" y="25"/>
                </a:cubicBezTo>
                <a:cubicBezTo>
                  <a:pt x="16" y="19"/>
                  <a:pt x="17" y="8"/>
                  <a:pt x="12" y="3"/>
                </a:cubicBezTo>
                <a:cubicBezTo>
                  <a:pt x="9" y="0"/>
                  <a:pt x="2" y="1"/>
                  <a:pt x="1" y="6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29" name="Freeform 45"/>
          <p:cNvSpPr/>
          <p:nvPr/>
        </p:nvSpPr>
        <p:spPr bwMode="auto">
          <a:xfrm>
            <a:off x="3215507" y="4171776"/>
            <a:ext cx="100857" cy="243532"/>
          </a:xfrm>
          <a:custGeom>
            <a:avLst/>
            <a:gdLst>
              <a:gd name="T0" fmla="*/ 1 w 17"/>
              <a:gd name="T1" fmla="*/ 8 h 42"/>
              <a:gd name="T2" fmla="*/ 4 w 17"/>
              <a:gd name="T3" fmla="*/ 23 h 42"/>
              <a:gd name="T4" fmla="*/ 3 w 17"/>
              <a:gd name="T5" fmla="*/ 34 h 42"/>
              <a:gd name="T6" fmla="*/ 10 w 17"/>
              <a:gd name="T7" fmla="*/ 39 h 42"/>
              <a:gd name="T8" fmla="*/ 15 w 17"/>
              <a:gd name="T9" fmla="*/ 26 h 42"/>
              <a:gd name="T10" fmla="*/ 14 w 17"/>
              <a:gd name="T11" fmla="*/ 5 h 42"/>
              <a:gd name="T12" fmla="*/ 1 w 17"/>
              <a:gd name="T13" fmla="*/ 8 h 4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7" h="42">
                <a:moveTo>
                  <a:pt x="1" y="8"/>
                </a:moveTo>
                <a:cubicBezTo>
                  <a:pt x="1" y="13"/>
                  <a:pt x="3" y="18"/>
                  <a:pt x="4" y="23"/>
                </a:cubicBezTo>
                <a:cubicBezTo>
                  <a:pt x="4" y="26"/>
                  <a:pt x="4" y="32"/>
                  <a:pt x="3" y="34"/>
                </a:cubicBezTo>
                <a:cubicBezTo>
                  <a:pt x="0" y="37"/>
                  <a:pt x="6" y="42"/>
                  <a:pt x="10" y="39"/>
                </a:cubicBezTo>
                <a:cubicBezTo>
                  <a:pt x="13" y="35"/>
                  <a:pt x="15" y="31"/>
                  <a:pt x="15" y="26"/>
                </a:cubicBezTo>
                <a:cubicBezTo>
                  <a:pt x="16" y="20"/>
                  <a:pt x="17" y="11"/>
                  <a:pt x="14" y="5"/>
                </a:cubicBezTo>
                <a:cubicBezTo>
                  <a:pt x="10" y="0"/>
                  <a:pt x="1" y="1"/>
                  <a:pt x="1" y="8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30" name="Freeform 46"/>
          <p:cNvSpPr>
            <a:spLocks noEditPoints="1"/>
          </p:cNvSpPr>
          <p:nvPr/>
        </p:nvSpPr>
        <p:spPr bwMode="auto">
          <a:xfrm>
            <a:off x="657198" y="3116474"/>
            <a:ext cx="1286536" cy="1357872"/>
          </a:xfrm>
          <a:custGeom>
            <a:avLst/>
            <a:gdLst>
              <a:gd name="T0" fmla="*/ 191 w 221"/>
              <a:gd name="T1" fmla="*/ 63 h 233"/>
              <a:gd name="T2" fmla="*/ 146 w 221"/>
              <a:gd name="T3" fmla="*/ 56 h 233"/>
              <a:gd name="T4" fmla="*/ 124 w 221"/>
              <a:gd name="T5" fmla="*/ 84 h 233"/>
              <a:gd name="T6" fmla="*/ 43 w 221"/>
              <a:gd name="T7" fmla="*/ 45 h 233"/>
              <a:gd name="T8" fmla="*/ 140 w 221"/>
              <a:gd name="T9" fmla="*/ 231 h 233"/>
              <a:gd name="T10" fmla="*/ 150 w 221"/>
              <a:gd name="T11" fmla="*/ 229 h 233"/>
              <a:gd name="T12" fmla="*/ 191 w 221"/>
              <a:gd name="T13" fmla="*/ 63 h 233"/>
              <a:gd name="T14" fmla="*/ 143 w 221"/>
              <a:gd name="T15" fmla="*/ 212 h 233"/>
              <a:gd name="T16" fmla="*/ 98 w 221"/>
              <a:gd name="T17" fmla="*/ 175 h 233"/>
              <a:gd name="T18" fmla="*/ 107 w 221"/>
              <a:gd name="T19" fmla="*/ 165 h 233"/>
              <a:gd name="T20" fmla="*/ 106 w 221"/>
              <a:gd name="T21" fmla="*/ 164 h 233"/>
              <a:gd name="T22" fmla="*/ 97 w 221"/>
              <a:gd name="T23" fmla="*/ 174 h 233"/>
              <a:gd name="T24" fmla="*/ 74 w 221"/>
              <a:gd name="T25" fmla="*/ 150 h 233"/>
              <a:gd name="T26" fmla="*/ 84 w 221"/>
              <a:gd name="T27" fmla="*/ 136 h 233"/>
              <a:gd name="T28" fmla="*/ 81 w 221"/>
              <a:gd name="T29" fmla="*/ 135 h 233"/>
              <a:gd name="T30" fmla="*/ 75 w 221"/>
              <a:gd name="T31" fmla="*/ 141 h 233"/>
              <a:gd name="T32" fmla="*/ 71 w 221"/>
              <a:gd name="T33" fmla="*/ 146 h 233"/>
              <a:gd name="T34" fmla="*/ 58 w 221"/>
              <a:gd name="T35" fmla="*/ 124 h 233"/>
              <a:gd name="T36" fmla="*/ 76 w 221"/>
              <a:gd name="T37" fmla="*/ 109 h 233"/>
              <a:gd name="T38" fmla="*/ 74 w 221"/>
              <a:gd name="T39" fmla="*/ 108 h 233"/>
              <a:gd name="T40" fmla="*/ 57 w 221"/>
              <a:gd name="T41" fmla="*/ 123 h 233"/>
              <a:gd name="T42" fmla="*/ 50 w 221"/>
              <a:gd name="T43" fmla="*/ 103 h 233"/>
              <a:gd name="T44" fmla="*/ 63 w 221"/>
              <a:gd name="T45" fmla="*/ 91 h 233"/>
              <a:gd name="T46" fmla="*/ 60 w 221"/>
              <a:gd name="T47" fmla="*/ 88 h 233"/>
              <a:gd name="T48" fmla="*/ 49 w 221"/>
              <a:gd name="T49" fmla="*/ 97 h 233"/>
              <a:gd name="T50" fmla="*/ 49 w 221"/>
              <a:gd name="T51" fmla="*/ 76 h 233"/>
              <a:gd name="T52" fmla="*/ 68 w 221"/>
              <a:gd name="T53" fmla="*/ 42 h 233"/>
              <a:gd name="T54" fmla="*/ 92 w 221"/>
              <a:gd name="T55" fmla="*/ 58 h 233"/>
              <a:gd name="T56" fmla="*/ 118 w 221"/>
              <a:gd name="T57" fmla="*/ 101 h 233"/>
              <a:gd name="T58" fmla="*/ 117 w 221"/>
              <a:gd name="T59" fmla="*/ 119 h 233"/>
              <a:gd name="T60" fmla="*/ 134 w 221"/>
              <a:gd name="T61" fmla="*/ 121 h 233"/>
              <a:gd name="T62" fmla="*/ 136 w 221"/>
              <a:gd name="T63" fmla="*/ 115 h 233"/>
              <a:gd name="T64" fmla="*/ 135 w 221"/>
              <a:gd name="T65" fmla="*/ 110 h 233"/>
              <a:gd name="T66" fmla="*/ 154 w 221"/>
              <a:gd name="T67" fmla="*/ 72 h 233"/>
              <a:gd name="T68" fmla="*/ 184 w 221"/>
              <a:gd name="T69" fmla="*/ 98 h 233"/>
              <a:gd name="T70" fmla="*/ 143 w 221"/>
              <a:gd name="T71" fmla="*/ 212 h 2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</a:cxnLst>
            <a:rect l="0" t="0" r="r" b="b"/>
            <a:pathLst>
              <a:path w="221" h="233">
                <a:moveTo>
                  <a:pt x="191" y="63"/>
                </a:moveTo>
                <a:cubicBezTo>
                  <a:pt x="181" y="45"/>
                  <a:pt x="161" y="45"/>
                  <a:pt x="146" y="56"/>
                </a:cubicBezTo>
                <a:cubicBezTo>
                  <a:pt x="136" y="63"/>
                  <a:pt x="129" y="73"/>
                  <a:pt x="124" y="84"/>
                </a:cubicBezTo>
                <a:cubicBezTo>
                  <a:pt x="105" y="45"/>
                  <a:pt x="69" y="0"/>
                  <a:pt x="43" y="45"/>
                </a:cubicBezTo>
                <a:cubicBezTo>
                  <a:pt x="0" y="119"/>
                  <a:pt x="88" y="191"/>
                  <a:pt x="140" y="231"/>
                </a:cubicBezTo>
                <a:cubicBezTo>
                  <a:pt x="143" y="233"/>
                  <a:pt x="148" y="232"/>
                  <a:pt x="150" y="229"/>
                </a:cubicBezTo>
                <a:cubicBezTo>
                  <a:pt x="185" y="190"/>
                  <a:pt x="221" y="114"/>
                  <a:pt x="191" y="63"/>
                </a:cubicBezTo>
                <a:close/>
                <a:moveTo>
                  <a:pt x="143" y="212"/>
                </a:moveTo>
                <a:cubicBezTo>
                  <a:pt x="129" y="201"/>
                  <a:pt x="113" y="189"/>
                  <a:pt x="98" y="175"/>
                </a:cubicBezTo>
                <a:cubicBezTo>
                  <a:pt x="101" y="172"/>
                  <a:pt x="104" y="169"/>
                  <a:pt x="107" y="165"/>
                </a:cubicBezTo>
                <a:cubicBezTo>
                  <a:pt x="108" y="164"/>
                  <a:pt x="107" y="163"/>
                  <a:pt x="106" y="164"/>
                </a:cubicBezTo>
                <a:cubicBezTo>
                  <a:pt x="103" y="167"/>
                  <a:pt x="99" y="170"/>
                  <a:pt x="97" y="174"/>
                </a:cubicBezTo>
                <a:cubicBezTo>
                  <a:pt x="89" y="166"/>
                  <a:pt x="81" y="158"/>
                  <a:pt x="74" y="150"/>
                </a:cubicBezTo>
                <a:cubicBezTo>
                  <a:pt x="79" y="146"/>
                  <a:pt x="82" y="142"/>
                  <a:pt x="84" y="136"/>
                </a:cubicBezTo>
                <a:cubicBezTo>
                  <a:pt x="85" y="134"/>
                  <a:pt x="82" y="133"/>
                  <a:pt x="81" y="135"/>
                </a:cubicBezTo>
                <a:cubicBezTo>
                  <a:pt x="80" y="137"/>
                  <a:pt x="77" y="139"/>
                  <a:pt x="75" y="141"/>
                </a:cubicBezTo>
                <a:cubicBezTo>
                  <a:pt x="74" y="143"/>
                  <a:pt x="73" y="144"/>
                  <a:pt x="71" y="146"/>
                </a:cubicBezTo>
                <a:cubicBezTo>
                  <a:pt x="66" y="139"/>
                  <a:pt x="62" y="131"/>
                  <a:pt x="58" y="124"/>
                </a:cubicBezTo>
                <a:cubicBezTo>
                  <a:pt x="64" y="119"/>
                  <a:pt x="71" y="115"/>
                  <a:pt x="76" y="109"/>
                </a:cubicBezTo>
                <a:cubicBezTo>
                  <a:pt x="76" y="108"/>
                  <a:pt x="75" y="107"/>
                  <a:pt x="74" y="108"/>
                </a:cubicBezTo>
                <a:cubicBezTo>
                  <a:pt x="68" y="112"/>
                  <a:pt x="62" y="117"/>
                  <a:pt x="57" y="123"/>
                </a:cubicBezTo>
                <a:cubicBezTo>
                  <a:pt x="54" y="116"/>
                  <a:pt x="52" y="110"/>
                  <a:pt x="50" y="103"/>
                </a:cubicBezTo>
                <a:cubicBezTo>
                  <a:pt x="55" y="99"/>
                  <a:pt x="59" y="96"/>
                  <a:pt x="63" y="91"/>
                </a:cubicBezTo>
                <a:cubicBezTo>
                  <a:pt x="64" y="89"/>
                  <a:pt x="62" y="87"/>
                  <a:pt x="60" y="88"/>
                </a:cubicBezTo>
                <a:cubicBezTo>
                  <a:pt x="57" y="91"/>
                  <a:pt x="53" y="94"/>
                  <a:pt x="49" y="97"/>
                </a:cubicBezTo>
                <a:cubicBezTo>
                  <a:pt x="48" y="90"/>
                  <a:pt x="48" y="83"/>
                  <a:pt x="49" y="76"/>
                </a:cubicBezTo>
                <a:cubicBezTo>
                  <a:pt x="51" y="66"/>
                  <a:pt x="56" y="43"/>
                  <a:pt x="68" y="42"/>
                </a:cubicBezTo>
                <a:cubicBezTo>
                  <a:pt x="77" y="41"/>
                  <a:pt x="87" y="52"/>
                  <a:pt x="92" y="58"/>
                </a:cubicBezTo>
                <a:cubicBezTo>
                  <a:pt x="103" y="70"/>
                  <a:pt x="112" y="86"/>
                  <a:pt x="118" y="101"/>
                </a:cubicBezTo>
                <a:cubicBezTo>
                  <a:pt x="117" y="107"/>
                  <a:pt x="117" y="113"/>
                  <a:pt x="117" y="119"/>
                </a:cubicBezTo>
                <a:cubicBezTo>
                  <a:pt x="117" y="130"/>
                  <a:pt x="132" y="130"/>
                  <a:pt x="134" y="121"/>
                </a:cubicBezTo>
                <a:cubicBezTo>
                  <a:pt x="136" y="120"/>
                  <a:pt x="137" y="118"/>
                  <a:pt x="136" y="115"/>
                </a:cubicBezTo>
                <a:cubicBezTo>
                  <a:pt x="136" y="114"/>
                  <a:pt x="135" y="112"/>
                  <a:pt x="135" y="110"/>
                </a:cubicBezTo>
                <a:cubicBezTo>
                  <a:pt x="137" y="95"/>
                  <a:pt x="143" y="82"/>
                  <a:pt x="154" y="72"/>
                </a:cubicBezTo>
                <a:cubicBezTo>
                  <a:pt x="173" y="53"/>
                  <a:pt x="183" y="82"/>
                  <a:pt x="184" y="98"/>
                </a:cubicBezTo>
                <a:cubicBezTo>
                  <a:pt x="188" y="135"/>
                  <a:pt x="166" y="182"/>
                  <a:pt x="143" y="212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31" name="Freeform 47"/>
          <p:cNvSpPr/>
          <p:nvPr/>
        </p:nvSpPr>
        <p:spPr bwMode="auto">
          <a:xfrm>
            <a:off x="482543" y="2988559"/>
            <a:ext cx="204174" cy="250912"/>
          </a:xfrm>
          <a:custGeom>
            <a:avLst/>
            <a:gdLst>
              <a:gd name="T0" fmla="*/ 26 w 35"/>
              <a:gd name="T1" fmla="*/ 25 h 43"/>
              <a:gd name="T2" fmla="*/ 14 w 35"/>
              <a:gd name="T3" fmla="*/ 6 h 43"/>
              <a:gd name="T4" fmla="*/ 2 w 35"/>
              <a:gd name="T5" fmla="*/ 13 h 43"/>
              <a:gd name="T6" fmla="*/ 16 w 35"/>
              <a:gd name="T7" fmla="*/ 33 h 43"/>
              <a:gd name="T8" fmla="*/ 24 w 35"/>
              <a:gd name="T9" fmla="*/ 40 h 43"/>
              <a:gd name="T10" fmla="*/ 28 w 35"/>
              <a:gd name="T11" fmla="*/ 42 h 43"/>
              <a:gd name="T12" fmla="*/ 33 w 35"/>
              <a:gd name="T13" fmla="*/ 42 h 43"/>
              <a:gd name="T14" fmla="*/ 34 w 35"/>
              <a:gd name="T15" fmla="*/ 39 h 43"/>
              <a:gd name="T16" fmla="*/ 26 w 35"/>
              <a:gd name="T17" fmla="*/ 25 h 4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5" h="43">
                <a:moveTo>
                  <a:pt x="26" y="25"/>
                </a:moveTo>
                <a:cubicBezTo>
                  <a:pt x="22" y="19"/>
                  <a:pt x="19" y="11"/>
                  <a:pt x="14" y="6"/>
                </a:cubicBezTo>
                <a:cubicBezTo>
                  <a:pt x="9" y="0"/>
                  <a:pt x="0" y="6"/>
                  <a:pt x="2" y="13"/>
                </a:cubicBezTo>
                <a:cubicBezTo>
                  <a:pt x="4" y="20"/>
                  <a:pt x="11" y="27"/>
                  <a:pt x="16" y="33"/>
                </a:cubicBezTo>
                <a:cubicBezTo>
                  <a:pt x="19" y="36"/>
                  <a:pt x="21" y="38"/>
                  <a:pt x="24" y="40"/>
                </a:cubicBezTo>
                <a:cubicBezTo>
                  <a:pt x="25" y="41"/>
                  <a:pt x="27" y="42"/>
                  <a:pt x="28" y="42"/>
                </a:cubicBezTo>
                <a:cubicBezTo>
                  <a:pt x="30" y="43"/>
                  <a:pt x="31" y="42"/>
                  <a:pt x="33" y="42"/>
                </a:cubicBezTo>
                <a:cubicBezTo>
                  <a:pt x="34" y="42"/>
                  <a:pt x="35" y="40"/>
                  <a:pt x="34" y="39"/>
                </a:cubicBezTo>
                <a:cubicBezTo>
                  <a:pt x="35" y="34"/>
                  <a:pt x="29" y="29"/>
                  <a:pt x="26" y="25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32" name="Freeform 48"/>
          <p:cNvSpPr/>
          <p:nvPr/>
        </p:nvSpPr>
        <p:spPr bwMode="auto">
          <a:xfrm>
            <a:off x="290670" y="3239470"/>
            <a:ext cx="327170" cy="186953"/>
          </a:xfrm>
          <a:custGeom>
            <a:avLst/>
            <a:gdLst>
              <a:gd name="T0" fmla="*/ 52 w 56"/>
              <a:gd name="T1" fmla="*/ 23 h 32"/>
              <a:gd name="T2" fmla="*/ 11 w 56"/>
              <a:gd name="T3" fmla="*/ 1 h 32"/>
              <a:gd name="T4" fmla="*/ 6 w 56"/>
              <a:gd name="T5" fmla="*/ 13 h 32"/>
              <a:gd name="T6" fmla="*/ 49 w 56"/>
              <a:gd name="T7" fmla="*/ 30 h 32"/>
              <a:gd name="T8" fmla="*/ 52 w 56"/>
              <a:gd name="T9" fmla="*/ 23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6" h="32">
                <a:moveTo>
                  <a:pt x="52" y="23"/>
                </a:moveTo>
                <a:cubicBezTo>
                  <a:pt x="39" y="16"/>
                  <a:pt x="26" y="4"/>
                  <a:pt x="11" y="1"/>
                </a:cubicBezTo>
                <a:cubicBezTo>
                  <a:pt x="4" y="0"/>
                  <a:pt x="0" y="9"/>
                  <a:pt x="6" y="13"/>
                </a:cubicBezTo>
                <a:cubicBezTo>
                  <a:pt x="19" y="21"/>
                  <a:pt x="35" y="26"/>
                  <a:pt x="49" y="30"/>
                </a:cubicBezTo>
                <a:cubicBezTo>
                  <a:pt x="53" y="32"/>
                  <a:pt x="56" y="25"/>
                  <a:pt x="52" y="23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33" name="Freeform 49"/>
          <p:cNvSpPr/>
          <p:nvPr/>
        </p:nvSpPr>
        <p:spPr bwMode="auto">
          <a:xfrm>
            <a:off x="285750" y="3554339"/>
            <a:ext cx="371448" cy="105777"/>
          </a:xfrm>
          <a:custGeom>
            <a:avLst/>
            <a:gdLst>
              <a:gd name="T0" fmla="*/ 59 w 64"/>
              <a:gd name="T1" fmla="*/ 0 h 18"/>
              <a:gd name="T2" fmla="*/ 28 w 64"/>
              <a:gd name="T3" fmla="*/ 2 h 18"/>
              <a:gd name="T4" fmla="*/ 3 w 64"/>
              <a:gd name="T5" fmla="*/ 6 h 18"/>
              <a:gd name="T6" fmla="*/ 3 w 64"/>
              <a:gd name="T7" fmla="*/ 14 h 18"/>
              <a:gd name="T8" fmla="*/ 26 w 64"/>
              <a:gd name="T9" fmla="*/ 15 h 18"/>
              <a:gd name="T10" fmla="*/ 60 w 64"/>
              <a:gd name="T11" fmla="*/ 8 h 18"/>
              <a:gd name="T12" fmla="*/ 59 w 64"/>
              <a:gd name="T13" fmla="*/ 0 h 1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64" h="18">
                <a:moveTo>
                  <a:pt x="59" y="0"/>
                </a:moveTo>
                <a:cubicBezTo>
                  <a:pt x="49" y="1"/>
                  <a:pt x="38" y="2"/>
                  <a:pt x="28" y="2"/>
                </a:cubicBezTo>
                <a:cubicBezTo>
                  <a:pt x="20" y="3"/>
                  <a:pt x="10" y="1"/>
                  <a:pt x="3" y="6"/>
                </a:cubicBezTo>
                <a:cubicBezTo>
                  <a:pt x="0" y="8"/>
                  <a:pt x="0" y="12"/>
                  <a:pt x="3" y="14"/>
                </a:cubicBezTo>
                <a:cubicBezTo>
                  <a:pt x="10" y="18"/>
                  <a:pt x="18" y="16"/>
                  <a:pt x="26" y="15"/>
                </a:cubicBezTo>
                <a:cubicBezTo>
                  <a:pt x="37" y="13"/>
                  <a:pt x="49" y="11"/>
                  <a:pt x="60" y="8"/>
                </a:cubicBezTo>
                <a:cubicBezTo>
                  <a:pt x="64" y="7"/>
                  <a:pt x="63" y="0"/>
                  <a:pt x="59" y="0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8683625" y="705485"/>
            <a:ext cx="1389380" cy="2120265"/>
            <a:chOff x="13675" y="1111"/>
            <a:chExt cx="2188" cy="3339"/>
          </a:xfrm>
        </p:grpSpPr>
        <p:sp>
          <p:nvSpPr>
            <p:cNvPr id="6" name="Freeform 20"/>
            <p:cNvSpPr>
              <a:spLocks noEditPoints="1"/>
            </p:cNvSpPr>
            <p:nvPr/>
          </p:nvSpPr>
          <p:spPr bwMode="auto">
            <a:xfrm>
              <a:off x="13757" y="1634"/>
              <a:ext cx="1805" cy="2549"/>
            </a:xfrm>
            <a:custGeom>
              <a:avLst/>
              <a:gdLst>
                <a:gd name="T0" fmla="*/ 196 w 197"/>
                <a:gd name="T1" fmla="*/ 116 h 278"/>
                <a:gd name="T2" fmla="*/ 183 w 197"/>
                <a:gd name="T3" fmla="*/ 67 h 278"/>
                <a:gd name="T4" fmla="*/ 94 w 197"/>
                <a:gd name="T5" fmla="*/ 20 h 278"/>
                <a:gd name="T6" fmla="*/ 20 w 197"/>
                <a:gd name="T7" fmla="*/ 75 h 278"/>
                <a:gd name="T8" fmla="*/ 19 w 197"/>
                <a:gd name="T9" fmla="*/ 78 h 278"/>
                <a:gd name="T10" fmla="*/ 9 w 197"/>
                <a:gd name="T11" fmla="*/ 108 h 278"/>
                <a:gd name="T12" fmla="*/ 15 w 197"/>
                <a:gd name="T13" fmla="*/ 172 h 278"/>
                <a:gd name="T14" fmla="*/ 27 w 197"/>
                <a:gd name="T15" fmla="*/ 207 h 278"/>
                <a:gd name="T16" fmla="*/ 33 w 197"/>
                <a:gd name="T17" fmla="*/ 238 h 278"/>
                <a:gd name="T18" fmla="*/ 32 w 197"/>
                <a:gd name="T19" fmla="*/ 239 h 278"/>
                <a:gd name="T20" fmla="*/ 32 w 197"/>
                <a:gd name="T21" fmla="*/ 243 h 278"/>
                <a:gd name="T22" fmla="*/ 32 w 197"/>
                <a:gd name="T23" fmla="*/ 257 h 278"/>
                <a:gd name="T24" fmla="*/ 35 w 197"/>
                <a:gd name="T25" fmla="*/ 263 h 278"/>
                <a:gd name="T26" fmla="*/ 56 w 197"/>
                <a:gd name="T27" fmla="*/ 266 h 278"/>
                <a:gd name="T28" fmla="*/ 71 w 197"/>
                <a:gd name="T29" fmla="*/ 270 h 278"/>
                <a:gd name="T30" fmla="*/ 78 w 197"/>
                <a:gd name="T31" fmla="*/ 273 h 278"/>
                <a:gd name="T32" fmla="*/ 88 w 197"/>
                <a:gd name="T33" fmla="*/ 276 h 278"/>
                <a:gd name="T34" fmla="*/ 100 w 197"/>
                <a:gd name="T35" fmla="*/ 271 h 278"/>
                <a:gd name="T36" fmla="*/ 109 w 197"/>
                <a:gd name="T37" fmla="*/ 266 h 278"/>
                <a:gd name="T38" fmla="*/ 138 w 197"/>
                <a:gd name="T39" fmla="*/ 218 h 278"/>
                <a:gd name="T40" fmla="*/ 139 w 197"/>
                <a:gd name="T41" fmla="*/ 216 h 278"/>
                <a:gd name="T42" fmla="*/ 140 w 197"/>
                <a:gd name="T43" fmla="*/ 214 h 278"/>
                <a:gd name="T44" fmla="*/ 186 w 197"/>
                <a:gd name="T45" fmla="*/ 171 h 278"/>
                <a:gd name="T46" fmla="*/ 190 w 197"/>
                <a:gd name="T47" fmla="*/ 155 h 278"/>
                <a:gd name="T48" fmla="*/ 196 w 197"/>
                <a:gd name="T49" fmla="*/ 135 h 278"/>
                <a:gd name="T50" fmla="*/ 196 w 197"/>
                <a:gd name="T51" fmla="*/ 116 h 278"/>
                <a:gd name="T52" fmla="*/ 133 w 197"/>
                <a:gd name="T53" fmla="*/ 184 h 278"/>
                <a:gd name="T54" fmla="*/ 134 w 197"/>
                <a:gd name="T55" fmla="*/ 182 h 278"/>
                <a:gd name="T56" fmla="*/ 144 w 197"/>
                <a:gd name="T57" fmla="*/ 175 h 278"/>
                <a:gd name="T58" fmla="*/ 135 w 197"/>
                <a:gd name="T59" fmla="*/ 184 h 278"/>
                <a:gd name="T60" fmla="*/ 133 w 197"/>
                <a:gd name="T61" fmla="*/ 184 h 2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197" h="278">
                  <a:moveTo>
                    <a:pt x="196" y="116"/>
                  </a:moveTo>
                  <a:cubicBezTo>
                    <a:pt x="197" y="100"/>
                    <a:pt x="193" y="83"/>
                    <a:pt x="183" y="67"/>
                  </a:cubicBezTo>
                  <a:cubicBezTo>
                    <a:pt x="167" y="39"/>
                    <a:pt x="128" y="0"/>
                    <a:pt x="94" y="20"/>
                  </a:cubicBezTo>
                  <a:cubicBezTo>
                    <a:pt x="62" y="19"/>
                    <a:pt x="32" y="46"/>
                    <a:pt x="20" y="75"/>
                  </a:cubicBezTo>
                  <a:cubicBezTo>
                    <a:pt x="20" y="76"/>
                    <a:pt x="19" y="77"/>
                    <a:pt x="19" y="78"/>
                  </a:cubicBezTo>
                  <a:cubicBezTo>
                    <a:pt x="14" y="87"/>
                    <a:pt x="10" y="98"/>
                    <a:pt x="9" y="108"/>
                  </a:cubicBezTo>
                  <a:cubicBezTo>
                    <a:pt x="0" y="125"/>
                    <a:pt x="5" y="149"/>
                    <a:pt x="15" y="172"/>
                  </a:cubicBezTo>
                  <a:cubicBezTo>
                    <a:pt x="17" y="184"/>
                    <a:pt x="21" y="196"/>
                    <a:pt x="27" y="207"/>
                  </a:cubicBezTo>
                  <a:cubicBezTo>
                    <a:pt x="27" y="218"/>
                    <a:pt x="28" y="229"/>
                    <a:pt x="33" y="238"/>
                  </a:cubicBezTo>
                  <a:cubicBezTo>
                    <a:pt x="32" y="239"/>
                    <a:pt x="32" y="239"/>
                    <a:pt x="32" y="239"/>
                  </a:cubicBezTo>
                  <a:cubicBezTo>
                    <a:pt x="32" y="240"/>
                    <a:pt x="32" y="242"/>
                    <a:pt x="32" y="243"/>
                  </a:cubicBezTo>
                  <a:cubicBezTo>
                    <a:pt x="29" y="247"/>
                    <a:pt x="29" y="253"/>
                    <a:pt x="32" y="257"/>
                  </a:cubicBezTo>
                  <a:cubicBezTo>
                    <a:pt x="33" y="259"/>
                    <a:pt x="34" y="261"/>
                    <a:pt x="35" y="263"/>
                  </a:cubicBezTo>
                  <a:cubicBezTo>
                    <a:pt x="39" y="273"/>
                    <a:pt x="52" y="272"/>
                    <a:pt x="56" y="266"/>
                  </a:cubicBezTo>
                  <a:cubicBezTo>
                    <a:pt x="61" y="267"/>
                    <a:pt x="66" y="268"/>
                    <a:pt x="71" y="270"/>
                  </a:cubicBezTo>
                  <a:cubicBezTo>
                    <a:pt x="72" y="272"/>
                    <a:pt x="75" y="273"/>
                    <a:pt x="78" y="273"/>
                  </a:cubicBezTo>
                  <a:cubicBezTo>
                    <a:pt x="81" y="274"/>
                    <a:pt x="85" y="275"/>
                    <a:pt x="88" y="276"/>
                  </a:cubicBezTo>
                  <a:cubicBezTo>
                    <a:pt x="93" y="278"/>
                    <a:pt x="98" y="275"/>
                    <a:pt x="100" y="271"/>
                  </a:cubicBezTo>
                  <a:cubicBezTo>
                    <a:pt x="103" y="271"/>
                    <a:pt x="106" y="269"/>
                    <a:pt x="109" y="266"/>
                  </a:cubicBezTo>
                  <a:cubicBezTo>
                    <a:pt x="119" y="250"/>
                    <a:pt x="130" y="235"/>
                    <a:pt x="138" y="218"/>
                  </a:cubicBezTo>
                  <a:cubicBezTo>
                    <a:pt x="138" y="217"/>
                    <a:pt x="139" y="216"/>
                    <a:pt x="139" y="216"/>
                  </a:cubicBezTo>
                  <a:cubicBezTo>
                    <a:pt x="139" y="215"/>
                    <a:pt x="140" y="215"/>
                    <a:pt x="140" y="214"/>
                  </a:cubicBezTo>
                  <a:cubicBezTo>
                    <a:pt x="160" y="208"/>
                    <a:pt x="177" y="194"/>
                    <a:pt x="186" y="171"/>
                  </a:cubicBezTo>
                  <a:cubicBezTo>
                    <a:pt x="188" y="166"/>
                    <a:pt x="189" y="161"/>
                    <a:pt x="190" y="155"/>
                  </a:cubicBezTo>
                  <a:cubicBezTo>
                    <a:pt x="193" y="149"/>
                    <a:pt x="195" y="142"/>
                    <a:pt x="196" y="135"/>
                  </a:cubicBezTo>
                  <a:cubicBezTo>
                    <a:pt x="196" y="129"/>
                    <a:pt x="196" y="122"/>
                    <a:pt x="196" y="116"/>
                  </a:cubicBezTo>
                  <a:close/>
                  <a:moveTo>
                    <a:pt x="133" y="184"/>
                  </a:moveTo>
                  <a:cubicBezTo>
                    <a:pt x="133" y="183"/>
                    <a:pt x="133" y="183"/>
                    <a:pt x="134" y="182"/>
                  </a:cubicBezTo>
                  <a:cubicBezTo>
                    <a:pt x="137" y="180"/>
                    <a:pt x="140" y="177"/>
                    <a:pt x="144" y="175"/>
                  </a:cubicBezTo>
                  <a:cubicBezTo>
                    <a:pt x="141" y="178"/>
                    <a:pt x="138" y="181"/>
                    <a:pt x="135" y="184"/>
                  </a:cubicBezTo>
                  <a:cubicBezTo>
                    <a:pt x="134" y="184"/>
                    <a:pt x="133" y="184"/>
                    <a:pt x="133" y="184"/>
                  </a:cubicBezTo>
                  <a:close/>
                </a:path>
              </a:pathLst>
            </a:custGeom>
            <a:solidFill>
              <a:srgbClr val="F9E78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ea typeface="汉仪黑荔枝体简" panose="00020600040101010101" pitchFamily="18" charset="-122"/>
              </a:endParaRPr>
            </a:p>
          </p:txBody>
        </p:sp>
        <p:sp>
          <p:nvSpPr>
            <p:cNvPr id="34" name="Freeform 52"/>
            <p:cNvSpPr>
              <a:spLocks noEditPoints="1"/>
            </p:cNvSpPr>
            <p:nvPr/>
          </p:nvSpPr>
          <p:spPr bwMode="auto">
            <a:xfrm>
              <a:off x="13675" y="1836"/>
              <a:ext cx="1976" cy="2615"/>
            </a:xfrm>
            <a:custGeom>
              <a:avLst/>
              <a:gdLst>
                <a:gd name="T0" fmla="*/ 215 w 216"/>
                <a:gd name="T1" fmla="*/ 114 h 285"/>
                <a:gd name="T2" fmla="*/ 18 w 216"/>
                <a:gd name="T3" fmla="*/ 82 h 285"/>
                <a:gd name="T4" fmla="*/ 37 w 216"/>
                <a:gd name="T5" fmla="*/ 178 h 285"/>
                <a:gd name="T6" fmla="*/ 22 w 216"/>
                <a:gd name="T7" fmla="*/ 207 h 285"/>
                <a:gd name="T8" fmla="*/ 19 w 216"/>
                <a:gd name="T9" fmla="*/ 230 h 285"/>
                <a:gd name="T10" fmla="*/ 1 w 216"/>
                <a:gd name="T11" fmla="*/ 241 h 285"/>
                <a:gd name="T12" fmla="*/ 59 w 216"/>
                <a:gd name="T13" fmla="*/ 278 h 285"/>
                <a:gd name="T14" fmla="*/ 134 w 216"/>
                <a:gd name="T15" fmla="*/ 268 h 285"/>
                <a:gd name="T16" fmla="*/ 130 w 216"/>
                <a:gd name="T17" fmla="*/ 260 h 285"/>
                <a:gd name="T18" fmla="*/ 140 w 216"/>
                <a:gd name="T19" fmla="*/ 253 h 285"/>
                <a:gd name="T20" fmla="*/ 135 w 216"/>
                <a:gd name="T21" fmla="*/ 236 h 285"/>
                <a:gd name="T22" fmla="*/ 183 w 216"/>
                <a:gd name="T23" fmla="*/ 190 h 285"/>
                <a:gd name="T24" fmla="*/ 21 w 216"/>
                <a:gd name="T25" fmla="*/ 252 h 285"/>
                <a:gd name="T26" fmla="*/ 25 w 216"/>
                <a:gd name="T27" fmla="*/ 236 h 285"/>
                <a:gd name="T28" fmla="*/ 25 w 216"/>
                <a:gd name="T29" fmla="*/ 243 h 285"/>
                <a:gd name="T30" fmla="*/ 30 w 216"/>
                <a:gd name="T31" fmla="*/ 245 h 285"/>
                <a:gd name="T32" fmla="*/ 35 w 216"/>
                <a:gd name="T33" fmla="*/ 243 h 285"/>
                <a:gd name="T34" fmla="*/ 38 w 216"/>
                <a:gd name="T35" fmla="*/ 245 h 285"/>
                <a:gd name="T36" fmla="*/ 39 w 216"/>
                <a:gd name="T37" fmla="*/ 262 h 285"/>
                <a:gd name="T38" fmla="*/ 45 w 216"/>
                <a:gd name="T39" fmla="*/ 264 h 285"/>
                <a:gd name="T40" fmla="*/ 47 w 216"/>
                <a:gd name="T41" fmla="*/ 250 h 285"/>
                <a:gd name="T42" fmla="*/ 59 w 216"/>
                <a:gd name="T43" fmla="*/ 266 h 285"/>
                <a:gd name="T44" fmla="*/ 45 w 216"/>
                <a:gd name="T45" fmla="*/ 264 h 285"/>
                <a:gd name="T46" fmla="*/ 86 w 216"/>
                <a:gd name="T47" fmla="*/ 154 h 285"/>
                <a:gd name="T48" fmla="*/ 83 w 216"/>
                <a:gd name="T49" fmla="*/ 222 h 285"/>
                <a:gd name="T50" fmla="*/ 63 w 216"/>
                <a:gd name="T51" fmla="*/ 270 h 285"/>
                <a:gd name="T52" fmla="*/ 65 w 216"/>
                <a:gd name="T53" fmla="*/ 257 h 285"/>
                <a:gd name="T54" fmla="*/ 78 w 216"/>
                <a:gd name="T55" fmla="*/ 264 h 285"/>
                <a:gd name="T56" fmla="*/ 63 w 216"/>
                <a:gd name="T57" fmla="*/ 270 h 285"/>
                <a:gd name="T58" fmla="*/ 84 w 216"/>
                <a:gd name="T59" fmla="*/ 261 h 285"/>
                <a:gd name="T60" fmla="*/ 95 w 216"/>
                <a:gd name="T61" fmla="*/ 262 h 285"/>
                <a:gd name="T62" fmla="*/ 94 w 216"/>
                <a:gd name="T63" fmla="*/ 274 h 285"/>
                <a:gd name="T64" fmla="*/ 100 w 216"/>
                <a:gd name="T65" fmla="*/ 274 h 285"/>
                <a:gd name="T66" fmla="*/ 100 w 216"/>
                <a:gd name="T67" fmla="*/ 262 h 285"/>
                <a:gd name="T68" fmla="*/ 107 w 216"/>
                <a:gd name="T69" fmla="*/ 262 h 285"/>
                <a:gd name="T70" fmla="*/ 111 w 216"/>
                <a:gd name="T71" fmla="*/ 262 h 285"/>
                <a:gd name="T72" fmla="*/ 100 w 216"/>
                <a:gd name="T73" fmla="*/ 274 h 285"/>
                <a:gd name="T74" fmla="*/ 117 w 216"/>
                <a:gd name="T75" fmla="*/ 272 h 285"/>
                <a:gd name="T76" fmla="*/ 117 w 216"/>
                <a:gd name="T77" fmla="*/ 262 h 285"/>
                <a:gd name="T78" fmla="*/ 123 w 216"/>
                <a:gd name="T79" fmla="*/ 269 h 285"/>
                <a:gd name="T80" fmla="*/ 117 w 216"/>
                <a:gd name="T81" fmla="*/ 231 h 285"/>
                <a:gd name="T82" fmla="*/ 105 w 216"/>
                <a:gd name="T83" fmla="*/ 158 h 285"/>
                <a:gd name="T84" fmla="*/ 137 w 216"/>
                <a:gd name="T85" fmla="*/ 108 h 285"/>
                <a:gd name="T86" fmla="*/ 98 w 216"/>
                <a:gd name="T87" fmla="*/ 148 h 285"/>
                <a:gd name="T88" fmla="*/ 78 w 216"/>
                <a:gd name="T89" fmla="*/ 91 h 285"/>
                <a:gd name="T90" fmla="*/ 80 w 216"/>
                <a:gd name="T91" fmla="*/ 150 h 285"/>
                <a:gd name="T92" fmla="*/ 51 w 216"/>
                <a:gd name="T93" fmla="*/ 214 h 285"/>
                <a:gd name="T94" fmla="*/ 28 w 216"/>
                <a:gd name="T95" fmla="*/ 110 h 285"/>
                <a:gd name="T96" fmla="*/ 195 w 216"/>
                <a:gd name="T97" fmla="*/ 142 h 285"/>
                <a:gd name="T98" fmla="*/ 109 w 216"/>
                <a:gd name="T99" fmla="*/ 148 h 285"/>
                <a:gd name="T100" fmla="*/ 133 w 216"/>
                <a:gd name="T101" fmla="*/ 125 h 285"/>
                <a:gd name="T102" fmla="*/ 109 w 216"/>
                <a:gd name="T103" fmla="*/ 148 h 285"/>
                <a:gd name="T104" fmla="*/ 73 w 216"/>
                <a:gd name="T105" fmla="*/ 124 h 285"/>
                <a:gd name="T106" fmla="*/ 82 w 216"/>
                <a:gd name="T107" fmla="*/ 138 h 2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216" h="285">
                  <a:moveTo>
                    <a:pt x="183" y="190"/>
                  </a:moveTo>
                  <a:cubicBezTo>
                    <a:pt x="206" y="172"/>
                    <a:pt x="214" y="143"/>
                    <a:pt x="215" y="114"/>
                  </a:cubicBezTo>
                  <a:cubicBezTo>
                    <a:pt x="216" y="53"/>
                    <a:pt x="176" y="0"/>
                    <a:pt x="113" y="1"/>
                  </a:cubicBezTo>
                  <a:cubicBezTo>
                    <a:pt x="66" y="2"/>
                    <a:pt x="31" y="39"/>
                    <a:pt x="18" y="82"/>
                  </a:cubicBezTo>
                  <a:cubicBezTo>
                    <a:pt x="12" y="103"/>
                    <a:pt x="13" y="127"/>
                    <a:pt x="20" y="148"/>
                  </a:cubicBezTo>
                  <a:cubicBezTo>
                    <a:pt x="24" y="159"/>
                    <a:pt x="30" y="169"/>
                    <a:pt x="37" y="178"/>
                  </a:cubicBezTo>
                  <a:cubicBezTo>
                    <a:pt x="45" y="187"/>
                    <a:pt x="45" y="200"/>
                    <a:pt x="43" y="212"/>
                  </a:cubicBezTo>
                  <a:cubicBezTo>
                    <a:pt x="36" y="211"/>
                    <a:pt x="29" y="209"/>
                    <a:pt x="22" y="207"/>
                  </a:cubicBezTo>
                  <a:cubicBezTo>
                    <a:pt x="15" y="206"/>
                    <a:pt x="7" y="213"/>
                    <a:pt x="11" y="220"/>
                  </a:cubicBezTo>
                  <a:cubicBezTo>
                    <a:pt x="14" y="224"/>
                    <a:pt x="16" y="227"/>
                    <a:pt x="19" y="230"/>
                  </a:cubicBezTo>
                  <a:cubicBezTo>
                    <a:pt x="14" y="231"/>
                    <a:pt x="8" y="233"/>
                    <a:pt x="2" y="236"/>
                  </a:cubicBezTo>
                  <a:cubicBezTo>
                    <a:pt x="0" y="237"/>
                    <a:pt x="0" y="239"/>
                    <a:pt x="1" y="241"/>
                  </a:cubicBezTo>
                  <a:cubicBezTo>
                    <a:pt x="13" y="258"/>
                    <a:pt x="34" y="271"/>
                    <a:pt x="58" y="277"/>
                  </a:cubicBezTo>
                  <a:cubicBezTo>
                    <a:pt x="59" y="278"/>
                    <a:pt x="59" y="278"/>
                    <a:pt x="59" y="278"/>
                  </a:cubicBezTo>
                  <a:cubicBezTo>
                    <a:pt x="84" y="285"/>
                    <a:pt x="113" y="284"/>
                    <a:pt x="132" y="273"/>
                  </a:cubicBezTo>
                  <a:cubicBezTo>
                    <a:pt x="134" y="272"/>
                    <a:pt x="135" y="269"/>
                    <a:pt x="134" y="268"/>
                  </a:cubicBezTo>
                  <a:cubicBezTo>
                    <a:pt x="132" y="265"/>
                    <a:pt x="130" y="263"/>
                    <a:pt x="128" y="261"/>
                  </a:cubicBezTo>
                  <a:cubicBezTo>
                    <a:pt x="129" y="260"/>
                    <a:pt x="130" y="260"/>
                    <a:pt x="130" y="260"/>
                  </a:cubicBezTo>
                  <a:cubicBezTo>
                    <a:pt x="134" y="260"/>
                    <a:pt x="136" y="258"/>
                    <a:pt x="137" y="255"/>
                  </a:cubicBezTo>
                  <a:cubicBezTo>
                    <a:pt x="138" y="255"/>
                    <a:pt x="139" y="254"/>
                    <a:pt x="140" y="253"/>
                  </a:cubicBezTo>
                  <a:cubicBezTo>
                    <a:pt x="146" y="250"/>
                    <a:pt x="146" y="240"/>
                    <a:pt x="138" y="237"/>
                  </a:cubicBezTo>
                  <a:cubicBezTo>
                    <a:pt x="137" y="237"/>
                    <a:pt x="136" y="237"/>
                    <a:pt x="135" y="236"/>
                  </a:cubicBezTo>
                  <a:cubicBezTo>
                    <a:pt x="138" y="228"/>
                    <a:pt x="141" y="221"/>
                    <a:pt x="149" y="215"/>
                  </a:cubicBezTo>
                  <a:cubicBezTo>
                    <a:pt x="160" y="206"/>
                    <a:pt x="172" y="199"/>
                    <a:pt x="183" y="190"/>
                  </a:cubicBezTo>
                  <a:close/>
                  <a:moveTo>
                    <a:pt x="25" y="243"/>
                  </a:moveTo>
                  <a:cubicBezTo>
                    <a:pt x="23" y="245"/>
                    <a:pt x="22" y="249"/>
                    <a:pt x="21" y="252"/>
                  </a:cubicBezTo>
                  <a:cubicBezTo>
                    <a:pt x="16" y="248"/>
                    <a:pt x="12" y="244"/>
                    <a:pt x="8" y="240"/>
                  </a:cubicBezTo>
                  <a:cubicBezTo>
                    <a:pt x="6" y="238"/>
                    <a:pt x="16" y="237"/>
                    <a:pt x="25" y="236"/>
                  </a:cubicBezTo>
                  <a:cubicBezTo>
                    <a:pt x="26" y="236"/>
                    <a:pt x="27" y="237"/>
                    <a:pt x="28" y="238"/>
                  </a:cubicBezTo>
                  <a:cubicBezTo>
                    <a:pt x="27" y="239"/>
                    <a:pt x="26" y="241"/>
                    <a:pt x="25" y="243"/>
                  </a:cubicBezTo>
                  <a:close/>
                  <a:moveTo>
                    <a:pt x="26" y="255"/>
                  </a:moveTo>
                  <a:cubicBezTo>
                    <a:pt x="28" y="252"/>
                    <a:pt x="29" y="248"/>
                    <a:pt x="30" y="245"/>
                  </a:cubicBezTo>
                  <a:cubicBezTo>
                    <a:pt x="30" y="244"/>
                    <a:pt x="30" y="243"/>
                    <a:pt x="31" y="242"/>
                  </a:cubicBezTo>
                  <a:cubicBezTo>
                    <a:pt x="32" y="242"/>
                    <a:pt x="34" y="243"/>
                    <a:pt x="35" y="243"/>
                  </a:cubicBezTo>
                  <a:cubicBezTo>
                    <a:pt x="36" y="244"/>
                    <a:pt x="36" y="244"/>
                    <a:pt x="37" y="245"/>
                  </a:cubicBezTo>
                  <a:cubicBezTo>
                    <a:pt x="37" y="245"/>
                    <a:pt x="38" y="245"/>
                    <a:pt x="38" y="245"/>
                  </a:cubicBezTo>
                  <a:cubicBezTo>
                    <a:pt x="40" y="246"/>
                    <a:pt x="41" y="247"/>
                    <a:pt x="43" y="248"/>
                  </a:cubicBezTo>
                  <a:cubicBezTo>
                    <a:pt x="41" y="252"/>
                    <a:pt x="39" y="257"/>
                    <a:pt x="39" y="262"/>
                  </a:cubicBezTo>
                  <a:cubicBezTo>
                    <a:pt x="35" y="260"/>
                    <a:pt x="30" y="258"/>
                    <a:pt x="26" y="255"/>
                  </a:cubicBezTo>
                  <a:close/>
                  <a:moveTo>
                    <a:pt x="45" y="264"/>
                  </a:moveTo>
                  <a:cubicBezTo>
                    <a:pt x="46" y="262"/>
                    <a:pt x="46" y="259"/>
                    <a:pt x="46" y="257"/>
                  </a:cubicBezTo>
                  <a:cubicBezTo>
                    <a:pt x="46" y="255"/>
                    <a:pt x="47" y="252"/>
                    <a:pt x="47" y="250"/>
                  </a:cubicBezTo>
                  <a:cubicBezTo>
                    <a:pt x="52" y="252"/>
                    <a:pt x="57" y="254"/>
                    <a:pt x="61" y="256"/>
                  </a:cubicBezTo>
                  <a:cubicBezTo>
                    <a:pt x="61" y="259"/>
                    <a:pt x="60" y="262"/>
                    <a:pt x="59" y="266"/>
                  </a:cubicBezTo>
                  <a:cubicBezTo>
                    <a:pt x="59" y="267"/>
                    <a:pt x="58" y="268"/>
                    <a:pt x="58" y="269"/>
                  </a:cubicBezTo>
                  <a:cubicBezTo>
                    <a:pt x="54" y="268"/>
                    <a:pt x="49" y="266"/>
                    <a:pt x="45" y="264"/>
                  </a:cubicBezTo>
                  <a:close/>
                  <a:moveTo>
                    <a:pt x="68" y="218"/>
                  </a:moveTo>
                  <a:cubicBezTo>
                    <a:pt x="77" y="198"/>
                    <a:pt x="83" y="174"/>
                    <a:pt x="86" y="154"/>
                  </a:cubicBezTo>
                  <a:cubicBezTo>
                    <a:pt x="89" y="155"/>
                    <a:pt x="92" y="156"/>
                    <a:pt x="95" y="157"/>
                  </a:cubicBezTo>
                  <a:cubicBezTo>
                    <a:pt x="88" y="178"/>
                    <a:pt x="85" y="200"/>
                    <a:pt x="83" y="222"/>
                  </a:cubicBezTo>
                  <a:cubicBezTo>
                    <a:pt x="78" y="221"/>
                    <a:pt x="73" y="220"/>
                    <a:pt x="68" y="218"/>
                  </a:cubicBezTo>
                  <a:close/>
                  <a:moveTo>
                    <a:pt x="63" y="270"/>
                  </a:moveTo>
                  <a:cubicBezTo>
                    <a:pt x="63" y="269"/>
                    <a:pt x="63" y="268"/>
                    <a:pt x="64" y="267"/>
                  </a:cubicBezTo>
                  <a:cubicBezTo>
                    <a:pt x="64" y="264"/>
                    <a:pt x="65" y="260"/>
                    <a:pt x="65" y="257"/>
                  </a:cubicBezTo>
                  <a:cubicBezTo>
                    <a:pt x="69" y="258"/>
                    <a:pt x="74" y="259"/>
                    <a:pt x="79" y="260"/>
                  </a:cubicBezTo>
                  <a:cubicBezTo>
                    <a:pt x="78" y="261"/>
                    <a:pt x="78" y="263"/>
                    <a:pt x="78" y="264"/>
                  </a:cubicBezTo>
                  <a:cubicBezTo>
                    <a:pt x="77" y="267"/>
                    <a:pt x="76" y="270"/>
                    <a:pt x="76" y="273"/>
                  </a:cubicBezTo>
                  <a:cubicBezTo>
                    <a:pt x="71" y="272"/>
                    <a:pt x="67" y="271"/>
                    <a:pt x="63" y="270"/>
                  </a:cubicBezTo>
                  <a:close/>
                  <a:moveTo>
                    <a:pt x="82" y="274"/>
                  </a:moveTo>
                  <a:cubicBezTo>
                    <a:pt x="83" y="270"/>
                    <a:pt x="83" y="265"/>
                    <a:pt x="84" y="261"/>
                  </a:cubicBezTo>
                  <a:cubicBezTo>
                    <a:pt x="87" y="261"/>
                    <a:pt x="90" y="262"/>
                    <a:pt x="93" y="262"/>
                  </a:cubicBezTo>
                  <a:cubicBezTo>
                    <a:pt x="94" y="262"/>
                    <a:pt x="94" y="262"/>
                    <a:pt x="95" y="262"/>
                  </a:cubicBezTo>
                  <a:cubicBezTo>
                    <a:pt x="95" y="263"/>
                    <a:pt x="95" y="264"/>
                    <a:pt x="95" y="265"/>
                  </a:cubicBezTo>
                  <a:cubicBezTo>
                    <a:pt x="94" y="268"/>
                    <a:pt x="94" y="271"/>
                    <a:pt x="94" y="274"/>
                  </a:cubicBezTo>
                  <a:cubicBezTo>
                    <a:pt x="90" y="274"/>
                    <a:pt x="86" y="274"/>
                    <a:pt x="82" y="274"/>
                  </a:cubicBezTo>
                  <a:close/>
                  <a:moveTo>
                    <a:pt x="100" y="274"/>
                  </a:moveTo>
                  <a:cubicBezTo>
                    <a:pt x="100" y="272"/>
                    <a:pt x="100" y="271"/>
                    <a:pt x="100" y="269"/>
                  </a:cubicBezTo>
                  <a:cubicBezTo>
                    <a:pt x="100" y="267"/>
                    <a:pt x="100" y="265"/>
                    <a:pt x="100" y="262"/>
                  </a:cubicBezTo>
                  <a:cubicBezTo>
                    <a:pt x="102" y="262"/>
                    <a:pt x="104" y="262"/>
                    <a:pt x="106" y="262"/>
                  </a:cubicBezTo>
                  <a:cubicBezTo>
                    <a:pt x="107" y="262"/>
                    <a:pt x="107" y="262"/>
                    <a:pt x="107" y="262"/>
                  </a:cubicBezTo>
                  <a:cubicBezTo>
                    <a:pt x="108" y="262"/>
                    <a:pt x="109" y="262"/>
                    <a:pt x="110" y="262"/>
                  </a:cubicBezTo>
                  <a:cubicBezTo>
                    <a:pt x="110" y="262"/>
                    <a:pt x="111" y="262"/>
                    <a:pt x="111" y="262"/>
                  </a:cubicBezTo>
                  <a:cubicBezTo>
                    <a:pt x="111" y="266"/>
                    <a:pt x="111" y="269"/>
                    <a:pt x="111" y="273"/>
                  </a:cubicBezTo>
                  <a:cubicBezTo>
                    <a:pt x="108" y="273"/>
                    <a:pt x="104" y="274"/>
                    <a:pt x="100" y="274"/>
                  </a:cubicBezTo>
                  <a:close/>
                  <a:moveTo>
                    <a:pt x="123" y="269"/>
                  </a:moveTo>
                  <a:cubicBezTo>
                    <a:pt x="121" y="270"/>
                    <a:pt x="119" y="271"/>
                    <a:pt x="117" y="272"/>
                  </a:cubicBezTo>
                  <a:cubicBezTo>
                    <a:pt x="117" y="270"/>
                    <a:pt x="117" y="268"/>
                    <a:pt x="117" y="266"/>
                  </a:cubicBezTo>
                  <a:cubicBezTo>
                    <a:pt x="117" y="265"/>
                    <a:pt x="117" y="263"/>
                    <a:pt x="117" y="262"/>
                  </a:cubicBezTo>
                  <a:cubicBezTo>
                    <a:pt x="118" y="262"/>
                    <a:pt x="118" y="262"/>
                    <a:pt x="119" y="262"/>
                  </a:cubicBezTo>
                  <a:cubicBezTo>
                    <a:pt x="124" y="264"/>
                    <a:pt x="127" y="267"/>
                    <a:pt x="123" y="269"/>
                  </a:cubicBezTo>
                  <a:close/>
                  <a:moveTo>
                    <a:pt x="144" y="196"/>
                  </a:moveTo>
                  <a:cubicBezTo>
                    <a:pt x="131" y="205"/>
                    <a:pt x="121" y="217"/>
                    <a:pt x="117" y="231"/>
                  </a:cubicBezTo>
                  <a:cubicBezTo>
                    <a:pt x="109" y="229"/>
                    <a:pt x="101" y="227"/>
                    <a:pt x="93" y="225"/>
                  </a:cubicBezTo>
                  <a:cubicBezTo>
                    <a:pt x="95" y="202"/>
                    <a:pt x="98" y="179"/>
                    <a:pt x="105" y="158"/>
                  </a:cubicBezTo>
                  <a:cubicBezTo>
                    <a:pt x="120" y="159"/>
                    <a:pt x="132" y="147"/>
                    <a:pt x="139" y="135"/>
                  </a:cubicBezTo>
                  <a:cubicBezTo>
                    <a:pt x="143" y="127"/>
                    <a:pt x="148" y="112"/>
                    <a:pt x="137" y="108"/>
                  </a:cubicBezTo>
                  <a:cubicBezTo>
                    <a:pt x="119" y="102"/>
                    <a:pt x="103" y="136"/>
                    <a:pt x="98" y="147"/>
                  </a:cubicBezTo>
                  <a:cubicBezTo>
                    <a:pt x="98" y="148"/>
                    <a:pt x="98" y="148"/>
                    <a:pt x="98" y="148"/>
                  </a:cubicBezTo>
                  <a:cubicBezTo>
                    <a:pt x="95" y="147"/>
                    <a:pt x="91" y="145"/>
                    <a:pt x="88" y="143"/>
                  </a:cubicBezTo>
                  <a:cubicBezTo>
                    <a:pt x="91" y="126"/>
                    <a:pt x="93" y="93"/>
                    <a:pt x="78" y="91"/>
                  </a:cubicBezTo>
                  <a:cubicBezTo>
                    <a:pt x="64" y="89"/>
                    <a:pt x="60" y="111"/>
                    <a:pt x="62" y="120"/>
                  </a:cubicBezTo>
                  <a:cubicBezTo>
                    <a:pt x="64" y="133"/>
                    <a:pt x="71" y="143"/>
                    <a:pt x="80" y="150"/>
                  </a:cubicBezTo>
                  <a:cubicBezTo>
                    <a:pt x="76" y="173"/>
                    <a:pt x="67" y="195"/>
                    <a:pt x="59" y="216"/>
                  </a:cubicBezTo>
                  <a:cubicBezTo>
                    <a:pt x="56" y="216"/>
                    <a:pt x="54" y="215"/>
                    <a:pt x="51" y="214"/>
                  </a:cubicBezTo>
                  <a:cubicBezTo>
                    <a:pt x="55" y="199"/>
                    <a:pt x="57" y="182"/>
                    <a:pt x="49" y="173"/>
                  </a:cubicBezTo>
                  <a:cubicBezTo>
                    <a:pt x="35" y="155"/>
                    <a:pt x="28" y="133"/>
                    <a:pt x="28" y="110"/>
                  </a:cubicBezTo>
                  <a:cubicBezTo>
                    <a:pt x="29" y="65"/>
                    <a:pt x="62" y="24"/>
                    <a:pt x="106" y="17"/>
                  </a:cubicBezTo>
                  <a:cubicBezTo>
                    <a:pt x="177" y="6"/>
                    <a:pt x="210" y="84"/>
                    <a:pt x="195" y="142"/>
                  </a:cubicBezTo>
                  <a:cubicBezTo>
                    <a:pt x="188" y="169"/>
                    <a:pt x="165" y="182"/>
                    <a:pt x="144" y="196"/>
                  </a:cubicBezTo>
                  <a:close/>
                  <a:moveTo>
                    <a:pt x="109" y="148"/>
                  </a:moveTo>
                  <a:cubicBezTo>
                    <a:pt x="111" y="143"/>
                    <a:pt x="113" y="138"/>
                    <a:pt x="116" y="133"/>
                  </a:cubicBezTo>
                  <a:cubicBezTo>
                    <a:pt x="119" y="129"/>
                    <a:pt x="139" y="107"/>
                    <a:pt x="133" y="125"/>
                  </a:cubicBezTo>
                  <a:cubicBezTo>
                    <a:pt x="130" y="136"/>
                    <a:pt x="121" y="145"/>
                    <a:pt x="111" y="148"/>
                  </a:cubicBezTo>
                  <a:cubicBezTo>
                    <a:pt x="110" y="148"/>
                    <a:pt x="109" y="148"/>
                    <a:pt x="109" y="148"/>
                  </a:cubicBezTo>
                  <a:close/>
                  <a:moveTo>
                    <a:pt x="82" y="138"/>
                  </a:moveTo>
                  <a:cubicBezTo>
                    <a:pt x="78" y="134"/>
                    <a:pt x="75" y="129"/>
                    <a:pt x="73" y="124"/>
                  </a:cubicBezTo>
                  <a:cubicBezTo>
                    <a:pt x="70" y="115"/>
                    <a:pt x="77" y="90"/>
                    <a:pt x="81" y="110"/>
                  </a:cubicBezTo>
                  <a:cubicBezTo>
                    <a:pt x="82" y="120"/>
                    <a:pt x="82" y="129"/>
                    <a:pt x="82" y="138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ea typeface="汉仪黑荔枝体简" panose="00020600040101010101" pitchFamily="18" charset="-122"/>
              </a:endParaRPr>
            </a:p>
          </p:txBody>
        </p:sp>
        <p:sp>
          <p:nvSpPr>
            <p:cNvPr id="35" name="Freeform 53"/>
            <p:cNvSpPr/>
            <p:nvPr/>
          </p:nvSpPr>
          <p:spPr bwMode="auto">
            <a:xfrm>
              <a:off x="14810" y="1111"/>
              <a:ext cx="256" cy="515"/>
            </a:xfrm>
            <a:custGeom>
              <a:avLst/>
              <a:gdLst>
                <a:gd name="T0" fmla="*/ 19 w 28"/>
                <a:gd name="T1" fmla="*/ 5 h 56"/>
                <a:gd name="T2" fmla="*/ 7 w 28"/>
                <a:gd name="T3" fmla="*/ 5 h 56"/>
                <a:gd name="T4" fmla="*/ 2 w 28"/>
                <a:gd name="T5" fmla="*/ 19 h 56"/>
                <a:gd name="T6" fmla="*/ 8 w 28"/>
                <a:gd name="T7" fmla="*/ 51 h 56"/>
                <a:gd name="T8" fmla="*/ 19 w 28"/>
                <a:gd name="T9" fmla="*/ 51 h 56"/>
                <a:gd name="T10" fmla="*/ 19 w 28"/>
                <a:gd name="T11" fmla="*/ 51 h 56"/>
                <a:gd name="T12" fmla="*/ 22 w 28"/>
                <a:gd name="T13" fmla="*/ 49 h 56"/>
                <a:gd name="T14" fmla="*/ 22 w 28"/>
                <a:gd name="T15" fmla="*/ 45 h 56"/>
                <a:gd name="T16" fmla="*/ 19 w 28"/>
                <a:gd name="T17" fmla="*/ 5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8" h="56">
                  <a:moveTo>
                    <a:pt x="19" y="5"/>
                  </a:moveTo>
                  <a:cubicBezTo>
                    <a:pt x="16" y="0"/>
                    <a:pt x="10" y="0"/>
                    <a:pt x="7" y="5"/>
                  </a:cubicBezTo>
                  <a:cubicBezTo>
                    <a:pt x="5" y="9"/>
                    <a:pt x="3" y="14"/>
                    <a:pt x="2" y="19"/>
                  </a:cubicBezTo>
                  <a:cubicBezTo>
                    <a:pt x="0" y="30"/>
                    <a:pt x="2" y="41"/>
                    <a:pt x="8" y="51"/>
                  </a:cubicBezTo>
                  <a:cubicBezTo>
                    <a:pt x="10" y="56"/>
                    <a:pt x="17" y="56"/>
                    <a:pt x="19" y="51"/>
                  </a:cubicBezTo>
                  <a:cubicBezTo>
                    <a:pt x="19" y="51"/>
                    <a:pt x="19" y="51"/>
                    <a:pt x="19" y="51"/>
                  </a:cubicBezTo>
                  <a:cubicBezTo>
                    <a:pt x="20" y="51"/>
                    <a:pt x="21" y="50"/>
                    <a:pt x="22" y="49"/>
                  </a:cubicBezTo>
                  <a:cubicBezTo>
                    <a:pt x="22" y="47"/>
                    <a:pt x="22" y="46"/>
                    <a:pt x="22" y="45"/>
                  </a:cubicBezTo>
                  <a:cubicBezTo>
                    <a:pt x="28" y="32"/>
                    <a:pt x="28" y="17"/>
                    <a:pt x="19" y="5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ea typeface="汉仪黑荔枝体简" panose="00020600040101010101" pitchFamily="18" charset="-122"/>
              </a:endParaRPr>
            </a:p>
          </p:txBody>
        </p:sp>
        <p:sp>
          <p:nvSpPr>
            <p:cNvPr id="36" name="Freeform 54"/>
            <p:cNvSpPr/>
            <p:nvPr/>
          </p:nvSpPr>
          <p:spPr bwMode="auto">
            <a:xfrm>
              <a:off x="15178" y="1193"/>
              <a:ext cx="310" cy="515"/>
            </a:xfrm>
            <a:custGeom>
              <a:avLst/>
              <a:gdLst>
                <a:gd name="T0" fmla="*/ 33 w 34"/>
                <a:gd name="T1" fmla="*/ 6 h 56"/>
                <a:gd name="T2" fmla="*/ 22 w 34"/>
                <a:gd name="T3" fmla="*/ 3 h 56"/>
                <a:gd name="T4" fmla="*/ 14 w 34"/>
                <a:gd name="T5" fmla="*/ 12 h 56"/>
                <a:gd name="T6" fmla="*/ 11 w 34"/>
                <a:gd name="T7" fmla="*/ 15 h 56"/>
                <a:gd name="T8" fmla="*/ 9 w 34"/>
                <a:gd name="T9" fmla="*/ 20 h 56"/>
                <a:gd name="T10" fmla="*/ 1 w 34"/>
                <a:gd name="T11" fmla="*/ 45 h 56"/>
                <a:gd name="T12" fmla="*/ 13 w 34"/>
                <a:gd name="T13" fmla="*/ 52 h 56"/>
                <a:gd name="T14" fmla="*/ 34 w 34"/>
                <a:gd name="T15" fmla="*/ 10 h 56"/>
                <a:gd name="T16" fmla="*/ 33 w 34"/>
                <a:gd name="T17" fmla="*/ 6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" h="56">
                  <a:moveTo>
                    <a:pt x="33" y="6"/>
                  </a:moveTo>
                  <a:cubicBezTo>
                    <a:pt x="33" y="1"/>
                    <a:pt x="26" y="0"/>
                    <a:pt x="22" y="3"/>
                  </a:cubicBezTo>
                  <a:cubicBezTo>
                    <a:pt x="19" y="5"/>
                    <a:pt x="16" y="9"/>
                    <a:pt x="14" y="12"/>
                  </a:cubicBezTo>
                  <a:cubicBezTo>
                    <a:pt x="13" y="13"/>
                    <a:pt x="12" y="14"/>
                    <a:pt x="11" y="15"/>
                  </a:cubicBezTo>
                  <a:cubicBezTo>
                    <a:pt x="10" y="17"/>
                    <a:pt x="9" y="18"/>
                    <a:pt x="9" y="20"/>
                  </a:cubicBezTo>
                  <a:cubicBezTo>
                    <a:pt x="5" y="28"/>
                    <a:pt x="3" y="37"/>
                    <a:pt x="1" y="45"/>
                  </a:cubicBezTo>
                  <a:cubicBezTo>
                    <a:pt x="0" y="52"/>
                    <a:pt x="7" y="56"/>
                    <a:pt x="13" y="52"/>
                  </a:cubicBezTo>
                  <a:cubicBezTo>
                    <a:pt x="26" y="42"/>
                    <a:pt x="33" y="26"/>
                    <a:pt x="34" y="10"/>
                  </a:cubicBezTo>
                  <a:cubicBezTo>
                    <a:pt x="34" y="8"/>
                    <a:pt x="34" y="7"/>
                    <a:pt x="33" y="6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ea typeface="汉仪黑荔枝体简" panose="00020600040101010101" pitchFamily="18" charset="-122"/>
              </a:endParaRPr>
            </a:p>
          </p:txBody>
        </p:sp>
        <p:sp>
          <p:nvSpPr>
            <p:cNvPr id="37" name="Freeform 55"/>
            <p:cNvSpPr/>
            <p:nvPr/>
          </p:nvSpPr>
          <p:spPr bwMode="auto">
            <a:xfrm>
              <a:off x="15461" y="1452"/>
              <a:ext cx="403" cy="492"/>
            </a:xfrm>
            <a:custGeom>
              <a:avLst/>
              <a:gdLst>
                <a:gd name="T0" fmla="*/ 34 w 44"/>
                <a:gd name="T1" fmla="*/ 2 h 54"/>
                <a:gd name="T2" fmla="*/ 1 w 44"/>
                <a:gd name="T3" fmla="*/ 41 h 54"/>
                <a:gd name="T4" fmla="*/ 13 w 44"/>
                <a:gd name="T5" fmla="*/ 50 h 54"/>
                <a:gd name="T6" fmla="*/ 24 w 44"/>
                <a:gd name="T7" fmla="*/ 38 h 54"/>
                <a:gd name="T8" fmla="*/ 25 w 44"/>
                <a:gd name="T9" fmla="*/ 37 h 54"/>
                <a:gd name="T10" fmla="*/ 41 w 44"/>
                <a:gd name="T11" fmla="*/ 12 h 54"/>
                <a:gd name="T12" fmla="*/ 34 w 44"/>
                <a:gd name="T13" fmla="*/ 2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4" h="54">
                  <a:moveTo>
                    <a:pt x="34" y="2"/>
                  </a:moveTo>
                  <a:cubicBezTo>
                    <a:pt x="17" y="7"/>
                    <a:pt x="5" y="24"/>
                    <a:pt x="1" y="41"/>
                  </a:cubicBezTo>
                  <a:cubicBezTo>
                    <a:pt x="0" y="47"/>
                    <a:pt x="7" y="54"/>
                    <a:pt x="13" y="50"/>
                  </a:cubicBezTo>
                  <a:cubicBezTo>
                    <a:pt x="18" y="47"/>
                    <a:pt x="21" y="42"/>
                    <a:pt x="24" y="38"/>
                  </a:cubicBezTo>
                  <a:cubicBezTo>
                    <a:pt x="25" y="37"/>
                    <a:pt x="25" y="37"/>
                    <a:pt x="25" y="37"/>
                  </a:cubicBezTo>
                  <a:cubicBezTo>
                    <a:pt x="32" y="29"/>
                    <a:pt x="37" y="21"/>
                    <a:pt x="41" y="12"/>
                  </a:cubicBezTo>
                  <a:cubicBezTo>
                    <a:pt x="44" y="7"/>
                    <a:pt x="40" y="0"/>
                    <a:pt x="34" y="2"/>
                  </a:cubicBezTo>
                  <a:close/>
                </a:path>
              </a:pathLst>
            </a:custGeom>
            <a:solidFill>
              <a:srgbClr val="4442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ea typeface="汉仪黑荔枝体简" panose="00020600040101010101" pitchFamily="18" charset="-122"/>
              </a:endParaRPr>
            </a:p>
          </p:txBody>
        </p:sp>
      </p:grpSp>
      <p:sp>
        <p:nvSpPr>
          <p:cNvPr id="38" name="Freeform 56"/>
          <p:cNvSpPr>
            <a:spLocks noEditPoints="1"/>
          </p:cNvSpPr>
          <p:nvPr/>
        </p:nvSpPr>
        <p:spPr bwMode="auto">
          <a:xfrm>
            <a:off x="337409" y="2110369"/>
            <a:ext cx="506742" cy="651878"/>
          </a:xfrm>
          <a:custGeom>
            <a:avLst/>
            <a:gdLst>
              <a:gd name="T0" fmla="*/ 80 w 87"/>
              <a:gd name="T1" fmla="*/ 76 h 112"/>
              <a:gd name="T2" fmla="*/ 73 w 87"/>
              <a:gd name="T3" fmla="*/ 70 h 112"/>
              <a:gd name="T4" fmla="*/ 79 w 87"/>
              <a:gd name="T5" fmla="*/ 45 h 112"/>
              <a:gd name="T6" fmla="*/ 63 w 87"/>
              <a:gd name="T7" fmla="*/ 8 h 112"/>
              <a:gd name="T8" fmla="*/ 41 w 87"/>
              <a:gd name="T9" fmla="*/ 8 h 112"/>
              <a:gd name="T10" fmla="*/ 43 w 87"/>
              <a:gd name="T11" fmla="*/ 13 h 112"/>
              <a:gd name="T12" fmla="*/ 64 w 87"/>
              <a:gd name="T13" fmla="*/ 45 h 112"/>
              <a:gd name="T14" fmla="*/ 59 w 87"/>
              <a:gd name="T15" fmla="*/ 62 h 112"/>
              <a:gd name="T16" fmla="*/ 18 w 87"/>
              <a:gd name="T17" fmla="*/ 65 h 112"/>
              <a:gd name="T18" fmla="*/ 34 w 87"/>
              <a:gd name="T19" fmla="*/ 102 h 112"/>
              <a:gd name="T20" fmla="*/ 62 w 87"/>
              <a:gd name="T21" fmla="*/ 83 h 112"/>
              <a:gd name="T22" fmla="*/ 68 w 87"/>
              <a:gd name="T23" fmla="*/ 88 h 112"/>
              <a:gd name="T24" fmla="*/ 80 w 87"/>
              <a:gd name="T25" fmla="*/ 76 h 112"/>
              <a:gd name="T26" fmla="*/ 39 w 87"/>
              <a:gd name="T27" fmla="*/ 81 h 112"/>
              <a:gd name="T28" fmla="*/ 25 w 87"/>
              <a:gd name="T29" fmla="*/ 87 h 112"/>
              <a:gd name="T30" fmla="*/ 25 w 87"/>
              <a:gd name="T31" fmla="*/ 87 h 112"/>
              <a:gd name="T32" fmla="*/ 32 w 87"/>
              <a:gd name="T33" fmla="*/ 75 h 112"/>
              <a:gd name="T34" fmla="*/ 46 w 87"/>
              <a:gd name="T35" fmla="*/ 75 h 112"/>
              <a:gd name="T36" fmla="*/ 39 w 87"/>
              <a:gd name="T37" fmla="*/ 81 h 11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" h="112">
                <a:moveTo>
                  <a:pt x="80" y="76"/>
                </a:moveTo>
                <a:cubicBezTo>
                  <a:pt x="78" y="74"/>
                  <a:pt x="75" y="72"/>
                  <a:pt x="73" y="70"/>
                </a:cubicBezTo>
                <a:cubicBezTo>
                  <a:pt x="77" y="63"/>
                  <a:pt x="79" y="55"/>
                  <a:pt x="79" y="45"/>
                </a:cubicBezTo>
                <a:cubicBezTo>
                  <a:pt x="80" y="31"/>
                  <a:pt x="74" y="17"/>
                  <a:pt x="63" y="8"/>
                </a:cubicBezTo>
                <a:cubicBezTo>
                  <a:pt x="57" y="2"/>
                  <a:pt x="47" y="0"/>
                  <a:pt x="41" y="8"/>
                </a:cubicBezTo>
                <a:cubicBezTo>
                  <a:pt x="40" y="10"/>
                  <a:pt x="41" y="12"/>
                  <a:pt x="43" y="13"/>
                </a:cubicBezTo>
                <a:cubicBezTo>
                  <a:pt x="58" y="19"/>
                  <a:pt x="63" y="30"/>
                  <a:pt x="64" y="45"/>
                </a:cubicBezTo>
                <a:cubicBezTo>
                  <a:pt x="64" y="52"/>
                  <a:pt x="62" y="57"/>
                  <a:pt x="59" y="62"/>
                </a:cubicBezTo>
                <a:cubicBezTo>
                  <a:pt x="45" y="56"/>
                  <a:pt x="29" y="56"/>
                  <a:pt x="18" y="65"/>
                </a:cubicBezTo>
                <a:cubicBezTo>
                  <a:pt x="0" y="80"/>
                  <a:pt x="9" y="112"/>
                  <a:pt x="34" y="102"/>
                </a:cubicBezTo>
                <a:cubicBezTo>
                  <a:pt x="44" y="98"/>
                  <a:pt x="53" y="91"/>
                  <a:pt x="62" y="83"/>
                </a:cubicBezTo>
                <a:cubicBezTo>
                  <a:pt x="64" y="85"/>
                  <a:pt x="66" y="86"/>
                  <a:pt x="68" y="88"/>
                </a:cubicBezTo>
                <a:cubicBezTo>
                  <a:pt x="76" y="94"/>
                  <a:pt x="87" y="84"/>
                  <a:pt x="80" y="76"/>
                </a:cubicBezTo>
                <a:close/>
                <a:moveTo>
                  <a:pt x="39" y="81"/>
                </a:moveTo>
                <a:cubicBezTo>
                  <a:pt x="35" y="84"/>
                  <a:pt x="30" y="86"/>
                  <a:pt x="25" y="87"/>
                </a:cubicBezTo>
                <a:cubicBezTo>
                  <a:pt x="25" y="87"/>
                  <a:pt x="25" y="87"/>
                  <a:pt x="25" y="87"/>
                </a:cubicBezTo>
                <a:cubicBezTo>
                  <a:pt x="25" y="83"/>
                  <a:pt x="28" y="77"/>
                  <a:pt x="32" y="75"/>
                </a:cubicBezTo>
                <a:cubicBezTo>
                  <a:pt x="37" y="73"/>
                  <a:pt x="42" y="74"/>
                  <a:pt x="46" y="75"/>
                </a:cubicBezTo>
                <a:cubicBezTo>
                  <a:pt x="44" y="77"/>
                  <a:pt x="41" y="79"/>
                  <a:pt x="39" y="81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39" name="Rectangle 57"/>
          <p:cNvSpPr>
            <a:spLocks noChangeArrowheads="1"/>
          </p:cNvSpPr>
          <p:nvPr/>
        </p:nvSpPr>
        <p:spPr bwMode="auto">
          <a:xfrm>
            <a:off x="1104902" y="2499035"/>
            <a:ext cx="2460" cy="2460"/>
          </a:xfrm>
          <a:prstGeom prst="rect">
            <a:avLst/>
          </a:pr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40" name="Freeform 58"/>
          <p:cNvSpPr/>
          <p:nvPr/>
        </p:nvSpPr>
        <p:spPr bwMode="auto">
          <a:xfrm>
            <a:off x="972067" y="2039033"/>
            <a:ext cx="332089" cy="477223"/>
          </a:xfrm>
          <a:custGeom>
            <a:avLst/>
            <a:gdLst>
              <a:gd name="T0" fmla="*/ 55 w 57"/>
              <a:gd name="T1" fmla="*/ 35 h 82"/>
              <a:gd name="T2" fmla="*/ 30 w 57"/>
              <a:gd name="T3" fmla="*/ 38 h 82"/>
              <a:gd name="T4" fmla="*/ 29 w 57"/>
              <a:gd name="T5" fmla="*/ 38 h 82"/>
              <a:gd name="T6" fmla="*/ 24 w 57"/>
              <a:gd name="T7" fmla="*/ 5 h 82"/>
              <a:gd name="T8" fmla="*/ 17 w 57"/>
              <a:gd name="T9" fmla="*/ 6 h 82"/>
              <a:gd name="T10" fmla="*/ 17 w 57"/>
              <a:gd name="T11" fmla="*/ 42 h 82"/>
              <a:gd name="T12" fmla="*/ 3 w 57"/>
              <a:gd name="T13" fmla="*/ 48 h 82"/>
              <a:gd name="T14" fmla="*/ 5 w 57"/>
              <a:gd name="T15" fmla="*/ 54 h 82"/>
              <a:gd name="T16" fmla="*/ 18 w 57"/>
              <a:gd name="T17" fmla="*/ 52 h 82"/>
              <a:gd name="T18" fmla="*/ 19 w 57"/>
              <a:gd name="T19" fmla="*/ 73 h 82"/>
              <a:gd name="T20" fmla="*/ 23 w 57"/>
              <a:gd name="T21" fmla="*/ 79 h 82"/>
              <a:gd name="T22" fmla="*/ 23 w 57"/>
              <a:gd name="T23" fmla="*/ 78 h 82"/>
              <a:gd name="T24" fmla="*/ 23 w 57"/>
              <a:gd name="T25" fmla="*/ 78 h 82"/>
              <a:gd name="T26" fmla="*/ 23 w 57"/>
              <a:gd name="T27" fmla="*/ 79 h 82"/>
              <a:gd name="T28" fmla="*/ 25 w 57"/>
              <a:gd name="T29" fmla="*/ 80 h 82"/>
              <a:gd name="T30" fmla="*/ 23 w 57"/>
              <a:gd name="T31" fmla="*/ 79 h 82"/>
              <a:gd name="T32" fmla="*/ 23 w 57"/>
              <a:gd name="T33" fmla="*/ 79 h 82"/>
              <a:gd name="T34" fmla="*/ 28 w 57"/>
              <a:gd name="T35" fmla="*/ 81 h 82"/>
              <a:gd name="T36" fmla="*/ 30 w 57"/>
              <a:gd name="T37" fmla="*/ 79 h 82"/>
              <a:gd name="T38" fmla="*/ 33 w 57"/>
              <a:gd name="T39" fmla="*/ 73 h 82"/>
              <a:gd name="T40" fmla="*/ 31 w 57"/>
              <a:gd name="T41" fmla="*/ 50 h 82"/>
              <a:gd name="T42" fmla="*/ 34 w 57"/>
              <a:gd name="T43" fmla="*/ 49 h 82"/>
              <a:gd name="T44" fmla="*/ 56 w 57"/>
              <a:gd name="T45" fmla="*/ 39 h 82"/>
              <a:gd name="T46" fmla="*/ 55 w 57"/>
              <a:gd name="T47" fmla="*/ 35 h 8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</a:cxnLst>
            <a:rect l="0" t="0" r="r" b="b"/>
            <a:pathLst>
              <a:path w="57" h="82">
                <a:moveTo>
                  <a:pt x="55" y="35"/>
                </a:moveTo>
                <a:cubicBezTo>
                  <a:pt x="47" y="30"/>
                  <a:pt x="38" y="35"/>
                  <a:pt x="30" y="38"/>
                </a:cubicBezTo>
                <a:cubicBezTo>
                  <a:pt x="30" y="38"/>
                  <a:pt x="30" y="38"/>
                  <a:pt x="29" y="38"/>
                </a:cubicBezTo>
                <a:cubicBezTo>
                  <a:pt x="28" y="27"/>
                  <a:pt x="26" y="16"/>
                  <a:pt x="24" y="5"/>
                </a:cubicBezTo>
                <a:cubicBezTo>
                  <a:pt x="24" y="0"/>
                  <a:pt x="17" y="2"/>
                  <a:pt x="17" y="6"/>
                </a:cubicBezTo>
                <a:cubicBezTo>
                  <a:pt x="16" y="18"/>
                  <a:pt x="16" y="30"/>
                  <a:pt x="17" y="42"/>
                </a:cubicBezTo>
                <a:cubicBezTo>
                  <a:pt x="12" y="44"/>
                  <a:pt x="7" y="46"/>
                  <a:pt x="3" y="48"/>
                </a:cubicBezTo>
                <a:cubicBezTo>
                  <a:pt x="0" y="50"/>
                  <a:pt x="1" y="55"/>
                  <a:pt x="5" y="54"/>
                </a:cubicBezTo>
                <a:cubicBezTo>
                  <a:pt x="9" y="54"/>
                  <a:pt x="13" y="53"/>
                  <a:pt x="18" y="52"/>
                </a:cubicBezTo>
                <a:cubicBezTo>
                  <a:pt x="18" y="59"/>
                  <a:pt x="19" y="66"/>
                  <a:pt x="19" y="73"/>
                </a:cubicBezTo>
                <a:cubicBezTo>
                  <a:pt x="20" y="76"/>
                  <a:pt x="21" y="78"/>
                  <a:pt x="23" y="79"/>
                </a:cubicBezTo>
                <a:cubicBezTo>
                  <a:pt x="22" y="78"/>
                  <a:pt x="23" y="78"/>
                  <a:pt x="23" y="78"/>
                </a:cubicBezTo>
                <a:cubicBezTo>
                  <a:pt x="23" y="78"/>
                  <a:pt x="23" y="78"/>
                  <a:pt x="23" y="78"/>
                </a:cubicBezTo>
                <a:cubicBezTo>
                  <a:pt x="23" y="79"/>
                  <a:pt x="23" y="79"/>
                  <a:pt x="23" y="79"/>
                </a:cubicBezTo>
                <a:cubicBezTo>
                  <a:pt x="24" y="79"/>
                  <a:pt x="24" y="79"/>
                  <a:pt x="25" y="80"/>
                </a:cubicBezTo>
                <a:cubicBezTo>
                  <a:pt x="24" y="79"/>
                  <a:pt x="23" y="79"/>
                  <a:pt x="23" y="79"/>
                </a:cubicBezTo>
                <a:cubicBezTo>
                  <a:pt x="23" y="79"/>
                  <a:pt x="23" y="79"/>
                  <a:pt x="23" y="79"/>
                </a:cubicBezTo>
                <a:cubicBezTo>
                  <a:pt x="24" y="81"/>
                  <a:pt x="26" y="82"/>
                  <a:pt x="28" y="81"/>
                </a:cubicBezTo>
                <a:cubicBezTo>
                  <a:pt x="29" y="81"/>
                  <a:pt x="32" y="78"/>
                  <a:pt x="30" y="79"/>
                </a:cubicBezTo>
                <a:cubicBezTo>
                  <a:pt x="32" y="78"/>
                  <a:pt x="34" y="75"/>
                  <a:pt x="33" y="73"/>
                </a:cubicBezTo>
                <a:cubicBezTo>
                  <a:pt x="33" y="65"/>
                  <a:pt x="32" y="58"/>
                  <a:pt x="31" y="50"/>
                </a:cubicBezTo>
                <a:cubicBezTo>
                  <a:pt x="32" y="50"/>
                  <a:pt x="33" y="50"/>
                  <a:pt x="34" y="49"/>
                </a:cubicBezTo>
                <a:cubicBezTo>
                  <a:pt x="42" y="48"/>
                  <a:pt x="53" y="47"/>
                  <a:pt x="56" y="39"/>
                </a:cubicBezTo>
                <a:cubicBezTo>
                  <a:pt x="57" y="37"/>
                  <a:pt x="56" y="35"/>
                  <a:pt x="55" y="35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41" name="Freeform 59"/>
          <p:cNvSpPr>
            <a:spLocks noEditPoints="1"/>
          </p:cNvSpPr>
          <p:nvPr/>
        </p:nvSpPr>
        <p:spPr bwMode="auto">
          <a:xfrm>
            <a:off x="1432069" y="1923415"/>
            <a:ext cx="597760" cy="605139"/>
          </a:xfrm>
          <a:custGeom>
            <a:avLst/>
            <a:gdLst>
              <a:gd name="T0" fmla="*/ 98 w 103"/>
              <a:gd name="T1" fmla="*/ 56 h 104"/>
              <a:gd name="T2" fmla="*/ 58 w 103"/>
              <a:gd name="T3" fmla="*/ 48 h 104"/>
              <a:gd name="T4" fmla="*/ 51 w 103"/>
              <a:gd name="T5" fmla="*/ 24 h 104"/>
              <a:gd name="T6" fmla="*/ 1 w 103"/>
              <a:gd name="T7" fmla="*/ 22 h 104"/>
              <a:gd name="T8" fmla="*/ 4 w 103"/>
              <a:gd name="T9" fmla="*/ 25 h 104"/>
              <a:gd name="T10" fmla="*/ 41 w 103"/>
              <a:gd name="T11" fmla="*/ 30 h 104"/>
              <a:gd name="T12" fmla="*/ 45 w 103"/>
              <a:gd name="T13" fmla="*/ 48 h 104"/>
              <a:gd name="T14" fmla="*/ 10 w 103"/>
              <a:gd name="T15" fmla="*/ 74 h 104"/>
              <a:gd name="T16" fmla="*/ 15 w 103"/>
              <a:gd name="T17" fmla="*/ 98 h 104"/>
              <a:gd name="T18" fmla="*/ 43 w 103"/>
              <a:gd name="T19" fmla="*/ 90 h 104"/>
              <a:gd name="T20" fmla="*/ 57 w 103"/>
              <a:gd name="T21" fmla="*/ 63 h 104"/>
              <a:gd name="T22" fmla="*/ 99 w 103"/>
              <a:gd name="T23" fmla="*/ 64 h 104"/>
              <a:gd name="T24" fmla="*/ 98 w 103"/>
              <a:gd name="T25" fmla="*/ 56 h 104"/>
              <a:gd name="T26" fmla="*/ 40 w 103"/>
              <a:gd name="T27" fmla="*/ 71 h 104"/>
              <a:gd name="T28" fmla="*/ 23 w 103"/>
              <a:gd name="T29" fmla="*/ 86 h 104"/>
              <a:gd name="T30" fmla="*/ 26 w 103"/>
              <a:gd name="T31" fmla="*/ 77 h 104"/>
              <a:gd name="T32" fmla="*/ 37 w 103"/>
              <a:gd name="T33" fmla="*/ 66 h 104"/>
              <a:gd name="T34" fmla="*/ 43 w 103"/>
              <a:gd name="T35" fmla="*/ 64 h 104"/>
              <a:gd name="T36" fmla="*/ 40 w 103"/>
              <a:gd name="T37" fmla="*/ 71 h 10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103" h="104">
                <a:moveTo>
                  <a:pt x="98" y="56"/>
                </a:moveTo>
                <a:cubicBezTo>
                  <a:pt x="86" y="52"/>
                  <a:pt x="72" y="48"/>
                  <a:pt x="58" y="48"/>
                </a:cubicBezTo>
                <a:cubicBezTo>
                  <a:pt x="57" y="39"/>
                  <a:pt x="55" y="31"/>
                  <a:pt x="51" y="24"/>
                </a:cubicBezTo>
                <a:cubicBezTo>
                  <a:pt x="40" y="0"/>
                  <a:pt x="15" y="4"/>
                  <a:pt x="1" y="22"/>
                </a:cubicBezTo>
                <a:cubicBezTo>
                  <a:pt x="0" y="24"/>
                  <a:pt x="2" y="25"/>
                  <a:pt x="4" y="25"/>
                </a:cubicBezTo>
                <a:cubicBezTo>
                  <a:pt x="18" y="17"/>
                  <a:pt x="32" y="14"/>
                  <a:pt x="41" y="30"/>
                </a:cubicBezTo>
                <a:cubicBezTo>
                  <a:pt x="44" y="35"/>
                  <a:pt x="45" y="42"/>
                  <a:pt x="45" y="48"/>
                </a:cubicBezTo>
                <a:cubicBezTo>
                  <a:pt x="30" y="50"/>
                  <a:pt x="17" y="58"/>
                  <a:pt x="10" y="74"/>
                </a:cubicBezTo>
                <a:cubicBezTo>
                  <a:pt x="8" y="81"/>
                  <a:pt x="6" y="94"/>
                  <a:pt x="15" y="98"/>
                </a:cubicBezTo>
                <a:cubicBezTo>
                  <a:pt x="25" y="104"/>
                  <a:pt x="34" y="97"/>
                  <a:pt x="43" y="90"/>
                </a:cubicBezTo>
                <a:cubicBezTo>
                  <a:pt x="51" y="83"/>
                  <a:pt x="56" y="73"/>
                  <a:pt x="57" y="63"/>
                </a:cubicBezTo>
                <a:cubicBezTo>
                  <a:pt x="71" y="65"/>
                  <a:pt x="86" y="71"/>
                  <a:pt x="99" y="64"/>
                </a:cubicBezTo>
                <a:cubicBezTo>
                  <a:pt x="103" y="62"/>
                  <a:pt x="101" y="57"/>
                  <a:pt x="98" y="56"/>
                </a:cubicBezTo>
                <a:close/>
                <a:moveTo>
                  <a:pt x="40" y="71"/>
                </a:moveTo>
                <a:cubicBezTo>
                  <a:pt x="37" y="78"/>
                  <a:pt x="30" y="83"/>
                  <a:pt x="23" y="86"/>
                </a:cubicBezTo>
                <a:cubicBezTo>
                  <a:pt x="22" y="86"/>
                  <a:pt x="26" y="76"/>
                  <a:pt x="26" y="77"/>
                </a:cubicBezTo>
                <a:cubicBezTo>
                  <a:pt x="28" y="72"/>
                  <a:pt x="33" y="69"/>
                  <a:pt x="37" y="66"/>
                </a:cubicBezTo>
                <a:cubicBezTo>
                  <a:pt x="39" y="65"/>
                  <a:pt x="41" y="64"/>
                  <a:pt x="43" y="64"/>
                </a:cubicBezTo>
                <a:cubicBezTo>
                  <a:pt x="42" y="66"/>
                  <a:pt x="41" y="69"/>
                  <a:pt x="40" y="71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42" name="Freeform 60"/>
          <p:cNvSpPr/>
          <p:nvPr/>
        </p:nvSpPr>
        <p:spPr bwMode="auto">
          <a:xfrm>
            <a:off x="2000311" y="1812720"/>
            <a:ext cx="290270" cy="145136"/>
          </a:xfrm>
          <a:custGeom>
            <a:avLst/>
            <a:gdLst>
              <a:gd name="T0" fmla="*/ 39 w 50"/>
              <a:gd name="T1" fmla="*/ 1 h 25"/>
              <a:gd name="T2" fmla="*/ 23 w 50"/>
              <a:gd name="T3" fmla="*/ 7 h 25"/>
              <a:gd name="T4" fmla="*/ 8 w 50"/>
              <a:gd name="T5" fmla="*/ 13 h 25"/>
              <a:gd name="T6" fmla="*/ 11 w 50"/>
              <a:gd name="T7" fmla="*/ 23 h 25"/>
              <a:gd name="T8" fmla="*/ 45 w 50"/>
              <a:gd name="T9" fmla="*/ 12 h 25"/>
              <a:gd name="T10" fmla="*/ 39 w 50"/>
              <a:gd name="T11" fmla="*/ 1 h 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0" h="25">
                <a:moveTo>
                  <a:pt x="39" y="1"/>
                </a:moveTo>
                <a:cubicBezTo>
                  <a:pt x="34" y="3"/>
                  <a:pt x="29" y="5"/>
                  <a:pt x="23" y="7"/>
                </a:cubicBezTo>
                <a:cubicBezTo>
                  <a:pt x="18" y="9"/>
                  <a:pt x="13" y="11"/>
                  <a:pt x="8" y="13"/>
                </a:cubicBezTo>
                <a:cubicBezTo>
                  <a:pt x="0" y="15"/>
                  <a:pt x="3" y="25"/>
                  <a:pt x="11" y="23"/>
                </a:cubicBezTo>
                <a:cubicBezTo>
                  <a:pt x="22" y="22"/>
                  <a:pt x="36" y="19"/>
                  <a:pt x="45" y="12"/>
                </a:cubicBezTo>
                <a:cubicBezTo>
                  <a:pt x="50" y="7"/>
                  <a:pt x="45" y="0"/>
                  <a:pt x="39" y="1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43" name="Freeform 61"/>
          <p:cNvSpPr/>
          <p:nvPr/>
        </p:nvSpPr>
        <p:spPr bwMode="auto">
          <a:xfrm>
            <a:off x="2098708" y="1987374"/>
            <a:ext cx="275510" cy="127916"/>
          </a:xfrm>
          <a:custGeom>
            <a:avLst/>
            <a:gdLst>
              <a:gd name="T0" fmla="*/ 45 w 47"/>
              <a:gd name="T1" fmla="*/ 3 h 22"/>
              <a:gd name="T2" fmla="*/ 27 w 47"/>
              <a:gd name="T3" fmla="*/ 6 h 22"/>
              <a:gd name="T4" fmla="*/ 4 w 47"/>
              <a:gd name="T5" fmla="*/ 13 h 22"/>
              <a:gd name="T6" fmla="*/ 5 w 47"/>
              <a:gd name="T7" fmla="*/ 21 h 22"/>
              <a:gd name="T8" fmla="*/ 30 w 47"/>
              <a:gd name="T9" fmla="*/ 18 h 22"/>
              <a:gd name="T10" fmla="*/ 47 w 47"/>
              <a:gd name="T11" fmla="*/ 8 h 22"/>
              <a:gd name="T12" fmla="*/ 45 w 47"/>
              <a:gd name="T13" fmla="*/ 3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7" h="22">
                <a:moveTo>
                  <a:pt x="45" y="3"/>
                </a:moveTo>
                <a:cubicBezTo>
                  <a:pt x="39" y="0"/>
                  <a:pt x="33" y="4"/>
                  <a:pt x="27" y="6"/>
                </a:cubicBezTo>
                <a:cubicBezTo>
                  <a:pt x="20" y="9"/>
                  <a:pt x="12" y="11"/>
                  <a:pt x="4" y="13"/>
                </a:cubicBezTo>
                <a:cubicBezTo>
                  <a:pt x="0" y="15"/>
                  <a:pt x="0" y="22"/>
                  <a:pt x="5" y="21"/>
                </a:cubicBezTo>
                <a:cubicBezTo>
                  <a:pt x="14" y="21"/>
                  <a:pt x="22" y="20"/>
                  <a:pt x="30" y="18"/>
                </a:cubicBezTo>
                <a:cubicBezTo>
                  <a:pt x="36" y="16"/>
                  <a:pt x="45" y="15"/>
                  <a:pt x="47" y="8"/>
                </a:cubicBezTo>
                <a:cubicBezTo>
                  <a:pt x="47" y="6"/>
                  <a:pt x="47" y="4"/>
                  <a:pt x="45" y="3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44" name="Freeform 62"/>
          <p:cNvSpPr/>
          <p:nvPr/>
        </p:nvSpPr>
        <p:spPr bwMode="auto">
          <a:xfrm>
            <a:off x="430886" y="4912211"/>
            <a:ext cx="1274235" cy="536261"/>
          </a:xfrm>
          <a:custGeom>
            <a:avLst/>
            <a:gdLst>
              <a:gd name="T0" fmla="*/ 211 w 219"/>
              <a:gd name="T1" fmla="*/ 37 h 92"/>
              <a:gd name="T2" fmla="*/ 39 w 219"/>
              <a:gd name="T3" fmla="*/ 3 h 92"/>
              <a:gd name="T4" fmla="*/ 34 w 219"/>
              <a:gd name="T5" fmla="*/ 6 h 92"/>
              <a:gd name="T6" fmla="*/ 9 w 219"/>
              <a:gd name="T7" fmla="*/ 64 h 92"/>
              <a:gd name="T8" fmla="*/ 7 w 219"/>
              <a:gd name="T9" fmla="*/ 3 h 92"/>
              <a:gd name="T10" fmla="*/ 2 w 219"/>
              <a:gd name="T11" fmla="*/ 3 h 92"/>
              <a:gd name="T12" fmla="*/ 0 w 219"/>
              <a:gd name="T13" fmla="*/ 86 h 92"/>
              <a:gd name="T14" fmla="*/ 8 w 219"/>
              <a:gd name="T15" fmla="*/ 88 h 92"/>
              <a:gd name="T16" fmla="*/ 33 w 219"/>
              <a:gd name="T17" fmla="*/ 30 h 92"/>
              <a:gd name="T18" fmla="*/ 60 w 219"/>
              <a:gd name="T19" fmla="*/ 17 h 92"/>
              <a:gd name="T20" fmla="*/ 91 w 219"/>
              <a:gd name="T21" fmla="*/ 22 h 92"/>
              <a:gd name="T22" fmla="*/ 208 w 219"/>
              <a:gd name="T23" fmla="*/ 50 h 92"/>
              <a:gd name="T24" fmla="*/ 211 w 219"/>
              <a:gd name="T25" fmla="*/ 37 h 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19" h="92">
                <a:moveTo>
                  <a:pt x="211" y="37"/>
                </a:moveTo>
                <a:cubicBezTo>
                  <a:pt x="157" y="16"/>
                  <a:pt x="97" y="8"/>
                  <a:pt x="39" y="3"/>
                </a:cubicBezTo>
                <a:cubicBezTo>
                  <a:pt x="37" y="3"/>
                  <a:pt x="35" y="4"/>
                  <a:pt x="34" y="6"/>
                </a:cubicBezTo>
                <a:cubicBezTo>
                  <a:pt x="23" y="24"/>
                  <a:pt x="16" y="44"/>
                  <a:pt x="9" y="64"/>
                </a:cubicBezTo>
                <a:cubicBezTo>
                  <a:pt x="9" y="44"/>
                  <a:pt x="8" y="23"/>
                  <a:pt x="7" y="3"/>
                </a:cubicBezTo>
                <a:cubicBezTo>
                  <a:pt x="7" y="0"/>
                  <a:pt x="2" y="0"/>
                  <a:pt x="2" y="3"/>
                </a:cubicBezTo>
                <a:cubicBezTo>
                  <a:pt x="0" y="31"/>
                  <a:pt x="0" y="58"/>
                  <a:pt x="0" y="86"/>
                </a:cubicBezTo>
                <a:cubicBezTo>
                  <a:pt x="0" y="90"/>
                  <a:pt x="6" y="92"/>
                  <a:pt x="8" y="88"/>
                </a:cubicBezTo>
                <a:cubicBezTo>
                  <a:pt x="18" y="69"/>
                  <a:pt x="24" y="49"/>
                  <a:pt x="33" y="30"/>
                </a:cubicBezTo>
                <a:cubicBezTo>
                  <a:pt x="41" y="14"/>
                  <a:pt x="44" y="15"/>
                  <a:pt x="60" y="17"/>
                </a:cubicBezTo>
                <a:cubicBezTo>
                  <a:pt x="71" y="19"/>
                  <a:pt x="81" y="20"/>
                  <a:pt x="91" y="22"/>
                </a:cubicBezTo>
                <a:cubicBezTo>
                  <a:pt x="131" y="28"/>
                  <a:pt x="171" y="36"/>
                  <a:pt x="208" y="50"/>
                </a:cubicBezTo>
                <a:cubicBezTo>
                  <a:pt x="216" y="53"/>
                  <a:pt x="219" y="40"/>
                  <a:pt x="211" y="37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45" name="Freeform 63"/>
          <p:cNvSpPr>
            <a:spLocks noEditPoints="1"/>
          </p:cNvSpPr>
          <p:nvPr/>
        </p:nvSpPr>
        <p:spPr bwMode="auto">
          <a:xfrm>
            <a:off x="10440273" y="496667"/>
            <a:ext cx="494444" cy="494444"/>
          </a:xfrm>
          <a:custGeom>
            <a:avLst/>
            <a:gdLst>
              <a:gd name="T0" fmla="*/ 77 w 85"/>
              <a:gd name="T1" fmla="*/ 23 h 85"/>
              <a:gd name="T2" fmla="*/ 51 w 85"/>
              <a:gd name="T3" fmla="*/ 28 h 85"/>
              <a:gd name="T4" fmla="*/ 43 w 85"/>
              <a:gd name="T5" fmla="*/ 5 h 85"/>
              <a:gd name="T6" fmla="*/ 33 w 85"/>
              <a:gd name="T7" fmla="*/ 7 h 85"/>
              <a:gd name="T8" fmla="*/ 36 w 85"/>
              <a:gd name="T9" fmla="*/ 18 h 85"/>
              <a:gd name="T10" fmla="*/ 34 w 85"/>
              <a:gd name="T11" fmla="*/ 29 h 85"/>
              <a:gd name="T12" fmla="*/ 5 w 85"/>
              <a:gd name="T13" fmla="*/ 34 h 85"/>
              <a:gd name="T14" fmla="*/ 4 w 85"/>
              <a:gd name="T15" fmla="*/ 43 h 85"/>
              <a:gd name="T16" fmla="*/ 30 w 85"/>
              <a:gd name="T17" fmla="*/ 58 h 85"/>
              <a:gd name="T18" fmla="*/ 28 w 85"/>
              <a:gd name="T19" fmla="*/ 79 h 85"/>
              <a:gd name="T20" fmla="*/ 36 w 85"/>
              <a:gd name="T21" fmla="*/ 81 h 85"/>
              <a:gd name="T22" fmla="*/ 46 w 85"/>
              <a:gd name="T23" fmla="*/ 66 h 85"/>
              <a:gd name="T24" fmla="*/ 66 w 85"/>
              <a:gd name="T25" fmla="*/ 73 h 85"/>
              <a:gd name="T26" fmla="*/ 72 w 85"/>
              <a:gd name="T27" fmla="*/ 67 h 85"/>
              <a:gd name="T28" fmla="*/ 63 w 85"/>
              <a:gd name="T29" fmla="*/ 48 h 85"/>
              <a:gd name="T30" fmla="*/ 81 w 85"/>
              <a:gd name="T31" fmla="*/ 31 h 85"/>
              <a:gd name="T32" fmla="*/ 77 w 85"/>
              <a:gd name="T33" fmla="*/ 23 h 85"/>
              <a:gd name="T34" fmla="*/ 50 w 85"/>
              <a:gd name="T35" fmla="*/ 47 h 85"/>
              <a:gd name="T36" fmla="*/ 44 w 85"/>
              <a:gd name="T37" fmla="*/ 54 h 85"/>
              <a:gd name="T38" fmla="*/ 39 w 85"/>
              <a:gd name="T39" fmla="*/ 51 h 85"/>
              <a:gd name="T40" fmla="*/ 40 w 85"/>
              <a:gd name="T41" fmla="*/ 38 h 85"/>
              <a:gd name="T42" fmla="*/ 45 w 85"/>
              <a:gd name="T43" fmla="*/ 38 h 85"/>
              <a:gd name="T44" fmla="*/ 50 w 85"/>
              <a:gd name="T45" fmla="*/ 47 h 85"/>
              <a:gd name="T46" fmla="*/ 20 w 85"/>
              <a:gd name="T47" fmla="*/ 41 h 85"/>
              <a:gd name="T48" fmla="*/ 32 w 85"/>
              <a:gd name="T49" fmla="*/ 39 h 85"/>
              <a:gd name="T50" fmla="*/ 31 w 85"/>
              <a:gd name="T51" fmla="*/ 47 h 85"/>
              <a:gd name="T52" fmla="*/ 20 w 85"/>
              <a:gd name="T53" fmla="*/ 41 h 85"/>
              <a:gd name="T54" fmla="*/ 55 w 85"/>
              <a:gd name="T55" fmla="*/ 55 h 85"/>
              <a:gd name="T56" fmla="*/ 58 w 85"/>
              <a:gd name="T57" fmla="*/ 59 h 85"/>
              <a:gd name="T58" fmla="*/ 53 w 85"/>
              <a:gd name="T59" fmla="*/ 58 h 85"/>
              <a:gd name="T60" fmla="*/ 55 w 85"/>
              <a:gd name="T61" fmla="*/ 55 h 85"/>
              <a:gd name="T62" fmla="*/ 56 w 85"/>
              <a:gd name="T63" fmla="*/ 37 h 85"/>
              <a:gd name="T64" fmla="*/ 61 w 85"/>
              <a:gd name="T65" fmla="*/ 36 h 85"/>
              <a:gd name="T66" fmla="*/ 58 w 85"/>
              <a:gd name="T67" fmla="*/ 40 h 85"/>
              <a:gd name="T68" fmla="*/ 56 w 85"/>
              <a:gd name="T69" fmla="*/ 37 h 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</a:cxnLst>
            <a:rect l="0" t="0" r="r" b="b"/>
            <a:pathLst>
              <a:path w="85" h="85">
                <a:moveTo>
                  <a:pt x="77" y="23"/>
                </a:moveTo>
                <a:cubicBezTo>
                  <a:pt x="68" y="26"/>
                  <a:pt x="60" y="27"/>
                  <a:pt x="51" y="28"/>
                </a:cubicBezTo>
                <a:cubicBezTo>
                  <a:pt x="47" y="21"/>
                  <a:pt x="44" y="13"/>
                  <a:pt x="43" y="5"/>
                </a:cubicBezTo>
                <a:cubicBezTo>
                  <a:pt x="42" y="0"/>
                  <a:pt x="32" y="1"/>
                  <a:pt x="33" y="7"/>
                </a:cubicBezTo>
                <a:cubicBezTo>
                  <a:pt x="34" y="11"/>
                  <a:pt x="35" y="14"/>
                  <a:pt x="36" y="18"/>
                </a:cubicBezTo>
                <a:cubicBezTo>
                  <a:pt x="35" y="22"/>
                  <a:pt x="34" y="25"/>
                  <a:pt x="34" y="29"/>
                </a:cubicBezTo>
                <a:cubicBezTo>
                  <a:pt x="24" y="30"/>
                  <a:pt x="14" y="31"/>
                  <a:pt x="5" y="34"/>
                </a:cubicBezTo>
                <a:cubicBezTo>
                  <a:pt x="1" y="35"/>
                  <a:pt x="0" y="41"/>
                  <a:pt x="4" y="43"/>
                </a:cubicBezTo>
                <a:cubicBezTo>
                  <a:pt x="12" y="48"/>
                  <a:pt x="21" y="53"/>
                  <a:pt x="30" y="58"/>
                </a:cubicBezTo>
                <a:cubicBezTo>
                  <a:pt x="29" y="65"/>
                  <a:pt x="29" y="72"/>
                  <a:pt x="28" y="79"/>
                </a:cubicBezTo>
                <a:cubicBezTo>
                  <a:pt x="28" y="83"/>
                  <a:pt x="34" y="85"/>
                  <a:pt x="36" y="81"/>
                </a:cubicBezTo>
                <a:cubicBezTo>
                  <a:pt x="39" y="76"/>
                  <a:pt x="43" y="71"/>
                  <a:pt x="46" y="66"/>
                </a:cubicBezTo>
                <a:cubicBezTo>
                  <a:pt x="53" y="69"/>
                  <a:pt x="59" y="71"/>
                  <a:pt x="66" y="73"/>
                </a:cubicBezTo>
                <a:cubicBezTo>
                  <a:pt x="69" y="74"/>
                  <a:pt x="74" y="70"/>
                  <a:pt x="72" y="67"/>
                </a:cubicBezTo>
                <a:cubicBezTo>
                  <a:pt x="70" y="60"/>
                  <a:pt x="66" y="54"/>
                  <a:pt x="63" y="48"/>
                </a:cubicBezTo>
                <a:cubicBezTo>
                  <a:pt x="69" y="42"/>
                  <a:pt x="75" y="37"/>
                  <a:pt x="81" y="31"/>
                </a:cubicBezTo>
                <a:cubicBezTo>
                  <a:pt x="85" y="28"/>
                  <a:pt x="81" y="22"/>
                  <a:pt x="77" y="23"/>
                </a:cubicBezTo>
                <a:close/>
                <a:moveTo>
                  <a:pt x="50" y="47"/>
                </a:moveTo>
                <a:cubicBezTo>
                  <a:pt x="48" y="49"/>
                  <a:pt x="46" y="51"/>
                  <a:pt x="44" y="54"/>
                </a:cubicBezTo>
                <a:cubicBezTo>
                  <a:pt x="42" y="53"/>
                  <a:pt x="41" y="52"/>
                  <a:pt x="39" y="51"/>
                </a:cubicBezTo>
                <a:cubicBezTo>
                  <a:pt x="39" y="47"/>
                  <a:pt x="39" y="43"/>
                  <a:pt x="40" y="38"/>
                </a:cubicBezTo>
                <a:cubicBezTo>
                  <a:pt x="41" y="38"/>
                  <a:pt x="43" y="38"/>
                  <a:pt x="45" y="38"/>
                </a:cubicBezTo>
                <a:cubicBezTo>
                  <a:pt x="47" y="41"/>
                  <a:pt x="49" y="44"/>
                  <a:pt x="50" y="47"/>
                </a:cubicBezTo>
                <a:close/>
                <a:moveTo>
                  <a:pt x="20" y="41"/>
                </a:moveTo>
                <a:cubicBezTo>
                  <a:pt x="24" y="40"/>
                  <a:pt x="28" y="39"/>
                  <a:pt x="32" y="39"/>
                </a:cubicBezTo>
                <a:cubicBezTo>
                  <a:pt x="32" y="42"/>
                  <a:pt x="31" y="44"/>
                  <a:pt x="31" y="47"/>
                </a:cubicBezTo>
                <a:cubicBezTo>
                  <a:pt x="27" y="45"/>
                  <a:pt x="23" y="43"/>
                  <a:pt x="20" y="41"/>
                </a:cubicBezTo>
                <a:close/>
                <a:moveTo>
                  <a:pt x="55" y="55"/>
                </a:moveTo>
                <a:cubicBezTo>
                  <a:pt x="56" y="57"/>
                  <a:pt x="57" y="58"/>
                  <a:pt x="58" y="59"/>
                </a:cubicBezTo>
                <a:cubicBezTo>
                  <a:pt x="56" y="59"/>
                  <a:pt x="55" y="58"/>
                  <a:pt x="53" y="58"/>
                </a:cubicBezTo>
                <a:cubicBezTo>
                  <a:pt x="54" y="57"/>
                  <a:pt x="55" y="56"/>
                  <a:pt x="55" y="55"/>
                </a:cubicBezTo>
                <a:close/>
                <a:moveTo>
                  <a:pt x="56" y="37"/>
                </a:moveTo>
                <a:cubicBezTo>
                  <a:pt x="58" y="37"/>
                  <a:pt x="60" y="36"/>
                  <a:pt x="61" y="36"/>
                </a:cubicBezTo>
                <a:cubicBezTo>
                  <a:pt x="60" y="37"/>
                  <a:pt x="59" y="39"/>
                  <a:pt x="58" y="40"/>
                </a:cubicBezTo>
                <a:cubicBezTo>
                  <a:pt x="57" y="39"/>
                  <a:pt x="56" y="38"/>
                  <a:pt x="56" y="37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46" name="Freeform 64"/>
          <p:cNvSpPr>
            <a:spLocks noEditPoints="1"/>
          </p:cNvSpPr>
          <p:nvPr/>
        </p:nvSpPr>
        <p:spPr bwMode="auto">
          <a:xfrm>
            <a:off x="2029830" y="2489196"/>
            <a:ext cx="720755" cy="733055"/>
          </a:xfrm>
          <a:custGeom>
            <a:avLst/>
            <a:gdLst>
              <a:gd name="T0" fmla="*/ 118 w 124"/>
              <a:gd name="T1" fmla="*/ 29 h 126"/>
              <a:gd name="T2" fmla="*/ 74 w 124"/>
              <a:gd name="T3" fmla="*/ 42 h 126"/>
              <a:gd name="T4" fmla="*/ 59 w 124"/>
              <a:gd name="T5" fmla="*/ 11 h 126"/>
              <a:gd name="T6" fmla="*/ 59 w 124"/>
              <a:gd name="T7" fmla="*/ 6 h 126"/>
              <a:gd name="T8" fmla="*/ 56 w 124"/>
              <a:gd name="T9" fmla="*/ 5 h 126"/>
              <a:gd name="T10" fmla="*/ 48 w 124"/>
              <a:gd name="T11" fmla="*/ 7 h 126"/>
              <a:gd name="T12" fmla="*/ 52 w 124"/>
              <a:gd name="T13" fmla="*/ 19 h 126"/>
              <a:gd name="T14" fmla="*/ 44 w 124"/>
              <a:gd name="T15" fmla="*/ 47 h 126"/>
              <a:gd name="T16" fmla="*/ 7 w 124"/>
              <a:gd name="T17" fmla="*/ 52 h 126"/>
              <a:gd name="T18" fmla="*/ 4 w 124"/>
              <a:gd name="T19" fmla="*/ 61 h 126"/>
              <a:gd name="T20" fmla="*/ 36 w 124"/>
              <a:gd name="T21" fmla="*/ 76 h 126"/>
              <a:gd name="T22" fmla="*/ 22 w 124"/>
              <a:gd name="T23" fmla="*/ 120 h 126"/>
              <a:gd name="T24" fmla="*/ 28 w 124"/>
              <a:gd name="T25" fmla="*/ 123 h 126"/>
              <a:gd name="T26" fmla="*/ 59 w 124"/>
              <a:gd name="T27" fmla="*/ 90 h 126"/>
              <a:gd name="T28" fmla="*/ 95 w 124"/>
              <a:gd name="T29" fmla="*/ 114 h 126"/>
              <a:gd name="T30" fmla="*/ 102 w 124"/>
              <a:gd name="T31" fmla="*/ 109 h 126"/>
              <a:gd name="T32" fmla="*/ 86 w 124"/>
              <a:gd name="T33" fmla="*/ 66 h 126"/>
              <a:gd name="T34" fmla="*/ 121 w 124"/>
              <a:gd name="T35" fmla="*/ 35 h 126"/>
              <a:gd name="T36" fmla="*/ 118 w 124"/>
              <a:gd name="T37" fmla="*/ 29 h 126"/>
              <a:gd name="T38" fmla="*/ 56 w 124"/>
              <a:gd name="T39" fmla="*/ 29 h 126"/>
              <a:gd name="T40" fmla="*/ 63 w 124"/>
              <a:gd name="T41" fmla="*/ 44 h 126"/>
              <a:gd name="T42" fmla="*/ 52 w 124"/>
              <a:gd name="T43" fmla="*/ 46 h 126"/>
              <a:gd name="T44" fmla="*/ 56 w 124"/>
              <a:gd name="T45" fmla="*/ 29 h 126"/>
              <a:gd name="T46" fmla="*/ 67 w 124"/>
              <a:gd name="T47" fmla="*/ 52 h 126"/>
              <a:gd name="T48" fmla="*/ 75 w 124"/>
              <a:gd name="T49" fmla="*/ 67 h 126"/>
              <a:gd name="T50" fmla="*/ 60 w 124"/>
              <a:gd name="T51" fmla="*/ 80 h 126"/>
              <a:gd name="T52" fmla="*/ 46 w 124"/>
              <a:gd name="T53" fmla="*/ 71 h 126"/>
              <a:gd name="T54" fmla="*/ 50 w 124"/>
              <a:gd name="T55" fmla="*/ 55 h 126"/>
              <a:gd name="T56" fmla="*/ 67 w 124"/>
              <a:gd name="T57" fmla="*/ 52 h 126"/>
              <a:gd name="T58" fmla="*/ 23 w 124"/>
              <a:gd name="T59" fmla="*/ 59 h 126"/>
              <a:gd name="T60" fmla="*/ 41 w 124"/>
              <a:gd name="T61" fmla="*/ 57 h 126"/>
              <a:gd name="T62" fmla="*/ 38 w 124"/>
              <a:gd name="T63" fmla="*/ 67 h 126"/>
              <a:gd name="T64" fmla="*/ 23 w 124"/>
              <a:gd name="T65" fmla="*/ 59 h 126"/>
              <a:gd name="T66" fmla="*/ 35 w 124"/>
              <a:gd name="T67" fmla="*/ 104 h 126"/>
              <a:gd name="T68" fmla="*/ 43 w 124"/>
              <a:gd name="T69" fmla="*/ 80 h 126"/>
              <a:gd name="T70" fmla="*/ 53 w 124"/>
              <a:gd name="T71" fmla="*/ 86 h 126"/>
              <a:gd name="T72" fmla="*/ 35 w 124"/>
              <a:gd name="T73" fmla="*/ 104 h 126"/>
              <a:gd name="T74" fmla="*/ 90 w 124"/>
              <a:gd name="T75" fmla="*/ 99 h 126"/>
              <a:gd name="T76" fmla="*/ 66 w 124"/>
              <a:gd name="T77" fmla="*/ 83 h 126"/>
              <a:gd name="T78" fmla="*/ 78 w 124"/>
              <a:gd name="T79" fmla="*/ 73 h 126"/>
              <a:gd name="T80" fmla="*/ 90 w 124"/>
              <a:gd name="T81" fmla="*/ 99 h 126"/>
              <a:gd name="T82" fmla="*/ 78 w 124"/>
              <a:gd name="T83" fmla="*/ 50 h 126"/>
              <a:gd name="T84" fmla="*/ 103 w 124"/>
              <a:gd name="T85" fmla="*/ 43 h 126"/>
              <a:gd name="T86" fmla="*/ 84 w 124"/>
              <a:gd name="T87" fmla="*/ 60 h 126"/>
              <a:gd name="T88" fmla="*/ 78 w 124"/>
              <a:gd name="T89" fmla="*/ 50 h 1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</a:cxnLst>
            <a:rect l="0" t="0" r="r" b="b"/>
            <a:pathLst>
              <a:path w="124" h="126">
                <a:moveTo>
                  <a:pt x="118" y="29"/>
                </a:moveTo>
                <a:cubicBezTo>
                  <a:pt x="103" y="35"/>
                  <a:pt x="89" y="38"/>
                  <a:pt x="74" y="42"/>
                </a:cubicBezTo>
                <a:cubicBezTo>
                  <a:pt x="68" y="31"/>
                  <a:pt x="63" y="21"/>
                  <a:pt x="59" y="11"/>
                </a:cubicBezTo>
                <a:cubicBezTo>
                  <a:pt x="59" y="9"/>
                  <a:pt x="59" y="8"/>
                  <a:pt x="59" y="6"/>
                </a:cubicBezTo>
                <a:cubicBezTo>
                  <a:pt x="59" y="4"/>
                  <a:pt x="57" y="4"/>
                  <a:pt x="56" y="5"/>
                </a:cubicBezTo>
                <a:cubicBezTo>
                  <a:pt x="54" y="0"/>
                  <a:pt x="47" y="2"/>
                  <a:pt x="48" y="7"/>
                </a:cubicBezTo>
                <a:cubicBezTo>
                  <a:pt x="49" y="11"/>
                  <a:pt x="50" y="15"/>
                  <a:pt x="52" y="19"/>
                </a:cubicBezTo>
                <a:cubicBezTo>
                  <a:pt x="49" y="28"/>
                  <a:pt x="46" y="38"/>
                  <a:pt x="44" y="47"/>
                </a:cubicBezTo>
                <a:cubicBezTo>
                  <a:pt x="31" y="49"/>
                  <a:pt x="19" y="51"/>
                  <a:pt x="7" y="52"/>
                </a:cubicBezTo>
                <a:cubicBezTo>
                  <a:pt x="3" y="53"/>
                  <a:pt x="0" y="59"/>
                  <a:pt x="4" y="61"/>
                </a:cubicBezTo>
                <a:cubicBezTo>
                  <a:pt x="15" y="65"/>
                  <a:pt x="25" y="70"/>
                  <a:pt x="36" y="76"/>
                </a:cubicBezTo>
                <a:cubicBezTo>
                  <a:pt x="31" y="91"/>
                  <a:pt x="27" y="105"/>
                  <a:pt x="22" y="120"/>
                </a:cubicBezTo>
                <a:cubicBezTo>
                  <a:pt x="21" y="123"/>
                  <a:pt x="26" y="126"/>
                  <a:pt x="28" y="123"/>
                </a:cubicBezTo>
                <a:cubicBezTo>
                  <a:pt x="38" y="111"/>
                  <a:pt x="48" y="100"/>
                  <a:pt x="59" y="90"/>
                </a:cubicBezTo>
                <a:cubicBezTo>
                  <a:pt x="72" y="97"/>
                  <a:pt x="83" y="106"/>
                  <a:pt x="95" y="114"/>
                </a:cubicBezTo>
                <a:cubicBezTo>
                  <a:pt x="99" y="117"/>
                  <a:pt x="102" y="112"/>
                  <a:pt x="102" y="109"/>
                </a:cubicBezTo>
                <a:cubicBezTo>
                  <a:pt x="99" y="94"/>
                  <a:pt x="93" y="80"/>
                  <a:pt x="86" y="66"/>
                </a:cubicBezTo>
                <a:cubicBezTo>
                  <a:pt x="98" y="56"/>
                  <a:pt x="110" y="46"/>
                  <a:pt x="121" y="35"/>
                </a:cubicBezTo>
                <a:cubicBezTo>
                  <a:pt x="124" y="33"/>
                  <a:pt x="121" y="28"/>
                  <a:pt x="118" y="29"/>
                </a:cubicBezTo>
                <a:close/>
                <a:moveTo>
                  <a:pt x="56" y="29"/>
                </a:moveTo>
                <a:cubicBezTo>
                  <a:pt x="58" y="34"/>
                  <a:pt x="60" y="39"/>
                  <a:pt x="63" y="44"/>
                </a:cubicBezTo>
                <a:cubicBezTo>
                  <a:pt x="59" y="44"/>
                  <a:pt x="56" y="45"/>
                  <a:pt x="52" y="46"/>
                </a:cubicBezTo>
                <a:cubicBezTo>
                  <a:pt x="54" y="40"/>
                  <a:pt x="55" y="35"/>
                  <a:pt x="56" y="29"/>
                </a:cubicBezTo>
                <a:close/>
                <a:moveTo>
                  <a:pt x="67" y="52"/>
                </a:moveTo>
                <a:cubicBezTo>
                  <a:pt x="70" y="57"/>
                  <a:pt x="73" y="62"/>
                  <a:pt x="75" y="67"/>
                </a:cubicBezTo>
                <a:cubicBezTo>
                  <a:pt x="70" y="71"/>
                  <a:pt x="65" y="75"/>
                  <a:pt x="60" y="80"/>
                </a:cubicBezTo>
                <a:cubicBezTo>
                  <a:pt x="56" y="77"/>
                  <a:pt x="51" y="74"/>
                  <a:pt x="46" y="71"/>
                </a:cubicBezTo>
                <a:cubicBezTo>
                  <a:pt x="47" y="66"/>
                  <a:pt x="49" y="60"/>
                  <a:pt x="50" y="55"/>
                </a:cubicBezTo>
                <a:cubicBezTo>
                  <a:pt x="56" y="54"/>
                  <a:pt x="62" y="53"/>
                  <a:pt x="67" y="52"/>
                </a:cubicBezTo>
                <a:close/>
                <a:moveTo>
                  <a:pt x="23" y="59"/>
                </a:moveTo>
                <a:cubicBezTo>
                  <a:pt x="29" y="58"/>
                  <a:pt x="35" y="57"/>
                  <a:pt x="41" y="57"/>
                </a:cubicBezTo>
                <a:cubicBezTo>
                  <a:pt x="40" y="60"/>
                  <a:pt x="39" y="63"/>
                  <a:pt x="38" y="67"/>
                </a:cubicBezTo>
                <a:cubicBezTo>
                  <a:pt x="33" y="64"/>
                  <a:pt x="28" y="62"/>
                  <a:pt x="23" y="59"/>
                </a:cubicBezTo>
                <a:close/>
                <a:moveTo>
                  <a:pt x="35" y="104"/>
                </a:moveTo>
                <a:cubicBezTo>
                  <a:pt x="38" y="96"/>
                  <a:pt x="40" y="88"/>
                  <a:pt x="43" y="80"/>
                </a:cubicBezTo>
                <a:cubicBezTo>
                  <a:pt x="46" y="82"/>
                  <a:pt x="50" y="84"/>
                  <a:pt x="53" y="86"/>
                </a:cubicBezTo>
                <a:cubicBezTo>
                  <a:pt x="47" y="92"/>
                  <a:pt x="41" y="98"/>
                  <a:pt x="35" y="104"/>
                </a:cubicBezTo>
                <a:close/>
                <a:moveTo>
                  <a:pt x="90" y="99"/>
                </a:moveTo>
                <a:cubicBezTo>
                  <a:pt x="82" y="94"/>
                  <a:pt x="74" y="88"/>
                  <a:pt x="66" y="83"/>
                </a:cubicBezTo>
                <a:cubicBezTo>
                  <a:pt x="70" y="80"/>
                  <a:pt x="74" y="76"/>
                  <a:pt x="78" y="73"/>
                </a:cubicBezTo>
                <a:cubicBezTo>
                  <a:pt x="83" y="81"/>
                  <a:pt x="87" y="90"/>
                  <a:pt x="90" y="99"/>
                </a:cubicBezTo>
                <a:close/>
                <a:moveTo>
                  <a:pt x="78" y="50"/>
                </a:moveTo>
                <a:cubicBezTo>
                  <a:pt x="87" y="48"/>
                  <a:pt x="95" y="45"/>
                  <a:pt x="103" y="43"/>
                </a:cubicBezTo>
                <a:cubicBezTo>
                  <a:pt x="97" y="49"/>
                  <a:pt x="90" y="54"/>
                  <a:pt x="84" y="60"/>
                </a:cubicBezTo>
                <a:cubicBezTo>
                  <a:pt x="82" y="57"/>
                  <a:pt x="80" y="53"/>
                  <a:pt x="78" y="50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47" name="Freeform 65"/>
          <p:cNvSpPr>
            <a:spLocks noEditPoints="1"/>
          </p:cNvSpPr>
          <p:nvPr/>
        </p:nvSpPr>
        <p:spPr bwMode="auto">
          <a:xfrm>
            <a:off x="512063" y="5551788"/>
            <a:ext cx="1291456" cy="1072522"/>
          </a:xfrm>
          <a:custGeom>
            <a:avLst/>
            <a:gdLst>
              <a:gd name="T0" fmla="*/ 167 w 222"/>
              <a:gd name="T1" fmla="*/ 97 h 184"/>
              <a:gd name="T2" fmla="*/ 87 w 222"/>
              <a:gd name="T3" fmla="*/ 4 h 184"/>
              <a:gd name="T4" fmla="*/ 73 w 222"/>
              <a:gd name="T5" fmla="*/ 6 h 184"/>
              <a:gd name="T6" fmla="*/ 32 w 222"/>
              <a:gd name="T7" fmla="*/ 73 h 184"/>
              <a:gd name="T8" fmla="*/ 10 w 222"/>
              <a:gd name="T9" fmla="*/ 111 h 184"/>
              <a:gd name="T10" fmla="*/ 1 w 222"/>
              <a:gd name="T11" fmla="*/ 135 h 184"/>
              <a:gd name="T12" fmla="*/ 6 w 222"/>
              <a:gd name="T13" fmla="*/ 138 h 184"/>
              <a:gd name="T14" fmla="*/ 189 w 222"/>
              <a:gd name="T15" fmla="*/ 183 h 184"/>
              <a:gd name="T16" fmla="*/ 199 w 222"/>
              <a:gd name="T17" fmla="*/ 173 h 184"/>
              <a:gd name="T18" fmla="*/ 204 w 222"/>
              <a:gd name="T19" fmla="*/ 171 h 184"/>
              <a:gd name="T20" fmla="*/ 167 w 222"/>
              <a:gd name="T21" fmla="*/ 97 h 184"/>
              <a:gd name="T22" fmla="*/ 82 w 222"/>
              <a:gd name="T23" fmla="*/ 151 h 184"/>
              <a:gd name="T24" fmla="*/ 11 w 222"/>
              <a:gd name="T25" fmla="*/ 134 h 184"/>
              <a:gd name="T26" fmla="*/ 21 w 222"/>
              <a:gd name="T27" fmla="*/ 122 h 184"/>
              <a:gd name="T28" fmla="*/ 45 w 222"/>
              <a:gd name="T29" fmla="*/ 86 h 184"/>
              <a:gd name="T30" fmla="*/ 82 w 222"/>
              <a:gd name="T31" fmla="*/ 26 h 184"/>
              <a:gd name="T32" fmla="*/ 140 w 222"/>
              <a:gd name="T33" fmla="*/ 94 h 184"/>
              <a:gd name="T34" fmla="*/ 175 w 222"/>
              <a:gd name="T35" fmla="*/ 140 h 184"/>
              <a:gd name="T36" fmla="*/ 186 w 222"/>
              <a:gd name="T37" fmla="*/ 158 h 184"/>
              <a:gd name="T38" fmla="*/ 190 w 222"/>
              <a:gd name="T39" fmla="*/ 165 h 184"/>
              <a:gd name="T40" fmla="*/ 191 w 222"/>
              <a:gd name="T41" fmla="*/ 168 h 184"/>
              <a:gd name="T42" fmla="*/ 82 w 222"/>
              <a:gd name="T43" fmla="*/ 151 h 18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</a:cxnLst>
            <a:rect l="0" t="0" r="r" b="b"/>
            <a:pathLst>
              <a:path w="222" h="184">
                <a:moveTo>
                  <a:pt x="167" y="97"/>
                </a:moveTo>
                <a:cubicBezTo>
                  <a:pt x="142" y="65"/>
                  <a:pt x="115" y="35"/>
                  <a:pt x="87" y="4"/>
                </a:cubicBezTo>
                <a:cubicBezTo>
                  <a:pt x="83" y="0"/>
                  <a:pt x="76" y="1"/>
                  <a:pt x="73" y="6"/>
                </a:cubicBezTo>
                <a:cubicBezTo>
                  <a:pt x="59" y="28"/>
                  <a:pt x="46" y="51"/>
                  <a:pt x="32" y="73"/>
                </a:cubicBezTo>
                <a:cubicBezTo>
                  <a:pt x="24" y="86"/>
                  <a:pt x="17" y="99"/>
                  <a:pt x="10" y="111"/>
                </a:cubicBezTo>
                <a:cubicBezTo>
                  <a:pt x="7" y="118"/>
                  <a:pt x="0" y="127"/>
                  <a:pt x="1" y="135"/>
                </a:cubicBezTo>
                <a:cubicBezTo>
                  <a:pt x="2" y="137"/>
                  <a:pt x="4" y="138"/>
                  <a:pt x="6" y="138"/>
                </a:cubicBezTo>
                <a:cubicBezTo>
                  <a:pt x="17" y="163"/>
                  <a:pt x="169" y="180"/>
                  <a:pt x="189" y="183"/>
                </a:cubicBezTo>
                <a:cubicBezTo>
                  <a:pt x="195" y="184"/>
                  <a:pt x="199" y="178"/>
                  <a:pt x="199" y="173"/>
                </a:cubicBezTo>
                <a:cubicBezTo>
                  <a:pt x="201" y="173"/>
                  <a:pt x="203" y="173"/>
                  <a:pt x="204" y="171"/>
                </a:cubicBezTo>
                <a:cubicBezTo>
                  <a:pt x="222" y="154"/>
                  <a:pt x="177" y="109"/>
                  <a:pt x="167" y="97"/>
                </a:cubicBezTo>
                <a:close/>
                <a:moveTo>
                  <a:pt x="82" y="151"/>
                </a:moveTo>
                <a:cubicBezTo>
                  <a:pt x="78" y="150"/>
                  <a:pt x="28" y="138"/>
                  <a:pt x="11" y="134"/>
                </a:cubicBezTo>
                <a:cubicBezTo>
                  <a:pt x="15" y="131"/>
                  <a:pt x="18" y="125"/>
                  <a:pt x="21" y="122"/>
                </a:cubicBezTo>
                <a:cubicBezTo>
                  <a:pt x="30" y="110"/>
                  <a:pt x="37" y="98"/>
                  <a:pt x="45" y="86"/>
                </a:cubicBezTo>
                <a:cubicBezTo>
                  <a:pt x="57" y="66"/>
                  <a:pt x="70" y="46"/>
                  <a:pt x="82" y="26"/>
                </a:cubicBezTo>
                <a:cubicBezTo>
                  <a:pt x="102" y="48"/>
                  <a:pt x="121" y="71"/>
                  <a:pt x="140" y="94"/>
                </a:cubicBezTo>
                <a:cubicBezTo>
                  <a:pt x="152" y="109"/>
                  <a:pt x="164" y="124"/>
                  <a:pt x="175" y="140"/>
                </a:cubicBezTo>
                <a:cubicBezTo>
                  <a:pt x="179" y="146"/>
                  <a:pt x="183" y="152"/>
                  <a:pt x="186" y="158"/>
                </a:cubicBezTo>
                <a:cubicBezTo>
                  <a:pt x="188" y="160"/>
                  <a:pt x="190" y="169"/>
                  <a:pt x="190" y="165"/>
                </a:cubicBezTo>
                <a:cubicBezTo>
                  <a:pt x="190" y="166"/>
                  <a:pt x="190" y="167"/>
                  <a:pt x="191" y="168"/>
                </a:cubicBezTo>
                <a:cubicBezTo>
                  <a:pt x="154" y="163"/>
                  <a:pt x="118" y="158"/>
                  <a:pt x="82" y="151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48" name="Freeform 66"/>
          <p:cNvSpPr/>
          <p:nvPr/>
        </p:nvSpPr>
        <p:spPr bwMode="auto">
          <a:xfrm>
            <a:off x="3402462" y="2983639"/>
            <a:ext cx="76258" cy="268131"/>
          </a:xfrm>
          <a:custGeom>
            <a:avLst/>
            <a:gdLst>
              <a:gd name="T0" fmla="*/ 10 w 13"/>
              <a:gd name="T1" fmla="*/ 7 h 46"/>
              <a:gd name="T2" fmla="*/ 0 w 13"/>
              <a:gd name="T3" fmla="*/ 7 h 46"/>
              <a:gd name="T4" fmla="*/ 4 w 13"/>
              <a:gd name="T5" fmla="*/ 43 h 46"/>
              <a:gd name="T6" fmla="*/ 11 w 13"/>
              <a:gd name="T7" fmla="*/ 43 h 46"/>
              <a:gd name="T8" fmla="*/ 10 w 13"/>
              <a:gd name="T9" fmla="*/ 7 h 4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3" h="46">
                <a:moveTo>
                  <a:pt x="10" y="7"/>
                </a:moveTo>
                <a:cubicBezTo>
                  <a:pt x="10" y="1"/>
                  <a:pt x="0" y="0"/>
                  <a:pt x="0" y="7"/>
                </a:cubicBezTo>
                <a:cubicBezTo>
                  <a:pt x="0" y="19"/>
                  <a:pt x="2" y="31"/>
                  <a:pt x="4" y="43"/>
                </a:cubicBezTo>
                <a:cubicBezTo>
                  <a:pt x="5" y="46"/>
                  <a:pt x="11" y="46"/>
                  <a:pt x="11" y="43"/>
                </a:cubicBezTo>
                <a:cubicBezTo>
                  <a:pt x="13" y="31"/>
                  <a:pt x="11" y="19"/>
                  <a:pt x="10" y="7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49" name="Freeform 67"/>
          <p:cNvSpPr/>
          <p:nvPr/>
        </p:nvSpPr>
        <p:spPr bwMode="auto">
          <a:xfrm>
            <a:off x="3151550" y="3106635"/>
            <a:ext cx="186953" cy="191873"/>
          </a:xfrm>
          <a:custGeom>
            <a:avLst/>
            <a:gdLst>
              <a:gd name="T0" fmla="*/ 30 w 32"/>
              <a:gd name="T1" fmla="*/ 26 h 33"/>
              <a:gd name="T2" fmla="*/ 20 w 32"/>
              <a:gd name="T3" fmla="*/ 19 h 33"/>
              <a:gd name="T4" fmla="*/ 11 w 32"/>
              <a:gd name="T5" fmla="*/ 3 h 33"/>
              <a:gd name="T6" fmla="*/ 6 w 32"/>
              <a:gd name="T7" fmla="*/ 0 h 33"/>
              <a:gd name="T8" fmla="*/ 2 w 32"/>
              <a:gd name="T9" fmla="*/ 2 h 33"/>
              <a:gd name="T10" fmla="*/ 1 w 32"/>
              <a:gd name="T11" fmla="*/ 9 h 33"/>
              <a:gd name="T12" fmla="*/ 30 w 32"/>
              <a:gd name="T13" fmla="*/ 31 h 33"/>
              <a:gd name="T14" fmla="*/ 30 w 32"/>
              <a:gd name="T15" fmla="*/ 26 h 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32" h="33">
                <a:moveTo>
                  <a:pt x="30" y="26"/>
                </a:moveTo>
                <a:cubicBezTo>
                  <a:pt x="26" y="25"/>
                  <a:pt x="23" y="22"/>
                  <a:pt x="20" y="19"/>
                </a:cubicBezTo>
                <a:cubicBezTo>
                  <a:pt x="16" y="14"/>
                  <a:pt x="13" y="9"/>
                  <a:pt x="11" y="3"/>
                </a:cubicBezTo>
                <a:cubicBezTo>
                  <a:pt x="10" y="2"/>
                  <a:pt x="8" y="0"/>
                  <a:pt x="6" y="0"/>
                </a:cubicBezTo>
                <a:cubicBezTo>
                  <a:pt x="4" y="0"/>
                  <a:pt x="3" y="1"/>
                  <a:pt x="2" y="2"/>
                </a:cubicBezTo>
                <a:cubicBezTo>
                  <a:pt x="0" y="4"/>
                  <a:pt x="0" y="7"/>
                  <a:pt x="1" y="9"/>
                </a:cubicBezTo>
                <a:cubicBezTo>
                  <a:pt x="6" y="20"/>
                  <a:pt x="16" y="33"/>
                  <a:pt x="30" y="31"/>
                </a:cubicBezTo>
                <a:cubicBezTo>
                  <a:pt x="32" y="31"/>
                  <a:pt x="32" y="27"/>
                  <a:pt x="30" y="26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50" name="Freeform 68"/>
          <p:cNvSpPr/>
          <p:nvPr/>
        </p:nvSpPr>
        <p:spPr bwMode="auto">
          <a:xfrm>
            <a:off x="3087593" y="3345246"/>
            <a:ext cx="199254" cy="81178"/>
          </a:xfrm>
          <a:custGeom>
            <a:avLst/>
            <a:gdLst>
              <a:gd name="T0" fmla="*/ 31 w 34"/>
              <a:gd name="T1" fmla="*/ 3 h 14"/>
              <a:gd name="T2" fmla="*/ 17 w 34"/>
              <a:gd name="T3" fmla="*/ 3 h 14"/>
              <a:gd name="T4" fmla="*/ 3 w 34"/>
              <a:gd name="T5" fmla="*/ 4 h 14"/>
              <a:gd name="T6" fmla="*/ 1 w 34"/>
              <a:gd name="T7" fmla="*/ 8 h 14"/>
              <a:gd name="T8" fmla="*/ 14 w 34"/>
              <a:gd name="T9" fmla="*/ 13 h 14"/>
              <a:gd name="T10" fmla="*/ 33 w 34"/>
              <a:gd name="T11" fmla="*/ 8 h 14"/>
              <a:gd name="T12" fmla="*/ 31 w 34"/>
              <a:gd name="T13" fmla="*/ 3 h 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4" h="14">
                <a:moveTo>
                  <a:pt x="31" y="3"/>
                </a:moveTo>
                <a:cubicBezTo>
                  <a:pt x="27" y="0"/>
                  <a:pt x="21" y="3"/>
                  <a:pt x="17" y="3"/>
                </a:cubicBezTo>
                <a:cubicBezTo>
                  <a:pt x="12" y="4"/>
                  <a:pt x="7" y="5"/>
                  <a:pt x="3" y="4"/>
                </a:cubicBezTo>
                <a:cubicBezTo>
                  <a:pt x="1" y="4"/>
                  <a:pt x="0" y="7"/>
                  <a:pt x="1" y="8"/>
                </a:cubicBezTo>
                <a:cubicBezTo>
                  <a:pt x="5" y="11"/>
                  <a:pt x="9" y="13"/>
                  <a:pt x="14" y="13"/>
                </a:cubicBezTo>
                <a:cubicBezTo>
                  <a:pt x="20" y="14"/>
                  <a:pt x="29" y="14"/>
                  <a:pt x="33" y="8"/>
                </a:cubicBezTo>
                <a:cubicBezTo>
                  <a:pt x="34" y="6"/>
                  <a:pt x="33" y="5"/>
                  <a:pt x="31" y="3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51" name="Freeform 69"/>
          <p:cNvSpPr/>
          <p:nvPr/>
        </p:nvSpPr>
        <p:spPr bwMode="auto">
          <a:xfrm>
            <a:off x="3274546" y="3384604"/>
            <a:ext cx="127916" cy="221392"/>
          </a:xfrm>
          <a:custGeom>
            <a:avLst/>
            <a:gdLst>
              <a:gd name="T0" fmla="*/ 12 w 22"/>
              <a:gd name="T1" fmla="*/ 6 h 38"/>
              <a:gd name="T2" fmla="*/ 1 w 22"/>
              <a:gd name="T3" fmla="*/ 33 h 38"/>
              <a:gd name="T4" fmla="*/ 5 w 22"/>
              <a:gd name="T5" fmla="*/ 36 h 38"/>
              <a:gd name="T6" fmla="*/ 21 w 22"/>
              <a:gd name="T7" fmla="*/ 9 h 38"/>
              <a:gd name="T8" fmla="*/ 12 w 22"/>
              <a:gd name="T9" fmla="*/ 6 h 3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2" h="38">
                <a:moveTo>
                  <a:pt x="12" y="6"/>
                </a:moveTo>
                <a:cubicBezTo>
                  <a:pt x="8" y="15"/>
                  <a:pt x="6" y="24"/>
                  <a:pt x="1" y="33"/>
                </a:cubicBezTo>
                <a:cubicBezTo>
                  <a:pt x="0" y="35"/>
                  <a:pt x="3" y="38"/>
                  <a:pt x="5" y="36"/>
                </a:cubicBezTo>
                <a:cubicBezTo>
                  <a:pt x="11" y="28"/>
                  <a:pt x="19" y="19"/>
                  <a:pt x="21" y="9"/>
                </a:cubicBezTo>
                <a:cubicBezTo>
                  <a:pt x="22" y="3"/>
                  <a:pt x="14" y="0"/>
                  <a:pt x="12" y="6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52" name="Freeform 70"/>
          <p:cNvSpPr/>
          <p:nvPr/>
        </p:nvSpPr>
        <p:spPr bwMode="auto">
          <a:xfrm>
            <a:off x="3478717" y="3421504"/>
            <a:ext cx="93476" cy="201713"/>
          </a:xfrm>
          <a:custGeom>
            <a:avLst/>
            <a:gdLst>
              <a:gd name="T0" fmla="*/ 13 w 16"/>
              <a:gd name="T1" fmla="*/ 27 h 35"/>
              <a:gd name="T2" fmla="*/ 9 w 16"/>
              <a:gd name="T3" fmla="*/ 19 h 35"/>
              <a:gd name="T4" fmla="*/ 6 w 16"/>
              <a:gd name="T5" fmla="*/ 4 h 35"/>
              <a:gd name="T6" fmla="*/ 0 w 16"/>
              <a:gd name="T7" fmla="*/ 4 h 35"/>
              <a:gd name="T8" fmla="*/ 3 w 16"/>
              <a:gd name="T9" fmla="*/ 25 h 35"/>
              <a:gd name="T10" fmla="*/ 11 w 16"/>
              <a:gd name="T11" fmla="*/ 35 h 35"/>
              <a:gd name="T12" fmla="*/ 13 w 16"/>
              <a:gd name="T13" fmla="*/ 27 h 3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6" h="35">
                <a:moveTo>
                  <a:pt x="13" y="27"/>
                </a:moveTo>
                <a:cubicBezTo>
                  <a:pt x="11" y="27"/>
                  <a:pt x="10" y="21"/>
                  <a:pt x="9" y="19"/>
                </a:cubicBezTo>
                <a:cubicBezTo>
                  <a:pt x="7" y="14"/>
                  <a:pt x="6" y="9"/>
                  <a:pt x="6" y="4"/>
                </a:cubicBezTo>
                <a:cubicBezTo>
                  <a:pt x="6" y="0"/>
                  <a:pt x="0" y="0"/>
                  <a:pt x="0" y="4"/>
                </a:cubicBezTo>
                <a:cubicBezTo>
                  <a:pt x="0" y="11"/>
                  <a:pt x="1" y="18"/>
                  <a:pt x="3" y="25"/>
                </a:cubicBezTo>
                <a:cubicBezTo>
                  <a:pt x="4" y="28"/>
                  <a:pt x="6" y="35"/>
                  <a:pt x="11" y="35"/>
                </a:cubicBezTo>
                <a:cubicBezTo>
                  <a:pt x="14" y="34"/>
                  <a:pt x="16" y="30"/>
                  <a:pt x="13" y="27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53" name="Freeform 71"/>
          <p:cNvSpPr/>
          <p:nvPr/>
        </p:nvSpPr>
        <p:spPr bwMode="auto">
          <a:xfrm>
            <a:off x="3606633" y="3320646"/>
            <a:ext cx="191873" cy="122996"/>
          </a:xfrm>
          <a:custGeom>
            <a:avLst/>
            <a:gdLst>
              <a:gd name="T0" fmla="*/ 26 w 33"/>
              <a:gd name="T1" fmla="*/ 10 h 21"/>
              <a:gd name="T2" fmla="*/ 15 w 33"/>
              <a:gd name="T3" fmla="*/ 7 h 21"/>
              <a:gd name="T4" fmla="*/ 10 w 33"/>
              <a:gd name="T5" fmla="*/ 4 h 21"/>
              <a:gd name="T6" fmla="*/ 6 w 33"/>
              <a:gd name="T7" fmla="*/ 2 h 21"/>
              <a:gd name="T8" fmla="*/ 2 w 33"/>
              <a:gd name="T9" fmla="*/ 7 h 21"/>
              <a:gd name="T10" fmla="*/ 3 w 33"/>
              <a:gd name="T11" fmla="*/ 9 h 21"/>
              <a:gd name="T12" fmla="*/ 6 w 33"/>
              <a:gd name="T13" fmla="*/ 12 h 21"/>
              <a:gd name="T14" fmla="*/ 11 w 33"/>
              <a:gd name="T15" fmla="*/ 16 h 21"/>
              <a:gd name="T16" fmla="*/ 26 w 33"/>
              <a:gd name="T17" fmla="*/ 21 h 21"/>
              <a:gd name="T18" fmla="*/ 26 w 33"/>
              <a:gd name="T19" fmla="*/ 10 h 2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33" h="21">
                <a:moveTo>
                  <a:pt x="26" y="10"/>
                </a:moveTo>
                <a:cubicBezTo>
                  <a:pt x="22" y="10"/>
                  <a:pt x="18" y="9"/>
                  <a:pt x="15" y="7"/>
                </a:cubicBezTo>
                <a:cubicBezTo>
                  <a:pt x="13" y="6"/>
                  <a:pt x="12" y="5"/>
                  <a:pt x="10" y="4"/>
                </a:cubicBezTo>
                <a:cubicBezTo>
                  <a:pt x="9" y="3"/>
                  <a:pt x="7" y="3"/>
                  <a:pt x="6" y="2"/>
                </a:cubicBezTo>
                <a:cubicBezTo>
                  <a:pt x="3" y="0"/>
                  <a:pt x="0" y="5"/>
                  <a:pt x="2" y="7"/>
                </a:cubicBezTo>
                <a:cubicBezTo>
                  <a:pt x="3" y="8"/>
                  <a:pt x="3" y="8"/>
                  <a:pt x="3" y="9"/>
                </a:cubicBezTo>
                <a:cubicBezTo>
                  <a:pt x="4" y="10"/>
                  <a:pt x="5" y="11"/>
                  <a:pt x="6" y="12"/>
                </a:cubicBezTo>
                <a:cubicBezTo>
                  <a:pt x="7" y="14"/>
                  <a:pt x="9" y="15"/>
                  <a:pt x="11" y="16"/>
                </a:cubicBezTo>
                <a:cubicBezTo>
                  <a:pt x="16" y="19"/>
                  <a:pt x="21" y="21"/>
                  <a:pt x="26" y="21"/>
                </a:cubicBezTo>
                <a:cubicBezTo>
                  <a:pt x="33" y="21"/>
                  <a:pt x="33" y="11"/>
                  <a:pt x="26" y="10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54" name="Freeform 72"/>
          <p:cNvSpPr/>
          <p:nvPr/>
        </p:nvSpPr>
        <p:spPr bwMode="auto">
          <a:xfrm>
            <a:off x="3599254" y="3059895"/>
            <a:ext cx="182034" cy="167274"/>
          </a:xfrm>
          <a:custGeom>
            <a:avLst/>
            <a:gdLst>
              <a:gd name="T0" fmla="*/ 25 w 31"/>
              <a:gd name="T1" fmla="*/ 1 h 29"/>
              <a:gd name="T2" fmla="*/ 19 w 31"/>
              <a:gd name="T3" fmla="*/ 7 h 29"/>
              <a:gd name="T4" fmla="*/ 11 w 31"/>
              <a:gd name="T5" fmla="*/ 15 h 29"/>
              <a:gd name="T6" fmla="*/ 3 w 31"/>
              <a:gd name="T7" fmla="*/ 24 h 29"/>
              <a:gd name="T8" fmla="*/ 3 w 31"/>
              <a:gd name="T9" fmla="*/ 24 h 29"/>
              <a:gd name="T10" fmla="*/ 3 w 31"/>
              <a:gd name="T11" fmla="*/ 28 h 29"/>
              <a:gd name="T12" fmla="*/ 4 w 31"/>
              <a:gd name="T13" fmla="*/ 28 h 29"/>
              <a:gd name="T14" fmla="*/ 18 w 31"/>
              <a:gd name="T15" fmla="*/ 21 h 29"/>
              <a:gd name="T16" fmla="*/ 31 w 31"/>
              <a:gd name="T17" fmla="*/ 5 h 29"/>
              <a:gd name="T18" fmla="*/ 25 w 31"/>
              <a:gd name="T19" fmla="*/ 1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31" h="29">
                <a:moveTo>
                  <a:pt x="25" y="1"/>
                </a:moveTo>
                <a:cubicBezTo>
                  <a:pt x="22" y="2"/>
                  <a:pt x="21" y="5"/>
                  <a:pt x="19" y="7"/>
                </a:cubicBezTo>
                <a:cubicBezTo>
                  <a:pt x="16" y="9"/>
                  <a:pt x="14" y="12"/>
                  <a:pt x="11" y="15"/>
                </a:cubicBezTo>
                <a:cubicBezTo>
                  <a:pt x="9" y="17"/>
                  <a:pt x="4" y="21"/>
                  <a:pt x="3" y="24"/>
                </a:cubicBezTo>
                <a:cubicBezTo>
                  <a:pt x="3" y="24"/>
                  <a:pt x="3" y="24"/>
                  <a:pt x="3" y="24"/>
                </a:cubicBezTo>
                <a:cubicBezTo>
                  <a:pt x="0" y="25"/>
                  <a:pt x="1" y="28"/>
                  <a:pt x="3" y="28"/>
                </a:cubicBezTo>
                <a:cubicBezTo>
                  <a:pt x="4" y="28"/>
                  <a:pt x="4" y="28"/>
                  <a:pt x="4" y="28"/>
                </a:cubicBezTo>
                <a:cubicBezTo>
                  <a:pt x="9" y="29"/>
                  <a:pt x="15" y="23"/>
                  <a:pt x="18" y="21"/>
                </a:cubicBezTo>
                <a:cubicBezTo>
                  <a:pt x="23" y="17"/>
                  <a:pt x="31" y="12"/>
                  <a:pt x="31" y="5"/>
                </a:cubicBezTo>
                <a:cubicBezTo>
                  <a:pt x="31" y="1"/>
                  <a:pt x="28" y="0"/>
                  <a:pt x="25" y="1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55" name="Freeform 73"/>
          <p:cNvSpPr>
            <a:spLocks noEditPoints="1"/>
          </p:cNvSpPr>
          <p:nvPr/>
        </p:nvSpPr>
        <p:spPr bwMode="auto">
          <a:xfrm>
            <a:off x="2952068" y="799236"/>
            <a:ext cx="1330814" cy="1864614"/>
          </a:xfrm>
          <a:custGeom>
            <a:avLst/>
            <a:gdLst>
              <a:gd name="T0" fmla="*/ 183 w 229"/>
              <a:gd name="T1" fmla="*/ 183 h 320"/>
              <a:gd name="T2" fmla="*/ 125 w 229"/>
              <a:gd name="T3" fmla="*/ 127 h 320"/>
              <a:gd name="T4" fmla="*/ 108 w 229"/>
              <a:gd name="T5" fmla="*/ 35 h 320"/>
              <a:gd name="T6" fmla="*/ 111 w 229"/>
              <a:gd name="T7" fmla="*/ 0 h 320"/>
              <a:gd name="T8" fmla="*/ 2 w 229"/>
              <a:gd name="T9" fmla="*/ 24 h 320"/>
              <a:gd name="T10" fmla="*/ 38 w 229"/>
              <a:gd name="T11" fmla="*/ 154 h 320"/>
              <a:gd name="T12" fmla="*/ 22 w 229"/>
              <a:gd name="T13" fmla="*/ 217 h 320"/>
              <a:gd name="T14" fmla="*/ 118 w 229"/>
              <a:gd name="T15" fmla="*/ 301 h 320"/>
              <a:gd name="T16" fmla="*/ 206 w 229"/>
              <a:gd name="T17" fmla="*/ 252 h 320"/>
              <a:gd name="T18" fmla="*/ 110 w 229"/>
              <a:gd name="T19" fmla="*/ 287 h 320"/>
              <a:gd name="T20" fmla="*/ 33 w 229"/>
              <a:gd name="T21" fmla="*/ 282 h 320"/>
              <a:gd name="T22" fmla="*/ 104 w 229"/>
              <a:gd name="T23" fmla="*/ 253 h 320"/>
              <a:gd name="T24" fmla="*/ 173 w 229"/>
              <a:gd name="T25" fmla="*/ 240 h 320"/>
              <a:gd name="T26" fmla="*/ 32 w 229"/>
              <a:gd name="T27" fmla="*/ 279 h 320"/>
              <a:gd name="T28" fmla="*/ 28 w 229"/>
              <a:gd name="T29" fmla="*/ 253 h 320"/>
              <a:gd name="T30" fmla="*/ 49 w 229"/>
              <a:gd name="T31" fmla="*/ 154 h 320"/>
              <a:gd name="T32" fmla="*/ 72 w 229"/>
              <a:gd name="T33" fmla="*/ 138 h 320"/>
              <a:gd name="T34" fmla="*/ 49 w 229"/>
              <a:gd name="T35" fmla="*/ 148 h 320"/>
              <a:gd name="T36" fmla="*/ 55 w 229"/>
              <a:gd name="T37" fmla="*/ 124 h 320"/>
              <a:gd name="T38" fmla="*/ 67 w 229"/>
              <a:gd name="T39" fmla="*/ 115 h 320"/>
              <a:gd name="T40" fmla="*/ 45 w 229"/>
              <a:gd name="T41" fmla="*/ 123 h 320"/>
              <a:gd name="T42" fmla="*/ 51 w 229"/>
              <a:gd name="T43" fmla="*/ 102 h 320"/>
              <a:gd name="T44" fmla="*/ 64 w 229"/>
              <a:gd name="T45" fmla="*/ 93 h 320"/>
              <a:gd name="T46" fmla="*/ 40 w 229"/>
              <a:gd name="T47" fmla="*/ 96 h 320"/>
              <a:gd name="T48" fmla="*/ 44 w 229"/>
              <a:gd name="T49" fmla="*/ 79 h 320"/>
              <a:gd name="T50" fmla="*/ 55 w 229"/>
              <a:gd name="T51" fmla="*/ 69 h 320"/>
              <a:gd name="T52" fmla="*/ 37 w 229"/>
              <a:gd name="T53" fmla="*/ 74 h 320"/>
              <a:gd name="T54" fmla="*/ 28 w 229"/>
              <a:gd name="T55" fmla="*/ 36 h 320"/>
              <a:gd name="T56" fmla="*/ 105 w 229"/>
              <a:gd name="T57" fmla="*/ 11 h 320"/>
              <a:gd name="T58" fmla="*/ 90 w 229"/>
              <a:gd name="T59" fmla="*/ 32 h 320"/>
              <a:gd name="T60" fmla="*/ 112 w 229"/>
              <a:gd name="T61" fmla="*/ 132 h 320"/>
              <a:gd name="T62" fmla="*/ 116 w 229"/>
              <a:gd name="T63" fmla="*/ 139 h 320"/>
              <a:gd name="T64" fmla="*/ 206 w 229"/>
              <a:gd name="T65" fmla="*/ 252 h 32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</a:cxnLst>
            <a:rect l="0" t="0" r="r" b="b"/>
            <a:pathLst>
              <a:path w="229" h="320">
                <a:moveTo>
                  <a:pt x="220" y="240"/>
                </a:moveTo>
                <a:cubicBezTo>
                  <a:pt x="216" y="218"/>
                  <a:pt x="197" y="199"/>
                  <a:pt x="183" y="183"/>
                </a:cubicBezTo>
                <a:cubicBezTo>
                  <a:pt x="166" y="163"/>
                  <a:pt x="146" y="146"/>
                  <a:pt x="127" y="128"/>
                </a:cubicBezTo>
                <a:cubicBezTo>
                  <a:pt x="126" y="128"/>
                  <a:pt x="126" y="127"/>
                  <a:pt x="125" y="127"/>
                </a:cubicBezTo>
                <a:cubicBezTo>
                  <a:pt x="124" y="109"/>
                  <a:pt x="120" y="91"/>
                  <a:pt x="117" y="73"/>
                </a:cubicBezTo>
                <a:cubicBezTo>
                  <a:pt x="114" y="61"/>
                  <a:pt x="113" y="47"/>
                  <a:pt x="108" y="35"/>
                </a:cubicBezTo>
                <a:cubicBezTo>
                  <a:pt x="114" y="27"/>
                  <a:pt x="116" y="16"/>
                  <a:pt x="116" y="5"/>
                </a:cubicBezTo>
                <a:cubicBezTo>
                  <a:pt x="116" y="2"/>
                  <a:pt x="114" y="0"/>
                  <a:pt x="111" y="0"/>
                </a:cubicBezTo>
                <a:cubicBezTo>
                  <a:pt x="75" y="0"/>
                  <a:pt x="37" y="1"/>
                  <a:pt x="4" y="17"/>
                </a:cubicBezTo>
                <a:cubicBezTo>
                  <a:pt x="2" y="18"/>
                  <a:pt x="0" y="22"/>
                  <a:pt x="2" y="24"/>
                </a:cubicBezTo>
                <a:cubicBezTo>
                  <a:pt x="8" y="32"/>
                  <a:pt x="14" y="38"/>
                  <a:pt x="21" y="43"/>
                </a:cubicBezTo>
                <a:cubicBezTo>
                  <a:pt x="22" y="80"/>
                  <a:pt x="29" y="119"/>
                  <a:pt x="38" y="154"/>
                </a:cubicBezTo>
                <a:cubicBezTo>
                  <a:pt x="38" y="154"/>
                  <a:pt x="38" y="154"/>
                  <a:pt x="38" y="154"/>
                </a:cubicBezTo>
                <a:cubicBezTo>
                  <a:pt x="35" y="176"/>
                  <a:pt x="28" y="196"/>
                  <a:pt x="22" y="217"/>
                </a:cubicBezTo>
                <a:cubicBezTo>
                  <a:pt x="16" y="234"/>
                  <a:pt x="9" y="255"/>
                  <a:pt x="12" y="274"/>
                </a:cubicBezTo>
                <a:cubicBezTo>
                  <a:pt x="21" y="320"/>
                  <a:pt x="86" y="307"/>
                  <a:pt x="118" y="301"/>
                </a:cubicBezTo>
                <a:cubicBezTo>
                  <a:pt x="147" y="295"/>
                  <a:pt x="229" y="284"/>
                  <a:pt x="220" y="240"/>
                </a:cubicBezTo>
                <a:close/>
                <a:moveTo>
                  <a:pt x="206" y="252"/>
                </a:moveTo>
                <a:cubicBezTo>
                  <a:pt x="201" y="261"/>
                  <a:pt x="185" y="266"/>
                  <a:pt x="178" y="269"/>
                </a:cubicBezTo>
                <a:cubicBezTo>
                  <a:pt x="156" y="277"/>
                  <a:pt x="133" y="282"/>
                  <a:pt x="110" y="287"/>
                </a:cubicBezTo>
                <a:cubicBezTo>
                  <a:pt x="90" y="290"/>
                  <a:pt x="69" y="293"/>
                  <a:pt x="49" y="290"/>
                </a:cubicBezTo>
                <a:cubicBezTo>
                  <a:pt x="42" y="288"/>
                  <a:pt x="37" y="285"/>
                  <a:pt x="33" y="282"/>
                </a:cubicBezTo>
                <a:cubicBezTo>
                  <a:pt x="34" y="281"/>
                  <a:pt x="34" y="281"/>
                  <a:pt x="34" y="281"/>
                </a:cubicBezTo>
                <a:cubicBezTo>
                  <a:pt x="55" y="267"/>
                  <a:pt x="79" y="258"/>
                  <a:pt x="104" y="253"/>
                </a:cubicBezTo>
                <a:cubicBezTo>
                  <a:pt x="126" y="248"/>
                  <a:pt x="150" y="251"/>
                  <a:pt x="173" y="245"/>
                </a:cubicBezTo>
                <a:cubicBezTo>
                  <a:pt x="175" y="245"/>
                  <a:pt x="175" y="241"/>
                  <a:pt x="173" y="240"/>
                </a:cubicBezTo>
                <a:cubicBezTo>
                  <a:pt x="150" y="235"/>
                  <a:pt x="124" y="240"/>
                  <a:pt x="101" y="245"/>
                </a:cubicBezTo>
                <a:cubicBezTo>
                  <a:pt x="75" y="250"/>
                  <a:pt x="51" y="260"/>
                  <a:pt x="32" y="279"/>
                </a:cubicBezTo>
                <a:cubicBezTo>
                  <a:pt x="32" y="280"/>
                  <a:pt x="32" y="280"/>
                  <a:pt x="32" y="280"/>
                </a:cubicBezTo>
                <a:cubicBezTo>
                  <a:pt x="27" y="273"/>
                  <a:pt x="27" y="263"/>
                  <a:pt x="28" y="253"/>
                </a:cubicBezTo>
                <a:cubicBezTo>
                  <a:pt x="33" y="220"/>
                  <a:pt x="51" y="189"/>
                  <a:pt x="49" y="155"/>
                </a:cubicBezTo>
                <a:cubicBezTo>
                  <a:pt x="49" y="154"/>
                  <a:pt x="49" y="154"/>
                  <a:pt x="49" y="154"/>
                </a:cubicBezTo>
                <a:cubicBezTo>
                  <a:pt x="59" y="153"/>
                  <a:pt x="69" y="150"/>
                  <a:pt x="76" y="144"/>
                </a:cubicBezTo>
                <a:cubicBezTo>
                  <a:pt x="78" y="142"/>
                  <a:pt x="76" y="137"/>
                  <a:pt x="72" y="138"/>
                </a:cubicBezTo>
                <a:cubicBezTo>
                  <a:pt x="69" y="140"/>
                  <a:pt x="65" y="142"/>
                  <a:pt x="61" y="143"/>
                </a:cubicBezTo>
                <a:cubicBezTo>
                  <a:pt x="58" y="145"/>
                  <a:pt x="53" y="147"/>
                  <a:pt x="49" y="148"/>
                </a:cubicBezTo>
                <a:cubicBezTo>
                  <a:pt x="48" y="141"/>
                  <a:pt x="47" y="135"/>
                  <a:pt x="45" y="128"/>
                </a:cubicBezTo>
                <a:cubicBezTo>
                  <a:pt x="49" y="126"/>
                  <a:pt x="52" y="125"/>
                  <a:pt x="55" y="124"/>
                </a:cubicBezTo>
                <a:cubicBezTo>
                  <a:pt x="59" y="123"/>
                  <a:pt x="65" y="123"/>
                  <a:pt x="67" y="119"/>
                </a:cubicBezTo>
                <a:cubicBezTo>
                  <a:pt x="68" y="117"/>
                  <a:pt x="68" y="116"/>
                  <a:pt x="67" y="115"/>
                </a:cubicBezTo>
                <a:cubicBezTo>
                  <a:pt x="62" y="113"/>
                  <a:pt x="57" y="116"/>
                  <a:pt x="53" y="118"/>
                </a:cubicBezTo>
                <a:cubicBezTo>
                  <a:pt x="50" y="119"/>
                  <a:pt x="47" y="121"/>
                  <a:pt x="45" y="123"/>
                </a:cubicBezTo>
                <a:cubicBezTo>
                  <a:pt x="43" y="115"/>
                  <a:pt x="42" y="108"/>
                  <a:pt x="41" y="101"/>
                </a:cubicBezTo>
                <a:cubicBezTo>
                  <a:pt x="44" y="101"/>
                  <a:pt x="48" y="102"/>
                  <a:pt x="51" y="102"/>
                </a:cubicBezTo>
                <a:cubicBezTo>
                  <a:pt x="56" y="102"/>
                  <a:pt x="62" y="102"/>
                  <a:pt x="65" y="97"/>
                </a:cubicBezTo>
                <a:cubicBezTo>
                  <a:pt x="66" y="96"/>
                  <a:pt x="66" y="94"/>
                  <a:pt x="64" y="93"/>
                </a:cubicBezTo>
                <a:cubicBezTo>
                  <a:pt x="60" y="92"/>
                  <a:pt x="56" y="94"/>
                  <a:pt x="52" y="94"/>
                </a:cubicBezTo>
                <a:cubicBezTo>
                  <a:pt x="48" y="95"/>
                  <a:pt x="44" y="96"/>
                  <a:pt x="40" y="96"/>
                </a:cubicBezTo>
                <a:cubicBezTo>
                  <a:pt x="40" y="91"/>
                  <a:pt x="39" y="86"/>
                  <a:pt x="38" y="81"/>
                </a:cubicBezTo>
                <a:cubicBezTo>
                  <a:pt x="40" y="81"/>
                  <a:pt x="42" y="80"/>
                  <a:pt x="44" y="79"/>
                </a:cubicBezTo>
                <a:cubicBezTo>
                  <a:pt x="48" y="78"/>
                  <a:pt x="54" y="78"/>
                  <a:pt x="57" y="74"/>
                </a:cubicBezTo>
                <a:cubicBezTo>
                  <a:pt x="58" y="72"/>
                  <a:pt x="58" y="70"/>
                  <a:pt x="55" y="69"/>
                </a:cubicBezTo>
                <a:cubicBezTo>
                  <a:pt x="51" y="67"/>
                  <a:pt x="45" y="71"/>
                  <a:pt x="40" y="72"/>
                </a:cubicBezTo>
                <a:cubicBezTo>
                  <a:pt x="39" y="73"/>
                  <a:pt x="38" y="73"/>
                  <a:pt x="37" y="74"/>
                </a:cubicBezTo>
                <a:cubicBezTo>
                  <a:pt x="35" y="63"/>
                  <a:pt x="32" y="53"/>
                  <a:pt x="30" y="42"/>
                </a:cubicBezTo>
                <a:cubicBezTo>
                  <a:pt x="30" y="40"/>
                  <a:pt x="30" y="37"/>
                  <a:pt x="28" y="36"/>
                </a:cubicBezTo>
                <a:cubicBezTo>
                  <a:pt x="23" y="32"/>
                  <a:pt x="19" y="28"/>
                  <a:pt x="15" y="24"/>
                </a:cubicBezTo>
                <a:cubicBezTo>
                  <a:pt x="43" y="13"/>
                  <a:pt x="75" y="11"/>
                  <a:pt x="105" y="11"/>
                </a:cubicBezTo>
                <a:cubicBezTo>
                  <a:pt x="104" y="16"/>
                  <a:pt x="102" y="21"/>
                  <a:pt x="101" y="26"/>
                </a:cubicBezTo>
                <a:cubicBezTo>
                  <a:pt x="96" y="23"/>
                  <a:pt x="91" y="27"/>
                  <a:pt x="90" y="32"/>
                </a:cubicBezTo>
                <a:cubicBezTo>
                  <a:pt x="89" y="46"/>
                  <a:pt x="97" y="64"/>
                  <a:pt x="100" y="78"/>
                </a:cubicBezTo>
                <a:cubicBezTo>
                  <a:pt x="104" y="96"/>
                  <a:pt x="107" y="115"/>
                  <a:pt x="112" y="132"/>
                </a:cubicBezTo>
                <a:cubicBezTo>
                  <a:pt x="112" y="134"/>
                  <a:pt x="113" y="134"/>
                  <a:pt x="114" y="135"/>
                </a:cubicBezTo>
                <a:cubicBezTo>
                  <a:pt x="114" y="136"/>
                  <a:pt x="115" y="138"/>
                  <a:pt x="116" y="139"/>
                </a:cubicBezTo>
                <a:cubicBezTo>
                  <a:pt x="146" y="166"/>
                  <a:pt x="180" y="194"/>
                  <a:pt x="201" y="230"/>
                </a:cubicBezTo>
                <a:cubicBezTo>
                  <a:pt x="204" y="236"/>
                  <a:pt x="209" y="245"/>
                  <a:pt x="206" y="252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56" name="Freeform 74"/>
          <p:cNvSpPr>
            <a:spLocks noEditPoints="1"/>
          </p:cNvSpPr>
          <p:nvPr/>
        </p:nvSpPr>
        <p:spPr bwMode="auto">
          <a:xfrm>
            <a:off x="3624654" y="344152"/>
            <a:ext cx="238612" cy="302571"/>
          </a:xfrm>
          <a:custGeom>
            <a:avLst/>
            <a:gdLst>
              <a:gd name="T0" fmla="*/ 35 w 41"/>
              <a:gd name="T1" fmla="*/ 12 h 52"/>
              <a:gd name="T2" fmla="*/ 3 w 41"/>
              <a:gd name="T3" fmla="*/ 14 h 52"/>
              <a:gd name="T4" fmla="*/ 7 w 41"/>
              <a:gd name="T5" fmla="*/ 20 h 52"/>
              <a:gd name="T6" fmla="*/ 9 w 41"/>
              <a:gd name="T7" fmla="*/ 45 h 52"/>
              <a:gd name="T8" fmla="*/ 36 w 41"/>
              <a:gd name="T9" fmla="*/ 39 h 52"/>
              <a:gd name="T10" fmla="*/ 35 w 41"/>
              <a:gd name="T11" fmla="*/ 12 h 52"/>
              <a:gd name="T12" fmla="*/ 29 w 41"/>
              <a:gd name="T13" fmla="*/ 32 h 52"/>
              <a:gd name="T14" fmla="*/ 19 w 41"/>
              <a:gd name="T15" fmla="*/ 40 h 52"/>
              <a:gd name="T16" fmla="*/ 9 w 41"/>
              <a:gd name="T17" fmla="*/ 30 h 52"/>
              <a:gd name="T18" fmla="*/ 15 w 41"/>
              <a:gd name="T19" fmla="*/ 17 h 52"/>
              <a:gd name="T20" fmla="*/ 26 w 41"/>
              <a:gd name="T21" fmla="*/ 17 h 52"/>
              <a:gd name="T22" fmla="*/ 29 w 41"/>
              <a:gd name="T23" fmla="*/ 32 h 5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41" h="52">
                <a:moveTo>
                  <a:pt x="35" y="12"/>
                </a:moveTo>
                <a:cubicBezTo>
                  <a:pt x="27" y="0"/>
                  <a:pt x="11" y="4"/>
                  <a:pt x="3" y="14"/>
                </a:cubicBezTo>
                <a:cubicBezTo>
                  <a:pt x="1" y="17"/>
                  <a:pt x="3" y="21"/>
                  <a:pt x="7" y="20"/>
                </a:cubicBezTo>
                <a:cubicBezTo>
                  <a:pt x="1" y="28"/>
                  <a:pt x="0" y="38"/>
                  <a:pt x="9" y="45"/>
                </a:cubicBezTo>
                <a:cubicBezTo>
                  <a:pt x="19" y="52"/>
                  <a:pt x="31" y="50"/>
                  <a:pt x="36" y="39"/>
                </a:cubicBezTo>
                <a:cubicBezTo>
                  <a:pt x="41" y="31"/>
                  <a:pt x="41" y="19"/>
                  <a:pt x="35" y="12"/>
                </a:cubicBezTo>
                <a:close/>
                <a:moveTo>
                  <a:pt x="29" y="32"/>
                </a:moveTo>
                <a:cubicBezTo>
                  <a:pt x="27" y="37"/>
                  <a:pt x="24" y="41"/>
                  <a:pt x="19" y="40"/>
                </a:cubicBezTo>
                <a:cubicBezTo>
                  <a:pt x="14" y="38"/>
                  <a:pt x="9" y="36"/>
                  <a:pt x="9" y="30"/>
                </a:cubicBezTo>
                <a:cubicBezTo>
                  <a:pt x="9" y="25"/>
                  <a:pt x="11" y="20"/>
                  <a:pt x="15" y="17"/>
                </a:cubicBezTo>
                <a:cubicBezTo>
                  <a:pt x="19" y="16"/>
                  <a:pt x="23" y="15"/>
                  <a:pt x="26" y="17"/>
                </a:cubicBezTo>
                <a:cubicBezTo>
                  <a:pt x="30" y="21"/>
                  <a:pt x="30" y="28"/>
                  <a:pt x="29" y="32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57" name="Freeform 75"/>
          <p:cNvSpPr/>
          <p:nvPr/>
        </p:nvSpPr>
        <p:spPr bwMode="auto">
          <a:xfrm>
            <a:off x="4045299" y="636882"/>
            <a:ext cx="410807" cy="383746"/>
          </a:xfrm>
          <a:custGeom>
            <a:avLst/>
            <a:gdLst>
              <a:gd name="T0" fmla="*/ 39 w 71"/>
              <a:gd name="T1" fmla="*/ 1 h 66"/>
              <a:gd name="T2" fmla="*/ 36 w 71"/>
              <a:gd name="T3" fmla="*/ 6 h 66"/>
              <a:gd name="T4" fmla="*/ 51 w 71"/>
              <a:gd name="T5" fmla="*/ 34 h 66"/>
              <a:gd name="T6" fmla="*/ 39 w 71"/>
              <a:gd name="T7" fmla="*/ 54 h 66"/>
              <a:gd name="T8" fmla="*/ 14 w 71"/>
              <a:gd name="T9" fmla="*/ 44 h 66"/>
              <a:gd name="T10" fmla="*/ 37 w 71"/>
              <a:gd name="T11" fmla="*/ 17 h 66"/>
              <a:gd name="T12" fmla="*/ 39 w 71"/>
              <a:gd name="T13" fmla="*/ 13 h 66"/>
              <a:gd name="T14" fmla="*/ 1 w 71"/>
              <a:gd name="T15" fmla="*/ 32 h 66"/>
              <a:gd name="T16" fmla="*/ 33 w 71"/>
              <a:gd name="T17" fmla="*/ 66 h 66"/>
              <a:gd name="T18" fmla="*/ 39 w 71"/>
              <a:gd name="T19" fmla="*/ 1 h 6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71" h="66">
                <a:moveTo>
                  <a:pt x="39" y="1"/>
                </a:moveTo>
                <a:cubicBezTo>
                  <a:pt x="36" y="0"/>
                  <a:pt x="34" y="4"/>
                  <a:pt x="36" y="6"/>
                </a:cubicBezTo>
                <a:cubicBezTo>
                  <a:pt x="43" y="15"/>
                  <a:pt x="51" y="22"/>
                  <a:pt x="51" y="34"/>
                </a:cubicBezTo>
                <a:cubicBezTo>
                  <a:pt x="51" y="42"/>
                  <a:pt x="46" y="50"/>
                  <a:pt x="39" y="54"/>
                </a:cubicBezTo>
                <a:cubicBezTo>
                  <a:pt x="30" y="59"/>
                  <a:pt x="19" y="52"/>
                  <a:pt x="14" y="44"/>
                </a:cubicBezTo>
                <a:cubicBezTo>
                  <a:pt x="2" y="27"/>
                  <a:pt x="22" y="14"/>
                  <a:pt x="37" y="17"/>
                </a:cubicBezTo>
                <a:cubicBezTo>
                  <a:pt x="40" y="18"/>
                  <a:pt x="42" y="14"/>
                  <a:pt x="39" y="13"/>
                </a:cubicBezTo>
                <a:cubicBezTo>
                  <a:pt x="24" y="6"/>
                  <a:pt x="2" y="13"/>
                  <a:pt x="1" y="32"/>
                </a:cubicBezTo>
                <a:cubicBezTo>
                  <a:pt x="0" y="50"/>
                  <a:pt x="16" y="66"/>
                  <a:pt x="33" y="66"/>
                </a:cubicBezTo>
                <a:cubicBezTo>
                  <a:pt x="69" y="66"/>
                  <a:pt x="71" y="9"/>
                  <a:pt x="39" y="1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58" name="Freeform 76"/>
          <p:cNvSpPr/>
          <p:nvPr/>
        </p:nvSpPr>
        <p:spPr bwMode="auto">
          <a:xfrm>
            <a:off x="4207653" y="774637"/>
            <a:ext cx="93476" cy="135296"/>
          </a:xfrm>
          <a:custGeom>
            <a:avLst/>
            <a:gdLst>
              <a:gd name="T0" fmla="*/ 6 w 16"/>
              <a:gd name="T1" fmla="*/ 1 h 23"/>
              <a:gd name="T2" fmla="*/ 3 w 16"/>
              <a:gd name="T3" fmla="*/ 7 h 23"/>
              <a:gd name="T4" fmla="*/ 6 w 16"/>
              <a:gd name="T5" fmla="*/ 12 h 23"/>
              <a:gd name="T6" fmla="*/ 8 w 16"/>
              <a:gd name="T7" fmla="*/ 21 h 23"/>
              <a:gd name="T8" fmla="*/ 12 w 16"/>
              <a:gd name="T9" fmla="*/ 21 h 23"/>
              <a:gd name="T10" fmla="*/ 6 w 16"/>
              <a:gd name="T11" fmla="*/ 1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6" h="23">
                <a:moveTo>
                  <a:pt x="6" y="1"/>
                </a:moveTo>
                <a:cubicBezTo>
                  <a:pt x="3" y="0"/>
                  <a:pt x="0" y="5"/>
                  <a:pt x="3" y="7"/>
                </a:cubicBezTo>
                <a:cubicBezTo>
                  <a:pt x="5" y="8"/>
                  <a:pt x="6" y="10"/>
                  <a:pt x="6" y="12"/>
                </a:cubicBezTo>
                <a:cubicBezTo>
                  <a:pt x="6" y="15"/>
                  <a:pt x="6" y="18"/>
                  <a:pt x="8" y="21"/>
                </a:cubicBezTo>
                <a:cubicBezTo>
                  <a:pt x="9" y="23"/>
                  <a:pt x="11" y="23"/>
                  <a:pt x="12" y="21"/>
                </a:cubicBezTo>
                <a:cubicBezTo>
                  <a:pt x="16" y="15"/>
                  <a:pt x="13" y="5"/>
                  <a:pt x="6" y="1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59" name="Freeform 77"/>
          <p:cNvSpPr>
            <a:spLocks noEditPoints="1"/>
          </p:cNvSpPr>
          <p:nvPr/>
        </p:nvSpPr>
        <p:spPr bwMode="auto">
          <a:xfrm>
            <a:off x="1449290" y="76022"/>
            <a:ext cx="1527607" cy="1608784"/>
          </a:xfrm>
          <a:custGeom>
            <a:avLst/>
            <a:gdLst>
              <a:gd name="T0" fmla="*/ 245 w 263"/>
              <a:gd name="T1" fmla="*/ 63 h 276"/>
              <a:gd name="T2" fmla="*/ 176 w 263"/>
              <a:gd name="T3" fmla="*/ 9 h 276"/>
              <a:gd name="T4" fmla="*/ 169 w 263"/>
              <a:gd name="T5" fmla="*/ 19 h 276"/>
              <a:gd name="T6" fmla="*/ 60 w 263"/>
              <a:gd name="T7" fmla="*/ 25 h 276"/>
              <a:gd name="T8" fmla="*/ 0 w 263"/>
              <a:gd name="T9" fmla="*/ 148 h 276"/>
              <a:gd name="T10" fmla="*/ 80 w 263"/>
              <a:gd name="T11" fmla="*/ 252 h 276"/>
              <a:gd name="T12" fmla="*/ 256 w 263"/>
              <a:gd name="T13" fmla="*/ 147 h 276"/>
              <a:gd name="T14" fmla="*/ 245 w 263"/>
              <a:gd name="T15" fmla="*/ 63 h 276"/>
              <a:gd name="T16" fmla="*/ 181 w 263"/>
              <a:gd name="T17" fmla="*/ 231 h 276"/>
              <a:gd name="T18" fmla="*/ 18 w 263"/>
              <a:gd name="T19" fmla="*/ 182 h 276"/>
              <a:gd name="T20" fmla="*/ 50 w 263"/>
              <a:gd name="T21" fmla="*/ 50 h 276"/>
              <a:gd name="T22" fmla="*/ 189 w 263"/>
              <a:gd name="T23" fmla="*/ 34 h 276"/>
              <a:gd name="T24" fmla="*/ 190 w 263"/>
              <a:gd name="T25" fmla="*/ 33 h 276"/>
              <a:gd name="T26" fmla="*/ 248 w 263"/>
              <a:gd name="T27" fmla="*/ 111 h 276"/>
              <a:gd name="T28" fmla="*/ 181 w 263"/>
              <a:gd name="T29" fmla="*/ 231 h 2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263" h="276">
                <a:moveTo>
                  <a:pt x="245" y="63"/>
                </a:moveTo>
                <a:cubicBezTo>
                  <a:pt x="229" y="39"/>
                  <a:pt x="201" y="23"/>
                  <a:pt x="176" y="9"/>
                </a:cubicBezTo>
                <a:cubicBezTo>
                  <a:pt x="170" y="6"/>
                  <a:pt x="165" y="14"/>
                  <a:pt x="169" y="19"/>
                </a:cubicBezTo>
                <a:cubicBezTo>
                  <a:pt x="134" y="0"/>
                  <a:pt x="95" y="0"/>
                  <a:pt x="60" y="25"/>
                </a:cubicBezTo>
                <a:cubicBezTo>
                  <a:pt x="22" y="53"/>
                  <a:pt x="1" y="101"/>
                  <a:pt x="0" y="148"/>
                </a:cubicBezTo>
                <a:cubicBezTo>
                  <a:pt x="0" y="199"/>
                  <a:pt x="32" y="238"/>
                  <a:pt x="80" y="252"/>
                </a:cubicBezTo>
                <a:cubicBezTo>
                  <a:pt x="161" y="276"/>
                  <a:pt x="237" y="228"/>
                  <a:pt x="256" y="147"/>
                </a:cubicBezTo>
                <a:cubicBezTo>
                  <a:pt x="263" y="118"/>
                  <a:pt x="262" y="88"/>
                  <a:pt x="245" y="63"/>
                </a:cubicBezTo>
                <a:close/>
                <a:moveTo>
                  <a:pt x="181" y="231"/>
                </a:moveTo>
                <a:cubicBezTo>
                  <a:pt x="128" y="263"/>
                  <a:pt x="40" y="244"/>
                  <a:pt x="18" y="182"/>
                </a:cubicBezTo>
                <a:cubicBezTo>
                  <a:pt x="2" y="137"/>
                  <a:pt x="20" y="84"/>
                  <a:pt x="50" y="50"/>
                </a:cubicBezTo>
                <a:cubicBezTo>
                  <a:pt x="88" y="6"/>
                  <a:pt x="142" y="4"/>
                  <a:pt x="189" y="34"/>
                </a:cubicBezTo>
                <a:cubicBezTo>
                  <a:pt x="190" y="35"/>
                  <a:pt x="191" y="34"/>
                  <a:pt x="190" y="33"/>
                </a:cubicBezTo>
                <a:cubicBezTo>
                  <a:pt x="219" y="52"/>
                  <a:pt x="246" y="71"/>
                  <a:pt x="248" y="111"/>
                </a:cubicBezTo>
                <a:cubicBezTo>
                  <a:pt x="251" y="160"/>
                  <a:pt x="222" y="207"/>
                  <a:pt x="181" y="231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60" name="Freeform 78"/>
          <p:cNvSpPr/>
          <p:nvPr/>
        </p:nvSpPr>
        <p:spPr bwMode="auto">
          <a:xfrm>
            <a:off x="1960952" y="629502"/>
            <a:ext cx="376367" cy="361608"/>
          </a:xfrm>
          <a:custGeom>
            <a:avLst/>
            <a:gdLst>
              <a:gd name="T0" fmla="*/ 63 w 65"/>
              <a:gd name="T1" fmla="*/ 8 h 62"/>
              <a:gd name="T2" fmla="*/ 49 w 65"/>
              <a:gd name="T3" fmla="*/ 10 h 62"/>
              <a:gd name="T4" fmla="*/ 38 w 65"/>
              <a:gd name="T5" fmla="*/ 44 h 62"/>
              <a:gd name="T6" fmla="*/ 4 w 65"/>
              <a:gd name="T7" fmla="*/ 33 h 62"/>
              <a:gd name="T8" fmla="*/ 1 w 65"/>
              <a:gd name="T9" fmla="*/ 35 h 62"/>
              <a:gd name="T10" fmla="*/ 41 w 65"/>
              <a:gd name="T11" fmla="*/ 54 h 62"/>
              <a:gd name="T12" fmla="*/ 63 w 65"/>
              <a:gd name="T13" fmla="*/ 8 h 6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65" h="62">
                <a:moveTo>
                  <a:pt x="63" y="8"/>
                </a:moveTo>
                <a:cubicBezTo>
                  <a:pt x="61" y="0"/>
                  <a:pt x="50" y="3"/>
                  <a:pt x="49" y="10"/>
                </a:cubicBezTo>
                <a:cubicBezTo>
                  <a:pt x="48" y="23"/>
                  <a:pt x="49" y="36"/>
                  <a:pt x="38" y="44"/>
                </a:cubicBezTo>
                <a:cubicBezTo>
                  <a:pt x="26" y="53"/>
                  <a:pt x="12" y="41"/>
                  <a:pt x="4" y="33"/>
                </a:cubicBezTo>
                <a:cubicBezTo>
                  <a:pt x="2" y="31"/>
                  <a:pt x="0" y="33"/>
                  <a:pt x="1" y="35"/>
                </a:cubicBezTo>
                <a:cubicBezTo>
                  <a:pt x="9" y="50"/>
                  <a:pt x="24" y="62"/>
                  <a:pt x="41" y="54"/>
                </a:cubicBezTo>
                <a:cubicBezTo>
                  <a:pt x="58" y="47"/>
                  <a:pt x="65" y="25"/>
                  <a:pt x="63" y="8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61" name="Freeform 79"/>
          <p:cNvSpPr/>
          <p:nvPr/>
        </p:nvSpPr>
        <p:spPr bwMode="auto">
          <a:xfrm>
            <a:off x="1697740" y="811536"/>
            <a:ext cx="88557" cy="110697"/>
          </a:xfrm>
          <a:custGeom>
            <a:avLst/>
            <a:gdLst>
              <a:gd name="T0" fmla="*/ 13 w 15"/>
              <a:gd name="T1" fmla="*/ 4 h 19"/>
              <a:gd name="T2" fmla="*/ 2 w 15"/>
              <a:gd name="T3" fmla="*/ 3 h 19"/>
              <a:gd name="T4" fmla="*/ 2 w 15"/>
              <a:gd name="T5" fmla="*/ 12 h 19"/>
              <a:gd name="T6" fmla="*/ 2 w 15"/>
              <a:gd name="T7" fmla="*/ 12 h 19"/>
              <a:gd name="T8" fmla="*/ 10 w 15"/>
              <a:gd name="T9" fmla="*/ 19 h 19"/>
              <a:gd name="T10" fmla="*/ 15 w 15"/>
              <a:gd name="T11" fmla="*/ 14 h 19"/>
              <a:gd name="T12" fmla="*/ 15 w 15"/>
              <a:gd name="T13" fmla="*/ 9 h 19"/>
              <a:gd name="T14" fmla="*/ 13 w 15"/>
              <a:gd name="T15" fmla="*/ 4 h 1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5" h="19">
                <a:moveTo>
                  <a:pt x="13" y="4"/>
                </a:moveTo>
                <a:cubicBezTo>
                  <a:pt x="10" y="3"/>
                  <a:pt x="6" y="0"/>
                  <a:pt x="2" y="3"/>
                </a:cubicBezTo>
                <a:cubicBezTo>
                  <a:pt x="0" y="6"/>
                  <a:pt x="1" y="9"/>
                  <a:pt x="2" y="12"/>
                </a:cubicBezTo>
                <a:cubicBezTo>
                  <a:pt x="2" y="12"/>
                  <a:pt x="2" y="12"/>
                  <a:pt x="2" y="12"/>
                </a:cubicBezTo>
                <a:cubicBezTo>
                  <a:pt x="1" y="17"/>
                  <a:pt x="7" y="18"/>
                  <a:pt x="10" y="19"/>
                </a:cubicBezTo>
                <a:cubicBezTo>
                  <a:pt x="13" y="19"/>
                  <a:pt x="15" y="16"/>
                  <a:pt x="15" y="14"/>
                </a:cubicBezTo>
                <a:cubicBezTo>
                  <a:pt x="15" y="12"/>
                  <a:pt x="15" y="10"/>
                  <a:pt x="15" y="9"/>
                </a:cubicBezTo>
                <a:cubicBezTo>
                  <a:pt x="15" y="7"/>
                  <a:pt x="14" y="5"/>
                  <a:pt x="13" y="4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62" name="Freeform 80"/>
          <p:cNvSpPr/>
          <p:nvPr/>
        </p:nvSpPr>
        <p:spPr bwMode="auto">
          <a:xfrm>
            <a:off x="2379137" y="479447"/>
            <a:ext cx="127916" cy="103316"/>
          </a:xfrm>
          <a:custGeom>
            <a:avLst/>
            <a:gdLst>
              <a:gd name="T0" fmla="*/ 20 w 22"/>
              <a:gd name="T1" fmla="*/ 6 h 18"/>
              <a:gd name="T2" fmla="*/ 18 w 22"/>
              <a:gd name="T3" fmla="*/ 4 h 18"/>
              <a:gd name="T4" fmla="*/ 12 w 22"/>
              <a:gd name="T5" fmla="*/ 1 h 18"/>
              <a:gd name="T6" fmla="*/ 6 w 22"/>
              <a:gd name="T7" fmla="*/ 2 h 18"/>
              <a:gd name="T8" fmla="*/ 1 w 22"/>
              <a:gd name="T9" fmla="*/ 8 h 18"/>
              <a:gd name="T10" fmla="*/ 5 w 22"/>
              <a:gd name="T11" fmla="*/ 15 h 18"/>
              <a:gd name="T12" fmla="*/ 12 w 22"/>
              <a:gd name="T13" fmla="*/ 18 h 18"/>
              <a:gd name="T14" fmla="*/ 15 w 22"/>
              <a:gd name="T15" fmla="*/ 17 h 18"/>
              <a:gd name="T16" fmla="*/ 17 w 22"/>
              <a:gd name="T17" fmla="*/ 16 h 18"/>
              <a:gd name="T18" fmla="*/ 21 w 22"/>
              <a:gd name="T19" fmla="*/ 12 h 18"/>
              <a:gd name="T20" fmla="*/ 20 w 22"/>
              <a:gd name="T21" fmla="*/ 6 h 1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22" h="18">
                <a:moveTo>
                  <a:pt x="20" y="6"/>
                </a:moveTo>
                <a:cubicBezTo>
                  <a:pt x="19" y="5"/>
                  <a:pt x="19" y="4"/>
                  <a:pt x="18" y="4"/>
                </a:cubicBezTo>
                <a:cubicBezTo>
                  <a:pt x="17" y="2"/>
                  <a:pt x="15" y="1"/>
                  <a:pt x="12" y="1"/>
                </a:cubicBezTo>
                <a:cubicBezTo>
                  <a:pt x="10" y="0"/>
                  <a:pt x="8" y="1"/>
                  <a:pt x="6" y="2"/>
                </a:cubicBezTo>
                <a:cubicBezTo>
                  <a:pt x="4" y="3"/>
                  <a:pt x="1" y="5"/>
                  <a:pt x="1" y="8"/>
                </a:cubicBezTo>
                <a:cubicBezTo>
                  <a:pt x="0" y="11"/>
                  <a:pt x="2" y="14"/>
                  <a:pt x="5" y="15"/>
                </a:cubicBezTo>
                <a:cubicBezTo>
                  <a:pt x="7" y="16"/>
                  <a:pt x="9" y="17"/>
                  <a:pt x="12" y="18"/>
                </a:cubicBezTo>
                <a:cubicBezTo>
                  <a:pt x="13" y="18"/>
                  <a:pt x="14" y="17"/>
                  <a:pt x="15" y="17"/>
                </a:cubicBezTo>
                <a:cubicBezTo>
                  <a:pt x="16" y="17"/>
                  <a:pt x="16" y="17"/>
                  <a:pt x="17" y="16"/>
                </a:cubicBezTo>
                <a:cubicBezTo>
                  <a:pt x="19" y="16"/>
                  <a:pt x="20" y="14"/>
                  <a:pt x="21" y="12"/>
                </a:cubicBezTo>
                <a:cubicBezTo>
                  <a:pt x="22" y="10"/>
                  <a:pt x="21" y="8"/>
                  <a:pt x="20" y="6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63" name="Freeform 81"/>
          <p:cNvSpPr/>
          <p:nvPr/>
        </p:nvSpPr>
        <p:spPr bwMode="auto">
          <a:xfrm>
            <a:off x="9702299" y="4567823"/>
            <a:ext cx="947068" cy="565780"/>
          </a:xfrm>
          <a:custGeom>
            <a:avLst/>
            <a:gdLst>
              <a:gd name="T0" fmla="*/ 145 w 163"/>
              <a:gd name="T1" fmla="*/ 50 h 97"/>
              <a:gd name="T2" fmla="*/ 113 w 163"/>
              <a:gd name="T3" fmla="*/ 76 h 97"/>
              <a:gd name="T4" fmla="*/ 90 w 163"/>
              <a:gd name="T5" fmla="*/ 38 h 97"/>
              <a:gd name="T6" fmla="*/ 78 w 163"/>
              <a:gd name="T7" fmla="*/ 35 h 97"/>
              <a:gd name="T8" fmla="*/ 51 w 163"/>
              <a:gd name="T9" fmla="*/ 46 h 97"/>
              <a:gd name="T10" fmla="*/ 33 w 163"/>
              <a:gd name="T11" fmla="*/ 6 h 97"/>
              <a:gd name="T12" fmla="*/ 22 w 163"/>
              <a:gd name="T13" fmla="*/ 3 h 97"/>
              <a:gd name="T14" fmla="*/ 3 w 163"/>
              <a:gd name="T15" fmla="*/ 30 h 97"/>
              <a:gd name="T16" fmla="*/ 11 w 163"/>
              <a:gd name="T17" fmla="*/ 34 h 97"/>
              <a:gd name="T18" fmla="*/ 24 w 163"/>
              <a:gd name="T19" fmla="*/ 19 h 97"/>
              <a:gd name="T20" fmla="*/ 40 w 163"/>
              <a:gd name="T21" fmla="*/ 58 h 97"/>
              <a:gd name="T22" fmla="*/ 50 w 163"/>
              <a:gd name="T23" fmla="*/ 62 h 97"/>
              <a:gd name="T24" fmla="*/ 79 w 163"/>
              <a:gd name="T25" fmla="*/ 50 h 97"/>
              <a:gd name="T26" fmla="*/ 104 w 163"/>
              <a:gd name="T27" fmla="*/ 92 h 97"/>
              <a:gd name="T28" fmla="*/ 117 w 163"/>
              <a:gd name="T29" fmla="*/ 94 h 97"/>
              <a:gd name="T30" fmla="*/ 157 w 163"/>
              <a:gd name="T31" fmla="*/ 62 h 97"/>
              <a:gd name="T32" fmla="*/ 145 w 163"/>
              <a:gd name="T33" fmla="*/ 50 h 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163" h="97">
                <a:moveTo>
                  <a:pt x="145" y="50"/>
                </a:moveTo>
                <a:cubicBezTo>
                  <a:pt x="137" y="61"/>
                  <a:pt x="124" y="68"/>
                  <a:pt x="113" y="76"/>
                </a:cubicBezTo>
                <a:cubicBezTo>
                  <a:pt x="105" y="64"/>
                  <a:pt x="95" y="52"/>
                  <a:pt x="90" y="38"/>
                </a:cubicBezTo>
                <a:cubicBezTo>
                  <a:pt x="88" y="33"/>
                  <a:pt x="82" y="31"/>
                  <a:pt x="78" y="35"/>
                </a:cubicBezTo>
                <a:cubicBezTo>
                  <a:pt x="70" y="41"/>
                  <a:pt x="60" y="42"/>
                  <a:pt x="51" y="46"/>
                </a:cubicBezTo>
                <a:cubicBezTo>
                  <a:pt x="45" y="33"/>
                  <a:pt x="38" y="20"/>
                  <a:pt x="33" y="6"/>
                </a:cubicBezTo>
                <a:cubicBezTo>
                  <a:pt x="32" y="2"/>
                  <a:pt x="26" y="0"/>
                  <a:pt x="22" y="3"/>
                </a:cubicBezTo>
                <a:cubicBezTo>
                  <a:pt x="15" y="12"/>
                  <a:pt x="8" y="19"/>
                  <a:pt x="3" y="30"/>
                </a:cubicBezTo>
                <a:cubicBezTo>
                  <a:pt x="0" y="35"/>
                  <a:pt x="7" y="39"/>
                  <a:pt x="11" y="34"/>
                </a:cubicBezTo>
                <a:cubicBezTo>
                  <a:pt x="15" y="29"/>
                  <a:pt x="19" y="24"/>
                  <a:pt x="24" y="19"/>
                </a:cubicBezTo>
                <a:cubicBezTo>
                  <a:pt x="29" y="32"/>
                  <a:pt x="36" y="44"/>
                  <a:pt x="40" y="58"/>
                </a:cubicBezTo>
                <a:cubicBezTo>
                  <a:pt x="41" y="62"/>
                  <a:pt x="47" y="65"/>
                  <a:pt x="50" y="62"/>
                </a:cubicBezTo>
                <a:cubicBezTo>
                  <a:pt x="59" y="55"/>
                  <a:pt x="70" y="54"/>
                  <a:pt x="79" y="50"/>
                </a:cubicBezTo>
                <a:cubicBezTo>
                  <a:pt x="86" y="65"/>
                  <a:pt x="96" y="78"/>
                  <a:pt x="104" y="92"/>
                </a:cubicBezTo>
                <a:cubicBezTo>
                  <a:pt x="107" y="97"/>
                  <a:pt x="113" y="97"/>
                  <a:pt x="117" y="94"/>
                </a:cubicBezTo>
                <a:cubicBezTo>
                  <a:pt x="129" y="82"/>
                  <a:pt x="146" y="75"/>
                  <a:pt x="157" y="62"/>
                </a:cubicBezTo>
                <a:cubicBezTo>
                  <a:pt x="163" y="54"/>
                  <a:pt x="152" y="42"/>
                  <a:pt x="145" y="50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64" name="Freeform 82"/>
          <p:cNvSpPr/>
          <p:nvPr/>
        </p:nvSpPr>
        <p:spPr bwMode="auto">
          <a:xfrm>
            <a:off x="4971886" y="93240"/>
            <a:ext cx="1158620" cy="1178300"/>
          </a:xfrm>
          <a:custGeom>
            <a:avLst/>
            <a:gdLst>
              <a:gd name="T0" fmla="*/ 180 w 199"/>
              <a:gd name="T1" fmla="*/ 7 h 202"/>
              <a:gd name="T2" fmla="*/ 95 w 199"/>
              <a:gd name="T3" fmla="*/ 98 h 202"/>
              <a:gd name="T4" fmla="*/ 53 w 199"/>
              <a:gd name="T5" fmla="*/ 142 h 202"/>
              <a:gd name="T6" fmla="*/ 33 w 199"/>
              <a:gd name="T7" fmla="*/ 164 h 202"/>
              <a:gd name="T8" fmla="*/ 19 w 199"/>
              <a:gd name="T9" fmla="*/ 181 h 202"/>
              <a:gd name="T10" fmla="*/ 11 w 199"/>
              <a:gd name="T11" fmla="*/ 141 h 202"/>
              <a:gd name="T12" fmla="*/ 1 w 199"/>
              <a:gd name="T13" fmla="*/ 141 h 202"/>
              <a:gd name="T14" fmla="*/ 6 w 199"/>
              <a:gd name="T15" fmla="*/ 195 h 202"/>
              <a:gd name="T16" fmla="*/ 14 w 199"/>
              <a:gd name="T17" fmla="*/ 201 h 202"/>
              <a:gd name="T18" fmla="*/ 45 w 199"/>
              <a:gd name="T19" fmla="*/ 177 h 202"/>
              <a:gd name="T20" fmla="*/ 98 w 199"/>
              <a:gd name="T21" fmla="*/ 122 h 202"/>
              <a:gd name="T22" fmla="*/ 193 w 199"/>
              <a:gd name="T23" fmla="*/ 17 h 202"/>
              <a:gd name="T24" fmla="*/ 180 w 199"/>
              <a:gd name="T25" fmla="*/ 7 h 20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99" h="202">
                <a:moveTo>
                  <a:pt x="180" y="7"/>
                </a:moveTo>
                <a:cubicBezTo>
                  <a:pt x="150" y="36"/>
                  <a:pt x="124" y="68"/>
                  <a:pt x="95" y="98"/>
                </a:cubicBezTo>
                <a:cubicBezTo>
                  <a:pt x="81" y="113"/>
                  <a:pt x="67" y="127"/>
                  <a:pt x="53" y="142"/>
                </a:cubicBezTo>
                <a:cubicBezTo>
                  <a:pt x="47" y="149"/>
                  <a:pt x="40" y="157"/>
                  <a:pt x="33" y="164"/>
                </a:cubicBezTo>
                <a:cubicBezTo>
                  <a:pt x="31" y="166"/>
                  <a:pt x="24" y="176"/>
                  <a:pt x="19" y="181"/>
                </a:cubicBezTo>
                <a:cubicBezTo>
                  <a:pt x="15" y="168"/>
                  <a:pt x="12" y="155"/>
                  <a:pt x="11" y="141"/>
                </a:cubicBezTo>
                <a:cubicBezTo>
                  <a:pt x="10" y="135"/>
                  <a:pt x="2" y="135"/>
                  <a:pt x="1" y="141"/>
                </a:cubicBezTo>
                <a:cubicBezTo>
                  <a:pt x="0" y="159"/>
                  <a:pt x="3" y="177"/>
                  <a:pt x="6" y="195"/>
                </a:cubicBezTo>
                <a:cubicBezTo>
                  <a:pt x="7" y="199"/>
                  <a:pt x="11" y="201"/>
                  <a:pt x="14" y="201"/>
                </a:cubicBezTo>
                <a:cubicBezTo>
                  <a:pt x="28" y="202"/>
                  <a:pt x="37" y="186"/>
                  <a:pt x="45" y="177"/>
                </a:cubicBezTo>
                <a:cubicBezTo>
                  <a:pt x="63" y="159"/>
                  <a:pt x="81" y="140"/>
                  <a:pt x="98" y="122"/>
                </a:cubicBezTo>
                <a:cubicBezTo>
                  <a:pt x="130" y="88"/>
                  <a:pt x="165" y="55"/>
                  <a:pt x="193" y="17"/>
                </a:cubicBezTo>
                <a:cubicBezTo>
                  <a:pt x="199" y="9"/>
                  <a:pt x="187" y="0"/>
                  <a:pt x="180" y="7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65" name="Freeform 83"/>
          <p:cNvSpPr>
            <a:spLocks noEditPoints="1"/>
          </p:cNvSpPr>
          <p:nvPr/>
        </p:nvSpPr>
        <p:spPr bwMode="auto">
          <a:xfrm>
            <a:off x="7414580" y="349071"/>
            <a:ext cx="1466108" cy="1126640"/>
          </a:xfrm>
          <a:custGeom>
            <a:avLst/>
            <a:gdLst>
              <a:gd name="T0" fmla="*/ 246 w 252"/>
              <a:gd name="T1" fmla="*/ 100 h 193"/>
              <a:gd name="T2" fmla="*/ 196 w 252"/>
              <a:gd name="T3" fmla="*/ 93 h 193"/>
              <a:gd name="T4" fmla="*/ 178 w 252"/>
              <a:gd name="T5" fmla="*/ 64 h 193"/>
              <a:gd name="T6" fmla="*/ 90 w 252"/>
              <a:gd name="T7" fmla="*/ 0 h 193"/>
              <a:gd name="T8" fmla="*/ 85 w 252"/>
              <a:gd name="T9" fmla="*/ 5 h 193"/>
              <a:gd name="T10" fmla="*/ 192 w 252"/>
              <a:gd name="T11" fmla="*/ 104 h 193"/>
              <a:gd name="T12" fmla="*/ 183 w 252"/>
              <a:gd name="T13" fmla="*/ 138 h 193"/>
              <a:gd name="T14" fmla="*/ 160 w 252"/>
              <a:gd name="T15" fmla="*/ 140 h 193"/>
              <a:gd name="T16" fmla="*/ 51 w 252"/>
              <a:gd name="T17" fmla="*/ 45 h 193"/>
              <a:gd name="T18" fmla="*/ 46 w 252"/>
              <a:gd name="T19" fmla="*/ 49 h 193"/>
              <a:gd name="T20" fmla="*/ 106 w 252"/>
              <a:gd name="T21" fmla="*/ 121 h 193"/>
              <a:gd name="T22" fmla="*/ 153 w 252"/>
              <a:gd name="T23" fmla="*/ 147 h 193"/>
              <a:gd name="T24" fmla="*/ 144 w 252"/>
              <a:gd name="T25" fmla="*/ 172 h 193"/>
              <a:gd name="T26" fmla="*/ 63 w 252"/>
              <a:gd name="T27" fmla="*/ 132 h 193"/>
              <a:gd name="T28" fmla="*/ 3 w 252"/>
              <a:gd name="T29" fmla="*/ 65 h 193"/>
              <a:gd name="T30" fmla="*/ 1 w 252"/>
              <a:gd name="T31" fmla="*/ 65 h 193"/>
              <a:gd name="T32" fmla="*/ 68 w 252"/>
              <a:gd name="T33" fmla="*/ 145 h 193"/>
              <a:gd name="T34" fmla="*/ 150 w 252"/>
              <a:gd name="T35" fmla="*/ 178 h 193"/>
              <a:gd name="T36" fmla="*/ 163 w 252"/>
              <a:gd name="T37" fmla="*/ 150 h 193"/>
              <a:gd name="T38" fmla="*/ 191 w 252"/>
              <a:gd name="T39" fmla="*/ 144 h 193"/>
              <a:gd name="T40" fmla="*/ 201 w 252"/>
              <a:gd name="T41" fmla="*/ 106 h 193"/>
              <a:gd name="T42" fmla="*/ 246 w 252"/>
              <a:gd name="T43" fmla="*/ 110 h 193"/>
              <a:gd name="T44" fmla="*/ 246 w 252"/>
              <a:gd name="T45" fmla="*/ 100 h 193"/>
              <a:gd name="T46" fmla="*/ 107 w 252"/>
              <a:gd name="T47" fmla="*/ 111 h 193"/>
              <a:gd name="T48" fmla="*/ 56 w 252"/>
              <a:gd name="T49" fmla="*/ 56 h 193"/>
              <a:gd name="T50" fmla="*/ 148 w 252"/>
              <a:gd name="T51" fmla="*/ 136 h 193"/>
              <a:gd name="T52" fmla="*/ 107 w 252"/>
              <a:gd name="T53" fmla="*/ 111 h 193"/>
              <a:gd name="T54" fmla="*/ 95 w 252"/>
              <a:gd name="T55" fmla="*/ 11 h 193"/>
              <a:gd name="T56" fmla="*/ 186 w 252"/>
              <a:gd name="T57" fmla="*/ 90 h 193"/>
              <a:gd name="T58" fmla="*/ 95 w 252"/>
              <a:gd name="T59" fmla="*/ 11 h 1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</a:cxnLst>
            <a:rect l="0" t="0" r="r" b="b"/>
            <a:pathLst>
              <a:path w="252" h="193">
                <a:moveTo>
                  <a:pt x="246" y="100"/>
                </a:moveTo>
                <a:cubicBezTo>
                  <a:pt x="232" y="99"/>
                  <a:pt x="214" y="97"/>
                  <a:pt x="196" y="93"/>
                </a:cubicBezTo>
                <a:cubicBezTo>
                  <a:pt x="191" y="82"/>
                  <a:pt x="184" y="72"/>
                  <a:pt x="178" y="64"/>
                </a:cubicBezTo>
                <a:cubicBezTo>
                  <a:pt x="158" y="39"/>
                  <a:pt x="125" y="2"/>
                  <a:pt x="90" y="0"/>
                </a:cubicBezTo>
                <a:cubicBezTo>
                  <a:pt x="87" y="0"/>
                  <a:pt x="85" y="2"/>
                  <a:pt x="85" y="5"/>
                </a:cubicBezTo>
                <a:cubicBezTo>
                  <a:pt x="80" y="59"/>
                  <a:pt x="138" y="92"/>
                  <a:pt x="192" y="104"/>
                </a:cubicBezTo>
                <a:cubicBezTo>
                  <a:pt x="197" y="118"/>
                  <a:pt x="195" y="130"/>
                  <a:pt x="183" y="138"/>
                </a:cubicBezTo>
                <a:cubicBezTo>
                  <a:pt x="177" y="142"/>
                  <a:pt x="169" y="142"/>
                  <a:pt x="160" y="140"/>
                </a:cubicBezTo>
                <a:cubicBezTo>
                  <a:pt x="143" y="100"/>
                  <a:pt x="73" y="49"/>
                  <a:pt x="51" y="45"/>
                </a:cubicBezTo>
                <a:cubicBezTo>
                  <a:pt x="49" y="44"/>
                  <a:pt x="45" y="46"/>
                  <a:pt x="46" y="49"/>
                </a:cubicBezTo>
                <a:cubicBezTo>
                  <a:pt x="47" y="79"/>
                  <a:pt x="84" y="106"/>
                  <a:pt x="106" y="121"/>
                </a:cubicBezTo>
                <a:cubicBezTo>
                  <a:pt x="116" y="129"/>
                  <a:pt x="135" y="141"/>
                  <a:pt x="153" y="147"/>
                </a:cubicBezTo>
                <a:cubicBezTo>
                  <a:pt x="156" y="157"/>
                  <a:pt x="154" y="166"/>
                  <a:pt x="144" y="172"/>
                </a:cubicBezTo>
                <a:cubicBezTo>
                  <a:pt x="122" y="186"/>
                  <a:pt x="78" y="144"/>
                  <a:pt x="63" y="132"/>
                </a:cubicBezTo>
                <a:cubicBezTo>
                  <a:pt x="43" y="115"/>
                  <a:pt x="13" y="91"/>
                  <a:pt x="3" y="65"/>
                </a:cubicBezTo>
                <a:cubicBezTo>
                  <a:pt x="3" y="63"/>
                  <a:pt x="0" y="64"/>
                  <a:pt x="1" y="65"/>
                </a:cubicBezTo>
                <a:cubicBezTo>
                  <a:pt x="10" y="97"/>
                  <a:pt x="44" y="125"/>
                  <a:pt x="68" y="145"/>
                </a:cubicBezTo>
                <a:cubicBezTo>
                  <a:pt x="86" y="161"/>
                  <a:pt x="124" y="193"/>
                  <a:pt x="150" y="178"/>
                </a:cubicBezTo>
                <a:cubicBezTo>
                  <a:pt x="162" y="171"/>
                  <a:pt x="166" y="161"/>
                  <a:pt x="163" y="150"/>
                </a:cubicBezTo>
                <a:cubicBezTo>
                  <a:pt x="173" y="151"/>
                  <a:pt x="183" y="150"/>
                  <a:pt x="191" y="144"/>
                </a:cubicBezTo>
                <a:cubicBezTo>
                  <a:pt x="203" y="134"/>
                  <a:pt x="205" y="120"/>
                  <a:pt x="201" y="106"/>
                </a:cubicBezTo>
                <a:cubicBezTo>
                  <a:pt x="217" y="109"/>
                  <a:pt x="233" y="110"/>
                  <a:pt x="246" y="110"/>
                </a:cubicBezTo>
                <a:cubicBezTo>
                  <a:pt x="252" y="110"/>
                  <a:pt x="252" y="101"/>
                  <a:pt x="246" y="100"/>
                </a:cubicBezTo>
                <a:close/>
                <a:moveTo>
                  <a:pt x="107" y="111"/>
                </a:moveTo>
                <a:cubicBezTo>
                  <a:pt x="90" y="99"/>
                  <a:pt x="62" y="78"/>
                  <a:pt x="56" y="56"/>
                </a:cubicBezTo>
                <a:cubicBezTo>
                  <a:pt x="79" y="66"/>
                  <a:pt x="130" y="105"/>
                  <a:pt x="148" y="136"/>
                </a:cubicBezTo>
                <a:cubicBezTo>
                  <a:pt x="132" y="129"/>
                  <a:pt x="116" y="118"/>
                  <a:pt x="107" y="111"/>
                </a:cubicBezTo>
                <a:close/>
                <a:moveTo>
                  <a:pt x="95" y="11"/>
                </a:moveTo>
                <a:cubicBezTo>
                  <a:pt x="119" y="17"/>
                  <a:pt x="166" y="56"/>
                  <a:pt x="186" y="90"/>
                </a:cubicBezTo>
                <a:cubicBezTo>
                  <a:pt x="141" y="79"/>
                  <a:pt x="95" y="55"/>
                  <a:pt x="95" y="11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66" name="Freeform 84"/>
          <p:cNvSpPr/>
          <p:nvPr/>
        </p:nvSpPr>
        <p:spPr bwMode="auto">
          <a:xfrm>
            <a:off x="6479812" y="285114"/>
            <a:ext cx="81178" cy="228773"/>
          </a:xfrm>
          <a:custGeom>
            <a:avLst/>
            <a:gdLst>
              <a:gd name="T0" fmla="*/ 10 w 14"/>
              <a:gd name="T1" fmla="*/ 26 h 39"/>
              <a:gd name="T2" fmla="*/ 6 w 14"/>
              <a:gd name="T3" fmla="*/ 4 h 39"/>
              <a:gd name="T4" fmla="*/ 0 w 14"/>
              <a:gd name="T5" fmla="*/ 4 h 39"/>
              <a:gd name="T6" fmla="*/ 3 w 14"/>
              <a:gd name="T7" fmla="*/ 27 h 39"/>
              <a:gd name="T8" fmla="*/ 11 w 14"/>
              <a:gd name="T9" fmla="*/ 39 h 39"/>
              <a:gd name="T10" fmla="*/ 14 w 14"/>
              <a:gd name="T11" fmla="*/ 37 h 39"/>
              <a:gd name="T12" fmla="*/ 10 w 14"/>
              <a:gd name="T13" fmla="*/ 26 h 3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4" h="39">
                <a:moveTo>
                  <a:pt x="10" y="26"/>
                </a:moveTo>
                <a:cubicBezTo>
                  <a:pt x="8" y="19"/>
                  <a:pt x="7" y="11"/>
                  <a:pt x="6" y="4"/>
                </a:cubicBezTo>
                <a:cubicBezTo>
                  <a:pt x="6" y="0"/>
                  <a:pt x="0" y="0"/>
                  <a:pt x="0" y="4"/>
                </a:cubicBezTo>
                <a:cubicBezTo>
                  <a:pt x="0" y="12"/>
                  <a:pt x="1" y="20"/>
                  <a:pt x="3" y="27"/>
                </a:cubicBezTo>
                <a:cubicBezTo>
                  <a:pt x="4" y="31"/>
                  <a:pt x="6" y="39"/>
                  <a:pt x="11" y="39"/>
                </a:cubicBezTo>
                <a:cubicBezTo>
                  <a:pt x="12" y="39"/>
                  <a:pt x="13" y="38"/>
                  <a:pt x="14" y="37"/>
                </a:cubicBezTo>
                <a:cubicBezTo>
                  <a:pt x="14" y="33"/>
                  <a:pt x="11" y="29"/>
                  <a:pt x="10" y="26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67" name="Freeform 85"/>
          <p:cNvSpPr/>
          <p:nvPr/>
        </p:nvSpPr>
        <p:spPr bwMode="auto">
          <a:xfrm>
            <a:off x="6194463" y="449929"/>
            <a:ext cx="250912" cy="157435"/>
          </a:xfrm>
          <a:custGeom>
            <a:avLst/>
            <a:gdLst>
              <a:gd name="T0" fmla="*/ 39 w 43"/>
              <a:gd name="T1" fmla="*/ 17 h 27"/>
              <a:gd name="T2" fmla="*/ 4 w 43"/>
              <a:gd name="T3" fmla="*/ 1 h 27"/>
              <a:gd name="T4" fmla="*/ 4 w 43"/>
              <a:gd name="T5" fmla="*/ 7 h 27"/>
              <a:gd name="T6" fmla="*/ 33 w 43"/>
              <a:gd name="T7" fmla="*/ 23 h 27"/>
              <a:gd name="T8" fmla="*/ 39 w 43"/>
              <a:gd name="T9" fmla="*/ 17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3" h="27">
                <a:moveTo>
                  <a:pt x="39" y="17"/>
                </a:moveTo>
                <a:cubicBezTo>
                  <a:pt x="30" y="8"/>
                  <a:pt x="17" y="0"/>
                  <a:pt x="4" y="1"/>
                </a:cubicBezTo>
                <a:cubicBezTo>
                  <a:pt x="0" y="1"/>
                  <a:pt x="0" y="6"/>
                  <a:pt x="4" y="7"/>
                </a:cubicBezTo>
                <a:cubicBezTo>
                  <a:pt x="16" y="8"/>
                  <a:pt x="25" y="15"/>
                  <a:pt x="33" y="23"/>
                </a:cubicBezTo>
                <a:cubicBezTo>
                  <a:pt x="37" y="27"/>
                  <a:pt x="43" y="21"/>
                  <a:pt x="39" y="17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68" name="Freeform 86"/>
          <p:cNvSpPr/>
          <p:nvPr/>
        </p:nvSpPr>
        <p:spPr bwMode="auto">
          <a:xfrm>
            <a:off x="6647087" y="314633"/>
            <a:ext cx="169734" cy="169734"/>
          </a:xfrm>
          <a:custGeom>
            <a:avLst/>
            <a:gdLst>
              <a:gd name="T0" fmla="*/ 19 w 29"/>
              <a:gd name="T1" fmla="*/ 4 h 29"/>
              <a:gd name="T2" fmla="*/ 3 w 29"/>
              <a:gd name="T3" fmla="*/ 20 h 29"/>
              <a:gd name="T4" fmla="*/ 9 w 29"/>
              <a:gd name="T5" fmla="*/ 26 h 29"/>
              <a:gd name="T6" fmla="*/ 25 w 29"/>
              <a:gd name="T7" fmla="*/ 10 h 29"/>
              <a:gd name="T8" fmla="*/ 19 w 29"/>
              <a:gd name="T9" fmla="*/ 4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9" h="29">
                <a:moveTo>
                  <a:pt x="19" y="4"/>
                </a:moveTo>
                <a:cubicBezTo>
                  <a:pt x="14" y="9"/>
                  <a:pt x="8" y="15"/>
                  <a:pt x="3" y="20"/>
                </a:cubicBezTo>
                <a:cubicBezTo>
                  <a:pt x="0" y="24"/>
                  <a:pt x="5" y="29"/>
                  <a:pt x="9" y="26"/>
                </a:cubicBezTo>
                <a:cubicBezTo>
                  <a:pt x="14" y="21"/>
                  <a:pt x="20" y="15"/>
                  <a:pt x="25" y="10"/>
                </a:cubicBezTo>
                <a:cubicBezTo>
                  <a:pt x="29" y="6"/>
                  <a:pt x="23" y="0"/>
                  <a:pt x="19" y="4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69" name="Freeform 87"/>
          <p:cNvSpPr/>
          <p:nvPr/>
        </p:nvSpPr>
        <p:spPr bwMode="auto">
          <a:xfrm>
            <a:off x="6088687" y="700839"/>
            <a:ext cx="204174" cy="56578"/>
          </a:xfrm>
          <a:custGeom>
            <a:avLst/>
            <a:gdLst>
              <a:gd name="T0" fmla="*/ 31 w 35"/>
              <a:gd name="T1" fmla="*/ 1 h 10"/>
              <a:gd name="T2" fmla="*/ 2 w 35"/>
              <a:gd name="T3" fmla="*/ 3 h 10"/>
              <a:gd name="T4" fmla="*/ 2 w 35"/>
              <a:gd name="T5" fmla="*/ 7 h 10"/>
              <a:gd name="T6" fmla="*/ 31 w 35"/>
              <a:gd name="T7" fmla="*/ 9 h 10"/>
              <a:gd name="T8" fmla="*/ 31 w 35"/>
              <a:gd name="T9" fmla="*/ 1 h 1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" h="10">
                <a:moveTo>
                  <a:pt x="31" y="1"/>
                </a:moveTo>
                <a:cubicBezTo>
                  <a:pt x="22" y="0"/>
                  <a:pt x="11" y="2"/>
                  <a:pt x="2" y="3"/>
                </a:cubicBezTo>
                <a:cubicBezTo>
                  <a:pt x="0" y="3"/>
                  <a:pt x="0" y="7"/>
                  <a:pt x="2" y="7"/>
                </a:cubicBezTo>
                <a:cubicBezTo>
                  <a:pt x="11" y="8"/>
                  <a:pt x="22" y="10"/>
                  <a:pt x="31" y="9"/>
                </a:cubicBezTo>
                <a:cubicBezTo>
                  <a:pt x="35" y="8"/>
                  <a:pt x="35" y="2"/>
                  <a:pt x="31" y="1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70" name="Freeform 88"/>
          <p:cNvSpPr/>
          <p:nvPr/>
        </p:nvSpPr>
        <p:spPr bwMode="auto">
          <a:xfrm>
            <a:off x="6356817" y="791856"/>
            <a:ext cx="68878" cy="194333"/>
          </a:xfrm>
          <a:custGeom>
            <a:avLst/>
            <a:gdLst>
              <a:gd name="T0" fmla="*/ 5 w 12"/>
              <a:gd name="T1" fmla="*/ 3 h 33"/>
              <a:gd name="T2" fmla="*/ 1 w 12"/>
              <a:gd name="T3" fmla="*/ 29 h 33"/>
              <a:gd name="T4" fmla="*/ 7 w 12"/>
              <a:gd name="T5" fmla="*/ 29 h 33"/>
              <a:gd name="T6" fmla="*/ 11 w 12"/>
              <a:gd name="T7" fmla="*/ 6 h 33"/>
              <a:gd name="T8" fmla="*/ 5 w 12"/>
              <a:gd name="T9" fmla="*/ 3 h 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2" h="33">
                <a:moveTo>
                  <a:pt x="5" y="3"/>
                </a:moveTo>
                <a:cubicBezTo>
                  <a:pt x="0" y="11"/>
                  <a:pt x="0" y="20"/>
                  <a:pt x="1" y="29"/>
                </a:cubicBezTo>
                <a:cubicBezTo>
                  <a:pt x="1" y="33"/>
                  <a:pt x="7" y="33"/>
                  <a:pt x="7" y="29"/>
                </a:cubicBezTo>
                <a:cubicBezTo>
                  <a:pt x="8" y="21"/>
                  <a:pt x="9" y="14"/>
                  <a:pt x="11" y="6"/>
                </a:cubicBezTo>
                <a:cubicBezTo>
                  <a:pt x="12" y="2"/>
                  <a:pt x="7" y="0"/>
                  <a:pt x="5" y="3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71" name="Freeform 89"/>
          <p:cNvSpPr/>
          <p:nvPr/>
        </p:nvSpPr>
        <p:spPr bwMode="auto">
          <a:xfrm>
            <a:off x="6612647" y="769717"/>
            <a:ext cx="115616" cy="268131"/>
          </a:xfrm>
          <a:custGeom>
            <a:avLst/>
            <a:gdLst>
              <a:gd name="T0" fmla="*/ 19 w 20"/>
              <a:gd name="T1" fmla="*/ 40 h 46"/>
              <a:gd name="T2" fmla="*/ 12 w 20"/>
              <a:gd name="T3" fmla="*/ 25 h 46"/>
              <a:gd name="T4" fmla="*/ 8 w 20"/>
              <a:gd name="T5" fmla="*/ 5 h 46"/>
              <a:gd name="T6" fmla="*/ 0 w 20"/>
              <a:gd name="T7" fmla="*/ 5 h 46"/>
              <a:gd name="T8" fmla="*/ 14 w 20"/>
              <a:gd name="T9" fmla="*/ 44 h 46"/>
              <a:gd name="T10" fmla="*/ 19 w 20"/>
              <a:gd name="T11" fmla="*/ 40 h 4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0" h="46">
                <a:moveTo>
                  <a:pt x="19" y="40"/>
                </a:moveTo>
                <a:cubicBezTo>
                  <a:pt x="18" y="35"/>
                  <a:pt x="15" y="30"/>
                  <a:pt x="12" y="25"/>
                </a:cubicBezTo>
                <a:cubicBezTo>
                  <a:pt x="9" y="19"/>
                  <a:pt x="8" y="12"/>
                  <a:pt x="8" y="5"/>
                </a:cubicBezTo>
                <a:cubicBezTo>
                  <a:pt x="7" y="0"/>
                  <a:pt x="1" y="0"/>
                  <a:pt x="0" y="5"/>
                </a:cubicBezTo>
                <a:cubicBezTo>
                  <a:pt x="0" y="18"/>
                  <a:pt x="4" y="36"/>
                  <a:pt x="14" y="44"/>
                </a:cubicBezTo>
                <a:cubicBezTo>
                  <a:pt x="17" y="46"/>
                  <a:pt x="20" y="43"/>
                  <a:pt x="19" y="40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72" name="Freeform 90"/>
          <p:cNvSpPr/>
          <p:nvPr/>
        </p:nvSpPr>
        <p:spPr bwMode="auto">
          <a:xfrm>
            <a:off x="6757783" y="663940"/>
            <a:ext cx="204174" cy="182034"/>
          </a:xfrm>
          <a:custGeom>
            <a:avLst/>
            <a:gdLst>
              <a:gd name="T0" fmla="*/ 34 w 35"/>
              <a:gd name="T1" fmla="*/ 26 h 31"/>
              <a:gd name="T2" fmla="*/ 24 w 35"/>
              <a:gd name="T3" fmla="*/ 15 h 31"/>
              <a:gd name="T4" fmla="*/ 10 w 35"/>
              <a:gd name="T5" fmla="*/ 4 h 31"/>
              <a:gd name="T6" fmla="*/ 4 w 35"/>
              <a:gd name="T7" fmla="*/ 10 h 31"/>
              <a:gd name="T8" fmla="*/ 17 w 35"/>
              <a:gd name="T9" fmla="*/ 21 h 31"/>
              <a:gd name="T10" fmla="*/ 30 w 35"/>
              <a:gd name="T11" fmla="*/ 30 h 31"/>
              <a:gd name="T12" fmla="*/ 34 w 35"/>
              <a:gd name="T13" fmla="*/ 26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5" h="31">
                <a:moveTo>
                  <a:pt x="34" y="26"/>
                </a:moveTo>
                <a:cubicBezTo>
                  <a:pt x="33" y="21"/>
                  <a:pt x="28" y="18"/>
                  <a:pt x="24" y="15"/>
                </a:cubicBezTo>
                <a:cubicBezTo>
                  <a:pt x="19" y="11"/>
                  <a:pt x="14" y="8"/>
                  <a:pt x="10" y="4"/>
                </a:cubicBezTo>
                <a:cubicBezTo>
                  <a:pt x="6" y="0"/>
                  <a:pt x="0" y="6"/>
                  <a:pt x="4" y="10"/>
                </a:cubicBezTo>
                <a:cubicBezTo>
                  <a:pt x="8" y="14"/>
                  <a:pt x="12" y="18"/>
                  <a:pt x="17" y="21"/>
                </a:cubicBezTo>
                <a:cubicBezTo>
                  <a:pt x="21" y="24"/>
                  <a:pt x="25" y="29"/>
                  <a:pt x="30" y="30"/>
                </a:cubicBezTo>
                <a:cubicBezTo>
                  <a:pt x="33" y="31"/>
                  <a:pt x="35" y="29"/>
                  <a:pt x="34" y="26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73" name="Freeform 91"/>
          <p:cNvSpPr/>
          <p:nvPr/>
        </p:nvSpPr>
        <p:spPr bwMode="auto">
          <a:xfrm>
            <a:off x="6846340" y="489288"/>
            <a:ext cx="162354" cy="59038"/>
          </a:xfrm>
          <a:custGeom>
            <a:avLst/>
            <a:gdLst>
              <a:gd name="T0" fmla="*/ 25 w 28"/>
              <a:gd name="T1" fmla="*/ 2 h 10"/>
              <a:gd name="T2" fmla="*/ 4 w 28"/>
              <a:gd name="T3" fmla="*/ 2 h 10"/>
              <a:gd name="T4" fmla="*/ 4 w 28"/>
              <a:gd name="T5" fmla="*/ 8 h 10"/>
              <a:gd name="T6" fmla="*/ 25 w 28"/>
              <a:gd name="T7" fmla="*/ 8 h 10"/>
              <a:gd name="T8" fmla="*/ 25 w 28"/>
              <a:gd name="T9" fmla="*/ 2 h 1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8" h="10">
                <a:moveTo>
                  <a:pt x="25" y="2"/>
                </a:moveTo>
                <a:cubicBezTo>
                  <a:pt x="18" y="0"/>
                  <a:pt x="11" y="1"/>
                  <a:pt x="4" y="2"/>
                </a:cubicBezTo>
                <a:cubicBezTo>
                  <a:pt x="0" y="2"/>
                  <a:pt x="0" y="8"/>
                  <a:pt x="4" y="8"/>
                </a:cubicBezTo>
                <a:cubicBezTo>
                  <a:pt x="11" y="9"/>
                  <a:pt x="18" y="10"/>
                  <a:pt x="25" y="8"/>
                </a:cubicBezTo>
                <a:cubicBezTo>
                  <a:pt x="28" y="8"/>
                  <a:pt x="28" y="2"/>
                  <a:pt x="25" y="2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74" name="Freeform 92"/>
          <p:cNvSpPr/>
          <p:nvPr/>
        </p:nvSpPr>
        <p:spPr bwMode="auto">
          <a:xfrm>
            <a:off x="3658292" y="5598526"/>
            <a:ext cx="1202898" cy="991345"/>
          </a:xfrm>
          <a:custGeom>
            <a:avLst/>
            <a:gdLst>
              <a:gd name="T0" fmla="*/ 165 w 207"/>
              <a:gd name="T1" fmla="*/ 144 h 170"/>
              <a:gd name="T2" fmla="*/ 188 w 207"/>
              <a:gd name="T3" fmla="*/ 120 h 170"/>
              <a:gd name="T4" fmla="*/ 201 w 207"/>
              <a:gd name="T5" fmla="*/ 96 h 170"/>
              <a:gd name="T6" fmla="*/ 203 w 207"/>
              <a:gd name="T7" fmla="*/ 91 h 170"/>
              <a:gd name="T8" fmla="*/ 204 w 207"/>
              <a:gd name="T9" fmla="*/ 85 h 170"/>
              <a:gd name="T10" fmla="*/ 204 w 207"/>
              <a:gd name="T11" fmla="*/ 82 h 170"/>
              <a:gd name="T12" fmla="*/ 205 w 207"/>
              <a:gd name="T13" fmla="*/ 61 h 170"/>
              <a:gd name="T14" fmla="*/ 203 w 207"/>
              <a:gd name="T15" fmla="*/ 49 h 170"/>
              <a:gd name="T16" fmla="*/ 203 w 207"/>
              <a:gd name="T17" fmla="*/ 48 h 170"/>
              <a:gd name="T18" fmla="*/ 203 w 207"/>
              <a:gd name="T19" fmla="*/ 48 h 170"/>
              <a:gd name="T20" fmla="*/ 203 w 207"/>
              <a:gd name="T21" fmla="*/ 45 h 170"/>
              <a:gd name="T22" fmla="*/ 197 w 207"/>
              <a:gd name="T23" fmla="*/ 40 h 170"/>
              <a:gd name="T24" fmla="*/ 168 w 207"/>
              <a:gd name="T25" fmla="*/ 29 h 170"/>
              <a:gd name="T26" fmla="*/ 118 w 207"/>
              <a:gd name="T27" fmla="*/ 50 h 170"/>
              <a:gd name="T28" fmla="*/ 93 w 207"/>
              <a:gd name="T29" fmla="*/ 10 h 170"/>
              <a:gd name="T30" fmla="*/ 78 w 207"/>
              <a:gd name="T31" fmla="*/ 6 h 170"/>
              <a:gd name="T32" fmla="*/ 74 w 207"/>
              <a:gd name="T33" fmla="*/ 6 h 170"/>
              <a:gd name="T34" fmla="*/ 74 w 207"/>
              <a:gd name="T35" fmla="*/ 6 h 170"/>
              <a:gd name="T36" fmla="*/ 62 w 207"/>
              <a:gd name="T37" fmla="*/ 1 h 170"/>
              <a:gd name="T38" fmla="*/ 2 w 207"/>
              <a:gd name="T39" fmla="*/ 67 h 170"/>
              <a:gd name="T40" fmla="*/ 5 w 207"/>
              <a:gd name="T41" fmla="*/ 78 h 170"/>
              <a:gd name="T42" fmla="*/ 8 w 207"/>
              <a:gd name="T43" fmla="*/ 97 h 170"/>
              <a:gd name="T44" fmla="*/ 32 w 207"/>
              <a:gd name="T45" fmla="*/ 143 h 170"/>
              <a:gd name="T46" fmla="*/ 42 w 207"/>
              <a:gd name="T47" fmla="*/ 150 h 170"/>
              <a:gd name="T48" fmla="*/ 42 w 207"/>
              <a:gd name="T49" fmla="*/ 152 h 170"/>
              <a:gd name="T50" fmla="*/ 47 w 207"/>
              <a:gd name="T51" fmla="*/ 159 h 170"/>
              <a:gd name="T52" fmla="*/ 58 w 207"/>
              <a:gd name="T53" fmla="*/ 169 h 170"/>
              <a:gd name="T54" fmla="*/ 61 w 207"/>
              <a:gd name="T55" fmla="*/ 168 h 170"/>
              <a:gd name="T56" fmla="*/ 85 w 207"/>
              <a:gd name="T57" fmla="*/ 169 h 170"/>
              <a:gd name="T58" fmla="*/ 118 w 207"/>
              <a:gd name="T59" fmla="*/ 167 h 170"/>
              <a:gd name="T60" fmla="*/ 124 w 207"/>
              <a:gd name="T61" fmla="*/ 166 h 170"/>
              <a:gd name="T62" fmla="*/ 148 w 207"/>
              <a:gd name="T63" fmla="*/ 155 h 170"/>
              <a:gd name="T64" fmla="*/ 165 w 207"/>
              <a:gd name="T65" fmla="*/ 144 h 17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</a:cxnLst>
            <a:rect l="0" t="0" r="r" b="b"/>
            <a:pathLst>
              <a:path w="207" h="170">
                <a:moveTo>
                  <a:pt x="165" y="144"/>
                </a:moveTo>
                <a:cubicBezTo>
                  <a:pt x="175" y="138"/>
                  <a:pt x="183" y="130"/>
                  <a:pt x="188" y="120"/>
                </a:cubicBezTo>
                <a:cubicBezTo>
                  <a:pt x="193" y="112"/>
                  <a:pt x="198" y="104"/>
                  <a:pt x="201" y="96"/>
                </a:cubicBezTo>
                <a:cubicBezTo>
                  <a:pt x="201" y="94"/>
                  <a:pt x="202" y="92"/>
                  <a:pt x="203" y="91"/>
                </a:cubicBezTo>
                <a:cubicBezTo>
                  <a:pt x="204" y="89"/>
                  <a:pt x="204" y="87"/>
                  <a:pt x="204" y="85"/>
                </a:cubicBezTo>
                <a:cubicBezTo>
                  <a:pt x="204" y="84"/>
                  <a:pt x="204" y="83"/>
                  <a:pt x="204" y="82"/>
                </a:cubicBezTo>
                <a:cubicBezTo>
                  <a:pt x="206" y="75"/>
                  <a:pt x="207" y="68"/>
                  <a:pt x="205" y="61"/>
                </a:cubicBezTo>
                <a:cubicBezTo>
                  <a:pt x="205" y="57"/>
                  <a:pt x="204" y="53"/>
                  <a:pt x="203" y="49"/>
                </a:cubicBezTo>
                <a:cubicBezTo>
                  <a:pt x="203" y="48"/>
                  <a:pt x="203" y="48"/>
                  <a:pt x="203" y="48"/>
                </a:cubicBezTo>
                <a:cubicBezTo>
                  <a:pt x="203" y="48"/>
                  <a:pt x="203" y="48"/>
                  <a:pt x="203" y="48"/>
                </a:cubicBezTo>
                <a:cubicBezTo>
                  <a:pt x="203" y="47"/>
                  <a:pt x="203" y="46"/>
                  <a:pt x="203" y="45"/>
                </a:cubicBezTo>
                <a:cubicBezTo>
                  <a:pt x="202" y="42"/>
                  <a:pt x="200" y="40"/>
                  <a:pt x="197" y="40"/>
                </a:cubicBezTo>
                <a:cubicBezTo>
                  <a:pt x="189" y="30"/>
                  <a:pt x="179" y="27"/>
                  <a:pt x="168" y="29"/>
                </a:cubicBezTo>
                <a:cubicBezTo>
                  <a:pt x="149" y="22"/>
                  <a:pt x="130" y="34"/>
                  <a:pt x="118" y="50"/>
                </a:cubicBezTo>
                <a:cubicBezTo>
                  <a:pt x="118" y="33"/>
                  <a:pt x="110" y="18"/>
                  <a:pt x="93" y="10"/>
                </a:cubicBezTo>
                <a:cubicBezTo>
                  <a:pt x="88" y="8"/>
                  <a:pt x="83" y="6"/>
                  <a:pt x="78" y="6"/>
                </a:cubicBezTo>
                <a:cubicBezTo>
                  <a:pt x="77" y="6"/>
                  <a:pt x="75" y="6"/>
                  <a:pt x="74" y="6"/>
                </a:cubicBezTo>
                <a:cubicBezTo>
                  <a:pt x="74" y="6"/>
                  <a:pt x="74" y="6"/>
                  <a:pt x="74" y="6"/>
                </a:cubicBezTo>
                <a:cubicBezTo>
                  <a:pt x="72" y="2"/>
                  <a:pt x="67" y="0"/>
                  <a:pt x="62" y="1"/>
                </a:cubicBezTo>
                <a:cubicBezTo>
                  <a:pt x="33" y="14"/>
                  <a:pt x="13" y="38"/>
                  <a:pt x="2" y="67"/>
                </a:cubicBezTo>
                <a:cubicBezTo>
                  <a:pt x="0" y="71"/>
                  <a:pt x="2" y="75"/>
                  <a:pt x="5" y="78"/>
                </a:cubicBezTo>
                <a:cubicBezTo>
                  <a:pt x="5" y="84"/>
                  <a:pt x="6" y="90"/>
                  <a:pt x="8" y="97"/>
                </a:cubicBezTo>
                <a:cubicBezTo>
                  <a:pt x="9" y="116"/>
                  <a:pt x="18" y="132"/>
                  <a:pt x="32" y="143"/>
                </a:cubicBezTo>
                <a:cubicBezTo>
                  <a:pt x="33" y="148"/>
                  <a:pt x="37" y="150"/>
                  <a:pt x="42" y="150"/>
                </a:cubicBezTo>
                <a:cubicBezTo>
                  <a:pt x="42" y="151"/>
                  <a:pt x="42" y="151"/>
                  <a:pt x="42" y="152"/>
                </a:cubicBezTo>
                <a:cubicBezTo>
                  <a:pt x="44" y="154"/>
                  <a:pt x="46" y="157"/>
                  <a:pt x="47" y="159"/>
                </a:cubicBezTo>
                <a:cubicBezTo>
                  <a:pt x="47" y="164"/>
                  <a:pt x="52" y="170"/>
                  <a:pt x="58" y="169"/>
                </a:cubicBezTo>
                <a:cubicBezTo>
                  <a:pt x="59" y="168"/>
                  <a:pt x="60" y="168"/>
                  <a:pt x="61" y="168"/>
                </a:cubicBezTo>
                <a:cubicBezTo>
                  <a:pt x="69" y="170"/>
                  <a:pt x="77" y="170"/>
                  <a:pt x="85" y="169"/>
                </a:cubicBezTo>
                <a:cubicBezTo>
                  <a:pt x="96" y="170"/>
                  <a:pt x="107" y="169"/>
                  <a:pt x="118" y="167"/>
                </a:cubicBezTo>
                <a:cubicBezTo>
                  <a:pt x="120" y="167"/>
                  <a:pt x="122" y="167"/>
                  <a:pt x="124" y="166"/>
                </a:cubicBezTo>
                <a:cubicBezTo>
                  <a:pt x="133" y="164"/>
                  <a:pt x="141" y="160"/>
                  <a:pt x="148" y="155"/>
                </a:cubicBezTo>
                <a:cubicBezTo>
                  <a:pt x="154" y="152"/>
                  <a:pt x="160" y="148"/>
                  <a:pt x="165" y="144"/>
                </a:cubicBezTo>
                <a:close/>
              </a:path>
            </a:pathLst>
          </a:custGeom>
          <a:solidFill>
            <a:srgbClr val="ED435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75" name="Freeform 93"/>
          <p:cNvSpPr/>
          <p:nvPr/>
        </p:nvSpPr>
        <p:spPr bwMode="auto">
          <a:xfrm>
            <a:off x="4366747" y="5406652"/>
            <a:ext cx="413266" cy="204174"/>
          </a:xfrm>
          <a:custGeom>
            <a:avLst/>
            <a:gdLst>
              <a:gd name="T0" fmla="*/ 67 w 71"/>
              <a:gd name="T1" fmla="*/ 22 h 35"/>
              <a:gd name="T2" fmla="*/ 64 w 71"/>
              <a:gd name="T3" fmla="*/ 11 h 35"/>
              <a:gd name="T4" fmla="*/ 60 w 71"/>
              <a:gd name="T5" fmla="*/ 10 h 35"/>
              <a:gd name="T6" fmla="*/ 56 w 71"/>
              <a:gd name="T7" fmla="*/ 6 h 35"/>
              <a:gd name="T8" fmla="*/ 52 w 71"/>
              <a:gd name="T9" fmla="*/ 5 h 35"/>
              <a:gd name="T10" fmla="*/ 50 w 71"/>
              <a:gd name="T11" fmla="*/ 4 h 35"/>
              <a:gd name="T12" fmla="*/ 22 w 71"/>
              <a:gd name="T13" fmla="*/ 7 h 35"/>
              <a:gd name="T14" fmla="*/ 18 w 71"/>
              <a:gd name="T15" fmla="*/ 9 h 35"/>
              <a:gd name="T16" fmla="*/ 17 w 71"/>
              <a:gd name="T17" fmla="*/ 10 h 35"/>
              <a:gd name="T18" fmla="*/ 3 w 71"/>
              <a:gd name="T19" fmla="*/ 15 h 35"/>
              <a:gd name="T20" fmla="*/ 3 w 71"/>
              <a:gd name="T21" fmla="*/ 23 h 35"/>
              <a:gd name="T22" fmla="*/ 28 w 71"/>
              <a:gd name="T23" fmla="*/ 30 h 35"/>
              <a:gd name="T24" fmla="*/ 67 w 71"/>
              <a:gd name="T25" fmla="*/ 22 h 3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71" h="35">
                <a:moveTo>
                  <a:pt x="67" y="22"/>
                </a:moveTo>
                <a:cubicBezTo>
                  <a:pt x="71" y="19"/>
                  <a:pt x="70" y="11"/>
                  <a:pt x="64" y="11"/>
                </a:cubicBezTo>
                <a:cubicBezTo>
                  <a:pt x="63" y="10"/>
                  <a:pt x="61" y="10"/>
                  <a:pt x="60" y="10"/>
                </a:cubicBezTo>
                <a:cubicBezTo>
                  <a:pt x="59" y="8"/>
                  <a:pt x="58" y="7"/>
                  <a:pt x="56" y="6"/>
                </a:cubicBezTo>
                <a:cubicBezTo>
                  <a:pt x="55" y="6"/>
                  <a:pt x="54" y="5"/>
                  <a:pt x="52" y="5"/>
                </a:cubicBezTo>
                <a:cubicBezTo>
                  <a:pt x="52" y="4"/>
                  <a:pt x="51" y="4"/>
                  <a:pt x="50" y="4"/>
                </a:cubicBezTo>
                <a:cubicBezTo>
                  <a:pt x="39" y="0"/>
                  <a:pt x="30" y="2"/>
                  <a:pt x="22" y="7"/>
                </a:cubicBezTo>
                <a:cubicBezTo>
                  <a:pt x="21" y="8"/>
                  <a:pt x="20" y="9"/>
                  <a:pt x="18" y="9"/>
                </a:cubicBezTo>
                <a:cubicBezTo>
                  <a:pt x="18" y="9"/>
                  <a:pt x="17" y="10"/>
                  <a:pt x="17" y="10"/>
                </a:cubicBezTo>
                <a:cubicBezTo>
                  <a:pt x="12" y="11"/>
                  <a:pt x="8" y="13"/>
                  <a:pt x="3" y="15"/>
                </a:cubicBezTo>
                <a:cubicBezTo>
                  <a:pt x="0" y="17"/>
                  <a:pt x="0" y="21"/>
                  <a:pt x="3" y="23"/>
                </a:cubicBezTo>
                <a:cubicBezTo>
                  <a:pt x="11" y="29"/>
                  <a:pt x="20" y="31"/>
                  <a:pt x="28" y="30"/>
                </a:cubicBezTo>
                <a:cubicBezTo>
                  <a:pt x="40" y="35"/>
                  <a:pt x="55" y="30"/>
                  <a:pt x="67" y="22"/>
                </a:cubicBezTo>
                <a:close/>
              </a:path>
            </a:pathLst>
          </a:custGeom>
          <a:solidFill>
            <a:srgbClr val="BBC43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76" name="Freeform 94"/>
          <p:cNvSpPr/>
          <p:nvPr/>
        </p:nvSpPr>
        <p:spPr bwMode="auto">
          <a:xfrm>
            <a:off x="3709950" y="5593607"/>
            <a:ext cx="1227497" cy="1111881"/>
          </a:xfrm>
          <a:custGeom>
            <a:avLst/>
            <a:gdLst>
              <a:gd name="T0" fmla="*/ 204 w 211"/>
              <a:gd name="T1" fmla="*/ 62 h 191"/>
              <a:gd name="T2" fmla="*/ 118 w 211"/>
              <a:gd name="T3" fmla="*/ 44 h 191"/>
              <a:gd name="T4" fmla="*/ 191 w 211"/>
              <a:gd name="T5" fmla="*/ 60 h 191"/>
              <a:gd name="T6" fmla="*/ 81 w 211"/>
              <a:gd name="T7" fmla="*/ 162 h 191"/>
              <a:gd name="T8" fmla="*/ 91 w 211"/>
              <a:gd name="T9" fmla="*/ 152 h 191"/>
              <a:gd name="T10" fmla="*/ 55 w 211"/>
              <a:gd name="T11" fmla="*/ 154 h 191"/>
              <a:gd name="T12" fmla="*/ 67 w 211"/>
              <a:gd name="T13" fmla="*/ 143 h 191"/>
              <a:gd name="T14" fmla="*/ 51 w 211"/>
              <a:gd name="T15" fmla="*/ 151 h 191"/>
              <a:gd name="T16" fmla="*/ 56 w 211"/>
              <a:gd name="T17" fmla="*/ 128 h 191"/>
              <a:gd name="T18" fmla="*/ 40 w 211"/>
              <a:gd name="T19" fmla="*/ 130 h 191"/>
              <a:gd name="T20" fmla="*/ 27 w 211"/>
              <a:gd name="T21" fmla="*/ 127 h 191"/>
              <a:gd name="T22" fmla="*/ 41 w 211"/>
              <a:gd name="T23" fmla="*/ 108 h 191"/>
              <a:gd name="T24" fmla="*/ 19 w 211"/>
              <a:gd name="T25" fmla="*/ 110 h 191"/>
              <a:gd name="T26" fmla="*/ 20 w 211"/>
              <a:gd name="T27" fmla="*/ 92 h 191"/>
              <a:gd name="T28" fmla="*/ 39 w 211"/>
              <a:gd name="T29" fmla="*/ 83 h 191"/>
              <a:gd name="T30" fmla="*/ 17 w 211"/>
              <a:gd name="T31" fmla="*/ 87 h 191"/>
              <a:gd name="T32" fmla="*/ 24 w 211"/>
              <a:gd name="T33" fmla="*/ 74 h 191"/>
              <a:gd name="T34" fmla="*/ 44 w 211"/>
              <a:gd name="T35" fmla="*/ 72 h 191"/>
              <a:gd name="T36" fmla="*/ 27 w 211"/>
              <a:gd name="T37" fmla="*/ 49 h 191"/>
              <a:gd name="T38" fmla="*/ 43 w 211"/>
              <a:gd name="T39" fmla="*/ 45 h 191"/>
              <a:gd name="T40" fmla="*/ 38 w 211"/>
              <a:gd name="T41" fmla="*/ 32 h 191"/>
              <a:gd name="T42" fmla="*/ 58 w 211"/>
              <a:gd name="T43" fmla="*/ 34 h 191"/>
              <a:gd name="T44" fmla="*/ 46 w 211"/>
              <a:gd name="T45" fmla="*/ 24 h 191"/>
              <a:gd name="T46" fmla="*/ 104 w 211"/>
              <a:gd name="T47" fmla="*/ 59 h 191"/>
              <a:gd name="T48" fmla="*/ 78 w 211"/>
              <a:gd name="T49" fmla="*/ 6 h 191"/>
              <a:gd name="T50" fmla="*/ 32 w 211"/>
              <a:gd name="T51" fmla="*/ 21 h 191"/>
              <a:gd name="T52" fmla="*/ 22 w 211"/>
              <a:gd name="T53" fmla="*/ 23 h 191"/>
              <a:gd name="T54" fmla="*/ 15 w 211"/>
              <a:gd name="T55" fmla="*/ 46 h 191"/>
              <a:gd name="T56" fmla="*/ 9 w 211"/>
              <a:gd name="T57" fmla="*/ 51 h 191"/>
              <a:gd name="T58" fmla="*/ 7 w 211"/>
              <a:gd name="T59" fmla="*/ 70 h 191"/>
              <a:gd name="T60" fmla="*/ 2 w 211"/>
              <a:gd name="T61" fmla="*/ 73 h 191"/>
              <a:gd name="T62" fmla="*/ 5 w 211"/>
              <a:gd name="T63" fmla="*/ 89 h 191"/>
              <a:gd name="T64" fmla="*/ 8 w 211"/>
              <a:gd name="T65" fmla="*/ 110 h 191"/>
              <a:gd name="T66" fmla="*/ 9 w 211"/>
              <a:gd name="T67" fmla="*/ 113 h 191"/>
              <a:gd name="T68" fmla="*/ 177 w 211"/>
              <a:gd name="T69" fmla="*/ 141 h 19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</a:cxnLst>
            <a:rect l="0" t="0" r="r" b="b"/>
            <a:pathLst>
              <a:path w="211" h="191">
                <a:moveTo>
                  <a:pt x="177" y="141"/>
                </a:moveTo>
                <a:cubicBezTo>
                  <a:pt x="198" y="121"/>
                  <a:pt x="211" y="91"/>
                  <a:pt x="204" y="62"/>
                </a:cubicBezTo>
                <a:cubicBezTo>
                  <a:pt x="198" y="37"/>
                  <a:pt x="173" y="23"/>
                  <a:pt x="148" y="28"/>
                </a:cubicBezTo>
                <a:cubicBezTo>
                  <a:pt x="137" y="30"/>
                  <a:pt x="126" y="36"/>
                  <a:pt x="118" y="44"/>
                </a:cubicBezTo>
                <a:cubicBezTo>
                  <a:pt x="113" y="49"/>
                  <a:pt x="120" y="55"/>
                  <a:pt x="125" y="52"/>
                </a:cubicBezTo>
                <a:cubicBezTo>
                  <a:pt x="148" y="38"/>
                  <a:pt x="176" y="30"/>
                  <a:pt x="191" y="60"/>
                </a:cubicBezTo>
                <a:cubicBezTo>
                  <a:pt x="203" y="85"/>
                  <a:pt x="186" y="117"/>
                  <a:pt x="168" y="135"/>
                </a:cubicBezTo>
                <a:cubicBezTo>
                  <a:pt x="144" y="156"/>
                  <a:pt x="111" y="167"/>
                  <a:pt x="81" y="162"/>
                </a:cubicBezTo>
                <a:cubicBezTo>
                  <a:pt x="85" y="160"/>
                  <a:pt x="89" y="158"/>
                  <a:pt x="93" y="155"/>
                </a:cubicBezTo>
                <a:cubicBezTo>
                  <a:pt x="94" y="154"/>
                  <a:pt x="93" y="151"/>
                  <a:pt x="91" y="152"/>
                </a:cubicBezTo>
                <a:cubicBezTo>
                  <a:pt x="86" y="156"/>
                  <a:pt x="82" y="159"/>
                  <a:pt x="76" y="161"/>
                </a:cubicBezTo>
                <a:cubicBezTo>
                  <a:pt x="69" y="160"/>
                  <a:pt x="62" y="157"/>
                  <a:pt x="55" y="154"/>
                </a:cubicBezTo>
                <a:cubicBezTo>
                  <a:pt x="61" y="152"/>
                  <a:pt x="66" y="149"/>
                  <a:pt x="69" y="145"/>
                </a:cubicBezTo>
                <a:cubicBezTo>
                  <a:pt x="70" y="144"/>
                  <a:pt x="68" y="143"/>
                  <a:pt x="67" y="143"/>
                </a:cubicBezTo>
                <a:cubicBezTo>
                  <a:pt x="62" y="144"/>
                  <a:pt x="58" y="148"/>
                  <a:pt x="54" y="150"/>
                </a:cubicBezTo>
                <a:cubicBezTo>
                  <a:pt x="53" y="150"/>
                  <a:pt x="52" y="150"/>
                  <a:pt x="51" y="151"/>
                </a:cubicBezTo>
                <a:cubicBezTo>
                  <a:pt x="44" y="147"/>
                  <a:pt x="38" y="141"/>
                  <a:pt x="32" y="135"/>
                </a:cubicBezTo>
                <a:cubicBezTo>
                  <a:pt x="41" y="135"/>
                  <a:pt x="50" y="134"/>
                  <a:pt x="56" y="128"/>
                </a:cubicBezTo>
                <a:cubicBezTo>
                  <a:pt x="57" y="127"/>
                  <a:pt x="56" y="125"/>
                  <a:pt x="54" y="126"/>
                </a:cubicBezTo>
                <a:cubicBezTo>
                  <a:pt x="50" y="127"/>
                  <a:pt x="46" y="130"/>
                  <a:pt x="40" y="130"/>
                </a:cubicBezTo>
                <a:cubicBezTo>
                  <a:pt x="37" y="131"/>
                  <a:pt x="33" y="131"/>
                  <a:pt x="29" y="131"/>
                </a:cubicBezTo>
                <a:cubicBezTo>
                  <a:pt x="28" y="130"/>
                  <a:pt x="28" y="129"/>
                  <a:pt x="27" y="127"/>
                </a:cubicBezTo>
                <a:cubicBezTo>
                  <a:pt x="24" y="123"/>
                  <a:pt x="22" y="118"/>
                  <a:pt x="20" y="113"/>
                </a:cubicBezTo>
                <a:cubicBezTo>
                  <a:pt x="27" y="113"/>
                  <a:pt x="35" y="111"/>
                  <a:pt x="41" y="108"/>
                </a:cubicBezTo>
                <a:cubicBezTo>
                  <a:pt x="42" y="107"/>
                  <a:pt x="42" y="104"/>
                  <a:pt x="40" y="105"/>
                </a:cubicBezTo>
                <a:cubicBezTo>
                  <a:pt x="33" y="106"/>
                  <a:pt x="26" y="109"/>
                  <a:pt x="19" y="110"/>
                </a:cubicBezTo>
                <a:cubicBezTo>
                  <a:pt x="17" y="104"/>
                  <a:pt x="17" y="98"/>
                  <a:pt x="17" y="92"/>
                </a:cubicBezTo>
                <a:cubicBezTo>
                  <a:pt x="18" y="92"/>
                  <a:pt x="19" y="92"/>
                  <a:pt x="20" y="92"/>
                </a:cubicBezTo>
                <a:cubicBezTo>
                  <a:pt x="26" y="91"/>
                  <a:pt x="35" y="91"/>
                  <a:pt x="40" y="87"/>
                </a:cubicBezTo>
                <a:cubicBezTo>
                  <a:pt x="41" y="86"/>
                  <a:pt x="41" y="84"/>
                  <a:pt x="39" y="83"/>
                </a:cubicBezTo>
                <a:cubicBezTo>
                  <a:pt x="33" y="83"/>
                  <a:pt x="26" y="86"/>
                  <a:pt x="20" y="87"/>
                </a:cubicBezTo>
                <a:cubicBezTo>
                  <a:pt x="19" y="87"/>
                  <a:pt x="18" y="87"/>
                  <a:pt x="17" y="87"/>
                </a:cubicBezTo>
                <a:cubicBezTo>
                  <a:pt x="17" y="83"/>
                  <a:pt x="17" y="78"/>
                  <a:pt x="18" y="74"/>
                </a:cubicBezTo>
                <a:cubicBezTo>
                  <a:pt x="20" y="74"/>
                  <a:pt x="22" y="74"/>
                  <a:pt x="24" y="74"/>
                </a:cubicBezTo>
                <a:cubicBezTo>
                  <a:pt x="30" y="74"/>
                  <a:pt x="37" y="75"/>
                  <a:pt x="43" y="75"/>
                </a:cubicBezTo>
                <a:cubicBezTo>
                  <a:pt x="45" y="75"/>
                  <a:pt x="45" y="72"/>
                  <a:pt x="44" y="72"/>
                </a:cubicBezTo>
                <a:cubicBezTo>
                  <a:pt x="36" y="69"/>
                  <a:pt x="28" y="68"/>
                  <a:pt x="20" y="69"/>
                </a:cubicBezTo>
                <a:cubicBezTo>
                  <a:pt x="21" y="62"/>
                  <a:pt x="24" y="55"/>
                  <a:pt x="27" y="49"/>
                </a:cubicBezTo>
                <a:cubicBezTo>
                  <a:pt x="32" y="49"/>
                  <a:pt x="37" y="50"/>
                  <a:pt x="42" y="50"/>
                </a:cubicBezTo>
                <a:cubicBezTo>
                  <a:pt x="45" y="49"/>
                  <a:pt x="45" y="46"/>
                  <a:pt x="43" y="45"/>
                </a:cubicBezTo>
                <a:cubicBezTo>
                  <a:pt x="39" y="44"/>
                  <a:pt x="35" y="43"/>
                  <a:pt x="30" y="43"/>
                </a:cubicBezTo>
                <a:cubicBezTo>
                  <a:pt x="33" y="39"/>
                  <a:pt x="35" y="36"/>
                  <a:pt x="38" y="32"/>
                </a:cubicBezTo>
                <a:cubicBezTo>
                  <a:pt x="39" y="32"/>
                  <a:pt x="40" y="31"/>
                  <a:pt x="40" y="30"/>
                </a:cubicBezTo>
                <a:cubicBezTo>
                  <a:pt x="46" y="32"/>
                  <a:pt x="52" y="34"/>
                  <a:pt x="58" y="34"/>
                </a:cubicBezTo>
                <a:cubicBezTo>
                  <a:pt x="60" y="34"/>
                  <a:pt x="60" y="31"/>
                  <a:pt x="59" y="30"/>
                </a:cubicBezTo>
                <a:cubicBezTo>
                  <a:pt x="56" y="27"/>
                  <a:pt x="51" y="25"/>
                  <a:pt x="46" y="24"/>
                </a:cubicBezTo>
                <a:cubicBezTo>
                  <a:pt x="53" y="19"/>
                  <a:pt x="62" y="15"/>
                  <a:pt x="71" y="17"/>
                </a:cubicBezTo>
                <a:cubicBezTo>
                  <a:pt x="89" y="20"/>
                  <a:pt x="98" y="45"/>
                  <a:pt x="104" y="59"/>
                </a:cubicBezTo>
                <a:cubicBezTo>
                  <a:pt x="106" y="62"/>
                  <a:pt x="112" y="62"/>
                  <a:pt x="111" y="58"/>
                </a:cubicBezTo>
                <a:cubicBezTo>
                  <a:pt x="108" y="37"/>
                  <a:pt x="99" y="14"/>
                  <a:pt x="78" y="6"/>
                </a:cubicBezTo>
                <a:cubicBezTo>
                  <a:pt x="62" y="0"/>
                  <a:pt x="46" y="7"/>
                  <a:pt x="34" y="18"/>
                </a:cubicBezTo>
                <a:cubicBezTo>
                  <a:pt x="34" y="19"/>
                  <a:pt x="33" y="20"/>
                  <a:pt x="32" y="21"/>
                </a:cubicBezTo>
                <a:cubicBezTo>
                  <a:pt x="29" y="20"/>
                  <a:pt x="26" y="19"/>
                  <a:pt x="24" y="19"/>
                </a:cubicBezTo>
                <a:cubicBezTo>
                  <a:pt x="21" y="18"/>
                  <a:pt x="20" y="22"/>
                  <a:pt x="22" y="23"/>
                </a:cubicBezTo>
                <a:cubicBezTo>
                  <a:pt x="24" y="24"/>
                  <a:pt x="26" y="25"/>
                  <a:pt x="28" y="25"/>
                </a:cubicBezTo>
                <a:cubicBezTo>
                  <a:pt x="22" y="32"/>
                  <a:pt x="18" y="38"/>
                  <a:pt x="15" y="46"/>
                </a:cubicBezTo>
                <a:cubicBezTo>
                  <a:pt x="12" y="47"/>
                  <a:pt x="10" y="47"/>
                  <a:pt x="8" y="48"/>
                </a:cubicBezTo>
                <a:cubicBezTo>
                  <a:pt x="6" y="49"/>
                  <a:pt x="7" y="51"/>
                  <a:pt x="9" y="51"/>
                </a:cubicBezTo>
                <a:cubicBezTo>
                  <a:pt x="10" y="51"/>
                  <a:pt x="11" y="50"/>
                  <a:pt x="13" y="50"/>
                </a:cubicBezTo>
                <a:cubicBezTo>
                  <a:pt x="10" y="56"/>
                  <a:pt x="8" y="63"/>
                  <a:pt x="7" y="70"/>
                </a:cubicBezTo>
                <a:cubicBezTo>
                  <a:pt x="5" y="70"/>
                  <a:pt x="3" y="70"/>
                  <a:pt x="2" y="70"/>
                </a:cubicBezTo>
                <a:cubicBezTo>
                  <a:pt x="0" y="70"/>
                  <a:pt x="0" y="73"/>
                  <a:pt x="2" y="73"/>
                </a:cubicBezTo>
                <a:cubicBezTo>
                  <a:pt x="4" y="73"/>
                  <a:pt x="5" y="73"/>
                  <a:pt x="6" y="73"/>
                </a:cubicBezTo>
                <a:cubicBezTo>
                  <a:pt x="6" y="78"/>
                  <a:pt x="5" y="84"/>
                  <a:pt x="5" y="89"/>
                </a:cubicBezTo>
                <a:cubicBezTo>
                  <a:pt x="4" y="90"/>
                  <a:pt x="4" y="91"/>
                  <a:pt x="5" y="92"/>
                </a:cubicBezTo>
                <a:cubicBezTo>
                  <a:pt x="6" y="98"/>
                  <a:pt x="7" y="104"/>
                  <a:pt x="8" y="110"/>
                </a:cubicBezTo>
                <a:cubicBezTo>
                  <a:pt x="6" y="110"/>
                  <a:pt x="6" y="113"/>
                  <a:pt x="8" y="113"/>
                </a:cubicBezTo>
                <a:cubicBezTo>
                  <a:pt x="9" y="113"/>
                  <a:pt x="9" y="113"/>
                  <a:pt x="9" y="113"/>
                </a:cubicBezTo>
                <a:cubicBezTo>
                  <a:pt x="11" y="121"/>
                  <a:pt x="14" y="128"/>
                  <a:pt x="18" y="134"/>
                </a:cubicBezTo>
                <a:cubicBezTo>
                  <a:pt x="53" y="191"/>
                  <a:pt x="134" y="181"/>
                  <a:pt x="177" y="141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77" name="Freeform 95"/>
          <p:cNvSpPr>
            <a:spLocks noEditPoints="1"/>
          </p:cNvSpPr>
          <p:nvPr/>
        </p:nvSpPr>
        <p:spPr bwMode="auto">
          <a:xfrm>
            <a:off x="4310169" y="5256599"/>
            <a:ext cx="460004" cy="464925"/>
          </a:xfrm>
          <a:custGeom>
            <a:avLst/>
            <a:gdLst>
              <a:gd name="T0" fmla="*/ 17 w 79"/>
              <a:gd name="T1" fmla="*/ 61 h 80"/>
              <a:gd name="T2" fmla="*/ 78 w 79"/>
              <a:gd name="T3" fmla="*/ 41 h 80"/>
              <a:gd name="T4" fmla="*/ 76 w 79"/>
              <a:gd name="T5" fmla="*/ 35 h 80"/>
              <a:gd name="T6" fmla="*/ 24 w 79"/>
              <a:gd name="T7" fmla="*/ 51 h 80"/>
              <a:gd name="T8" fmla="*/ 23 w 79"/>
              <a:gd name="T9" fmla="*/ 52 h 80"/>
              <a:gd name="T10" fmla="*/ 22 w 79"/>
              <a:gd name="T11" fmla="*/ 51 h 80"/>
              <a:gd name="T12" fmla="*/ 16 w 79"/>
              <a:gd name="T13" fmla="*/ 52 h 80"/>
              <a:gd name="T14" fmla="*/ 19 w 79"/>
              <a:gd name="T15" fmla="*/ 43 h 80"/>
              <a:gd name="T16" fmla="*/ 21 w 79"/>
              <a:gd name="T17" fmla="*/ 3 h 80"/>
              <a:gd name="T18" fmla="*/ 15 w 79"/>
              <a:gd name="T19" fmla="*/ 3 h 80"/>
              <a:gd name="T20" fmla="*/ 11 w 79"/>
              <a:gd name="T21" fmla="*/ 38 h 80"/>
              <a:gd name="T22" fmla="*/ 1 w 79"/>
              <a:gd name="T23" fmla="*/ 76 h 80"/>
              <a:gd name="T24" fmla="*/ 5 w 79"/>
              <a:gd name="T25" fmla="*/ 78 h 80"/>
              <a:gd name="T26" fmla="*/ 14 w 79"/>
              <a:gd name="T27" fmla="*/ 57 h 80"/>
              <a:gd name="T28" fmla="*/ 17 w 79"/>
              <a:gd name="T29" fmla="*/ 61 h 80"/>
              <a:gd name="T30" fmla="*/ 68 w 79"/>
              <a:gd name="T31" fmla="*/ 42 h 80"/>
              <a:gd name="T32" fmla="*/ 27 w 79"/>
              <a:gd name="T33" fmla="*/ 53 h 80"/>
              <a:gd name="T34" fmla="*/ 68 w 79"/>
              <a:gd name="T35" fmla="*/ 42 h 8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</a:cxnLst>
            <a:rect l="0" t="0" r="r" b="b"/>
            <a:pathLst>
              <a:path w="79" h="80">
                <a:moveTo>
                  <a:pt x="17" y="61"/>
                </a:moveTo>
                <a:cubicBezTo>
                  <a:pt x="40" y="75"/>
                  <a:pt x="68" y="66"/>
                  <a:pt x="78" y="41"/>
                </a:cubicBezTo>
                <a:cubicBezTo>
                  <a:pt x="79" y="39"/>
                  <a:pt x="78" y="36"/>
                  <a:pt x="76" y="35"/>
                </a:cubicBezTo>
                <a:cubicBezTo>
                  <a:pt x="54" y="27"/>
                  <a:pt x="38" y="34"/>
                  <a:pt x="24" y="51"/>
                </a:cubicBezTo>
                <a:cubicBezTo>
                  <a:pt x="23" y="51"/>
                  <a:pt x="23" y="52"/>
                  <a:pt x="23" y="52"/>
                </a:cubicBezTo>
                <a:cubicBezTo>
                  <a:pt x="23" y="52"/>
                  <a:pt x="22" y="52"/>
                  <a:pt x="22" y="51"/>
                </a:cubicBezTo>
                <a:cubicBezTo>
                  <a:pt x="19" y="51"/>
                  <a:pt x="18" y="51"/>
                  <a:pt x="16" y="52"/>
                </a:cubicBezTo>
                <a:cubicBezTo>
                  <a:pt x="17" y="49"/>
                  <a:pt x="18" y="46"/>
                  <a:pt x="19" y="43"/>
                </a:cubicBezTo>
                <a:cubicBezTo>
                  <a:pt x="22" y="32"/>
                  <a:pt x="26" y="14"/>
                  <a:pt x="21" y="3"/>
                </a:cubicBezTo>
                <a:cubicBezTo>
                  <a:pt x="19" y="1"/>
                  <a:pt x="16" y="0"/>
                  <a:pt x="15" y="3"/>
                </a:cubicBezTo>
                <a:cubicBezTo>
                  <a:pt x="10" y="13"/>
                  <a:pt x="13" y="27"/>
                  <a:pt x="11" y="38"/>
                </a:cubicBezTo>
                <a:cubicBezTo>
                  <a:pt x="10" y="51"/>
                  <a:pt x="7" y="64"/>
                  <a:pt x="1" y="76"/>
                </a:cubicBezTo>
                <a:cubicBezTo>
                  <a:pt x="0" y="78"/>
                  <a:pt x="4" y="80"/>
                  <a:pt x="5" y="78"/>
                </a:cubicBezTo>
                <a:cubicBezTo>
                  <a:pt x="9" y="71"/>
                  <a:pt x="12" y="64"/>
                  <a:pt x="14" y="57"/>
                </a:cubicBezTo>
                <a:cubicBezTo>
                  <a:pt x="15" y="59"/>
                  <a:pt x="16" y="60"/>
                  <a:pt x="17" y="61"/>
                </a:cubicBezTo>
                <a:close/>
                <a:moveTo>
                  <a:pt x="68" y="42"/>
                </a:moveTo>
                <a:cubicBezTo>
                  <a:pt x="59" y="58"/>
                  <a:pt x="43" y="59"/>
                  <a:pt x="27" y="53"/>
                </a:cubicBezTo>
                <a:cubicBezTo>
                  <a:pt x="40" y="43"/>
                  <a:pt x="52" y="37"/>
                  <a:pt x="68" y="42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78" name="Freeform 96"/>
          <p:cNvSpPr>
            <a:spLocks noEditPoints="1"/>
          </p:cNvSpPr>
          <p:nvPr/>
        </p:nvSpPr>
        <p:spPr bwMode="auto">
          <a:xfrm>
            <a:off x="2669407" y="6105268"/>
            <a:ext cx="797012" cy="705996"/>
          </a:xfrm>
          <a:custGeom>
            <a:avLst/>
            <a:gdLst>
              <a:gd name="T0" fmla="*/ 125 w 137"/>
              <a:gd name="T1" fmla="*/ 22 h 121"/>
              <a:gd name="T2" fmla="*/ 123 w 137"/>
              <a:gd name="T3" fmla="*/ 19 h 121"/>
              <a:gd name="T4" fmla="*/ 121 w 137"/>
              <a:gd name="T5" fmla="*/ 18 h 121"/>
              <a:gd name="T6" fmla="*/ 80 w 137"/>
              <a:gd name="T7" fmla="*/ 3 h 121"/>
              <a:gd name="T8" fmla="*/ 76 w 137"/>
              <a:gd name="T9" fmla="*/ 10 h 121"/>
              <a:gd name="T10" fmla="*/ 23 w 137"/>
              <a:gd name="T11" fmla="*/ 37 h 121"/>
              <a:gd name="T12" fmla="*/ 74 w 137"/>
              <a:gd name="T13" fmla="*/ 118 h 121"/>
              <a:gd name="T14" fmla="*/ 134 w 137"/>
              <a:gd name="T15" fmla="*/ 63 h 121"/>
              <a:gd name="T16" fmla="*/ 125 w 137"/>
              <a:gd name="T17" fmla="*/ 22 h 121"/>
              <a:gd name="T18" fmla="*/ 120 w 137"/>
              <a:gd name="T19" fmla="*/ 59 h 121"/>
              <a:gd name="T20" fmla="*/ 79 w 137"/>
              <a:gd name="T21" fmla="*/ 103 h 121"/>
              <a:gd name="T22" fmla="*/ 36 w 137"/>
              <a:gd name="T23" fmla="*/ 41 h 121"/>
              <a:gd name="T24" fmla="*/ 93 w 137"/>
              <a:gd name="T25" fmla="*/ 19 h 121"/>
              <a:gd name="T26" fmla="*/ 113 w 137"/>
              <a:gd name="T27" fmla="*/ 30 h 121"/>
              <a:gd name="T28" fmla="*/ 120 w 137"/>
              <a:gd name="T29" fmla="*/ 59 h 12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137" h="121">
                <a:moveTo>
                  <a:pt x="125" y="22"/>
                </a:moveTo>
                <a:cubicBezTo>
                  <a:pt x="125" y="21"/>
                  <a:pt x="125" y="19"/>
                  <a:pt x="123" y="19"/>
                </a:cubicBezTo>
                <a:cubicBezTo>
                  <a:pt x="123" y="18"/>
                  <a:pt x="122" y="18"/>
                  <a:pt x="121" y="18"/>
                </a:cubicBezTo>
                <a:cubicBezTo>
                  <a:pt x="111" y="7"/>
                  <a:pt x="97" y="0"/>
                  <a:pt x="80" y="3"/>
                </a:cubicBezTo>
                <a:cubicBezTo>
                  <a:pt x="77" y="4"/>
                  <a:pt x="76" y="7"/>
                  <a:pt x="76" y="10"/>
                </a:cubicBezTo>
                <a:cubicBezTo>
                  <a:pt x="55" y="11"/>
                  <a:pt x="35" y="20"/>
                  <a:pt x="23" y="37"/>
                </a:cubicBezTo>
                <a:cubicBezTo>
                  <a:pt x="0" y="70"/>
                  <a:pt x="42" y="114"/>
                  <a:pt x="74" y="118"/>
                </a:cubicBezTo>
                <a:cubicBezTo>
                  <a:pt x="105" y="121"/>
                  <a:pt x="129" y="90"/>
                  <a:pt x="134" y="63"/>
                </a:cubicBezTo>
                <a:cubicBezTo>
                  <a:pt x="137" y="48"/>
                  <a:pt x="133" y="33"/>
                  <a:pt x="125" y="22"/>
                </a:cubicBezTo>
                <a:close/>
                <a:moveTo>
                  <a:pt x="120" y="59"/>
                </a:moveTo>
                <a:cubicBezTo>
                  <a:pt x="117" y="79"/>
                  <a:pt x="101" y="101"/>
                  <a:pt x="79" y="103"/>
                </a:cubicBezTo>
                <a:cubicBezTo>
                  <a:pt x="51" y="106"/>
                  <a:pt x="20" y="66"/>
                  <a:pt x="36" y="41"/>
                </a:cubicBezTo>
                <a:cubicBezTo>
                  <a:pt x="47" y="25"/>
                  <a:pt x="71" y="19"/>
                  <a:pt x="93" y="19"/>
                </a:cubicBezTo>
                <a:cubicBezTo>
                  <a:pt x="100" y="21"/>
                  <a:pt x="107" y="24"/>
                  <a:pt x="113" y="30"/>
                </a:cubicBezTo>
                <a:cubicBezTo>
                  <a:pt x="120" y="37"/>
                  <a:pt x="121" y="49"/>
                  <a:pt x="120" y="59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79" name="Freeform 97"/>
          <p:cNvSpPr>
            <a:spLocks noEditPoints="1"/>
          </p:cNvSpPr>
          <p:nvPr/>
        </p:nvSpPr>
        <p:spPr bwMode="auto">
          <a:xfrm>
            <a:off x="5508147" y="5669865"/>
            <a:ext cx="1923653" cy="1070064"/>
          </a:xfrm>
          <a:custGeom>
            <a:avLst/>
            <a:gdLst>
              <a:gd name="T0" fmla="*/ 305 w 331"/>
              <a:gd name="T1" fmla="*/ 87 h 184"/>
              <a:gd name="T2" fmla="*/ 244 w 331"/>
              <a:gd name="T3" fmla="*/ 32 h 184"/>
              <a:gd name="T4" fmla="*/ 215 w 331"/>
              <a:gd name="T5" fmla="*/ 21 h 184"/>
              <a:gd name="T6" fmla="*/ 105 w 331"/>
              <a:gd name="T7" fmla="*/ 24 h 184"/>
              <a:gd name="T8" fmla="*/ 86 w 331"/>
              <a:gd name="T9" fmla="*/ 40 h 184"/>
              <a:gd name="T10" fmla="*/ 52 w 331"/>
              <a:gd name="T11" fmla="*/ 81 h 184"/>
              <a:gd name="T12" fmla="*/ 24 w 331"/>
              <a:gd name="T13" fmla="*/ 135 h 184"/>
              <a:gd name="T14" fmla="*/ 23 w 331"/>
              <a:gd name="T15" fmla="*/ 142 h 184"/>
              <a:gd name="T16" fmla="*/ 13 w 331"/>
              <a:gd name="T17" fmla="*/ 162 h 184"/>
              <a:gd name="T18" fmla="*/ 34 w 331"/>
              <a:gd name="T19" fmla="*/ 173 h 184"/>
              <a:gd name="T20" fmla="*/ 37 w 331"/>
              <a:gd name="T21" fmla="*/ 173 h 184"/>
              <a:gd name="T22" fmla="*/ 91 w 331"/>
              <a:gd name="T23" fmla="*/ 174 h 184"/>
              <a:gd name="T24" fmla="*/ 274 w 331"/>
              <a:gd name="T25" fmla="*/ 176 h 184"/>
              <a:gd name="T26" fmla="*/ 316 w 331"/>
              <a:gd name="T27" fmla="*/ 174 h 184"/>
              <a:gd name="T28" fmla="*/ 328 w 331"/>
              <a:gd name="T29" fmla="*/ 152 h 184"/>
              <a:gd name="T30" fmla="*/ 298 w 331"/>
              <a:gd name="T31" fmla="*/ 134 h 184"/>
              <a:gd name="T32" fmla="*/ 299 w 331"/>
              <a:gd name="T33" fmla="*/ 130 h 184"/>
              <a:gd name="T34" fmla="*/ 68 w 331"/>
              <a:gd name="T35" fmla="*/ 113 h 184"/>
              <a:gd name="T36" fmla="*/ 49 w 331"/>
              <a:gd name="T37" fmla="*/ 128 h 184"/>
              <a:gd name="T38" fmla="*/ 202 w 331"/>
              <a:gd name="T39" fmla="*/ 62 h 184"/>
              <a:gd name="T40" fmla="*/ 202 w 331"/>
              <a:gd name="T41" fmla="*/ 83 h 184"/>
              <a:gd name="T42" fmla="*/ 225 w 331"/>
              <a:gd name="T43" fmla="*/ 101 h 184"/>
              <a:gd name="T44" fmla="*/ 237 w 331"/>
              <a:gd name="T45" fmla="*/ 111 h 184"/>
              <a:gd name="T46" fmla="*/ 236 w 331"/>
              <a:gd name="T47" fmla="*/ 117 h 184"/>
              <a:gd name="T48" fmla="*/ 233 w 331"/>
              <a:gd name="T49" fmla="*/ 123 h 184"/>
              <a:gd name="T50" fmla="*/ 199 w 331"/>
              <a:gd name="T51" fmla="*/ 124 h 184"/>
              <a:gd name="T52" fmla="*/ 160 w 331"/>
              <a:gd name="T53" fmla="*/ 127 h 184"/>
              <a:gd name="T54" fmla="*/ 99 w 331"/>
              <a:gd name="T55" fmla="*/ 124 h 184"/>
              <a:gd name="T56" fmla="*/ 92 w 331"/>
              <a:gd name="T57" fmla="*/ 116 h 184"/>
              <a:gd name="T58" fmla="*/ 98 w 331"/>
              <a:gd name="T59" fmla="*/ 97 h 184"/>
              <a:gd name="T60" fmla="*/ 99 w 331"/>
              <a:gd name="T61" fmla="*/ 94 h 184"/>
              <a:gd name="T62" fmla="*/ 136 w 331"/>
              <a:gd name="T63" fmla="*/ 68 h 184"/>
              <a:gd name="T64" fmla="*/ 141 w 331"/>
              <a:gd name="T65" fmla="*/ 60 h 184"/>
              <a:gd name="T66" fmla="*/ 169 w 331"/>
              <a:gd name="T67" fmla="*/ 51 h 184"/>
              <a:gd name="T68" fmla="*/ 193 w 331"/>
              <a:gd name="T69" fmla="*/ 54 h 18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</a:cxnLst>
            <a:rect l="0" t="0" r="r" b="b"/>
            <a:pathLst>
              <a:path w="331" h="184">
                <a:moveTo>
                  <a:pt x="328" y="152"/>
                </a:moveTo>
                <a:cubicBezTo>
                  <a:pt x="317" y="131"/>
                  <a:pt x="315" y="108"/>
                  <a:pt x="305" y="87"/>
                </a:cubicBezTo>
                <a:cubicBezTo>
                  <a:pt x="294" y="65"/>
                  <a:pt x="277" y="49"/>
                  <a:pt x="262" y="30"/>
                </a:cubicBezTo>
                <a:cubicBezTo>
                  <a:pt x="257" y="23"/>
                  <a:pt x="247" y="26"/>
                  <a:pt x="244" y="32"/>
                </a:cubicBezTo>
                <a:cubicBezTo>
                  <a:pt x="237" y="28"/>
                  <a:pt x="228" y="25"/>
                  <a:pt x="219" y="23"/>
                </a:cubicBezTo>
                <a:cubicBezTo>
                  <a:pt x="218" y="22"/>
                  <a:pt x="217" y="21"/>
                  <a:pt x="215" y="21"/>
                </a:cubicBezTo>
                <a:cubicBezTo>
                  <a:pt x="197" y="4"/>
                  <a:pt x="164" y="0"/>
                  <a:pt x="142" y="12"/>
                </a:cubicBezTo>
                <a:cubicBezTo>
                  <a:pt x="128" y="12"/>
                  <a:pt x="116" y="16"/>
                  <a:pt x="105" y="24"/>
                </a:cubicBezTo>
                <a:cubicBezTo>
                  <a:pt x="103" y="26"/>
                  <a:pt x="103" y="28"/>
                  <a:pt x="103" y="29"/>
                </a:cubicBezTo>
                <a:cubicBezTo>
                  <a:pt x="97" y="32"/>
                  <a:pt x="91" y="36"/>
                  <a:pt x="86" y="40"/>
                </a:cubicBezTo>
                <a:cubicBezTo>
                  <a:pt x="84" y="41"/>
                  <a:pt x="83" y="43"/>
                  <a:pt x="83" y="45"/>
                </a:cubicBezTo>
                <a:cubicBezTo>
                  <a:pt x="69" y="53"/>
                  <a:pt x="60" y="67"/>
                  <a:pt x="52" y="81"/>
                </a:cubicBezTo>
                <a:cubicBezTo>
                  <a:pt x="49" y="84"/>
                  <a:pt x="47" y="87"/>
                  <a:pt x="44" y="90"/>
                </a:cubicBezTo>
                <a:cubicBezTo>
                  <a:pt x="34" y="101"/>
                  <a:pt x="19" y="118"/>
                  <a:pt x="24" y="135"/>
                </a:cubicBezTo>
                <a:cubicBezTo>
                  <a:pt x="25" y="135"/>
                  <a:pt x="25" y="136"/>
                  <a:pt x="25" y="136"/>
                </a:cubicBezTo>
                <a:cubicBezTo>
                  <a:pt x="24" y="138"/>
                  <a:pt x="23" y="140"/>
                  <a:pt x="23" y="142"/>
                </a:cubicBezTo>
                <a:cubicBezTo>
                  <a:pt x="21" y="142"/>
                  <a:pt x="19" y="142"/>
                  <a:pt x="18" y="141"/>
                </a:cubicBezTo>
                <a:cubicBezTo>
                  <a:pt x="4" y="138"/>
                  <a:pt x="0" y="158"/>
                  <a:pt x="13" y="162"/>
                </a:cubicBezTo>
                <a:cubicBezTo>
                  <a:pt x="18" y="163"/>
                  <a:pt x="22" y="164"/>
                  <a:pt x="27" y="165"/>
                </a:cubicBezTo>
                <a:cubicBezTo>
                  <a:pt x="27" y="169"/>
                  <a:pt x="30" y="172"/>
                  <a:pt x="34" y="173"/>
                </a:cubicBezTo>
                <a:cubicBezTo>
                  <a:pt x="35" y="173"/>
                  <a:pt x="36" y="173"/>
                  <a:pt x="37" y="173"/>
                </a:cubicBezTo>
                <a:cubicBezTo>
                  <a:pt x="37" y="173"/>
                  <a:pt x="37" y="173"/>
                  <a:pt x="37" y="173"/>
                </a:cubicBezTo>
                <a:cubicBezTo>
                  <a:pt x="37" y="173"/>
                  <a:pt x="37" y="173"/>
                  <a:pt x="37" y="173"/>
                </a:cubicBezTo>
                <a:cubicBezTo>
                  <a:pt x="55" y="174"/>
                  <a:pt x="73" y="175"/>
                  <a:pt x="91" y="174"/>
                </a:cubicBezTo>
                <a:cubicBezTo>
                  <a:pt x="93" y="177"/>
                  <a:pt x="96" y="179"/>
                  <a:pt x="100" y="179"/>
                </a:cubicBezTo>
                <a:cubicBezTo>
                  <a:pt x="158" y="180"/>
                  <a:pt x="217" y="184"/>
                  <a:pt x="274" y="176"/>
                </a:cubicBezTo>
                <a:cubicBezTo>
                  <a:pt x="277" y="176"/>
                  <a:pt x="281" y="176"/>
                  <a:pt x="284" y="176"/>
                </a:cubicBezTo>
                <a:cubicBezTo>
                  <a:pt x="295" y="177"/>
                  <a:pt x="305" y="176"/>
                  <a:pt x="316" y="174"/>
                </a:cubicBezTo>
                <a:cubicBezTo>
                  <a:pt x="321" y="174"/>
                  <a:pt x="324" y="170"/>
                  <a:pt x="325" y="166"/>
                </a:cubicBezTo>
                <a:cubicBezTo>
                  <a:pt x="329" y="163"/>
                  <a:pt x="331" y="157"/>
                  <a:pt x="328" y="152"/>
                </a:cubicBezTo>
                <a:close/>
                <a:moveTo>
                  <a:pt x="300" y="134"/>
                </a:moveTo>
                <a:cubicBezTo>
                  <a:pt x="299" y="134"/>
                  <a:pt x="299" y="134"/>
                  <a:pt x="298" y="134"/>
                </a:cubicBezTo>
                <a:cubicBezTo>
                  <a:pt x="298" y="133"/>
                  <a:pt x="298" y="132"/>
                  <a:pt x="297" y="131"/>
                </a:cubicBezTo>
                <a:cubicBezTo>
                  <a:pt x="298" y="131"/>
                  <a:pt x="298" y="130"/>
                  <a:pt x="299" y="130"/>
                </a:cubicBezTo>
                <a:cubicBezTo>
                  <a:pt x="299" y="131"/>
                  <a:pt x="299" y="133"/>
                  <a:pt x="300" y="134"/>
                </a:cubicBezTo>
                <a:close/>
                <a:moveTo>
                  <a:pt x="68" y="113"/>
                </a:moveTo>
                <a:cubicBezTo>
                  <a:pt x="66" y="115"/>
                  <a:pt x="64" y="117"/>
                  <a:pt x="62" y="119"/>
                </a:cubicBezTo>
                <a:cubicBezTo>
                  <a:pt x="59" y="122"/>
                  <a:pt x="54" y="126"/>
                  <a:pt x="49" y="128"/>
                </a:cubicBezTo>
                <a:cubicBezTo>
                  <a:pt x="55" y="122"/>
                  <a:pt x="61" y="116"/>
                  <a:pt x="68" y="113"/>
                </a:cubicBezTo>
                <a:close/>
                <a:moveTo>
                  <a:pt x="202" y="62"/>
                </a:moveTo>
                <a:cubicBezTo>
                  <a:pt x="201" y="64"/>
                  <a:pt x="199" y="67"/>
                  <a:pt x="198" y="69"/>
                </a:cubicBezTo>
                <a:cubicBezTo>
                  <a:pt x="195" y="74"/>
                  <a:pt x="197" y="80"/>
                  <a:pt x="202" y="83"/>
                </a:cubicBezTo>
                <a:cubicBezTo>
                  <a:pt x="209" y="87"/>
                  <a:pt x="218" y="88"/>
                  <a:pt x="226" y="86"/>
                </a:cubicBezTo>
                <a:cubicBezTo>
                  <a:pt x="225" y="91"/>
                  <a:pt x="225" y="97"/>
                  <a:pt x="225" y="101"/>
                </a:cubicBezTo>
                <a:cubicBezTo>
                  <a:pt x="225" y="105"/>
                  <a:pt x="228" y="110"/>
                  <a:pt x="232" y="110"/>
                </a:cubicBezTo>
                <a:cubicBezTo>
                  <a:pt x="234" y="111"/>
                  <a:pt x="236" y="111"/>
                  <a:pt x="237" y="111"/>
                </a:cubicBezTo>
                <a:cubicBezTo>
                  <a:pt x="238" y="112"/>
                  <a:pt x="239" y="113"/>
                  <a:pt x="240" y="114"/>
                </a:cubicBezTo>
                <a:cubicBezTo>
                  <a:pt x="239" y="115"/>
                  <a:pt x="237" y="116"/>
                  <a:pt x="236" y="117"/>
                </a:cubicBezTo>
                <a:cubicBezTo>
                  <a:pt x="234" y="119"/>
                  <a:pt x="234" y="121"/>
                  <a:pt x="234" y="123"/>
                </a:cubicBezTo>
                <a:cubicBezTo>
                  <a:pt x="233" y="123"/>
                  <a:pt x="233" y="123"/>
                  <a:pt x="233" y="123"/>
                </a:cubicBezTo>
                <a:cubicBezTo>
                  <a:pt x="231" y="122"/>
                  <a:pt x="230" y="121"/>
                  <a:pt x="228" y="120"/>
                </a:cubicBezTo>
                <a:cubicBezTo>
                  <a:pt x="217" y="119"/>
                  <a:pt x="208" y="120"/>
                  <a:pt x="199" y="124"/>
                </a:cubicBezTo>
                <a:cubicBezTo>
                  <a:pt x="197" y="122"/>
                  <a:pt x="195" y="121"/>
                  <a:pt x="192" y="121"/>
                </a:cubicBezTo>
                <a:cubicBezTo>
                  <a:pt x="181" y="121"/>
                  <a:pt x="170" y="123"/>
                  <a:pt x="160" y="127"/>
                </a:cubicBezTo>
                <a:cubicBezTo>
                  <a:pt x="147" y="122"/>
                  <a:pt x="135" y="123"/>
                  <a:pt x="124" y="127"/>
                </a:cubicBezTo>
                <a:cubicBezTo>
                  <a:pt x="115" y="124"/>
                  <a:pt x="107" y="123"/>
                  <a:pt x="99" y="124"/>
                </a:cubicBezTo>
                <a:cubicBezTo>
                  <a:pt x="98" y="124"/>
                  <a:pt x="97" y="124"/>
                  <a:pt x="96" y="123"/>
                </a:cubicBezTo>
                <a:cubicBezTo>
                  <a:pt x="96" y="120"/>
                  <a:pt x="95" y="117"/>
                  <a:pt x="92" y="116"/>
                </a:cubicBezTo>
                <a:cubicBezTo>
                  <a:pt x="94" y="112"/>
                  <a:pt x="96" y="108"/>
                  <a:pt x="98" y="104"/>
                </a:cubicBezTo>
                <a:cubicBezTo>
                  <a:pt x="99" y="102"/>
                  <a:pt x="99" y="100"/>
                  <a:pt x="98" y="97"/>
                </a:cubicBezTo>
                <a:cubicBezTo>
                  <a:pt x="98" y="97"/>
                  <a:pt x="99" y="97"/>
                  <a:pt x="99" y="96"/>
                </a:cubicBezTo>
                <a:cubicBezTo>
                  <a:pt x="99" y="95"/>
                  <a:pt x="99" y="95"/>
                  <a:pt x="99" y="94"/>
                </a:cubicBezTo>
                <a:cubicBezTo>
                  <a:pt x="110" y="90"/>
                  <a:pt x="121" y="83"/>
                  <a:pt x="128" y="72"/>
                </a:cubicBezTo>
                <a:cubicBezTo>
                  <a:pt x="131" y="71"/>
                  <a:pt x="133" y="70"/>
                  <a:pt x="136" y="68"/>
                </a:cubicBezTo>
                <a:cubicBezTo>
                  <a:pt x="138" y="67"/>
                  <a:pt x="139" y="64"/>
                  <a:pt x="139" y="61"/>
                </a:cubicBezTo>
                <a:cubicBezTo>
                  <a:pt x="140" y="61"/>
                  <a:pt x="140" y="61"/>
                  <a:pt x="141" y="60"/>
                </a:cubicBezTo>
                <a:cubicBezTo>
                  <a:pt x="142" y="60"/>
                  <a:pt x="143" y="59"/>
                  <a:pt x="143" y="59"/>
                </a:cubicBezTo>
                <a:cubicBezTo>
                  <a:pt x="152" y="59"/>
                  <a:pt x="162" y="56"/>
                  <a:pt x="169" y="51"/>
                </a:cubicBezTo>
                <a:cubicBezTo>
                  <a:pt x="171" y="50"/>
                  <a:pt x="172" y="50"/>
                  <a:pt x="174" y="49"/>
                </a:cubicBezTo>
                <a:cubicBezTo>
                  <a:pt x="180" y="53"/>
                  <a:pt x="187" y="54"/>
                  <a:pt x="193" y="54"/>
                </a:cubicBezTo>
                <a:cubicBezTo>
                  <a:pt x="195" y="57"/>
                  <a:pt x="198" y="60"/>
                  <a:pt x="202" y="62"/>
                </a:cubicBezTo>
                <a:close/>
              </a:path>
            </a:pathLst>
          </a:custGeom>
          <a:solidFill>
            <a:srgbClr val="ADE4F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80" name="Freeform 98"/>
          <p:cNvSpPr/>
          <p:nvPr/>
        </p:nvSpPr>
        <p:spPr bwMode="auto">
          <a:xfrm>
            <a:off x="5611464" y="5610826"/>
            <a:ext cx="1908893" cy="1158620"/>
          </a:xfrm>
          <a:custGeom>
            <a:avLst/>
            <a:gdLst>
              <a:gd name="T0" fmla="*/ 287 w 328"/>
              <a:gd name="T1" fmla="*/ 187 h 199"/>
              <a:gd name="T2" fmla="*/ 283 w 328"/>
              <a:gd name="T3" fmla="*/ 168 h 199"/>
              <a:gd name="T4" fmla="*/ 281 w 328"/>
              <a:gd name="T5" fmla="*/ 179 h 199"/>
              <a:gd name="T6" fmla="*/ 263 w 328"/>
              <a:gd name="T7" fmla="*/ 184 h 199"/>
              <a:gd name="T8" fmla="*/ 263 w 328"/>
              <a:gd name="T9" fmla="*/ 164 h 199"/>
              <a:gd name="T10" fmla="*/ 257 w 328"/>
              <a:gd name="T11" fmla="*/ 176 h 199"/>
              <a:gd name="T12" fmla="*/ 245 w 328"/>
              <a:gd name="T13" fmla="*/ 182 h 199"/>
              <a:gd name="T14" fmla="*/ 243 w 328"/>
              <a:gd name="T15" fmla="*/ 153 h 199"/>
              <a:gd name="T16" fmla="*/ 236 w 328"/>
              <a:gd name="T17" fmla="*/ 170 h 199"/>
              <a:gd name="T18" fmla="*/ 214 w 328"/>
              <a:gd name="T19" fmla="*/ 178 h 199"/>
              <a:gd name="T20" fmla="*/ 213 w 328"/>
              <a:gd name="T21" fmla="*/ 170 h 199"/>
              <a:gd name="T22" fmla="*/ 206 w 328"/>
              <a:gd name="T23" fmla="*/ 161 h 199"/>
              <a:gd name="T24" fmla="*/ 209 w 328"/>
              <a:gd name="T25" fmla="*/ 177 h 199"/>
              <a:gd name="T26" fmla="*/ 193 w 328"/>
              <a:gd name="T27" fmla="*/ 174 h 199"/>
              <a:gd name="T28" fmla="*/ 189 w 328"/>
              <a:gd name="T29" fmla="*/ 155 h 199"/>
              <a:gd name="T30" fmla="*/ 185 w 328"/>
              <a:gd name="T31" fmla="*/ 166 h 199"/>
              <a:gd name="T32" fmla="*/ 165 w 328"/>
              <a:gd name="T33" fmla="*/ 173 h 199"/>
              <a:gd name="T34" fmla="*/ 164 w 328"/>
              <a:gd name="T35" fmla="*/ 150 h 199"/>
              <a:gd name="T36" fmla="*/ 159 w 328"/>
              <a:gd name="T37" fmla="*/ 162 h 199"/>
              <a:gd name="T38" fmla="*/ 142 w 328"/>
              <a:gd name="T39" fmla="*/ 170 h 199"/>
              <a:gd name="T40" fmla="*/ 135 w 328"/>
              <a:gd name="T41" fmla="*/ 158 h 199"/>
              <a:gd name="T42" fmla="*/ 121 w 328"/>
              <a:gd name="T43" fmla="*/ 168 h 199"/>
              <a:gd name="T44" fmla="*/ 121 w 328"/>
              <a:gd name="T45" fmla="*/ 155 h 199"/>
              <a:gd name="T46" fmla="*/ 115 w 328"/>
              <a:gd name="T47" fmla="*/ 164 h 199"/>
              <a:gd name="T48" fmla="*/ 101 w 328"/>
              <a:gd name="T49" fmla="*/ 167 h 199"/>
              <a:gd name="T50" fmla="*/ 101 w 328"/>
              <a:gd name="T51" fmla="*/ 151 h 199"/>
              <a:gd name="T52" fmla="*/ 97 w 328"/>
              <a:gd name="T53" fmla="*/ 160 h 199"/>
              <a:gd name="T54" fmla="*/ 85 w 328"/>
              <a:gd name="T55" fmla="*/ 165 h 199"/>
              <a:gd name="T56" fmla="*/ 85 w 328"/>
              <a:gd name="T57" fmla="*/ 144 h 199"/>
              <a:gd name="T58" fmla="*/ 80 w 328"/>
              <a:gd name="T59" fmla="*/ 157 h 199"/>
              <a:gd name="T60" fmla="*/ 70 w 328"/>
              <a:gd name="T61" fmla="*/ 164 h 199"/>
              <a:gd name="T62" fmla="*/ 65 w 328"/>
              <a:gd name="T63" fmla="*/ 150 h 199"/>
              <a:gd name="T64" fmla="*/ 50 w 328"/>
              <a:gd name="T65" fmla="*/ 163 h 199"/>
              <a:gd name="T66" fmla="*/ 50 w 328"/>
              <a:gd name="T67" fmla="*/ 150 h 199"/>
              <a:gd name="T68" fmla="*/ 43 w 328"/>
              <a:gd name="T69" fmla="*/ 150 h 199"/>
              <a:gd name="T70" fmla="*/ 42 w 328"/>
              <a:gd name="T71" fmla="*/ 162 h 199"/>
              <a:gd name="T72" fmla="*/ 12 w 328"/>
              <a:gd name="T73" fmla="*/ 159 h 199"/>
              <a:gd name="T74" fmla="*/ 44 w 328"/>
              <a:gd name="T75" fmla="*/ 86 h 199"/>
              <a:gd name="T76" fmla="*/ 256 w 328"/>
              <a:gd name="T77" fmla="*/ 66 h 199"/>
              <a:gd name="T78" fmla="*/ 307 w 328"/>
              <a:gd name="T79" fmla="*/ 183 h 199"/>
              <a:gd name="T80" fmla="*/ 305 w 328"/>
              <a:gd name="T81" fmla="*/ 137 h 199"/>
              <a:gd name="T82" fmla="*/ 251 w 328"/>
              <a:gd name="T83" fmla="*/ 46 h 199"/>
              <a:gd name="T84" fmla="*/ 31 w 328"/>
              <a:gd name="T85" fmla="*/ 85 h 199"/>
              <a:gd name="T86" fmla="*/ 5 w 328"/>
              <a:gd name="T87" fmla="*/ 161 h 199"/>
              <a:gd name="T88" fmla="*/ 324 w 328"/>
              <a:gd name="T89" fmla="*/ 199 h 19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</a:cxnLst>
            <a:rect l="0" t="0" r="r" b="b"/>
            <a:pathLst>
              <a:path w="328" h="199">
                <a:moveTo>
                  <a:pt x="325" y="193"/>
                </a:moveTo>
                <a:cubicBezTo>
                  <a:pt x="312" y="191"/>
                  <a:pt x="299" y="189"/>
                  <a:pt x="287" y="187"/>
                </a:cubicBezTo>
                <a:cubicBezTo>
                  <a:pt x="287" y="184"/>
                  <a:pt x="286" y="181"/>
                  <a:pt x="285" y="178"/>
                </a:cubicBezTo>
                <a:cubicBezTo>
                  <a:pt x="285" y="175"/>
                  <a:pt x="284" y="171"/>
                  <a:pt x="283" y="168"/>
                </a:cubicBezTo>
                <a:cubicBezTo>
                  <a:pt x="282" y="166"/>
                  <a:pt x="279" y="167"/>
                  <a:pt x="279" y="169"/>
                </a:cubicBezTo>
                <a:cubicBezTo>
                  <a:pt x="280" y="172"/>
                  <a:pt x="281" y="176"/>
                  <a:pt x="281" y="179"/>
                </a:cubicBezTo>
                <a:cubicBezTo>
                  <a:pt x="282" y="181"/>
                  <a:pt x="282" y="184"/>
                  <a:pt x="283" y="187"/>
                </a:cubicBezTo>
                <a:cubicBezTo>
                  <a:pt x="276" y="186"/>
                  <a:pt x="270" y="185"/>
                  <a:pt x="263" y="184"/>
                </a:cubicBezTo>
                <a:cubicBezTo>
                  <a:pt x="263" y="182"/>
                  <a:pt x="263" y="179"/>
                  <a:pt x="262" y="177"/>
                </a:cubicBezTo>
                <a:cubicBezTo>
                  <a:pt x="262" y="173"/>
                  <a:pt x="262" y="168"/>
                  <a:pt x="263" y="164"/>
                </a:cubicBezTo>
                <a:cubicBezTo>
                  <a:pt x="263" y="160"/>
                  <a:pt x="257" y="159"/>
                  <a:pt x="257" y="163"/>
                </a:cubicBezTo>
                <a:cubicBezTo>
                  <a:pt x="256" y="167"/>
                  <a:pt x="256" y="172"/>
                  <a:pt x="257" y="176"/>
                </a:cubicBezTo>
                <a:cubicBezTo>
                  <a:pt x="257" y="178"/>
                  <a:pt x="257" y="181"/>
                  <a:pt x="257" y="183"/>
                </a:cubicBezTo>
                <a:cubicBezTo>
                  <a:pt x="253" y="183"/>
                  <a:pt x="249" y="182"/>
                  <a:pt x="245" y="182"/>
                </a:cubicBezTo>
                <a:cubicBezTo>
                  <a:pt x="244" y="178"/>
                  <a:pt x="243" y="174"/>
                  <a:pt x="243" y="170"/>
                </a:cubicBezTo>
                <a:cubicBezTo>
                  <a:pt x="242" y="164"/>
                  <a:pt x="242" y="158"/>
                  <a:pt x="243" y="153"/>
                </a:cubicBezTo>
                <a:cubicBezTo>
                  <a:pt x="243" y="150"/>
                  <a:pt x="237" y="149"/>
                  <a:pt x="237" y="152"/>
                </a:cubicBezTo>
                <a:cubicBezTo>
                  <a:pt x="236" y="158"/>
                  <a:pt x="236" y="164"/>
                  <a:pt x="236" y="170"/>
                </a:cubicBezTo>
                <a:cubicBezTo>
                  <a:pt x="236" y="173"/>
                  <a:pt x="237" y="177"/>
                  <a:pt x="238" y="181"/>
                </a:cubicBezTo>
                <a:cubicBezTo>
                  <a:pt x="230" y="180"/>
                  <a:pt x="222" y="179"/>
                  <a:pt x="214" y="178"/>
                </a:cubicBezTo>
                <a:cubicBezTo>
                  <a:pt x="214" y="178"/>
                  <a:pt x="214" y="178"/>
                  <a:pt x="214" y="178"/>
                </a:cubicBezTo>
                <a:cubicBezTo>
                  <a:pt x="214" y="175"/>
                  <a:pt x="213" y="172"/>
                  <a:pt x="213" y="170"/>
                </a:cubicBezTo>
                <a:cubicBezTo>
                  <a:pt x="212" y="167"/>
                  <a:pt x="211" y="164"/>
                  <a:pt x="211" y="161"/>
                </a:cubicBezTo>
                <a:cubicBezTo>
                  <a:pt x="211" y="157"/>
                  <a:pt x="206" y="157"/>
                  <a:pt x="206" y="161"/>
                </a:cubicBezTo>
                <a:cubicBezTo>
                  <a:pt x="206" y="164"/>
                  <a:pt x="206" y="167"/>
                  <a:pt x="207" y="171"/>
                </a:cubicBezTo>
                <a:cubicBezTo>
                  <a:pt x="207" y="173"/>
                  <a:pt x="208" y="175"/>
                  <a:pt x="209" y="177"/>
                </a:cubicBezTo>
                <a:cubicBezTo>
                  <a:pt x="203" y="177"/>
                  <a:pt x="198" y="176"/>
                  <a:pt x="192" y="176"/>
                </a:cubicBezTo>
                <a:cubicBezTo>
                  <a:pt x="193" y="175"/>
                  <a:pt x="193" y="175"/>
                  <a:pt x="193" y="174"/>
                </a:cubicBezTo>
                <a:cubicBezTo>
                  <a:pt x="193" y="171"/>
                  <a:pt x="192" y="168"/>
                  <a:pt x="191" y="165"/>
                </a:cubicBezTo>
                <a:cubicBezTo>
                  <a:pt x="190" y="161"/>
                  <a:pt x="189" y="158"/>
                  <a:pt x="189" y="155"/>
                </a:cubicBezTo>
                <a:cubicBezTo>
                  <a:pt x="188" y="151"/>
                  <a:pt x="182" y="151"/>
                  <a:pt x="183" y="155"/>
                </a:cubicBezTo>
                <a:cubicBezTo>
                  <a:pt x="183" y="159"/>
                  <a:pt x="184" y="162"/>
                  <a:pt x="185" y="166"/>
                </a:cubicBezTo>
                <a:cubicBezTo>
                  <a:pt x="186" y="169"/>
                  <a:pt x="186" y="173"/>
                  <a:pt x="189" y="175"/>
                </a:cubicBezTo>
                <a:cubicBezTo>
                  <a:pt x="181" y="174"/>
                  <a:pt x="173" y="173"/>
                  <a:pt x="165" y="173"/>
                </a:cubicBezTo>
                <a:cubicBezTo>
                  <a:pt x="165" y="170"/>
                  <a:pt x="164" y="166"/>
                  <a:pt x="164" y="163"/>
                </a:cubicBezTo>
                <a:cubicBezTo>
                  <a:pt x="163" y="159"/>
                  <a:pt x="163" y="154"/>
                  <a:pt x="164" y="150"/>
                </a:cubicBezTo>
                <a:cubicBezTo>
                  <a:pt x="164" y="147"/>
                  <a:pt x="160" y="146"/>
                  <a:pt x="159" y="149"/>
                </a:cubicBezTo>
                <a:cubicBezTo>
                  <a:pt x="159" y="153"/>
                  <a:pt x="159" y="157"/>
                  <a:pt x="159" y="162"/>
                </a:cubicBezTo>
                <a:cubicBezTo>
                  <a:pt x="159" y="165"/>
                  <a:pt x="159" y="169"/>
                  <a:pt x="160" y="172"/>
                </a:cubicBezTo>
                <a:cubicBezTo>
                  <a:pt x="154" y="172"/>
                  <a:pt x="148" y="171"/>
                  <a:pt x="142" y="170"/>
                </a:cubicBezTo>
                <a:cubicBezTo>
                  <a:pt x="142" y="165"/>
                  <a:pt x="142" y="159"/>
                  <a:pt x="139" y="155"/>
                </a:cubicBezTo>
                <a:cubicBezTo>
                  <a:pt x="138" y="152"/>
                  <a:pt x="133" y="155"/>
                  <a:pt x="135" y="158"/>
                </a:cubicBezTo>
                <a:cubicBezTo>
                  <a:pt x="137" y="162"/>
                  <a:pt x="136" y="166"/>
                  <a:pt x="137" y="170"/>
                </a:cubicBezTo>
                <a:cubicBezTo>
                  <a:pt x="132" y="169"/>
                  <a:pt x="126" y="169"/>
                  <a:pt x="121" y="168"/>
                </a:cubicBezTo>
                <a:cubicBezTo>
                  <a:pt x="121" y="167"/>
                  <a:pt x="121" y="166"/>
                  <a:pt x="121" y="164"/>
                </a:cubicBezTo>
                <a:cubicBezTo>
                  <a:pt x="120" y="161"/>
                  <a:pt x="121" y="158"/>
                  <a:pt x="121" y="155"/>
                </a:cubicBezTo>
                <a:cubicBezTo>
                  <a:pt x="122" y="151"/>
                  <a:pt x="116" y="150"/>
                  <a:pt x="116" y="154"/>
                </a:cubicBezTo>
                <a:cubicBezTo>
                  <a:pt x="115" y="157"/>
                  <a:pt x="114" y="160"/>
                  <a:pt x="115" y="164"/>
                </a:cubicBezTo>
                <a:cubicBezTo>
                  <a:pt x="115" y="165"/>
                  <a:pt x="115" y="166"/>
                  <a:pt x="115" y="168"/>
                </a:cubicBezTo>
                <a:cubicBezTo>
                  <a:pt x="110" y="168"/>
                  <a:pt x="106" y="167"/>
                  <a:pt x="101" y="167"/>
                </a:cubicBezTo>
                <a:cubicBezTo>
                  <a:pt x="101" y="165"/>
                  <a:pt x="101" y="163"/>
                  <a:pt x="101" y="161"/>
                </a:cubicBezTo>
                <a:cubicBezTo>
                  <a:pt x="100" y="158"/>
                  <a:pt x="100" y="154"/>
                  <a:pt x="101" y="151"/>
                </a:cubicBezTo>
                <a:cubicBezTo>
                  <a:pt x="102" y="148"/>
                  <a:pt x="98" y="148"/>
                  <a:pt x="98" y="150"/>
                </a:cubicBezTo>
                <a:cubicBezTo>
                  <a:pt x="97" y="153"/>
                  <a:pt x="97" y="157"/>
                  <a:pt x="97" y="160"/>
                </a:cubicBezTo>
                <a:cubicBezTo>
                  <a:pt x="97" y="162"/>
                  <a:pt x="97" y="164"/>
                  <a:pt x="97" y="166"/>
                </a:cubicBezTo>
                <a:cubicBezTo>
                  <a:pt x="93" y="166"/>
                  <a:pt x="89" y="166"/>
                  <a:pt x="85" y="165"/>
                </a:cubicBezTo>
                <a:cubicBezTo>
                  <a:pt x="85" y="163"/>
                  <a:pt x="85" y="160"/>
                  <a:pt x="85" y="158"/>
                </a:cubicBezTo>
                <a:cubicBezTo>
                  <a:pt x="85" y="153"/>
                  <a:pt x="85" y="149"/>
                  <a:pt x="85" y="144"/>
                </a:cubicBezTo>
                <a:cubicBezTo>
                  <a:pt x="85" y="142"/>
                  <a:pt x="81" y="142"/>
                  <a:pt x="81" y="145"/>
                </a:cubicBezTo>
                <a:cubicBezTo>
                  <a:pt x="81" y="149"/>
                  <a:pt x="81" y="153"/>
                  <a:pt x="80" y="157"/>
                </a:cubicBezTo>
                <a:cubicBezTo>
                  <a:pt x="80" y="160"/>
                  <a:pt x="80" y="163"/>
                  <a:pt x="80" y="165"/>
                </a:cubicBezTo>
                <a:cubicBezTo>
                  <a:pt x="77" y="165"/>
                  <a:pt x="73" y="165"/>
                  <a:pt x="70" y="164"/>
                </a:cubicBezTo>
                <a:cubicBezTo>
                  <a:pt x="70" y="159"/>
                  <a:pt x="69" y="154"/>
                  <a:pt x="68" y="150"/>
                </a:cubicBezTo>
                <a:cubicBezTo>
                  <a:pt x="68" y="147"/>
                  <a:pt x="65" y="148"/>
                  <a:pt x="65" y="150"/>
                </a:cubicBezTo>
                <a:cubicBezTo>
                  <a:pt x="65" y="154"/>
                  <a:pt x="65" y="159"/>
                  <a:pt x="65" y="164"/>
                </a:cubicBezTo>
                <a:cubicBezTo>
                  <a:pt x="60" y="164"/>
                  <a:pt x="55" y="163"/>
                  <a:pt x="50" y="163"/>
                </a:cubicBezTo>
                <a:cubicBezTo>
                  <a:pt x="50" y="161"/>
                  <a:pt x="50" y="160"/>
                  <a:pt x="50" y="159"/>
                </a:cubicBezTo>
                <a:cubicBezTo>
                  <a:pt x="50" y="156"/>
                  <a:pt x="50" y="153"/>
                  <a:pt x="50" y="150"/>
                </a:cubicBezTo>
                <a:cubicBezTo>
                  <a:pt x="49" y="148"/>
                  <a:pt x="48" y="146"/>
                  <a:pt x="45" y="147"/>
                </a:cubicBezTo>
                <a:cubicBezTo>
                  <a:pt x="44" y="147"/>
                  <a:pt x="43" y="149"/>
                  <a:pt x="43" y="150"/>
                </a:cubicBezTo>
                <a:cubicBezTo>
                  <a:pt x="43" y="153"/>
                  <a:pt x="43" y="156"/>
                  <a:pt x="43" y="159"/>
                </a:cubicBezTo>
                <a:cubicBezTo>
                  <a:pt x="43" y="160"/>
                  <a:pt x="42" y="161"/>
                  <a:pt x="42" y="162"/>
                </a:cubicBezTo>
                <a:cubicBezTo>
                  <a:pt x="32" y="162"/>
                  <a:pt x="22" y="161"/>
                  <a:pt x="13" y="160"/>
                </a:cubicBezTo>
                <a:cubicBezTo>
                  <a:pt x="13" y="160"/>
                  <a:pt x="13" y="159"/>
                  <a:pt x="12" y="159"/>
                </a:cubicBezTo>
                <a:cubicBezTo>
                  <a:pt x="9" y="150"/>
                  <a:pt x="21" y="131"/>
                  <a:pt x="25" y="123"/>
                </a:cubicBezTo>
                <a:cubicBezTo>
                  <a:pt x="30" y="110"/>
                  <a:pt x="36" y="98"/>
                  <a:pt x="44" y="86"/>
                </a:cubicBezTo>
                <a:cubicBezTo>
                  <a:pt x="65" y="51"/>
                  <a:pt x="98" y="22"/>
                  <a:pt x="139" y="18"/>
                </a:cubicBezTo>
                <a:cubicBezTo>
                  <a:pt x="185" y="14"/>
                  <a:pt x="227" y="32"/>
                  <a:pt x="256" y="66"/>
                </a:cubicBezTo>
                <a:cubicBezTo>
                  <a:pt x="272" y="83"/>
                  <a:pt x="283" y="106"/>
                  <a:pt x="291" y="128"/>
                </a:cubicBezTo>
                <a:cubicBezTo>
                  <a:pt x="298" y="145"/>
                  <a:pt x="299" y="165"/>
                  <a:pt x="307" y="183"/>
                </a:cubicBezTo>
                <a:cubicBezTo>
                  <a:pt x="310" y="189"/>
                  <a:pt x="318" y="183"/>
                  <a:pt x="316" y="177"/>
                </a:cubicBezTo>
                <a:cubicBezTo>
                  <a:pt x="310" y="165"/>
                  <a:pt x="309" y="150"/>
                  <a:pt x="305" y="137"/>
                </a:cubicBezTo>
                <a:cubicBezTo>
                  <a:pt x="302" y="126"/>
                  <a:pt x="298" y="116"/>
                  <a:pt x="293" y="106"/>
                </a:cubicBezTo>
                <a:cubicBezTo>
                  <a:pt x="283" y="83"/>
                  <a:pt x="269" y="63"/>
                  <a:pt x="251" y="46"/>
                </a:cubicBezTo>
                <a:cubicBezTo>
                  <a:pt x="219" y="15"/>
                  <a:pt x="169" y="0"/>
                  <a:pt x="125" y="10"/>
                </a:cubicBezTo>
                <a:cubicBezTo>
                  <a:pt x="84" y="19"/>
                  <a:pt x="52" y="50"/>
                  <a:pt x="31" y="85"/>
                </a:cubicBezTo>
                <a:cubicBezTo>
                  <a:pt x="22" y="101"/>
                  <a:pt x="15" y="118"/>
                  <a:pt x="9" y="135"/>
                </a:cubicBezTo>
                <a:cubicBezTo>
                  <a:pt x="6" y="142"/>
                  <a:pt x="0" y="153"/>
                  <a:pt x="5" y="161"/>
                </a:cubicBezTo>
                <a:cubicBezTo>
                  <a:pt x="3" y="162"/>
                  <a:pt x="4" y="166"/>
                  <a:pt x="7" y="167"/>
                </a:cubicBezTo>
                <a:cubicBezTo>
                  <a:pt x="113" y="173"/>
                  <a:pt x="218" y="194"/>
                  <a:pt x="324" y="199"/>
                </a:cubicBezTo>
                <a:cubicBezTo>
                  <a:pt x="328" y="199"/>
                  <a:pt x="328" y="193"/>
                  <a:pt x="325" y="193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81" name="Freeform 99"/>
          <p:cNvSpPr>
            <a:spLocks noEditPoints="1"/>
          </p:cNvSpPr>
          <p:nvPr/>
        </p:nvSpPr>
        <p:spPr bwMode="auto">
          <a:xfrm>
            <a:off x="6059168" y="5930615"/>
            <a:ext cx="932308" cy="531341"/>
          </a:xfrm>
          <a:custGeom>
            <a:avLst/>
            <a:gdLst>
              <a:gd name="T0" fmla="*/ 157 w 160"/>
              <a:gd name="T1" fmla="*/ 84 h 91"/>
              <a:gd name="T2" fmla="*/ 148 w 160"/>
              <a:gd name="T3" fmla="*/ 82 h 91"/>
              <a:gd name="T4" fmla="*/ 150 w 160"/>
              <a:gd name="T5" fmla="*/ 77 h 91"/>
              <a:gd name="T6" fmla="*/ 70 w 160"/>
              <a:gd name="T7" fmla="*/ 8 h 91"/>
              <a:gd name="T8" fmla="*/ 1 w 160"/>
              <a:gd name="T9" fmla="*/ 76 h 91"/>
              <a:gd name="T10" fmla="*/ 6 w 160"/>
              <a:gd name="T11" fmla="*/ 78 h 91"/>
              <a:gd name="T12" fmla="*/ 6 w 160"/>
              <a:gd name="T13" fmla="*/ 78 h 91"/>
              <a:gd name="T14" fmla="*/ 76 w 160"/>
              <a:gd name="T15" fmla="*/ 83 h 91"/>
              <a:gd name="T16" fmla="*/ 156 w 160"/>
              <a:gd name="T17" fmla="*/ 90 h 91"/>
              <a:gd name="T18" fmla="*/ 157 w 160"/>
              <a:gd name="T19" fmla="*/ 84 h 91"/>
              <a:gd name="T20" fmla="*/ 9 w 160"/>
              <a:gd name="T21" fmla="*/ 74 h 91"/>
              <a:gd name="T22" fmla="*/ 62 w 160"/>
              <a:gd name="T23" fmla="*/ 19 h 91"/>
              <a:gd name="T24" fmla="*/ 142 w 160"/>
              <a:gd name="T25" fmla="*/ 80 h 91"/>
              <a:gd name="T26" fmla="*/ 142 w 160"/>
              <a:gd name="T27" fmla="*/ 81 h 91"/>
              <a:gd name="T28" fmla="*/ 83 w 160"/>
              <a:gd name="T29" fmla="*/ 76 h 91"/>
              <a:gd name="T30" fmla="*/ 9 w 160"/>
              <a:gd name="T31" fmla="*/ 74 h 9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160" h="91">
                <a:moveTo>
                  <a:pt x="157" y="84"/>
                </a:moveTo>
                <a:cubicBezTo>
                  <a:pt x="154" y="83"/>
                  <a:pt x="151" y="83"/>
                  <a:pt x="148" y="82"/>
                </a:cubicBezTo>
                <a:cubicBezTo>
                  <a:pt x="150" y="81"/>
                  <a:pt x="151" y="80"/>
                  <a:pt x="150" y="77"/>
                </a:cubicBezTo>
                <a:cubicBezTo>
                  <a:pt x="136" y="39"/>
                  <a:pt x="117" y="2"/>
                  <a:pt x="70" y="8"/>
                </a:cubicBezTo>
                <a:cubicBezTo>
                  <a:pt x="39" y="12"/>
                  <a:pt x="9" y="46"/>
                  <a:pt x="1" y="76"/>
                </a:cubicBezTo>
                <a:cubicBezTo>
                  <a:pt x="0" y="78"/>
                  <a:pt x="4" y="81"/>
                  <a:pt x="6" y="78"/>
                </a:cubicBezTo>
                <a:cubicBezTo>
                  <a:pt x="6" y="78"/>
                  <a:pt x="6" y="78"/>
                  <a:pt x="6" y="78"/>
                </a:cubicBezTo>
                <a:cubicBezTo>
                  <a:pt x="29" y="81"/>
                  <a:pt x="53" y="81"/>
                  <a:pt x="76" y="83"/>
                </a:cubicBezTo>
                <a:cubicBezTo>
                  <a:pt x="103" y="85"/>
                  <a:pt x="130" y="88"/>
                  <a:pt x="156" y="90"/>
                </a:cubicBezTo>
                <a:cubicBezTo>
                  <a:pt x="160" y="91"/>
                  <a:pt x="160" y="85"/>
                  <a:pt x="157" y="84"/>
                </a:cubicBezTo>
                <a:close/>
                <a:moveTo>
                  <a:pt x="9" y="74"/>
                </a:moveTo>
                <a:cubicBezTo>
                  <a:pt x="24" y="53"/>
                  <a:pt x="36" y="30"/>
                  <a:pt x="62" y="19"/>
                </a:cubicBezTo>
                <a:cubicBezTo>
                  <a:pt x="108" y="0"/>
                  <a:pt x="129" y="46"/>
                  <a:pt x="142" y="80"/>
                </a:cubicBezTo>
                <a:cubicBezTo>
                  <a:pt x="142" y="80"/>
                  <a:pt x="142" y="81"/>
                  <a:pt x="142" y="81"/>
                </a:cubicBezTo>
                <a:cubicBezTo>
                  <a:pt x="123" y="78"/>
                  <a:pt x="103" y="77"/>
                  <a:pt x="83" y="76"/>
                </a:cubicBezTo>
                <a:cubicBezTo>
                  <a:pt x="59" y="74"/>
                  <a:pt x="34" y="73"/>
                  <a:pt x="9" y="74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82" name="Freeform 100"/>
          <p:cNvSpPr/>
          <p:nvPr/>
        </p:nvSpPr>
        <p:spPr bwMode="auto">
          <a:xfrm>
            <a:off x="7166128" y="5559167"/>
            <a:ext cx="260751" cy="174655"/>
          </a:xfrm>
          <a:custGeom>
            <a:avLst/>
            <a:gdLst>
              <a:gd name="T0" fmla="*/ 12 w 45"/>
              <a:gd name="T1" fmla="*/ 27 h 30"/>
              <a:gd name="T2" fmla="*/ 14 w 45"/>
              <a:gd name="T3" fmla="*/ 26 h 30"/>
              <a:gd name="T4" fmla="*/ 22 w 45"/>
              <a:gd name="T5" fmla="*/ 23 h 30"/>
              <a:gd name="T6" fmla="*/ 23 w 45"/>
              <a:gd name="T7" fmla="*/ 22 h 30"/>
              <a:gd name="T8" fmla="*/ 40 w 45"/>
              <a:gd name="T9" fmla="*/ 13 h 30"/>
              <a:gd name="T10" fmla="*/ 36 w 45"/>
              <a:gd name="T11" fmla="*/ 1 h 30"/>
              <a:gd name="T12" fmla="*/ 36 w 45"/>
              <a:gd name="T13" fmla="*/ 2 h 30"/>
              <a:gd name="T14" fmla="*/ 32 w 45"/>
              <a:gd name="T15" fmla="*/ 1 h 30"/>
              <a:gd name="T16" fmla="*/ 6 w 45"/>
              <a:gd name="T17" fmla="*/ 16 h 30"/>
              <a:gd name="T18" fmla="*/ 12 w 45"/>
              <a:gd name="T19" fmla="*/ 27 h 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45" h="30">
                <a:moveTo>
                  <a:pt x="12" y="27"/>
                </a:moveTo>
                <a:cubicBezTo>
                  <a:pt x="12" y="27"/>
                  <a:pt x="13" y="27"/>
                  <a:pt x="14" y="26"/>
                </a:cubicBezTo>
                <a:cubicBezTo>
                  <a:pt x="17" y="27"/>
                  <a:pt x="20" y="25"/>
                  <a:pt x="22" y="23"/>
                </a:cubicBezTo>
                <a:cubicBezTo>
                  <a:pt x="23" y="22"/>
                  <a:pt x="23" y="22"/>
                  <a:pt x="23" y="22"/>
                </a:cubicBezTo>
                <a:cubicBezTo>
                  <a:pt x="29" y="19"/>
                  <a:pt x="35" y="16"/>
                  <a:pt x="40" y="13"/>
                </a:cubicBezTo>
                <a:cubicBezTo>
                  <a:pt x="45" y="10"/>
                  <a:pt x="43" y="0"/>
                  <a:pt x="36" y="1"/>
                </a:cubicBezTo>
                <a:cubicBezTo>
                  <a:pt x="36" y="2"/>
                  <a:pt x="36" y="2"/>
                  <a:pt x="36" y="2"/>
                </a:cubicBezTo>
                <a:cubicBezTo>
                  <a:pt x="35" y="1"/>
                  <a:pt x="33" y="1"/>
                  <a:pt x="32" y="1"/>
                </a:cubicBezTo>
                <a:cubicBezTo>
                  <a:pt x="22" y="4"/>
                  <a:pt x="15" y="10"/>
                  <a:pt x="6" y="16"/>
                </a:cubicBezTo>
                <a:cubicBezTo>
                  <a:pt x="0" y="20"/>
                  <a:pt x="5" y="30"/>
                  <a:pt x="12" y="27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83" name="Freeform 101"/>
          <p:cNvSpPr/>
          <p:nvPr/>
        </p:nvSpPr>
        <p:spPr bwMode="auto">
          <a:xfrm>
            <a:off x="7340782" y="5743661"/>
            <a:ext cx="393586" cy="169734"/>
          </a:xfrm>
          <a:custGeom>
            <a:avLst/>
            <a:gdLst>
              <a:gd name="T0" fmla="*/ 6 w 68"/>
              <a:gd name="T1" fmla="*/ 28 h 29"/>
              <a:gd name="T2" fmla="*/ 64 w 68"/>
              <a:gd name="T3" fmla="*/ 10 h 29"/>
              <a:gd name="T4" fmla="*/ 60 w 68"/>
              <a:gd name="T5" fmla="*/ 0 h 29"/>
              <a:gd name="T6" fmla="*/ 38 w 68"/>
              <a:gd name="T7" fmla="*/ 4 h 29"/>
              <a:gd name="T8" fmla="*/ 22 w 68"/>
              <a:gd name="T9" fmla="*/ 8 h 29"/>
              <a:gd name="T10" fmla="*/ 5 w 68"/>
              <a:gd name="T11" fmla="*/ 14 h 29"/>
              <a:gd name="T12" fmla="*/ 2 w 68"/>
              <a:gd name="T13" fmla="*/ 22 h 29"/>
              <a:gd name="T14" fmla="*/ 6 w 68"/>
              <a:gd name="T15" fmla="*/ 28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68" h="29">
                <a:moveTo>
                  <a:pt x="6" y="28"/>
                </a:moveTo>
                <a:cubicBezTo>
                  <a:pt x="27" y="29"/>
                  <a:pt x="46" y="22"/>
                  <a:pt x="64" y="10"/>
                </a:cubicBezTo>
                <a:cubicBezTo>
                  <a:pt x="68" y="7"/>
                  <a:pt x="66" y="0"/>
                  <a:pt x="60" y="0"/>
                </a:cubicBezTo>
                <a:cubicBezTo>
                  <a:pt x="53" y="1"/>
                  <a:pt x="45" y="2"/>
                  <a:pt x="38" y="4"/>
                </a:cubicBezTo>
                <a:cubicBezTo>
                  <a:pt x="32" y="4"/>
                  <a:pt x="27" y="6"/>
                  <a:pt x="22" y="8"/>
                </a:cubicBezTo>
                <a:cubicBezTo>
                  <a:pt x="16" y="10"/>
                  <a:pt x="10" y="12"/>
                  <a:pt x="5" y="14"/>
                </a:cubicBezTo>
                <a:cubicBezTo>
                  <a:pt x="1" y="15"/>
                  <a:pt x="0" y="20"/>
                  <a:pt x="2" y="22"/>
                </a:cubicBezTo>
                <a:cubicBezTo>
                  <a:pt x="0" y="25"/>
                  <a:pt x="2" y="28"/>
                  <a:pt x="6" y="28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84" name="Freeform 102"/>
          <p:cNvSpPr/>
          <p:nvPr/>
        </p:nvSpPr>
        <p:spPr bwMode="auto">
          <a:xfrm>
            <a:off x="7461319" y="5989652"/>
            <a:ext cx="226313" cy="93476"/>
          </a:xfrm>
          <a:custGeom>
            <a:avLst/>
            <a:gdLst>
              <a:gd name="T0" fmla="*/ 6 w 39"/>
              <a:gd name="T1" fmla="*/ 15 h 16"/>
              <a:gd name="T2" fmla="*/ 9 w 39"/>
              <a:gd name="T3" fmla="*/ 15 h 16"/>
              <a:gd name="T4" fmla="*/ 10 w 39"/>
              <a:gd name="T5" fmla="*/ 16 h 16"/>
              <a:gd name="T6" fmla="*/ 18 w 39"/>
              <a:gd name="T7" fmla="*/ 14 h 16"/>
              <a:gd name="T8" fmla="*/ 32 w 39"/>
              <a:gd name="T9" fmla="*/ 11 h 16"/>
              <a:gd name="T10" fmla="*/ 35 w 39"/>
              <a:gd name="T11" fmla="*/ 12 h 16"/>
              <a:gd name="T12" fmla="*/ 38 w 39"/>
              <a:gd name="T13" fmla="*/ 7 h 16"/>
              <a:gd name="T14" fmla="*/ 35 w 39"/>
              <a:gd name="T15" fmla="*/ 1 h 16"/>
              <a:gd name="T16" fmla="*/ 17 w 39"/>
              <a:gd name="T17" fmla="*/ 3 h 16"/>
              <a:gd name="T18" fmla="*/ 3 w 39"/>
              <a:gd name="T19" fmla="*/ 8 h 16"/>
              <a:gd name="T20" fmla="*/ 6 w 39"/>
              <a:gd name="T21" fmla="*/ 15 h 1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39" h="16">
                <a:moveTo>
                  <a:pt x="6" y="15"/>
                </a:moveTo>
                <a:cubicBezTo>
                  <a:pt x="7" y="15"/>
                  <a:pt x="8" y="15"/>
                  <a:pt x="9" y="15"/>
                </a:cubicBezTo>
                <a:cubicBezTo>
                  <a:pt x="9" y="15"/>
                  <a:pt x="10" y="16"/>
                  <a:pt x="10" y="16"/>
                </a:cubicBezTo>
                <a:cubicBezTo>
                  <a:pt x="13" y="16"/>
                  <a:pt x="15" y="15"/>
                  <a:pt x="18" y="14"/>
                </a:cubicBezTo>
                <a:cubicBezTo>
                  <a:pt x="23" y="14"/>
                  <a:pt x="27" y="13"/>
                  <a:pt x="32" y="11"/>
                </a:cubicBezTo>
                <a:cubicBezTo>
                  <a:pt x="33" y="11"/>
                  <a:pt x="34" y="12"/>
                  <a:pt x="35" y="12"/>
                </a:cubicBezTo>
                <a:cubicBezTo>
                  <a:pt x="38" y="12"/>
                  <a:pt x="39" y="9"/>
                  <a:pt x="38" y="7"/>
                </a:cubicBezTo>
                <a:cubicBezTo>
                  <a:pt x="39" y="5"/>
                  <a:pt x="38" y="2"/>
                  <a:pt x="35" y="1"/>
                </a:cubicBezTo>
                <a:cubicBezTo>
                  <a:pt x="29" y="0"/>
                  <a:pt x="22" y="1"/>
                  <a:pt x="17" y="3"/>
                </a:cubicBezTo>
                <a:cubicBezTo>
                  <a:pt x="12" y="4"/>
                  <a:pt x="8" y="5"/>
                  <a:pt x="3" y="8"/>
                </a:cubicBezTo>
                <a:cubicBezTo>
                  <a:pt x="0" y="10"/>
                  <a:pt x="2" y="15"/>
                  <a:pt x="6" y="15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85" name="Freeform 103"/>
          <p:cNvSpPr>
            <a:spLocks noEditPoints="1"/>
          </p:cNvSpPr>
          <p:nvPr/>
        </p:nvSpPr>
        <p:spPr bwMode="auto">
          <a:xfrm>
            <a:off x="8782291" y="5411573"/>
            <a:ext cx="2292639" cy="1340654"/>
          </a:xfrm>
          <a:custGeom>
            <a:avLst/>
            <a:gdLst>
              <a:gd name="T0" fmla="*/ 357 w 394"/>
              <a:gd name="T1" fmla="*/ 126 h 230"/>
              <a:gd name="T2" fmla="*/ 344 w 394"/>
              <a:gd name="T3" fmla="*/ 69 h 230"/>
              <a:gd name="T4" fmla="*/ 301 w 394"/>
              <a:gd name="T5" fmla="*/ 88 h 230"/>
              <a:gd name="T6" fmla="*/ 295 w 394"/>
              <a:gd name="T7" fmla="*/ 9 h 230"/>
              <a:gd name="T8" fmla="*/ 279 w 394"/>
              <a:gd name="T9" fmla="*/ 97 h 230"/>
              <a:gd name="T10" fmla="*/ 235 w 394"/>
              <a:gd name="T11" fmla="*/ 87 h 230"/>
              <a:gd name="T12" fmla="*/ 237 w 394"/>
              <a:gd name="T13" fmla="*/ 75 h 230"/>
              <a:gd name="T14" fmla="*/ 174 w 394"/>
              <a:gd name="T15" fmla="*/ 141 h 230"/>
              <a:gd name="T16" fmla="*/ 132 w 394"/>
              <a:gd name="T17" fmla="*/ 129 h 230"/>
              <a:gd name="T18" fmla="*/ 156 w 394"/>
              <a:gd name="T19" fmla="*/ 56 h 230"/>
              <a:gd name="T20" fmla="*/ 89 w 394"/>
              <a:gd name="T21" fmla="*/ 142 h 230"/>
              <a:gd name="T22" fmla="*/ 94 w 394"/>
              <a:gd name="T23" fmla="*/ 51 h 230"/>
              <a:gd name="T24" fmla="*/ 39 w 394"/>
              <a:gd name="T25" fmla="*/ 118 h 230"/>
              <a:gd name="T26" fmla="*/ 42 w 394"/>
              <a:gd name="T27" fmla="*/ 63 h 230"/>
              <a:gd name="T28" fmla="*/ 41 w 394"/>
              <a:gd name="T29" fmla="*/ 132 h 230"/>
              <a:gd name="T30" fmla="*/ 74 w 394"/>
              <a:gd name="T31" fmla="*/ 139 h 230"/>
              <a:gd name="T32" fmla="*/ 24 w 394"/>
              <a:gd name="T33" fmla="*/ 224 h 230"/>
              <a:gd name="T34" fmla="*/ 84 w 394"/>
              <a:gd name="T35" fmla="*/ 163 h 230"/>
              <a:gd name="T36" fmla="*/ 121 w 394"/>
              <a:gd name="T37" fmla="*/ 139 h 230"/>
              <a:gd name="T38" fmla="*/ 184 w 394"/>
              <a:gd name="T39" fmla="*/ 153 h 230"/>
              <a:gd name="T40" fmla="*/ 226 w 394"/>
              <a:gd name="T41" fmla="*/ 124 h 230"/>
              <a:gd name="T42" fmla="*/ 278 w 394"/>
              <a:gd name="T43" fmla="*/ 128 h 230"/>
              <a:gd name="T44" fmla="*/ 278 w 394"/>
              <a:gd name="T45" fmla="*/ 129 h 230"/>
              <a:gd name="T46" fmla="*/ 331 w 394"/>
              <a:gd name="T47" fmla="*/ 82 h 230"/>
              <a:gd name="T48" fmla="*/ 386 w 394"/>
              <a:gd name="T49" fmla="*/ 130 h 230"/>
              <a:gd name="T50" fmla="*/ 38 w 394"/>
              <a:gd name="T51" fmla="*/ 210 h 230"/>
              <a:gd name="T52" fmla="*/ 38 w 394"/>
              <a:gd name="T53" fmla="*/ 210 h 230"/>
              <a:gd name="T54" fmla="*/ 153 w 394"/>
              <a:gd name="T55" fmla="*/ 72 h 230"/>
              <a:gd name="T56" fmla="*/ 150 w 394"/>
              <a:gd name="T57" fmla="*/ 84 h 230"/>
              <a:gd name="T58" fmla="*/ 138 w 394"/>
              <a:gd name="T59" fmla="*/ 78 h 230"/>
              <a:gd name="T60" fmla="*/ 191 w 394"/>
              <a:gd name="T61" fmla="*/ 108 h 230"/>
              <a:gd name="T62" fmla="*/ 194 w 394"/>
              <a:gd name="T63" fmla="*/ 128 h 2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394" h="230">
                <a:moveTo>
                  <a:pt x="375" y="119"/>
                </a:moveTo>
                <a:cubicBezTo>
                  <a:pt x="371" y="121"/>
                  <a:pt x="362" y="130"/>
                  <a:pt x="357" y="126"/>
                </a:cubicBezTo>
                <a:cubicBezTo>
                  <a:pt x="353" y="122"/>
                  <a:pt x="352" y="114"/>
                  <a:pt x="351" y="108"/>
                </a:cubicBezTo>
                <a:cubicBezTo>
                  <a:pt x="348" y="95"/>
                  <a:pt x="348" y="82"/>
                  <a:pt x="344" y="69"/>
                </a:cubicBezTo>
                <a:cubicBezTo>
                  <a:pt x="343" y="65"/>
                  <a:pt x="339" y="62"/>
                  <a:pt x="334" y="64"/>
                </a:cubicBezTo>
                <a:cubicBezTo>
                  <a:pt x="320" y="67"/>
                  <a:pt x="310" y="77"/>
                  <a:pt x="301" y="88"/>
                </a:cubicBezTo>
                <a:cubicBezTo>
                  <a:pt x="309" y="62"/>
                  <a:pt x="311" y="33"/>
                  <a:pt x="309" y="11"/>
                </a:cubicBezTo>
                <a:cubicBezTo>
                  <a:pt x="309" y="3"/>
                  <a:pt x="297" y="0"/>
                  <a:pt x="295" y="9"/>
                </a:cubicBezTo>
                <a:cubicBezTo>
                  <a:pt x="288" y="37"/>
                  <a:pt x="284" y="65"/>
                  <a:pt x="281" y="94"/>
                </a:cubicBezTo>
                <a:cubicBezTo>
                  <a:pt x="280" y="95"/>
                  <a:pt x="280" y="96"/>
                  <a:pt x="279" y="97"/>
                </a:cubicBezTo>
                <a:cubicBezTo>
                  <a:pt x="275" y="108"/>
                  <a:pt x="263" y="128"/>
                  <a:pt x="248" y="126"/>
                </a:cubicBezTo>
                <a:cubicBezTo>
                  <a:pt x="235" y="123"/>
                  <a:pt x="234" y="101"/>
                  <a:pt x="235" y="87"/>
                </a:cubicBezTo>
                <a:cubicBezTo>
                  <a:pt x="235" y="86"/>
                  <a:pt x="235" y="85"/>
                  <a:pt x="235" y="84"/>
                </a:cubicBezTo>
                <a:cubicBezTo>
                  <a:pt x="236" y="81"/>
                  <a:pt x="237" y="78"/>
                  <a:pt x="237" y="75"/>
                </a:cubicBezTo>
                <a:cubicBezTo>
                  <a:pt x="238" y="71"/>
                  <a:pt x="235" y="66"/>
                  <a:pt x="230" y="66"/>
                </a:cubicBezTo>
                <a:cubicBezTo>
                  <a:pt x="197" y="65"/>
                  <a:pt x="158" y="111"/>
                  <a:pt x="174" y="141"/>
                </a:cubicBezTo>
                <a:cubicBezTo>
                  <a:pt x="159" y="147"/>
                  <a:pt x="142" y="146"/>
                  <a:pt x="133" y="130"/>
                </a:cubicBezTo>
                <a:cubicBezTo>
                  <a:pt x="132" y="130"/>
                  <a:pt x="132" y="129"/>
                  <a:pt x="132" y="129"/>
                </a:cubicBezTo>
                <a:cubicBezTo>
                  <a:pt x="133" y="128"/>
                  <a:pt x="133" y="128"/>
                  <a:pt x="134" y="127"/>
                </a:cubicBezTo>
                <a:cubicBezTo>
                  <a:pt x="141" y="119"/>
                  <a:pt x="199" y="52"/>
                  <a:pt x="156" y="56"/>
                </a:cubicBezTo>
                <a:cubicBezTo>
                  <a:pt x="121" y="59"/>
                  <a:pt x="106" y="95"/>
                  <a:pt x="114" y="125"/>
                </a:cubicBezTo>
                <a:cubicBezTo>
                  <a:pt x="107" y="131"/>
                  <a:pt x="98" y="137"/>
                  <a:pt x="89" y="142"/>
                </a:cubicBezTo>
                <a:cubicBezTo>
                  <a:pt x="95" y="114"/>
                  <a:pt x="97" y="84"/>
                  <a:pt x="108" y="57"/>
                </a:cubicBezTo>
                <a:cubicBezTo>
                  <a:pt x="111" y="49"/>
                  <a:pt x="99" y="44"/>
                  <a:pt x="94" y="51"/>
                </a:cubicBezTo>
                <a:cubicBezTo>
                  <a:pt x="81" y="71"/>
                  <a:pt x="70" y="92"/>
                  <a:pt x="53" y="109"/>
                </a:cubicBezTo>
                <a:cubicBezTo>
                  <a:pt x="49" y="113"/>
                  <a:pt x="45" y="117"/>
                  <a:pt x="39" y="118"/>
                </a:cubicBezTo>
                <a:cubicBezTo>
                  <a:pt x="28" y="121"/>
                  <a:pt x="31" y="103"/>
                  <a:pt x="32" y="98"/>
                </a:cubicBezTo>
                <a:cubicBezTo>
                  <a:pt x="34" y="86"/>
                  <a:pt x="38" y="74"/>
                  <a:pt x="42" y="63"/>
                </a:cubicBezTo>
                <a:cubicBezTo>
                  <a:pt x="44" y="59"/>
                  <a:pt x="37" y="56"/>
                  <a:pt x="35" y="60"/>
                </a:cubicBezTo>
                <a:cubicBezTo>
                  <a:pt x="27" y="77"/>
                  <a:pt x="0" y="137"/>
                  <a:pt x="41" y="132"/>
                </a:cubicBezTo>
                <a:cubicBezTo>
                  <a:pt x="57" y="131"/>
                  <a:pt x="70" y="118"/>
                  <a:pt x="81" y="102"/>
                </a:cubicBezTo>
                <a:cubicBezTo>
                  <a:pt x="79" y="114"/>
                  <a:pt x="77" y="127"/>
                  <a:pt x="74" y="139"/>
                </a:cubicBezTo>
                <a:cubicBezTo>
                  <a:pt x="73" y="143"/>
                  <a:pt x="72" y="148"/>
                  <a:pt x="71" y="152"/>
                </a:cubicBezTo>
                <a:cubicBezTo>
                  <a:pt x="43" y="168"/>
                  <a:pt x="14" y="188"/>
                  <a:pt x="24" y="224"/>
                </a:cubicBezTo>
                <a:cubicBezTo>
                  <a:pt x="25" y="228"/>
                  <a:pt x="29" y="230"/>
                  <a:pt x="33" y="229"/>
                </a:cubicBezTo>
                <a:cubicBezTo>
                  <a:pt x="64" y="221"/>
                  <a:pt x="76" y="190"/>
                  <a:pt x="84" y="163"/>
                </a:cubicBezTo>
                <a:cubicBezTo>
                  <a:pt x="86" y="162"/>
                  <a:pt x="87" y="161"/>
                  <a:pt x="89" y="161"/>
                </a:cubicBezTo>
                <a:cubicBezTo>
                  <a:pt x="101" y="154"/>
                  <a:pt x="111" y="147"/>
                  <a:pt x="121" y="139"/>
                </a:cubicBezTo>
                <a:cubicBezTo>
                  <a:pt x="124" y="143"/>
                  <a:pt x="127" y="147"/>
                  <a:pt x="131" y="151"/>
                </a:cubicBezTo>
                <a:cubicBezTo>
                  <a:pt x="146" y="163"/>
                  <a:pt x="167" y="161"/>
                  <a:pt x="184" y="153"/>
                </a:cubicBezTo>
                <a:cubicBezTo>
                  <a:pt x="185" y="154"/>
                  <a:pt x="186" y="154"/>
                  <a:pt x="187" y="155"/>
                </a:cubicBezTo>
                <a:cubicBezTo>
                  <a:pt x="205" y="167"/>
                  <a:pt x="218" y="147"/>
                  <a:pt x="226" y="124"/>
                </a:cubicBezTo>
                <a:cubicBezTo>
                  <a:pt x="228" y="127"/>
                  <a:pt x="230" y="131"/>
                  <a:pt x="233" y="134"/>
                </a:cubicBezTo>
                <a:cubicBezTo>
                  <a:pt x="246" y="149"/>
                  <a:pt x="266" y="138"/>
                  <a:pt x="278" y="128"/>
                </a:cubicBezTo>
                <a:cubicBezTo>
                  <a:pt x="278" y="128"/>
                  <a:pt x="278" y="128"/>
                  <a:pt x="278" y="128"/>
                </a:cubicBezTo>
                <a:cubicBezTo>
                  <a:pt x="278" y="128"/>
                  <a:pt x="278" y="129"/>
                  <a:pt x="278" y="129"/>
                </a:cubicBezTo>
                <a:cubicBezTo>
                  <a:pt x="277" y="137"/>
                  <a:pt x="288" y="139"/>
                  <a:pt x="292" y="133"/>
                </a:cubicBezTo>
                <a:cubicBezTo>
                  <a:pt x="303" y="116"/>
                  <a:pt x="312" y="91"/>
                  <a:pt x="331" y="82"/>
                </a:cubicBezTo>
                <a:cubicBezTo>
                  <a:pt x="334" y="98"/>
                  <a:pt x="334" y="115"/>
                  <a:pt x="341" y="130"/>
                </a:cubicBezTo>
                <a:cubicBezTo>
                  <a:pt x="351" y="152"/>
                  <a:pt x="373" y="141"/>
                  <a:pt x="386" y="130"/>
                </a:cubicBezTo>
                <a:cubicBezTo>
                  <a:pt x="394" y="123"/>
                  <a:pt x="383" y="112"/>
                  <a:pt x="375" y="119"/>
                </a:cubicBezTo>
                <a:close/>
                <a:moveTo>
                  <a:pt x="38" y="210"/>
                </a:moveTo>
                <a:cubicBezTo>
                  <a:pt x="38" y="194"/>
                  <a:pt x="50" y="183"/>
                  <a:pt x="64" y="174"/>
                </a:cubicBezTo>
                <a:cubicBezTo>
                  <a:pt x="59" y="189"/>
                  <a:pt x="51" y="203"/>
                  <a:pt x="38" y="210"/>
                </a:cubicBezTo>
                <a:close/>
                <a:moveTo>
                  <a:pt x="138" y="78"/>
                </a:moveTo>
                <a:cubicBezTo>
                  <a:pt x="142" y="75"/>
                  <a:pt x="148" y="73"/>
                  <a:pt x="153" y="72"/>
                </a:cubicBezTo>
                <a:cubicBezTo>
                  <a:pt x="155" y="71"/>
                  <a:pt x="157" y="71"/>
                  <a:pt x="157" y="71"/>
                </a:cubicBezTo>
                <a:cubicBezTo>
                  <a:pt x="156" y="75"/>
                  <a:pt x="152" y="81"/>
                  <a:pt x="150" y="84"/>
                </a:cubicBezTo>
                <a:cubicBezTo>
                  <a:pt x="143" y="94"/>
                  <a:pt x="135" y="104"/>
                  <a:pt x="127" y="113"/>
                </a:cubicBezTo>
                <a:cubicBezTo>
                  <a:pt x="125" y="100"/>
                  <a:pt x="129" y="87"/>
                  <a:pt x="138" y="78"/>
                </a:cubicBezTo>
                <a:close/>
                <a:moveTo>
                  <a:pt x="186" y="134"/>
                </a:moveTo>
                <a:cubicBezTo>
                  <a:pt x="181" y="126"/>
                  <a:pt x="187" y="115"/>
                  <a:pt x="191" y="108"/>
                </a:cubicBezTo>
                <a:cubicBezTo>
                  <a:pt x="197" y="98"/>
                  <a:pt x="208" y="87"/>
                  <a:pt x="220" y="83"/>
                </a:cubicBezTo>
                <a:cubicBezTo>
                  <a:pt x="215" y="99"/>
                  <a:pt x="206" y="115"/>
                  <a:pt x="194" y="128"/>
                </a:cubicBezTo>
                <a:cubicBezTo>
                  <a:pt x="191" y="130"/>
                  <a:pt x="189" y="133"/>
                  <a:pt x="186" y="134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86" name="Freeform 104"/>
          <p:cNvSpPr/>
          <p:nvPr/>
        </p:nvSpPr>
        <p:spPr bwMode="auto">
          <a:xfrm>
            <a:off x="11247124" y="5423873"/>
            <a:ext cx="211553" cy="519043"/>
          </a:xfrm>
          <a:custGeom>
            <a:avLst/>
            <a:gdLst>
              <a:gd name="T0" fmla="*/ 27 w 36"/>
              <a:gd name="T1" fmla="*/ 5 h 89"/>
              <a:gd name="T2" fmla="*/ 12 w 36"/>
              <a:gd name="T3" fmla="*/ 39 h 89"/>
              <a:gd name="T4" fmla="*/ 1 w 36"/>
              <a:gd name="T5" fmla="*/ 81 h 89"/>
              <a:gd name="T6" fmla="*/ 13 w 36"/>
              <a:gd name="T7" fmla="*/ 84 h 89"/>
              <a:gd name="T8" fmla="*/ 24 w 36"/>
              <a:gd name="T9" fmla="*/ 48 h 89"/>
              <a:gd name="T10" fmla="*/ 35 w 36"/>
              <a:gd name="T11" fmla="*/ 8 h 89"/>
              <a:gd name="T12" fmla="*/ 27 w 36"/>
              <a:gd name="T13" fmla="*/ 5 h 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6" h="89">
                <a:moveTo>
                  <a:pt x="27" y="5"/>
                </a:moveTo>
                <a:cubicBezTo>
                  <a:pt x="21" y="16"/>
                  <a:pt x="16" y="27"/>
                  <a:pt x="12" y="39"/>
                </a:cubicBezTo>
                <a:cubicBezTo>
                  <a:pt x="7" y="52"/>
                  <a:pt x="0" y="67"/>
                  <a:pt x="1" y="81"/>
                </a:cubicBezTo>
                <a:cubicBezTo>
                  <a:pt x="1" y="88"/>
                  <a:pt x="9" y="89"/>
                  <a:pt x="13" y="84"/>
                </a:cubicBezTo>
                <a:cubicBezTo>
                  <a:pt x="20" y="74"/>
                  <a:pt x="21" y="60"/>
                  <a:pt x="24" y="48"/>
                </a:cubicBezTo>
                <a:cubicBezTo>
                  <a:pt x="28" y="35"/>
                  <a:pt x="31" y="21"/>
                  <a:pt x="35" y="8"/>
                </a:cubicBezTo>
                <a:cubicBezTo>
                  <a:pt x="36" y="3"/>
                  <a:pt x="29" y="0"/>
                  <a:pt x="27" y="5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87" name="Freeform 105"/>
          <p:cNvSpPr/>
          <p:nvPr/>
        </p:nvSpPr>
        <p:spPr bwMode="auto">
          <a:xfrm>
            <a:off x="11165948" y="6024092"/>
            <a:ext cx="127916" cy="157435"/>
          </a:xfrm>
          <a:custGeom>
            <a:avLst/>
            <a:gdLst>
              <a:gd name="T0" fmla="*/ 22 w 22"/>
              <a:gd name="T1" fmla="*/ 11 h 27"/>
              <a:gd name="T2" fmla="*/ 20 w 22"/>
              <a:gd name="T3" fmla="*/ 5 h 27"/>
              <a:gd name="T4" fmla="*/ 19 w 22"/>
              <a:gd name="T5" fmla="*/ 4 h 27"/>
              <a:gd name="T6" fmla="*/ 16 w 22"/>
              <a:gd name="T7" fmla="*/ 1 h 27"/>
              <a:gd name="T8" fmla="*/ 10 w 22"/>
              <a:gd name="T9" fmla="*/ 3 h 27"/>
              <a:gd name="T10" fmla="*/ 6 w 22"/>
              <a:gd name="T11" fmla="*/ 5 h 27"/>
              <a:gd name="T12" fmla="*/ 1 w 22"/>
              <a:gd name="T13" fmla="*/ 13 h 27"/>
              <a:gd name="T14" fmla="*/ 3 w 22"/>
              <a:gd name="T15" fmla="*/ 24 h 27"/>
              <a:gd name="T16" fmla="*/ 17 w 22"/>
              <a:gd name="T17" fmla="*/ 21 h 27"/>
              <a:gd name="T18" fmla="*/ 21 w 22"/>
              <a:gd name="T19" fmla="*/ 15 h 27"/>
              <a:gd name="T20" fmla="*/ 21 w 22"/>
              <a:gd name="T21" fmla="*/ 13 h 27"/>
              <a:gd name="T22" fmla="*/ 21 w 22"/>
              <a:gd name="T23" fmla="*/ 12 h 27"/>
              <a:gd name="T24" fmla="*/ 22 w 22"/>
              <a:gd name="T25" fmla="*/ 1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" h="27">
                <a:moveTo>
                  <a:pt x="22" y="11"/>
                </a:moveTo>
                <a:cubicBezTo>
                  <a:pt x="22" y="9"/>
                  <a:pt x="21" y="6"/>
                  <a:pt x="20" y="5"/>
                </a:cubicBezTo>
                <a:cubicBezTo>
                  <a:pt x="19" y="4"/>
                  <a:pt x="19" y="4"/>
                  <a:pt x="19" y="4"/>
                </a:cubicBezTo>
                <a:cubicBezTo>
                  <a:pt x="19" y="3"/>
                  <a:pt x="18" y="1"/>
                  <a:pt x="16" y="1"/>
                </a:cubicBezTo>
                <a:cubicBezTo>
                  <a:pt x="14" y="0"/>
                  <a:pt x="11" y="1"/>
                  <a:pt x="10" y="3"/>
                </a:cubicBezTo>
                <a:cubicBezTo>
                  <a:pt x="9" y="3"/>
                  <a:pt x="7" y="4"/>
                  <a:pt x="6" y="5"/>
                </a:cubicBezTo>
                <a:cubicBezTo>
                  <a:pt x="4" y="7"/>
                  <a:pt x="3" y="10"/>
                  <a:pt x="1" y="13"/>
                </a:cubicBezTo>
                <a:cubicBezTo>
                  <a:pt x="0" y="16"/>
                  <a:pt x="0" y="21"/>
                  <a:pt x="3" y="24"/>
                </a:cubicBezTo>
                <a:cubicBezTo>
                  <a:pt x="7" y="27"/>
                  <a:pt x="14" y="26"/>
                  <a:pt x="17" y="21"/>
                </a:cubicBezTo>
                <a:cubicBezTo>
                  <a:pt x="19" y="20"/>
                  <a:pt x="21" y="17"/>
                  <a:pt x="21" y="15"/>
                </a:cubicBezTo>
                <a:cubicBezTo>
                  <a:pt x="21" y="14"/>
                  <a:pt x="21" y="13"/>
                  <a:pt x="21" y="13"/>
                </a:cubicBezTo>
                <a:cubicBezTo>
                  <a:pt x="21" y="12"/>
                  <a:pt x="21" y="12"/>
                  <a:pt x="21" y="12"/>
                </a:cubicBezTo>
                <a:cubicBezTo>
                  <a:pt x="22" y="12"/>
                  <a:pt x="22" y="11"/>
                  <a:pt x="22" y="11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88" name="Freeform 106"/>
          <p:cNvSpPr/>
          <p:nvPr/>
        </p:nvSpPr>
        <p:spPr bwMode="auto">
          <a:xfrm>
            <a:off x="8091056" y="5925695"/>
            <a:ext cx="341929" cy="366528"/>
          </a:xfrm>
          <a:custGeom>
            <a:avLst/>
            <a:gdLst>
              <a:gd name="T0" fmla="*/ 57 w 59"/>
              <a:gd name="T1" fmla="*/ 49 h 63"/>
              <a:gd name="T2" fmla="*/ 36 w 59"/>
              <a:gd name="T3" fmla="*/ 30 h 63"/>
              <a:gd name="T4" fmla="*/ 36 w 59"/>
              <a:gd name="T5" fmla="*/ 29 h 63"/>
              <a:gd name="T6" fmla="*/ 47 w 59"/>
              <a:gd name="T7" fmla="*/ 6 h 63"/>
              <a:gd name="T8" fmla="*/ 41 w 59"/>
              <a:gd name="T9" fmla="*/ 3 h 63"/>
              <a:gd name="T10" fmla="*/ 27 w 59"/>
              <a:gd name="T11" fmla="*/ 21 h 63"/>
              <a:gd name="T12" fmla="*/ 6 w 59"/>
              <a:gd name="T13" fmla="*/ 2 h 63"/>
              <a:gd name="T14" fmla="*/ 2 w 59"/>
              <a:gd name="T15" fmla="*/ 6 h 63"/>
              <a:gd name="T16" fmla="*/ 21 w 59"/>
              <a:gd name="T17" fmla="*/ 28 h 63"/>
              <a:gd name="T18" fmla="*/ 6 w 59"/>
              <a:gd name="T19" fmla="*/ 49 h 63"/>
              <a:gd name="T20" fmla="*/ 16 w 59"/>
              <a:gd name="T21" fmla="*/ 56 h 63"/>
              <a:gd name="T22" fmla="*/ 30 w 59"/>
              <a:gd name="T23" fmla="*/ 37 h 63"/>
              <a:gd name="T24" fmla="*/ 54 w 59"/>
              <a:gd name="T25" fmla="*/ 54 h 63"/>
              <a:gd name="T26" fmla="*/ 57 w 59"/>
              <a:gd name="T27" fmla="*/ 49 h 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59" h="63">
                <a:moveTo>
                  <a:pt x="57" y="49"/>
                </a:moveTo>
                <a:cubicBezTo>
                  <a:pt x="54" y="41"/>
                  <a:pt x="43" y="35"/>
                  <a:pt x="36" y="30"/>
                </a:cubicBezTo>
                <a:cubicBezTo>
                  <a:pt x="36" y="29"/>
                  <a:pt x="36" y="29"/>
                  <a:pt x="36" y="29"/>
                </a:cubicBezTo>
                <a:cubicBezTo>
                  <a:pt x="40" y="21"/>
                  <a:pt x="44" y="14"/>
                  <a:pt x="47" y="6"/>
                </a:cubicBezTo>
                <a:cubicBezTo>
                  <a:pt x="48" y="2"/>
                  <a:pt x="43" y="0"/>
                  <a:pt x="41" y="3"/>
                </a:cubicBezTo>
                <a:cubicBezTo>
                  <a:pt x="37" y="9"/>
                  <a:pt x="32" y="15"/>
                  <a:pt x="27" y="21"/>
                </a:cubicBezTo>
                <a:cubicBezTo>
                  <a:pt x="20" y="15"/>
                  <a:pt x="13" y="9"/>
                  <a:pt x="6" y="2"/>
                </a:cubicBezTo>
                <a:cubicBezTo>
                  <a:pt x="4" y="0"/>
                  <a:pt x="0" y="3"/>
                  <a:pt x="2" y="6"/>
                </a:cubicBezTo>
                <a:cubicBezTo>
                  <a:pt x="8" y="13"/>
                  <a:pt x="15" y="20"/>
                  <a:pt x="21" y="28"/>
                </a:cubicBezTo>
                <a:cubicBezTo>
                  <a:pt x="15" y="34"/>
                  <a:pt x="10" y="41"/>
                  <a:pt x="6" y="49"/>
                </a:cubicBezTo>
                <a:cubicBezTo>
                  <a:pt x="2" y="56"/>
                  <a:pt x="11" y="63"/>
                  <a:pt x="16" y="56"/>
                </a:cubicBezTo>
                <a:cubicBezTo>
                  <a:pt x="21" y="50"/>
                  <a:pt x="25" y="44"/>
                  <a:pt x="30" y="37"/>
                </a:cubicBezTo>
                <a:cubicBezTo>
                  <a:pt x="36" y="44"/>
                  <a:pt x="45" y="54"/>
                  <a:pt x="54" y="54"/>
                </a:cubicBezTo>
                <a:cubicBezTo>
                  <a:pt x="57" y="55"/>
                  <a:pt x="59" y="51"/>
                  <a:pt x="57" y="49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89" name="Freeform 107"/>
          <p:cNvSpPr>
            <a:spLocks noEditPoints="1"/>
          </p:cNvSpPr>
          <p:nvPr/>
        </p:nvSpPr>
        <p:spPr bwMode="auto">
          <a:xfrm>
            <a:off x="10125404" y="2073471"/>
            <a:ext cx="268131" cy="314869"/>
          </a:xfrm>
          <a:custGeom>
            <a:avLst/>
            <a:gdLst>
              <a:gd name="T0" fmla="*/ 42 w 46"/>
              <a:gd name="T1" fmla="*/ 21 h 54"/>
              <a:gd name="T2" fmla="*/ 10 w 46"/>
              <a:gd name="T3" fmla="*/ 8 h 54"/>
              <a:gd name="T4" fmla="*/ 8 w 46"/>
              <a:gd name="T5" fmla="*/ 15 h 54"/>
              <a:gd name="T6" fmla="*/ 0 w 46"/>
              <a:gd name="T7" fmla="*/ 34 h 54"/>
              <a:gd name="T8" fmla="*/ 30 w 46"/>
              <a:gd name="T9" fmla="*/ 49 h 54"/>
              <a:gd name="T10" fmla="*/ 42 w 46"/>
              <a:gd name="T11" fmla="*/ 21 h 54"/>
              <a:gd name="T12" fmla="*/ 26 w 46"/>
              <a:gd name="T13" fmla="*/ 37 h 54"/>
              <a:gd name="T14" fmla="*/ 11 w 46"/>
              <a:gd name="T15" fmla="*/ 33 h 54"/>
              <a:gd name="T16" fmla="*/ 18 w 46"/>
              <a:gd name="T17" fmla="*/ 18 h 54"/>
              <a:gd name="T18" fmla="*/ 30 w 46"/>
              <a:gd name="T19" fmla="*/ 23 h 54"/>
              <a:gd name="T20" fmla="*/ 26 w 46"/>
              <a:gd name="T21" fmla="*/ 37 h 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46" h="54">
                <a:moveTo>
                  <a:pt x="42" y="21"/>
                </a:moveTo>
                <a:cubicBezTo>
                  <a:pt x="37" y="9"/>
                  <a:pt x="22" y="0"/>
                  <a:pt x="10" y="8"/>
                </a:cubicBezTo>
                <a:cubicBezTo>
                  <a:pt x="7" y="10"/>
                  <a:pt x="7" y="13"/>
                  <a:pt x="8" y="15"/>
                </a:cubicBezTo>
                <a:cubicBezTo>
                  <a:pt x="3" y="20"/>
                  <a:pt x="0" y="27"/>
                  <a:pt x="0" y="34"/>
                </a:cubicBezTo>
                <a:cubicBezTo>
                  <a:pt x="1" y="49"/>
                  <a:pt x="17" y="54"/>
                  <a:pt x="30" y="49"/>
                </a:cubicBezTo>
                <a:cubicBezTo>
                  <a:pt x="41" y="44"/>
                  <a:pt x="46" y="32"/>
                  <a:pt x="42" y="21"/>
                </a:cubicBezTo>
                <a:close/>
                <a:moveTo>
                  <a:pt x="26" y="37"/>
                </a:moveTo>
                <a:cubicBezTo>
                  <a:pt x="21" y="40"/>
                  <a:pt x="12" y="40"/>
                  <a:pt x="11" y="33"/>
                </a:cubicBezTo>
                <a:cubicBezTo>
                  <a:pt x="11" y="27"/>
                  <a:pt x="14" y="22"/>
                  <a:pt x="18" y="18"/>
                </a:cubicBezTo>
                <a:cubicBezTo>
                  <a:pt x="23" y="18"/>
                  <a:pt x="27" y="19"/>
                  <a:pt x="30" y="23"/>
                </a:cubicBezTo>
                <a:cubicBezTo>
                  <a:pt x="33" y="28"/>
                  <a:pt x="31" y="34"/>
                  <a:pt x="26" y="37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90" name="Freeform 108"/>
          <p:cNvSpPr/>
          <p:nvPr/>
        </p:nvSpPr>
        <p:spPr bwMode="auto">
          <a:xfrm>
            <a:off x="10735463" y="4002043"/>
            <a:ext cx="664177" cy="1084822"/>
          </a:xfrm>
          <a:custGeom>
            <a:avLst/>
            <a:gdLst>
              <a:gd name="T0" fmla="*/ 96 w 114"/>
              <a:gd name="T1" fmla="*/ 11 h 186"/>
              <a:gd name="T2" fmla="*/ 91 w 114"/>
              <a:gd name="T3" fmla="*/ 11 h 186"/>
              <a:gd name="T4" fmla="*/ 79 w 114"/>
              <a:gd name="T5" fmla="*/ 8 h 186"/>
              <a:gd name="T6" fmla="*/ 78 w 114"/>
              <a:gd name="T7" fmla="*/ 8 h 186"/>
              <a:gd name="T8" fmla="*/ 2 w 114"/>
              <a:gd name="T9" fmla="*/ 87 h 186"/>
              <a:gd name="T10" fmla="*/ 12 w 114"/>
              <a:gd name="T11" fmla="*/ 98 h 186"/>
              <a:gd name="T12" fmla="*/ 48 w 114"/>
              <a:gd name="T13" fmla="*/ 83 h 186"/>
              <a:gd name="T14" fmla="*/ 11 w 114"/>
              <a:gd name="T15" fmla="*/ 170 h 186"/>
              <a:gd name="T16" fmla="*/ 27 w 114"/>
              <a:gd name="T17" fmla="*/ 177 h 186"/>
              <a:gd name="T18" fmla="*/ 28 w 114"/>
              <a:gd name="T19" fmla="*/ 175 h 186"/>
              <a:gd name="T20" fmla="*/ 32 w 114"/>
              <a:gd name="T21" fmla="*/ 172 h 186"/>
              <a:gd name="T22" fmla="*/ 105 w 114"/>
              <a:gd name="T23" fmla="*/ 71 h 186"/>
              <a:gd name="T24" fmla="*/ 96 w 114"/>
              <a:gd name="T25" fmla="*/ 58 h 186"/>
              <a:gd name="T26" fmla="*/ 89 w 114"/>
              <a:gd name="T27" fmla="*/ 60 h 186"/>
              <a:gd name="T28" fmla="*/ 88 w 114"/>
              <a:gd name="T29" fmla="*/ 62 h 186"/>
              <a:gd name="T30" fmla="*/ 86 w 114"/>
              <a:gd name="T31" fmla="*/ 64 h 186"/>
              <a:gd name="T32" fmla="*/ 85 w 114"/>
              <a:gd name="T33" fmla="*/ 65 h 186"/>
              <a:gd name="T34" fmla="*/ 85 w 114"/>
              <a:gd name="T35" fmla="*/ 65 h 186"/>
              <a:gd name="T36" fmla="*/ 84 w 114"/>
              <a:gd name="T37" fmla="*/ 66 h 186"/>
              <a:gd name="T38" fmla="*/ 84 w 114"/>
              <a:gd name="T39" fmla="*/ 66 h 186"/>
              <a:gd name="T40" fmla="*/ 84 w 114"/>
              <a:gd name="T41" fmla="*/ 66 h 186"/>
              <a:gd name="T42" fmla="*/ 82 w 114"/>
              <a:gd name="T43" fmla="*/ 67 h 186"/>
              <a:gd name="T44" fmla="*/ 80 w 114"/>
              <a:gd name="T45" fmla="*/ 71 h 186"/>
              <a:gd name="T46" fmla="*/ 74 w 114"/>
              <a:gd name="T47" fmla="*/ 79 h 186"/>
              <a:gd name="T48" fmla="*/ 84 w 114"/>
              <a:gd name="T49" fmla="*/ 64 h 186"/>
              <a:gd name="T50" fmla="*/ 85 w 114"/>
              <a:gd name="T51" fmla="*/ 55 h 186"/>
              <a:gd name="T52" fmla="*/ 109 w 114"/>
              <a:gd name="T53" fmla="*/ 20 h 186"/>
              <a:gd name="T54" fmla="*/ 96 w 114"/>
              <a:gd name="T55" fmla="*/ 11 h 18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</a:cxnLst>
            <a:rect l="0" t="0" r="r" b="b"/>
            <a:pathLst>
              <a:path w="114" h="186">
                <a:moveTo>
                  <a:pt x="96" y="11"/>
                </a:moveTo>
                <a:cubicBezTo>
                  <a:pt x="94" y="10"/>
                  <a:pt x="93" y="10"/>
                  <a:pt x="91" y="11"/>
                </a:cubicBezTo>
                <a:cubicBezTo>
                  <a:pt x="89" y="7"/>
                  <a:pt x="82" y="4"/>
                  <a:pt x="79" y="8"/>
                </a:cubicBezTo>
                <a:cubicBezTo>
                  <a:pt x="78" y="8"/>
                  <a:pt x="78" y="8"/>
                  <a:pt x="78" y="8"/>
                </a:cubicBezTo>
                <a:cubicBezTo>
                  <a:pt x="34" y="0"/>
                  <a:pt x="14" y="52"/>
                  <a:pt x="2" y="87"/>
                </a:cubicBezTo>
                <a:cubicBezTo>
                  <a:pt x="0" y="94"/>
                  <a:pt x="6" y="99"/>
                  <a:pt x="12" y="98"/>
                </a:cubicBezTo>
                <a:cubicBezTo>
                  <a:pt x="25" y="95"/>
                  <a:pt x="37" y="89"/>
                  <a:pt x="48" y="83"/>
                </a:cubicBezTo>
                <a:cubicBezTo>
                  <a:pt x="33" y="111"/>
                  <a:pt x="18" y="139"/>
                  <a:pt x="11" y="170"/>
                </a:cubicBezTo>
                <a:cubicBezTo>
                  <a:pt x="9" y="180"/>
                  <a:pt x="22" y="186"/>
                  <a:pt x="27" y="177"/>
                </a:cubicBezTo>
                <a:cubicBezTo>
                  <a:pt x="27" y="176"/>
                  <a:pt x="27" y="175"/>
                  <a:pt x="28" y="175"/>
                </a:cubicBezTo>
                <a:cubicBezTo>
                  <a:pt x="29" y="174"/>
                  <a:pt x="31" y="174"/>
                  <a:pt x="32" y="172"/>
                </a:cubicBezTo>
                <a:cubicBezTo>
                  <a:pt x="59" y="141"/>
                  <a:pt x="89" y="109"/>
                  <a:pt x="105" y="71"/>
                </a:cubicBezTo>
                <a:cubicBezTo>
                  <a:pt x="108" y="64"/>
                  <a:pt x="103" y="57"/>
                  <a:pt x="96" y="58"/>
                </a:cubicBezTo>
                <a:cubicBezTo>
                  <a:pt x="94" y="58"/>
                  <a:pt x="91" y="58"/>
                  <a:pt x="89" y="60"/>
                </a:cubicBezTo>
                <a:cubicBezTo>
                  <a:pt x="89" y="61"/>
                  <a:pt x="88" y="62"/>
                  <a:pt x="88" y="62"/>
                </a:cubicBezTo>
                <a:cubicBezTo>
                  <a:pt x="87" y="63"/>
                  <a:pt x="86" y="64"/>
                  <a:pt x="86" y="64"/>
                </a:cubicBezTo>
                <a:cubicBezTo>
                  <a:pt x="85" y="65"/>
                  <a:pt x="85" y="65"/>
                  <a:pt x="85" y="65"/>
                </a:cubicBezTo>
                <a:cubicBezTo>
                  <a:pt x="85" y="65"/>
                  <a:pt x="85" y="65"/>
                  <a:pt x="85" y="65"/>
                </a:cubicBezTo>
                <a:cubicBezTo>
                  <a:pt x="84" y="66"/>
                  <a:pt x="84" y="66"/>
                  <a:pt x="84" y="66"/>
                </a:cubicBezTo>
                <a:cubicBezTo>
                  <a:pt x="84" y="66"/>
                  <a:pt x="84" y="66"/>
                  <a:pt x="84" y="66"/>
                </a:cubicBezTo>
                <a:cubicBezTo>
                  <a:pt x="84" y="66"/>
                  <a:pt x="84" y="66"/>
                  <a:pt x="84" y="66"/>
                </a:cubicBezTo>
                <a:cubicBezTo>
                  <a:pt x="84" y="66"/>
                  <a:pt x="83" y="67"/>
                  <a:pt x="82" y="67"/>
                </a:cubicBezTo>
                <a:cubicBezTo>
                  <a:pt x="81" y="68"/>
                  <a:pt x="80" y="70"/>
                  <a:pt x="80" y="71"/>
                </a:cubicBezTo>
                <a:cubicBezTo>
                  <a:pt x="78" y="74"/>
                  <a:pt x="76" y="76"/>
                  <a:pt x="74" y="79"/>
                </a:cubicBezTo>
                <a:cubicBezTo>
                  <a:pt x="77" y="74"/>
                  <a:pt x="81" y="69"/>
                  <a:pt x="84" y="64"/>
                </a:cubicBezTo>
                <a:cubicBezTo>
                  <a:pt x="87" y="61"/>
                  <a:pt x="86" y="58"/>
                  <a:pt x="85" y="55"/>
                </a:cubicBezTo>
                <a:cubicBezTo>
                  <a:pt x="94" y="44"/>
                  <a:pt x="102" y="32"/>
                  <a:pt x="109" y="20"/>
                </a:cubicBezTo>
                <a:cubicBezTo>
                  <a:pt x="114" y="11"/>
                  <a:pt x="102" y="4"/>
                  <a:pt x="96" y="11"/>
                </a:cubicBezTo>
                <a:close/>
              </a:path>
            </a:pathLst>
          </a:custGeom>
          <a:solidFill>
            <a:srgbClr val="F8E57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91" name="Freeform 109"/>
          <p:cNvSpPr>
            <a:spLocks noEditPoints="1"/>
          </p:cNvSpPr>
          <p:nvPr/>
        </p:nvSpPr>
        <p:spPr bwMode="auto">
          <a:xfrm>
            <a:off x="10752683" y="4002043"/>
            <a:ext cx="693695" cy="1067602"/>
          </a:xfrm>
          <a:custGeom>
            <a:avLst/>
            <a:gdLst>
              <a:gd name="T0" fmla="*/ 112 w 119"/>
              <a:gd name="T1" fmla="*/ 52 h 183"/>
              <a:gd name="T2" fmla="*/ 91 w 119"/>
              <a:gd name="T3" fmla="*/ 53 h 183"/>
              <a:gd name="T4" fmla="*/ 115 w 119"/>
              <a:gd name="T5" fmla="*/ 9 h 183"/>
              <a:gd name="T6" fmla="*/ 110 w 119"/>
              <a:gd name="T7" fmla="*/ 2 h 183"/>
              <a:gd name="T8" fmla="*/ 49 w 119"/>
              <a:gd name="T9" fmla="*/ 15 h 183"/>
              <a:gd name="T10" fmla="*/ 24 w 119"/>
              <a:gd name="T11" fmla="*/ 55 h 183"/>
              <a:gd name="T12" fmla="*/ 2 w 119"/>
              <a:gd name="T13" fmla="*/ 88 h 183"/>
              <a:gd name="T14" fmla="*/ 8 w 119"/>
              <a:gd name="T15" fmla="*/ 94 h 183"/>
              <a:gd name="T16" fmla="*/ 43 w 119"/>
              <a:gd name="T17" fmla="*/ 87 h 183"/>
              <a:gd name="T18" fmla="*/ 5 w 119"/>
              <a:gd name="T19" fmla="*/ 176 h 183"/>
              <a:gd name="T20" fmla="*/ 12 w 119"/>
              <a:gd name="T21" fmla="*/ 181 h 183"/>
              <a:gd name="T22" fmla="*/ 70 w 119"/>
              <a:gd name="T23" fmla="*/ 126 h 183"/>
              <a:gd name="T24" fmla="*/ 117 w 119"/>
              <a:gd name="T25" fmla="*/ 58 h 183"/>
              <a:gd name="T26" fmla="*/ 112 w 119"/>
              <a:gd name="T27" fmla="*/ 52 h 183"/>
              <a:gd name="T28" fmla="*/ 66 w 119"/>
              <a:gd name="T29" fmla="*/ 116 h 183"/>
              <a:gd name="T30" fmla="*/ 19 w 119"/>
              <a:gd name="T31" fmla="*/ 165 h 183"/>
              <a:gd name="T32" fmla="*/ 56 w 119"/>
              <a:gd name="T33" fmla="*/ 81 h 183"/>
              <a:gd name="T34" fmla="*/ 50 w 119"/>
              <a:gd name="T35" fmla="*/ 75 h 183"/>
              <a:gd name="T36" fmla="*/ 16 w 119"/>
              <a:gd name="T37" fmla="*/ 82 h 183"/>
              <a:gd name="T38" fmla="*/ 18 w 119"/>
              <a:gd name="T39" fmla="*/ 79 h 183"/>
              <a:gd name="T40" fmla="*/ 23 w 119"/>
              <a:gd name="T41" fmla="*/ 78 h 183"/>
              <a:gd name="T42" fmla="*/ 53 w 119"/>
              <a:gd name="T43" fmla="*/ 25 h 183"/>
              <a:gd name="T44" fmla="*/ 103 w 119"/>
              <a:gd name="T45" fmla="*/ 12 h 183"/>
              <a:gd name="T46" fmla="*/ 75 w 119"/>
              <a:gd name="T47" fmla="*/ 56 h 183"/>
              <a:gd name="T48" fmla="*/ 80 w 119"/>
              <a:gd name="T49" fmla="*/ 64 h 183"/>
              <a:gd name="T50" fmla="*/ 106 w 119"/>
              <a:gd name="T51" fmla="*/ 61 h 183"/>
              <a:gd name="T52" fmla="*/ 66 w 119"/>
              <a:gd name="T53" fmla="*/ 116 h 18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</a:cxnLst>
            <a:rect l="0" t="0" r="r" b="b"/>
            <a:pathLst>
              <a:path w="119" h="183">
                <a:moveTo>
                  <a:pt x="112" y="52"/>
                </a:moveTo>
                <a:cubicBezTo>
                  <a:pt x="105" y="53"/>
                  <a:pt x="98" y="53"/>
                  <a:pt x="91" y="53"/>
                </a:cubicBezTo>
                <a:cubicBezTo>
                  <a:pt x="101" y="40"/>
                  <a:pt x="109" y="25"/>
                  <a:pt x="115" y="9"/>
                </a:cubicBezTo>
                <a:cubicBezTo>
                  <a:pt x="116" y="5"/>
                  <a:pt x="113" y="2"/>
                  <a:pt x="110" y="2"/>
                </a:cubicBezTo>
                <a:cubicBezTo>
                  <a:pt x="89" y="1"/>
                  <a:pt x="66" y="0"/>
                  <a:pt x="49" y="15"/>
                </a:cubicBezTo>
                <a:cubicBezTo>
                  <a:pt x="38" y="24"/>
                  <a:pt x="30" y="39"/>
                  <a:pt x="24" y="55"/>
                </a:cubicBezTo>
                <a:cubicBezTo>
                  <a:pt x="16" y="65"/>
                  <a:pt x="9" y="76"/>
                  <a:pt x="2" y="88"/>
                </a:cubicBezTo>
                <a:cubicBezTo>
                  <a:pt x="0" y="92"/>
                  <a:pt x="4" y="96"/>
                  <a:pt x="8" y="94"/>
                </a:cubicBezTo>
                <a:cubicBezTo>
                  <a:pt x="19" y="89"/>
                  <a:pt x="31" y="90"/>
                  <a:pt x="43" y="87"/>
                </a:cubicBezTo>
                <a:cubicBezTo>
                  <a:pt x="31" y="117"/>
                  <a:pt x="15" y="145"/>
                  <a:pt x="5" y="176"/>
                </a:cubicBezTo>
                <a:cubicBezTo>
                  <a:pt x="4" y="180"/>
                  <a:pt x="8" y="183"/>
                  <a:pt x="12" y="181"/>
                </a:cubicBezTo>
                <a:cubicBezTo>
                  <a:pt x="35" y="168"/>
                  <a:pt x="53" y="146"/>
                  <a:pt x="70" y="126"/>
                </a:cubicBezTo>
                <a:cubicBezTo>
                  <a:pt x="87" y="105"/>
                  <a:pt x="105" y="83"/>
                  <a:pt x="117" y="58"/>
                </a:cubicBezTo>
                <a:cubicBezTo>
                  <a:pt x="119" y="54"/>
                  <a:pt x="116" y="51"/>
                  <a:pt x="112" y="52"/>
                </a:cubicBezTo>
                <a:close/>
                <a:moveTo>
                  <a:pt x="66" y="116"/>
                </a:moveTo>
                <a:cubicBezTo>
                  <a:pt x="52" y="133"/>
                  <a:pt x="37" y="151"/>
                  <a:pt x="19" y="165"/>
                </a:cubicBezTo>
                <a:cubicBezTo>
                  <a:pt x="30" y="136"/>
                  <a:pt x="46" y="110"/>
                  <a:pt x="56" y="81"/>
                </a:cubicBezTo>
                <a:cubicBezTo>
                  <a:pt x="57" y="78"/>
                  <a:pt x="53" y="74"/>
                  <a:pt x="50" y="75"/>
                </a:cubicBezTo>
                <a:cubicBezTo>
                  <a:pt x="39" y="79"/>
                  <a:pt x="27" y="79"/>
                  <a:pt x="16" y="82"/>
                </a:cubicBezTo>
                <a:cubicBezTo>
                  <a:pt x="17" y="81"/>
                  <a:pt x="17" y="80"/>
                  <a:pt x="18" y="79"/>
                </a:cubicBezTo>
                <a:cubicBezTo>
                  <a:pt x="19" y="80"/>
                  <a:pt x="22" y="80"/>
                  <a:pt x="23" y="78"/>
                </a:cubicBezTo>
                <a:cubicBezTo>
                  <a:pt x="35" y="62"/>
                  <a:pt x="39" y="41"/>
                  <a:pt x="53" y="25"/>
                </a:cubicBezTo>
                <a:cubicBezTo>
                  <a:pt x="64" y="11"/>
                  <a:pt x="85" y="11"/>
                  <a:pt x="103" y="12"/>
                </a:cubicBezTo>
                <a:cubicBezTo>
                  <a:pt x="96" y="28"/>
                  <a:pt x="88" y="43"/>
                  <a:pt x="75" y="56"/>
                </a:cubicBezTo>
                <a:cubicBezTo>
                  <a:pt x="72" y="59"/>
                  <a:pt x="75" y="65"/>
                  <a:pt x="80" y="64"/>
                </a:cubicBezTo>
                <a:cubicBezTo>
                  <a:pt x="89" y="62"/>
                  <a:pt x="97" y="62"/>
                  <a:pt x="106" y="61"/>
                </a:cubicBezTo>
                <a:cubicBezTo>
                  <a:pt x="96" y="81"/>
                  <a:pt x="81" y="100"/>
                  <a:pt x="66" y="116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92" name="Freeform 110"/>
          <p:cNvSpPr/>
          <p:nvPr/>
        </p:nvSpPr>
        <p:spPr bwMode="auto">
          <a:xfrm>
            <a:off x="10735463" y="3881507"/>
            <a:ext cx="169734" cy="179575"/>
          </a:xfrm>
          <a:custGeom>
            <a:avLst/>
            <a:gdLst>
              <a:gd name="T0" fmla="*/ 28 w 29"/>
              <a:gd name="T1" fmla="*/ 26 h 31"/>
              <a:gd name="T2" fmla="*/ 12 w 29"/>
              <a:gd name="T3" fmla="*/ 4 h 31"/>
              <a:gd name="T4" fmla="*/ 6 w 29"/>
              <a:gd name="T5" fmla="*/ 0 h 31"/>
              <a:gd name="T6" fmla="*/ 2 w 29"/>
              <a:gd name="T7" fmla="*/ 1 h 31"/>
              <a:gd name="T8" fmla="*/ 1 w 29"/>
              <a:gd name="T9" fmla="*/ 7 h 31"/>
              <a:gd name="T10" fmla="*/ 10 w 29"/>
              <a:gd name="T11" fmla="*/ 23 h 31"/>
              <a:gd name="T12" fmla="*/ 26 w 29"/>
              <a:gd name="T13" fmla="*/ 30 h 31"/>
              <a:gd name="T14" fmla="*/ 28 w 29"/>
              <a:gd name="T15" fmla="*/ 26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29" h="31">
                <a:moveTo>
                  <a:pt x="28" y="26"/>
                </a:moveTo>
                <a:cubicBezTo>
                  <a:pt x="20" y="21"/>
                  <a:pt x="15" y="12"/>
                  <a:pt x="12" y="4"/>
                </a:cubicBezTo>
                <a:cubicBezTo>
                  <a:pt x="11" y="1"/>
                  <a:pt x="9" y="0"/>
                  <a:pt x="6" y="0"/>
                </a:cubicBezTo>
                <a:cubicBezTo>
                  <a:pt x="4" y="0"/>
                  <a:pt x="3" y="0"/>
                  <a:pt x="2" y="1"/>
                </a:cubicBezTo>
                <a:cubicBezTo>
                  <a:pt x="1" y="3"/>
                  <a:pt x="0" y="5"/>
                  <a:pt x="1" y="7"/>
                </a:cubicBezTo>
                <a:cubicBezTo>
                  <a:pt x="3" y="13"/>
                  <a:pt x="6" y="18"/>
                  <a:pt x="10" y="23"/>
                </a:cubicBezTo>
                <a:cubicBezTo>
                  <a:pt x="15" y="28"/>
                  <a:pt x="20" y="30"/>
                  <a:pt x="26" y="30"/>
                </a:cubicBezTo>
                <a:cubicBezTo>
                  <a:pt x="29" y="31"/>
                  <a:pt x="29" y="27"/>
                  <a:pt x="28" y="26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93" name="Freeform 111"/>
          <p:cNvSpPr/>
          <p:nvPr/>
        </p:nvSpPr>
        <p:spPr bwMode="auto">
          <a:xfrm>
            <a:off x="10910118" y="3733911"/>
            <a:ext cx="76258" cy="233693"/>
          </a:xfrm>
          <a:custGeom>
            <a:avLst/>
            <a:gdLst>
              <a:gd name="T0" fmla="*/ 11 w 13"/>
              <a:gd name="T1" fmla="*/ 18 h 40"/>
              <a:gd name="T2" fmla="*/ 11 w 13"/>
              <a:gd name="T3" fmla="*/ 4 h 40"/>
              <a:gd name="T4" fmla="*/ 3 w 13"/>
              <a:gd name="T5" fmla="*/ 4 h 40"/>
              <a:gd name="T6" fmla="*/ 8 w 13"/>
              <a:gd name="T7" fmla="*/ 37 h 40"/>
              <a:gd name="T8" fmla="*/ 13 w 13"/>
              <a:gd name="T9" fmla="*/ 35 h 40"/>
              <a:gd name="T10" fmla="*/ 11 w 13"/>
              <a:gd name="T11" fmla="*/ 18 h 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" h="40">
                <a:moveTo>
                  <a:pt x="11" y="18"/>
                </a:moveTo>
                <a:cubicBezTo>
                  <a:pt x="11" y="13"/>
                  <a:pt x="12" y="8"/>
                  <a:pt x="11" y="4"/>
                </a:cubicBezTo>
                <a:cubicBezTo>
                  <a:pt x="10" y="0"/>
                  <a:pt x="4" y="0"/>
                  <a:pt x="3" y="4"/>
                </a:cubicBezTo>
                <a:cubicBezTo>
                  <a:pt x="0" y="14"/>
                  <a:pt x="3" y="28"/>
                  <a:pt x="8" y="37"/>
                </a:cubicBezTo>
                <a:cubicBezTo>
                  <a:pt x="9" y="40"/>
                  <a:pt x="13" y="38"/>
                  <a:pt x="13" y="35"/>
                </a:cubicBezTo>
                <a:cubicBezTo>
                  <a:pt x="12" y="30"/>
                  <a:pt x="12" y="24"/>
                  <a:pt x="11" y="18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94" name="Freeform 112"/>
          <p:cNvSpPr/>
          <p:nvPr/>
        </p:nvSpPr>
        <p:spPr bwMode="auto">
          <a:xfrm>
            <a:off x="11084770" y="3733911"/>
            <a:ext cx="76258" cy="216472"/>
          </a:xfrm>
          <a:custGeom>
            <a:avLst/>
            <a:gdLst>
              <a:gd name="T0" fmla="*/ 11 w 13"/>
              <a:gd name="T1" fmla="*/ 4 h 37"/>
              <a:gd name="T2" fmla="*/ 4 w 13"/>
              <a:gd name="T3" fmla="*/ 4 h 37"/>
              <a:gd name="T4" fmla="*/ 2 w 13"/>
              <a:gd name="T5" fmla="*/ 32 h 37"/>
              <a:gd name="T6" fmla="*/ 7 w 13"/>
              <a:gd name="T7" fmla="*/ 34 h 37"/>
              <a:gd name="T8" fmla="*/ 11 w 13"/>
              <a:gd name="T9" fmla="*/ 4 h 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3" h="37">
                <a:moveTo>
                  <a:pt x="11" y="4"/>
                </a:moveTo>
                <a:cubicBezTo>
                  <a:pt x="11" y="0"/>
                  <a:pt x="5" y="0"/>
                  <a:pt x="4" y="4"/>
                </a:cubicBezTo>
                <a:cubicBezTo>
                  <a:pt x="3" y="13"/>
                  <a:pt x="5" y="23"/>
                  <a:pt x="2" y="32"/>
                </a:cubicBezTo>
                <a:cubicBezTo>
                  <a:pt x="0" y="35"/>
                  <a:pt x="6" y="37"/>
                  <a:pt x="7" y="34"/>
                </a:cubicBezTo>
                <a:cubicBezTo>
                  <a:pt x="12" y="25"/>
                  <a:pt x="13" y="13"/>
                  <a:pt x="11" y="4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95" name="Freeform 113"/>
          <p:cNvSpPr/>
          <p:nvPr/>
        </p:nvSpPr>
        <p:spPr bwMode="auto">
          <a:xfrm>
            <a:off x="11566913" y="4474347"/>
            <a:ext cx="216472" cy="199254"/>
          </a:xfrm>
          <a:custGeom>
            <a:avLst/>
            <a:gdLst>
              <a:gd name="T0" fmla="*/ 28 w 37"/>
              <a:gd name="T1" fmla="*/ 7 h 34"/>
              <a:gd name="T2" fmla="*/ 21 w 37"/>
              <a:gd name="T3" fmla="*/ 8 h 34"/>
              <a:gd name="T4" fmla="*/ 19 w 37"/>
              <a:gd name="T5" fmla="*/ 4 h 34"/>
              <a:gd name="T6" fmla="*/ 13 w 37"/>
              <a:gd name="T7" fmla="*/ 5 h 34"/>
              <a:gd name="T8" fmla="*/ 13 w 37"/>
              <a:gd name="T9" fmla="*/ 10 h 34"/>
              <a:gd name="T10" fmla="*/ 2 w 37"/>
              <a:gd name="T11" fmla="*/ 14 h 34"/>
              <a:gd name="T12" fmla="*/ 4 w 37"/>
              <a:gd name="T13" fmla="*/ 19 h 34"/>
              <a:gd name="T14" fmla="*/ 15 w 37"/>
              <a:gd name="T15" fmla="*/ 19 h 34"/>
              <a:gd name="T16" fmla="*/ 17 w 37"/>
              <a:gd name="T17" fmla="*/ 28 h 34"/>
              <a:gd name="T18" fmla="*/ 25 w 37"/>
              <a:gd name="T19" fmla="*/ 26 h 34"/>
              <a:gd name="T20" fmla="*/ 23 w 37"/>
              <a:gd name="T21" fmla="*/ 18 h 34"/>
              <a:gd name="T22" fmla="*/ 31 w 37"/>
              <a:gd name="T23" fmla="*/ 16 h 34"/>
              <a:gd name="T24" fmla="*/ 28 w 37"/>
              <a:gd name="T25" fmla="*/ 7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37" h="34">
                <a:moveTo>
                  <a:pt x="28" y="7"/>
                </a:moveTo>
                <a:cubicBezTo>
                  <a:pt x="26" y="7"/>
                  <a:pt x="23" y="8"/>
                  <a:pt x="21" y="8"/>
                </a:cubicBezTo>
                <a:cubicBezTo>
                  <a:pt x="20" y="7"/>
                  <a:pt x="19" y="5"/>
                  <a:pt x="19" y="4"/>
                </a:cubicBezTo>
                <a:cubicBezTo>
                  <a:pt x="18" y="0"/>
                  <a:pt x="12" y="1"/>
                  <a:pt x="13" y="5"/>
                </a:cubicBezTo>
                <a:cubicBezTo>
                  <a:pt x="13" y="7"/>
                  <a:pt x="13" y="9"/>
                  <a:pt x="13" y="10"/>
                </a:cubicBezTo>
                <a:cubicBezTo>
                  <a:pt x="10" y="11"/>
                  <a:pt x="6" y="13"/>
                  <a:pt x="2" y="14"/>
                </a:cubicBezTo>
                <a:cubicBezTo>
                  <a:pt x="0" y="15"/>
                  <a:pt x="1" y="19"/>
                  <a:pt x="4" y="19"/>
                </a:cubicBezTo>
                <a:cubicBezTo>
                  <a:pt x="7" y="20"/>
                  <a:pt x="11" y="19"/>
                  <a:pt x="15" y="19"/>
                </a:cubicBezTo>
                <a:cubicBezTo>
                  <a:pt x="15" y="22"/>
                  <a:pt x="16" y="25"/>
                  <a:pt x="17" y="28"/>
                </a:cubicBezTo>
                <a:cubicBezTo>
                  <a:pt x="18" y="34"/>
                  <a:pt x="27" y="31"/>
                  <a:pt x="25" y="26"/>
                </a:cubicBezTo>
                <a:cubicBezTo>
                  <a:pt x="25" y="23"/>
                  <a:pt x="24" y="21"/>
                  <a:pt x="23" y="18"/>
                </a:cubicBezTo>
                <a:cubicBezTo>
                  <a:pt x="26" y="17"/>
                  <a:pt x="28" y="17"/>
                  <a:pt x="31" y="16"/>
                </a:cubicBezTo>
                <a:cubicBezTo>
                  <a:pt x="37" y="14"/>
                  <a:pt x="34" y="6"/>
                  <a:pt x="28" y="7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96" name="Freeform 114"/>
          <p:cNvSpPr>
            <a:spLocks noEditPoints="1"/>
          </p:cNvSpPr>
          <p:nvPr/>
        </p:nvSpPr>
        <p:spPr bwMode="auto">
          <a:xfrm>
            <a:off x="11382420" y="6287302"/>
            <a:ext cx="337009" cy="290270"/>
          </a:xfrm>
          <a:custGeom>
            <a:avLst/>
            <a:gdLst>
              <a:gd name="T0" fmla="*/ 55 w 58"/>
              <a:gd name="T1" fmla="*/ 12 h 50"/>
              <a:gd name="T2" fmla="*/ 35 w 58"/>
              <a:gd name="T3" fmla="*/ 2 h 50"/>
              <a:gd name="T4" fmla="*/ 32 w 58"/>
              <a:gd name="T5" fmla="*/ 8 h 50"/>
              <a:gd name="T6" fmla="*/ 12 w 58"/>
              <a:gd name="T7" fmla="*/ 12 h 50"/>
              <a:gd name="T8" fmla="*/ 24 w 58"/>
              <a:gd name="T9" fmla="*/ 47 h 50"/>
              <a:gd name="T10" fmla="*/ 55 w 58"/>
              <a:gd name="T11" fmla="*/ 30 h 50"/>
              <a:gd name="T12" fmla="*/ 55 w 58"/>
              <a:gd name="T13" fmla="*/ 12 h 50"/>
              <a:gd name="T14" fmla="*/ 29 w 58"/>
              <a:gd name="T15" fmla="*/ 37 h 50"/>
              <a:gd name="T16" fmla="*/ 19 w 58"/>
              <a:gd name="T17" fmla="*/ 19 h 50"/>
              <a:gd name="T18" fmla="*/ 44 w 58"/>
              <a:gd name="T19" fmla="*/ 22 h 50"/>
              <a:gd name="T20" fmla="*/ 46 w 58"/>
              <a:gd name="T21" fmla="*/ 22 h 50"/>
              <a:gd name="T22" fmla="*/ 45 w 58"/>
              <a:gd name="T23" fmla="*/ 25 h 50"/>
              <a:gd name="T24" fmla="*/ 29 w 58"/>
              <a:gd name="T25" fmla="*/ 37 h 5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58" h="50">
                <a:moveTo>
                  <a:pt x="55" y="12"/>
                </a:moveTo>
                <a:cubicBezTo>
                  <a:pt x="51" y="6"/>
                  <a:pt x="42" y="0"/>
                  <a:pt x="35" y="2"/>
                </a:cubicBezTo>
                <a:cubicBezTo>
                  <a:pt x="33" y="3"/>
                  <a:pt x="31" y="5"/>
                  <a:pt x="32" y="8"/>
                </a:cubicBezTo>
                <a:cubicBezTo>
                  <a:pt x="25" y="6"/>
                  <a:pt x="18" y="7"/>
                  <a:pt x="12" y="12"/>
                </a:cubicBezTo>
                <a:cubicBezTo>
                  <a:pt x="0" y="23"/>
                  <a:pt x="10" y="44"/>
                  <a:pt x="24" y="47"/>
                </a:cubicBezTo>
                <a:cubicBezTo>
                  <a:pt x="36" y="50"/>
                  <a:pt x="50" y="41"/>
                  <a:pt x="55" y="30"/>
                </a:cubicBezTo>
                <a:cubicBezTo>
                  <a:pt x="58" y="24"/>
                  <a:pt x="58" y="18"/>
                  <a:pt x="55" y="12"/>
                </a:cubicBezTo>
                <a:close/>
                <a:moveTo>
                  <a:pt x="29" y="37"/>
                </a:moveTo>
                <a:cubicBezTo>
                  <a:pt x="21" y="37"/>
                  <a:pt x="14" y="26"/>
                  <a:pt x="19" y="19"/>
                </a:cubicBezTo>
                <a:cubicBezTo>
                  <a:pt x="25" y="11"/>
                  <a:pt x="39" y="15"/>
                  <a:pt x="44" y="22"/>
                </a:cubicBezTo>
                <a:cubicBezTo>
                  <a:pt x="45" y="22"/>
                  <a:pt x="45" y="22"/>
                  <a:pt x="46" y="22"/>
                </a:cubicBezTo>
                <a:cubicBezTo>
                  <a:pt x="46" y="23"/>
                  <a:pt x="46" y="24"/>
                  <a:pt x="45" y="25"/>
                </a:cubicBezTo>
                <a:cubicBezTo>
                  <a:pt x="43" y="32"/>
                  <a:pt x="35" y="37"/>
                  <a:pt x="29" y="37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97" name="Freeform 115"/>
          <p:cNvSpPr>
            <a:spLocks noEditPoints="1"/>
          </p:cNvSpPr>
          <p:nvPr/>
        </p:nvSpPr>
        <p:spPr bwMode="auto">
          <a:xfrm>
            <a:off x="11702209" y="6134787"/>
            <a:ext cx="140215" cy="157435"/>
          </a:xfrm>
          <a:custGeom>
            <a:avLst/>
            <a:gdLst>
              <a:gd name="T0" fmla="*/ 22 w 24"/>
              <a:gd name="T1" fmla="*/ 11 h 27"/>
              <a:gd name="T2" fmla="*/ 18 w 24"/>
              <a:gd name="T3" fmla="*/ 4 h 27"/>
              <a:gd name="T4" fmla="*/ 14 w 24"/>
              <a:gd name="T5" fmla="*/ 1 h 27"/>
              <a:gd name="T6" fmla="*/ 14 w 24"/>
              <a:gd name="T7" fmla="*/ 1 h 27"/>
              <a:gd name="T8" fmla="*/ 10 w 24"/>
              <a:gd name="T9" fmla="*/ 3 h 27"/>
              <a:gd name="T10" fmla="*/ 1 w 24"/>
              <a:gd name="T11" fmla="*/ 12 h 27"/>
              <a:gd name="T12" fmla="*/ 7 w 24"/>
              <a:gd name="T13" fmla="*/ 24 h 27"/>
              <a:gd name="T14" fmla="*/ 19 w 24"/>
              <a:gd name="T15" fmla="*/ 25 h 27"/>
              <a:gd name="T16" fmla="*/ 22 w 24"/>
              <a:gd name="T17" fmla="*/ 11 h 27"/>
              <a:gd name="T18" fmla="*/ 11 w 24"/>
              <a:gd name="T19" fmla="*/ 15 h 27"/>
              <a:gd name="T20" fmla="*/ 11 w 24"/>
              <a:gd name="T21" fmla="*/ 15 h 27"/>
              <a:gd name="T22" fmla="*/ 11 w 24"/>
              <a:gd name="T23" fmla="*/ 15 h 27"/>
              <a:gd name="T24" fmla="*/ 10 w 24"/>
              <a:gd name="T25" fmla="*/ 14 h 27"/>
              <a:gd name="T26" fmla="*/ 10 w 24"/>
              <a:gd name="T27" fmla="*/ 14 h 27"/>
              <a:gd name="T28" fmla="*/ 10 w 24"/>
              <a:gd name="T29" fmla="*/ 14 h 27"/>
              <a:gd name="T30" fmla="*/ 10 w 24"/>
              <a:gd name="T31" fmla="*/ 13 h 27"/>
              <a:gd name="T32" fmla="*/ 11 w 24"/>
              <a:gd name="T33" fmla="*/ 13 h 27"/>
              <a:gd name="T34" fmla="*/ 11 w 24"/>
              <a:gd name="T35" fmla="*/ 11 h 27"/>
              <a:gd name="T36" fmla="*/ 11 w 24"/>
              <a:gd name="T37" fmla="*/ 11 h 27"/>
              <a:gd name="T38" fmla="*/ 12 w 24"/>
              <a:gd name="T39" fmla="*/ 11 h 27"/>
              <a:gd name="T40" fmla="*/ 12 w 24"/>
              <a:gd name="T41" fmla="*/ 11 h 27"/>
              <a:gd name="T42" fmla="*/ 12 w 24"/>
              <a:gd name="T43" fmla="*/ 12 h 27"/>
              <a:gd name="T44" fmla="*/ 13 w 24"/>
              <a:gd name="T45" fmla="*/ 14 h 27"/>
              <a:gd name="T46" fmla="*/ 13 w 24"/>
              <a:gd name="T47" fmla="*/ 15 h 27"/>
              <a:gd name="T48" fmla="*/ 13 w 24"/>
              <a:gd name="T49" fmla="*/ 16 h 27"/>
              <a:gd name="T50" fmla="*/ 13 w 24"/>
              <a:gd name="T51" fmla="*/ 16 h 27"/>
              <a:gd name="T52" fmla="*/ 12 w 24"/>
              <a:gd name="T53" fmla="*/ 16 h 27"/>
              <a:gd name="T54" fmla="*/ 12 w 24"/>
              <a:gd name="T55" fmla="*/ 16 h 27"/>
              <a:gd name="T56" fmla="*/ 12 w 24"/>
              <a:gd name="T57" fmla="*/ 15 h 27"/>
              <a:gd name="T58" fmla="*/ 11 w 24"/>
              <a:gd name="T59" fmla="*/ 15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</a:cxnLst>
            <a:rect l="0" t="0" r="r" b="b"/>
            <a:pathLst>
              <a:path w="24" h="27">
                <a:moveTo>
                  <a:pt x="22" y="11"/>
                </a:moveTo>
                <a:cubicBezTo>
                  <a:pt x="22" y="9"/>
                  <a:pt x="20" y="6"/>
                  <a:pt x="18" y="4"/>
                </a:cubicBezTo>
                <a:cubicBezTo>
                  <a:pt x="18" y="2"/>
                  <a:pt x="16" y="0"/>
                  <a:pt x="14" y="1"/>
                </a:cubicBezTo>
                <a:cubicBezTo>
                  <a:pt x="14" y="1"/>
                  <a:pt x="14" y="1"/>
                  <a:pt x="14" y="1"/>
                </a:cubicBezTo>
                <a:cubicBezTo>
                  <a:pt x="12" y="1"/>
                  <a:pt x="11" y="1"/>
                  <a:pt x="10" y="3"/>
                </a:cubicBezTo>
                <a:cubicBezTo>
                  <a:pt x="6" y="5"/>
                  <a:pt x="2" y="8"/>
                  <a:pt x="1" y="12"/>
                </a:cubicBezTo>
                <a:cubicBezTo>
                  <a:pt x="0" y="17"/>
                  <a:pt x="3" y="21"/>
                  <a:pt x="7" y="24"/>
                </a:cubicBezTo>
                <a:cubicBezTo>
                  <a:pt x="10" y="26"/>
                  <a:pt x="15" y="27"/>
                  <a:pt x="19" y="25"/>
                </a:cubicBezTo>
                <a:cubicBezTo>
                  <a:pt x="24" y="22"/>
                  <a:pt x="24" y="16"/>
                  <a:pt x="22" y="11"/>
                </a:cubicBezTo>
                <a:close/>
                <a:moveTo>
                  <a:pt x="11" y="15"/>
                </a:moveTo>
                <a:cubicBezTo>
                  <a:pt x="11" y="15"/>
                  <a:pt x="11" y="15"/>
                  <a:pt x="11" y="15"/>
                </a:cubicBezTo>
                <a:cubicBezTo>
                  <a:pt x="11" y="15"/>
                  <a:pt x="11" y="15"/>
                  <a:pt x="11" y="15"/>
                </a:cubicBezTo>
                <a:cubicBezTo>
                  <a:pt x="10" y="14"/>
                  <a:pt x="10" y="14"/>
                  <a:pt x="10" y="14"/>
                </a:cubicBezTo>
                <a:cubicBezTo>
                  <a:pt x="10" y="14"/>
                  <a:pt x="10" y="14"/>
                  <a:pt x="10" y="14"/>
                </a:cubicBezTo>
                <a:cubicBezTo>
                  <a:pt x="10" y="14"/>
                  <a:pt x="10" y="14"/>
                  <a:pt x="10" y="14"/>
                </a:cubicBezTo>
                <a:cubicBezTo>
                  <a:pt x="10" y="13"/>
                  <a:pt x="10" y="13"/>
                  <a:pt x="10" y="13"/>
                </a:cubicBezTo>
                <a:cubicBezTo>
                  <a:pt x="11" y="13"/>
                  <a:pt x="11" y="13"/>
                  <a:pt x="11" y="13"/>
                </a:cubicBezTo>
                <a:cubicBezTo>
                  <a:pt x="11" y="12"/>
                  <a:pt x="11" y="12"/>
                  <a:pt x="11" y="11"/>
                </a:cubicBezTo>
                <a:cubicBezTo>
                  <a:pt x="11" y="11"/>
                  <a:pt x="11" y="11"/>
                  <a:pt x="11" y="11"/>
                </a:cubicBezTo>
                <a:cubicBezTo>
                  <a:pt x="12" y="11"/>
                  <a:pt x="12" y="11"/>
                  <a:pt x="12" y="11"/>
                </a:cubicBezTo>
                <a:cubicBezTo>
                  <a:pt x="12" y="11"/>
                  <a:pt x="12" y="11"/>
                  <a:pt x="12" y="11"/>
                </a:cubicBezTo>
                <a:cubicBezTo>
                  <a:pt x="12" y="12"/>
                  <a:pt x="12" y="12"/>
                  <a:pt x="12" y="12"/>
                </a:cubicBezTo>
                <a:cubicBezTo>
                  <a:pt x="12" y="12"/>
                  <a:pt x="12" y="13"/>
                  <a:pt x="13" y="14"/>
                </a:cubicBezTo>
                <a:cubicBezTo>
                  <a:pt x="13" y="14"/>
                  <a:pt x="13" y="15"/>
                  <a:pt x="13" y="15"/>
                </a:cubicBezTo>
                <a:cubicBezTo>
                  <a:pt x="13" y="16"/>
                  <a:pt x="13" y="16"/>
                  <a:pt x="13" y="16"/>
                </a:cubicBezTo>
                <a:cubicBezTo>
                  <a:pt x="13" y="16"/>
                  <a:pt x="13" y="16"/>
                  <a:pt x="13" y="16"/>
                </a:cubicBezTo>
                <a:cubicBezTo>
                  <a:pt x="12" y="16"/>
                  <a:pt x="12" y="16"/>
                  <a:pt x="12" y="16"/>
                </a:cubicBezTo>
                <a:cubicBezTo>
                  <a:pt x="12" y="16"/>
                  <a:pt x="12" y="16"/>
                  <a:pt x="12" y="16"/>
                </a:cubicBezTo>
                <a:cubicBezTo>
                  <a:pt x="12" y="15"/>
                  <a:pt x="12" y="15"/>
                  <a:pt x="12" y="15"/>
                </a:cubicBezTo>
                <a:lnTo>
                  <a:pt x="11" y="15"/>
                </a:ln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98" name="Freeform 116"/>
          <p:cNvSpPr/>
          <p:nvPr/>
        </p:nvSpPr>
        <p:spPr bwMode="auto">
          <a:xfrm>
            <a:off x="11237285" y="536025"/>
            <a:ext cx="265671" cy="245991"/>
          </a:xfrm>
          <a:custGeom>
            <a:avLst/>
            <a:gdLst>
              <a:gd name="T0" fmla="*/ 39 w 46"/>
              <a:gd name="T1" fmla="*/ 16 h 42"/>
              <a:gd name="T2" fmla="*/ 26 w 46"/>
              <a:gd name="T3" fmla="*/ 15 h 42"/>
              <a:gd name="T4" fmla="*/ 23 w 46"/>
              <a:gd name="T5" fmla="*/ 2 h 42"/>
              <a:gd name="T6" fmla="*/ 19 w 46"/>
              <a:gd name="T7" fmla="*/ 3 h 42"/>
              <a:gd name="T8" fmla="*/ 19 w 46"/>
              <a:gd name="T9" fmla="*/ 16 h 42"/>
              <a:gd name="T10" fmla="*/ 5 w 46"/>
              <a:gd name="T11" fmla="*/ 16 h 42"/>
              <a:gd name="T12" fmla="*/ 4 w 46"/>
              <a:gd name="T13" fmla="*/ 22 h 42"/>
              <a:gd name="T14" fmla="*/ 19 w 46"/>
              <a:gd name="T15" fmla="*/ 26 h 42"/>
              <a:gd name="T16" fmla="*/ 23 w 46"/>
              <a:gd name="T17" fmla="*/ 41 h 42"/>
              <a:gd name="T18" fmla="*/ 28 w 46"/>
              <a:gd name="T19" fmla="*/ 41 h 42"/>
              <a:gd name="T20" fmla="*/ 28 w 46"/>
              <a:gd name="T21" fmla="*/ 27 h 42"/>
              <a:gd name="T22" fmla="*/ 39 w 46"/>
              <a:gd name="T23" fmla="*/ 26 h 42"/>
              <a:gd name="T24" fmla="*/ 39 w 46"/>
              <a:gd name="T25" fmla="*/ 16 h 4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46" h="42">
                <a:moveTo>
                  <a:pt x="39" y="16"/>
                </a:moveTo>
                <a:cubicBezTo>
                  <a:pt x="35" y="15"/>
                  <a:pt x="30" y="15"/>
                  <a:pt x="26" y="15"/>
                </a:cubicBezTo>
                <a:cubicBezTo>
                  <a:pt x="25" y="11"/>
                  <a:pt x="24" y="7"/>
                  <a:pt x="23" y="2"/>
                </a:cubicBezTo>
                <a:cubicBezTo>
                  <a:pt x="22" y="0"/>
                  <a:pt x="19" y="1"/>
                  <a:pt x="19" y="3"/>
                </a:cubicBezTo>
                <a:cubicBezTo>
                  <a:pt x="19" y="7"/>
                  <a:pt x="19" y="11"/>
                  <a:pt x="19" y="16"/>
                </a:cubicBezTo>
                <a:cubicBezTo>
                  <a:pt x="14" y="16"/>
                  <a:pt x="10" y="16"/>
                  <a:pt x="5" y="16"/>
                </a:cubicBezTo>
                <a:cubicBezTo>
                  <a:pt x="1" y="15"/>
                  <a:pt x="0" y="21"/>
                  <a:pt x="4" y="22"/>
                </a:cubicBezTo>
                <a:cubicBezTo>
                  <a:pt x="9" y="24"/>
                  <a:pt x="14" y="25"/>
                  <a:pt x="19" y="26"/>
                </a:cubicBezTo>
                <a:cubicBezTo>
                  <a:pt x="19" y="31"/>
                  <a:pt x="19" y="37"/>
                  <a:pt x="23" y="41"/>
                </a:cubicBezTo>
                <a:cubicBezTo>
                  <a:pt x="24" y="42"/>
                  <a:pt x="27" y="42"/>
                  <a:pt x="28" y="41"/>
                </a:cubicBezTo>
                <a:cubicBezTo>
                  <a:pt x="30" y="36"/>
                  <a:pt x="29" y="31"/>
                  <a:pt x="28" y="27"/>
                </a:cubicBezTo>
                <a:cubicBezTo>
                  <a:pt x="32" y="27"/>
                  <a:pt x="35" y="27"/>
                  <a:pt x="39" y="26"/>
                </a:cubicBezTo>
                <a:cubicBezTo>
                  <a:pt x="46" y="26"/>
                  <a:pt x="46" y="16"/>
                  <a:pt x="39" y="16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99" name="Freeform 117"/>
          <p:cNvSpPr>
            <a:spLocks noEditPoints="1"/>
          </p:cNvSpPr>
          <p:nvPr/>
        </p:nvSpPr>
        <p:spPr bwMode="auto">
          <a:xfrm>
            <a:off x="10167224" y="373670"/>
            <a:ext cx="162354" cy="174655"/>
          </a:xfrm>
          <a:custGeom>
            <a:avLst/>
            <a:gdLst>
              <a:gd name="T0" fmla="*/ 27 w 28"/>
              <a:gd name="T1" fmla="*/ 9 h 30"/>
              <a:gd name="T2" fmla="*/ 22 w 28"/>
              <a:gd name="T3" fmla="*/ 3 h 30"/>
              <a:gd name="T4" fmla="*/ 9 w 28"/>
              <a:gd name="T5" fmla="*/ 2 h 30"/>
              <a:gd name="T6" fmla="*/ 6 w 28"/>
              <a:gd name="T7" fmla="*/ 8 h 30"/>
              <a:gd name="T8" fmla="*/ 6 w 28"/>
              <a:gd name="T9" fmla="*/ 24 h 30"/>
              <a:gd name="T10" fmla="*/ 21 w 28"/>
              <a:gd name="T11" fmla="*/ 29 h 30"/>
              <a:gd name="T12" fmla="*/ 25 w 28"/>
              <a:gd name="T13" fmla="*/ 25 h 30"/>
              <a:gd name="T14" fmla="*/ 27 w 28"/>
              <a:gd name="T15" fmla="*/ 9 h 30"/>
              <a:gd name="T16" fmla="*/ 10 w 28"/>
              <a:gd name="T17" fmla="*/ 16 h 30"/>
              <a:gd name="T18" fmla="*/ 10 w 28"/>
              <a:gd name="T19" fmla="*/ 12 h 30"/>
              <a:gd name="T20" fmla="*/ 15 w 28"/>
              <a:gd name="T21" fmla="*/ 13 h 30"/>
              <a:gd name="T22" fmla="*/ 17 w 28"/>
              <a:gd name="T23" fmla="*/ 13 h 30"/>
              <a:gd name="T24" fmla="*/ 16 w 28"/>
              <a:gd name="T25" fmla="*/ 17 h 30"/>
              <a:gd name="T26" fmla="*/ 16 w 28"/>
              <a:gd name="T27" fmla="*/ 20 h 30"/>
              <a:gd name="T28" fmla="*/ 13 w 28"/>
              <a:gd name="T29" fmla="*/ 19 h 30"/>
              <a:gd name="T30" fmla="*/ 10 w 28"/>
              <a:gd name="T31" fmla="*/ 16 h 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28" h="30">
                <a:moveTo>
                  <a:pt x="27" y="9"/>
                </a:moveTo>
                <a:cubicBezTo>
                  <a:pt x="26" y="7"/>
                  <a:pt x="24" y="4"/>
                  <a:pt x="22" y="3"/>
                </a:cubicBezTo>
                <a:cubicBezTo>
                  <a:pt x="19" y="2"/>
                  <a:pt x="12" y="0"/>
                  <a:pt x="9" y="2"/>
                </a:cubicBezTo>
                <a:cubicBezTo>
                  <a:pt x="6" y="4"/>
                  <a:pt x="5" y="6"/>
                  <a:pt x="6" y="8"/>
                </a:cubicBezTo>
                <a:cubicBezTo>
                  <a:pt x="2" y="13"/>
                  <a:pt x="0" y="19"/>
                  <a:pt x="6" y="24"/>
                </a:cubicBezTo>
                <a:cubicBezTo>
                  <a:pt x="10" y="28"/>
                  <a:pt x="16" y="29"/>
                  <a:pt x="21" y="29"/>
                </a:cubicBezTo>
                <a:cubicBezTo>
                  <a:pt x="23" y="30"/>
                  <a:pt x="26" y="27"/>
                  <a:pt x="25" y="25"/>
                </a:cubicBezTo>
                <a:cubicBezTo>
                  <a:pt x="25" y="20"/>
                  <a:pt x="28" y="15"/>
                  <a:pt x="27" y="9"/>
                </a:cubicBezTo>
                <a:close/>
                <a:moveTo>
                  <a:pt x="10" y="16"/>
                </a:moveTo>
                <a:cubicBezTo>
                  <a:pt x="9" y="15"/>
                  <a:pt x="10" y="14"/>
                  <a:pt x="10" y="12"/>
                </a:cubicBezTo>
                <a:cubicBezTo>
                  <a:pt x="12" y="13"/>
                  <a:pt x="13" y="13"/>
                  <a:pt x="15" y="13"/>
                </a:cubicBezTo>
                <a:cubicBezTo>
                  <a:pt x="15" y="13"/>
                  <a:pt x="16" y="13"/>
                  <a:pt x="17" y="13"/>
                </a:cubicBezTo>
                <a:cubicBezTo>
                  <a:pt x="17" y="14"/>
                  <a:pt x="16" y="15"/>
                  <a:pt x="16" y="17"/>
                </a:cubicBezTo>
                <a:cubicBezTo>
                  <a:pt x="16" y="18"/>
                  <a:pt x="16" y="19"/>
                  <a:pt x="16" y="20"/>
                </a:cubicBezTo>
                <a:cubicBezTo>
                  <a:pt x="15" y="20"/>
                  <a:pt x="14" y="19"/>
                  <a:pt x="13" y="19"/>
                </a:cubicBezTo>
                <a:cubicBezTo>
                  <a:pt x="11" y="18"/>
                  <a:pt x="10" y="17"/>
                  <a:pt x="10" y="16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100" name="Freeform 118"/>
          <p:cNvSpPr>
            <a:spLocks noEditPoints="1"/>
          </p:cNvSpPr>
          <p:nvPr/>
        </p:nvSpPr>
        <p:spPr bwMode="auto">
          <a:xfrm>
            <a:off x="8892989" y="110460"/>
            <a:ext cx="447704" cy="442785"/>
          </a:xfrm>
          <a:custGeom>
            <a:avLst/>
            <a:gdLst>
              <a:gd name="T0" fmla="*/ 34 w 77"/>
              <a:gd name="T1" fmla="*/ 17 h 76"/>
              <a:gd name="T2" fmla="*/ 32 w 77"/>
              <a:gd name="T3" fmla="*/ 18 h 76"/>
              <a:gd name="T4" fmla="*/ 8 w 77"/>
              <a:gd name="T5" fmla="*/ 39 h 76"/>
              <a:gd name="T6" fmla="*/ 38 w 77"/>
              <a:gd name="T7" fmla="*/ 75 h 76"/>
              <a:gd name="T8" fmla="*/ 34 w 77"/>
              <a:gd name="T9" fmla="*/ 17 h 76"/>
              <a:gd name="T10" fmla="*/ 41 w 77"/>
              <a:gd name="T11" fmla="*/ 64 h 76"/>
              <a:gd name="T12" fmla="*/ 17 w 77"/>
              <a:gd name="T13" fmla="*/ 43 h 76"/>
              <a:gd name="T14" fmla="*/ 40 w 77"/>
              <a:gd name="T15" fmla="*/ 25 h 76"/>
              <a:gd name="T16" fmla="*/ 53 w 77"/>
              <a:gd name="T17" fmla="*/ 41 h 76"/>
              <a:gd name="T18" fmla="*/ 41 w 77"/>
              <a:gd name="T19" fmla="*/ 64 h 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77" h="76">
                <a:moveTo>
                  <a:pt x="34" y="17"/>
                </a:moveTo>
                <a:cubicBezTo>
                  <a:pt x="33" y="17"/>
                  <a:pt x="33" y="17"/>
                  <a:pt x="32" y="18"/>
                </a:cubicBezTo>
                <a:cubicBezTo>
                  <a:pt x="22" y="20"/>
                  <a:pt x="12" y="27"/>
                  <a:pt x="8" y="39"/>
                </a:cubicBezTo>
                <a:cubicBezTo>
                  <a:pt x="0" y="59"/>
                  <a:pt x="18" y="75"/>
                  <a:pt x="38" y="75"/>
                </a:cubicBezTo>
                <a:cubicBezTo>
                  <a:pt x="77" y="76"/>
                  <a:pt x="67" y="0"/>
                  <a:pt x="34" y="17"/>
                </a:cubicBezTo>
                <a:close/>
                <a:moveTo>
                  <a:pt x="41" y="64"/>
                </a:moveTo>
                <a:cubicBezTo>
                  <a:pt x="28" y="68"/>
                  <a:pt x="13" y="56"/>
                  <a:pt x="17" y="43"/>
                </a:cubicBezTo>
                <a:cubicBezTo>
                  <a:pt x="20" y="32"/>
                  <a:pt x="30" y="26"/>
                  <a:pt x="40" y="25"/>
                </a:cubicBezTo>
                <a:cubicBezTo>
                  <a:pt x="47" y="27"/>
                  <a:pt x="52" y="31"/>
                  <a:pt x="53" y="41"/>
                </a:cubicBezTo>
                <a:cubicBezTo>
                  <a:pt x="54" y="50"/>
                  <a:pt x="50" y="62"/>
                  <a:pt x="41" y="64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102" name="Freeform 120"/>
          <p:cNvSpPr>
            <a:spLocks noEditPoints="1"/>
          </p:cNvSpPr>
          <p:nvPr/>
        </p:nvSpPr>
        <p:spPr bwMode="auto">
          <a:xfrm>
            <a:off x="861370" y="1411754"/>
            <a:ext cx="248453" cy="209093"/>
          </a:xfrm>
          <a:custGeom>
            <a:avLst/>
            <a:gdLst>
              <a:gd name="T0" fmla="*/ 34 w 43"/>
              <a:gd name="T1" fmla="*/ 9 h 36"/>
              <a:gd name="T2" fmla="*/ 25 w 43"/>
              <a:gd name="T3" fmla="*/ 4 h 36"/>
              <a:gd name="T4" fmla="*/ 11 w 43"/>
              <a:gd name="T5" fmla="*/ 3 h 36"/>
              <a:gd name="T6" fmla="*/ 9 w 43"/>
              <a:gd name="T7" fmla="*/ 9 h 36"/>
              <a:gd name="T8" fmla="*/ 12 w 43"/>
              <a:gd name="T9" fmla="*/ 12 h 36"/>
              <a:gd name="T10" fmla="*/ 5 w 43"/>
              <a:gd name="T11" fmla="*/ 17 h 36"/>
              <a:gd name="T12" fmla="*/ 0 w 43"/>
              <a:gd name="T13" fmla="*/ 31 h 36"/>
              <a:gd name="T14" fmla="*/ 5 w 43"/>
              <a:gd name="T15" fmla="*/ 36 h 36"/>
              <a:gd name="T16" fmla="*/ 41 w 43"/>
              <a:gd name="T17" fmla="*/ 22 h 36"/>
              <a:gd name="T18" fmla="*/ 34 w 43"/>
              <a:gd name="T19" fmla="*/ 9 h 36"/>
              <a:gd name="T20" fmla="*/ 30 w 43"/>
              <a:gd name="T21" fmla="*/ 21 h 36"/>
              <a:gd name="T22" fmla="*/ 25 w 43"/>
              <a:gd name="T23" fmla="*/ 24 h 36"/>
              <a:gd name="T24" fmla="*/ 11 w 43"/>
              <a:gd name="T25" fmla="*/ 26 h 36"/>
              <a:gd name="T26" fmla="*/ 14 w 43"/>
              <a:gd name="T27" fmla="*/ 21 h 36"/>
              <a:gd name="T28" fmla="*/ 18 w 43"/>
              <a:gd name="T29" fmla="*/ 15 h 36"/>
              <a:gd name="T30" fmla="*/ 25 w 43"/>
              <a:gd name="T31" fmla="*/ 17 h 36"/>
              <a:gd name="T32" fmla="*/ 30 w 43"/>
              <a:gd name="T33" fmla="*/ 20 h 36"/>
              <a:gd name="T34" fmla="*/ 31 w 43"/>
              <a:gd name="T35" fmla="*/ 20 h 36"/>
              <a:gd name="T36" fmla="*/ 30 w 43"/>
              <a:gd name="T37" fmla="*/ 21 h 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43" h="36">
                <a:moveTo>
                  <a:pt x="34" y="9"/>
                </a:moveTo>
                <a:cubicBezTo>
                  <a:pt x="32" y="7"/>
                  <a:pt x="28" y="5"/>
                  <a:pt x="25" y="4"/>
                </a:cubicBezTo>
                <a:cubicBezTo>
                  <a:pt x="21" y="2"/>
                  <a:pt x="15" y="0"/>
                  <a:pt x="11" y="3"/>
                </a:cubicBezTo>
                <a:cubicBezTo>
                  <a:pt x="8" y="4"/>
                  <a:pt x="8" y="7"/>
                  <a:pt x="9" y="9"/>
                </a:cubicBezTo>
                <a:cubicBezTo>
                  <a:pt x="10" y="11"/>
                  <a:pt x="11" y="12"/>
                  <a:pt x="12" y="12"/>
                </a:cubicBezTo>
                <a:cubicBezTo>
                  <a:pt x="10" y="14"/>
                  <a:pt x="8" y="16"/>
                  <a:pt x="5" y="17"/>
                </a:cubicBezTo>
                <a:cubicBezTo>
                  <a:pt x="2" y="21"/>
                  <a:pt x="0" y="26"/>
                  <a:pt x="0" y="31"/>
                </a:cubicBezTo>
                <a:cubicBezTo>
                  <a:pt x="0" y="34"/>
                  <a:pt x="2" y="36"/>
                  <a:pt x="5" y="36"/>
                </a:cubicBezTo>
                <a:cubicBezTo>
                  <a:pt x="15" y="36"/>
                  <a:pt x="38" y="36"/>
                  <a:pt x="41" y="22"/>
                </a:cubicBezTo>
                <a:cubicBezTo>
                  <a:pt x="43" y="17"/>
                  <a:pt x="39" y="12"/>
                  <a:pt x="34" y="9"/>
                </a:cubicBezTo>
                <a:close/>
                <a:moveTo>
                  <a:pt x="30" y="21"/>
                </a:moveTo>
                <a:cubicBezTo>
                  <a:pt x="28" y="22"/>
                  <a:pt x="27" y="23"/>
                  <a:pt x="25" y="24"/>
                </a:cubicBezTo>
                <a:cubicBezTo>
                  <a:pt x="20" y="25"/>
                  <a:pt x="15" y="26"/>
                  <a:pt x="11" y="26"/>
                </a:cubicBezTo>
                <a:cubicBezTo>
                  <a:pt x="11" y="24"/>
                  <a:pt x="12" y="22"/>
                  <a:pt x="14" y="21"/>
                </a:cubicBezTo>
                <a:cubicBezTo>
                  <a:pt x="15" y="19"/>
                  <a:pt x="17" y="17"/>
                  <a:pt x="18" y="15"/>
                </a:cubicBezTo>
                <a:cubicBezTo>
                  <a:pt x="21" y="16"/>
                  <a:pt x="23" y="16"/>
                  <a:pt x="25" y="17"/>
                </a:cubicBezTo>
                <a:cubicBezTo>
                  <a:pt x="27" y="18"/>
                  <a:pt x="29" y="19"/>
                  <a:pt x="30" y="20"/>
                </a:cubicBezTo>
                <a:cubicBezTo>
                  <a:pt x="31" y="20"/>
                  <a:pt x="31" y="20"/>
                  <a:pt x="31" y="20"/>
                </a:cubicBezTo>
                <a:lnTo>
                  <a:pt x="30" y="21"/>
                </a:ln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103" name="Freeform 121"/>
          <p:cNvSpPr>
            <a:spLocks noEditPoints="1"/>
          </p:cNvSpPr>
          <p:nvPr/>
        </p:nvSpPr>
        <p:spPr bwMode="auto">
          <a:xfrm>
            <a:off x="1168859" y="267895"/>
            <a:ext cx="199254" cy="258292"/>
          </a:xfrm>
          <a:custGeom>
            <a:avLst/>
            <a:gdLst>
              <a:gd name="T0" fmla="*/ 32 w 34"/>
              <a:gd name="T1" fmla="*/ 7 h 44"/>
              <a:gd name="T2" fmla="*/ 19 w 34"/>
              <a:gd name="T3" fmla="*/ 1 h 44"/>
              <a:gd name="T4" fmla="*/ 6 w 34"/>
              <a:gd name="T5" fmla="*/ 5 h 44"/>
              <a:gd name="T6" fmla="*/ 6 w 34"/>
              <a:gd name="T7" fmla="*/ 17 h 44"/>
              <a:gd name="T8" fmla="*/ 8 w 34"/>
              <a:gd name="T9" fmla="*/ 17 h 44"/>
              <a:gd name="T10" fmla="*/ 4 w 34"/>
              <a:gd name="T11" fmla="*/ 31 h 44"/>
              <a:gd name="T12" fmla="*/ 23 w 34"/>
              <a:gd name="T13" fmla="*/ 44 h 44"/>
              <a:gd name="T14" fmla="*/ 29 w 34"/>
              <a:gd name="T15" fmla="*/ 40 h 44"/>
              <a:gd name="T16" fmla="*/ 31 w 34"/>
              <a:gd name="T17" fmla="*/ 26 h 44"/>
              <a:gd name="T18" fmla="*/ 33 w 34"/>
              <a:gd name="T19" fmla="*/ 14 h 44"/>
              <a:gd name="T20" fmla="*/ 32 w 34"/>
              <a:gd name="T21" fmla="*/ 7 h 44"/>
              <a:gd name="T22" fmla="*/ 14 w 34"/>
              <a:gd name="T23" fmla="*/ 29 h 44"/>
              <a:gd name="T24" fmla="*/ 16 w 34"/>
              <a:gd name="T25" fmla="*/ 16 h 44"/>
              <a:gd name="T26" fmla="*/ 16 w 34"/>
              <a:gd name="T27" fmla="*/ 16 h 44"/>
              <a:gd name="T28" fmla="*/ 21 w 34"/>
              <a:gd name="T29" fmla="*/ 14 h 44"/>
              <a:gd name="T30" fmla="*/ 20 w 34"/>
              <a:gd name="T31" fmla="*/ 33 h 44"/>
              <a:gd name="T32" fmla="*/ 14 w 34"/>
              <a:gd name="T33" fmla="*/ 29 h 4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34" h="44">
                <a:moveTo>
                  <a:pt x="32" y="7"/>
                </a:moveTo>
                <a:cubicBezTo>
                  <a:pt x="28" y="3"/>
                  <a:pt x="24" y="0"/>
                  <a:pt x="19" y="1"/>
                </a:cubicBezTo>
                <a:cubicBezTo>
                  <a:pt x="15" y="2"/>
                  <a:pt x="10" y="4"/>
                  <a:pt x="6" y="5"/>
                </a:cubicBezTo>
                <a:cubicBezTo>
                  <a:pt x="1" y="7"/>
                  <a:pt x="0" y="15"/>
                  <a:pt x="6" y="17"/>
                </a:cubicBezTo>
                <a:cubicBezTo>
                  <a:pt x="7" y="17"/>
                  <a:pt x="7" y="17"/>
                  <a:pt x="8" y="17"/>
                </a:cubicBezTo>
                <a:cubicBezTo>
                  <a:pt x="7" y="22"/>
                  <a:pt x="4" y="26"/>
                  <a:pt x="4" y="31"/>
                </a:cubicBezTo>
                <a:cubicBezTo>
                  <a:pt x="5" y="40"/>
                  <a:pt x="15" y="42"/>
                  <a:pt x="23" y="44"/>
                </a:cubicBezTo>
                <a:cubicBezTo>
                  <a:pt x="25" y="44"/>
                  <a:pt x="28" y="43"/>
                  <a:pt x="29" y="40"/>
                </a:cubicBezTo>
                <a:cubicBezTo>
                  <a:pt x="30" y="36"/>
                  <a:pt x="31" y="31"/>
                  <a:pt x="31" y="26"/>
                </a:cubicBezTo>
                <a:cubicBezTo>
                  <a:pt x="31" y="22"/>
                  <a:pt x="31" y="18"/>
                  <a:pt x="33" y="14"/>
                </a:cubicBezTo>
                <a:cubicBezTo>
                  <a:pt x="34" y="12"/>
                  <a:pt x="34" y="9"/>
                  <a:pt x="32" y="7"/>
                </a:cubicBezTo>
                <a:close/>
                <a:moveTo>
                  <a:pt x="14" y="29"/>
                </a:moveTo>
                <a:cubicBezTo>
                  <a:pt x="14" y="25"/>
                  <a:pt x="16" y="20"/>
                  <a:pt x="16" y="16"/>
                </a:cubicBezTo>
                <a:cubicBezTo>
                  <a:pt x="16" y="16"/>
                  <a:pt x="16" y="16"/>
                  <a:pt x="16" y="16"/>
                </a:cubicBezTo>
                <a:cubicBezTo>
                  <a:pt x="18" y="15"/>
                  <a:pt x="20" y="14"/>
                  <a:pt x="21" y="14"/>
                </a:cubicBezTo>
                <a:cubicBezTo>
                  <a:pt x="20" y="20"/>
                  <a:pt x="21" y="27"/>
                  <a:pt x="20" y="33"/>
                </a:cubicBezTo>
                <a:cubicBezTo>
                  <a:pt x="17" y="33"/>
                  <a:pt x="13" y="32"/>
                  <a:pt x="14" y="29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104" name="Freeform 122"/>
          <p:cNvSpPr/>
          <p:nvPr/>
        </p:nvSpPr>
        <p:spPr bwMode="auto">
          <a:xfrm>
            <a:off x="2174963" y="3788029"/>
            <a:ext cx="263211" cy="231232"/>
          </a:xfrm>
          <a:custGeom>
            <a:avLst/>
            <a:gdLst>
              <a:gd name="T0" fmla="*/ 31 w 45"/>
              <a:gd name="T1" fmla="*/ 6 h 40"/>
              <a:gd name="T2" fmla="*/ 24 w 45"/>
              <a:gd name="T3" fmla="*/ 12 h 40"/>
              <a:gd name="T4" fmla="*/ 19 w 45"/>
              <a:gd name="T5" fmla="*/ 7 h 40"/>
              <a:gd name="T6" fmla="*/ 11 w 45"/>
              <a:gd name="T7" fmla="*/ 14 h 40"/>
              <a:gd name="T8" fmla="*/ 15 w 45"/>
              <a:gd name="T9" fmla="*/ 20 h 40"/>
              <a:gd name="T10" fmla="*/ 5 w 45"/>
              <a:gd name="T11" fmla="*/ 26 h 40"/>
              <a:gd name="T12" fmla="*/ 8 w 45"/>
              <a:gd name="T13" fmla="*/ 35 h 40"/>
              <a:gd name="T14" fmla="*/ 21 w 45"/>
              <a:gd name="T15" fmla="*/ 30 h 40"/>
              <a:gd name="T16" fmla="*/ 22 w 45"/>
              <a:gd name="T17" fmla="*/ 33 h 40"/>
              <a:gd name="T18" fmla="*/ 32 w 45"/>
              <a:gd name="T19" fmla="*/ 27 h 40"/>
              <a:gd name="T20" fmla="*/ 30 w 45"/>
              <a:gd name="T21" fmla="*/ 24 h 40"/>
              <a:gd name="T22" fmla="*/ 39 w 45"/>
              <a:gd name="T23" fmla="*/ 15 h 40"/>
              <a:gd name="T24" fmla="*/ 31 w 45"/>
              <a:gd name="T25" fmla="*/ 6 h 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45" h="40">
                <a:moveTo>
                  <a:pt x="31" y="6"/>
                </a:moveTo>
                <a:cubicBezTo>
                  <a:pt x="28" y="8"/>
                  <a:pt x="26" y="10"/>
                  <a:pt x="24" y="12"/>
                </a:cubicBezTo>
                <a:cubicBezTo>
                  <a:pt x="22" y="10"/>
                  <a:pt x="21" y="8"/>
                  <a:pt x="19" y="7"/>
                </a:cubicBezTo>
                <a:cubicBezTo>
                  <a:pt x="14" y="2"/>
                  <a:pt x="7" y="9"/>
                  <a:pt x="11" y="14"/>
                </a:cubicBezTo>
                <a:cubicBezTo>
                  <a:pt x="13" y="16"/>
                  <a:pt x="14" y="18"/>
                  <a:pt x="15" y="20"/>
                </a:cubicBezTo>
                <a:cubicBezTo>
                  <a:pt x="12" y="22"/>
                  <a:pt x="8" y="24"/>
                  <a:pt x="5" y="26"/>
                </a:cubicBezTo>
                <a:cubicBezTo>
                  <a:pt x="0" y="29"/>
                  <a:pt x="3" y="36"/>
                  <a:pt x="8" y="35"/>
                </a:cubicBezTo>
                <a:cubicBezTo>
                  <a:pt x="13" y="34"/>
                  <a:pt x="17" y="32"/>
                  <a:pt x="21" y="30"/>
                </a:cubicBezTo>
                <a:cubicBezTo>
                  <a:pt x="21" y="31"/>
                  <a:pt x="22" y="32"/>
                  <a:pt x="22" y="33"/>
                </a:cubicBezTo>
                <a:cubicBezTo>
                  <a:pt x="25" y="40"/>
                  <a:pt x="35" y="34"/>
                  <a:pt x="32" y="27"/>
                </a:cubicBezTo>
                <a:cubicBezTo>
                  <a:pt x="31" y="26"/>
                  <a:pt x="31" y="25"/>
                  <a:pt x="30" y="24"/>
                </a:cubicBezTo>
                <a:cubicBezTo>
                  <a:pt x="33" y="21"/>
                  <a:pt x="37" y="18"/>
                  <a:pt x="39" y="15"/>
                </a:cubicBezTo>
                <a:cubicBezTo>
                  <a:pt x="45" y="9"/>
                  <a:pt x="37" y="0"/>
                  <a:pt x="31" y="6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105" name="Freeform 123"/>
          <p:cNvSpPr/>
          <p:nvPr/>
        </p:nvSpPr>
        <p:spPr bwMode="auto">
          <a:xfrm>
            <a:off x="3832946" y="4801514"/>
            <a:ext cx="260751" cy="233693"/>
          </a:xfrm>
          <a:custGeom>
            <a:avLst/>
            <a:gdLst>
              <a:gd name="T0" fmla="*/ 31 w 45"/>
              <a:gd name="T1" fmla="*/ 6 h 40"/>
              <a:gd name="T2" fmla="*/ 24 w 45"/>
              <a:gd name="T3" fmla="*/ 12 h 40"/>
              <a:gd name="T4" fmla="*/ 19 w 45"/>
              <a:gd name="T5" fmla="*/ 7 h 40"/>
              <a:gd name="T6" fmla="*/ 12 w 45"/>
              <a:gd name="T7" fmla="*/ 14 h 40"/>
              <a:gd name="T8" fmla="*/ 16 w 45"/>
              <a:gd name="T9" fmla="*/ 20 h 40"/>
              <a:gd name="T10" fmla="*/ 5 w 45"/>
              <a:gd name="T11" fmla="*/ 26 h 40"/>
              <a:gd name="T12" fmla="*/ 9 w 45"/>
              <a:gd name="T13" fmla="*/ 35 h 40"/>
              <a:gd name="T14" fmla="*/ 21 w 45"/>
              <a:gd name="T15" fmla="*/ 30 h 40"/>
              <a:gd name="T16" fmla="*/ 22 w 45"/>
              <a:gd name="T17" fmla="*/ 33 h 40"/>
              <a:gd name="T18" fmla="*/ 32 w 45"/>
              <a:gd name="T19" fmla="*/ 27 h 40"/>
              <a:gd name="T20" fmla="*/ 30 w 45"/>
              <a:gd name="T21" fmla="*/ 24 h 40"/>
              <a:gd name="T22" fmla="*/ 40 w 45"/>
              <a:gd name="T23" fmla="*/ 15 h 40"/>
              <a:gd name="T24" fmla="*/ 31 w 45"/>
              <a:gd name="T25" fmla="*/ 6 h 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45" h="40">
                <a:moveTo>
                  <a:pt x="31" y="6"/>
                </a:moveTo>
                <a:cubicBezTo>
                  <a:pt x="29" y="8"/>
                  <a:pt x="26" y="10"/>
                  <a:pt x="24" y="12"/>
                </a:cubicBezTo>
                <a:cubicBezTo>
                  <a:pt x="23" y="10"/>
                  <a:pt x="21" y="8"/>
                  <a:pt x="19" y="7"/>
                </a:cubicBezTo>
                <a:cubicBezTo>
                  <a:pt x="14" y="2"/>
                  <a:pt x="8" y="9"/>
                  <a:pt x="12" y="14"/>
                </a:cubicBezTo>
                <a:cubicBezTo>
                  <a:pt x="13" y="16"/>
                  <a:pt x="15" y="18"/>
                  <a:pt x="16" y="20"/>
                </a:cubicBezTo>
                <a:cubicBezTo>
                  <a:pt x="12" y="22"/>
                  <a:pt x="9" y="24"/>
                  <a:pt x="5" y="26"/>
                </a:cubicBezTo>
                <a:cubicBezTo>
                  <a:pt x="0" y="29"/>
                  <a:pt x="4" y="36"/>
                  <a:pt x="9" y="35"/>
                </a:cubicBezTo>
                <a:cubicBezTo>
                  <a:pt x="13" y="34"/>
                  <a:pt x="17" y="32"/>
                  <a:pt x="21" y="30"/>
                </a:cubicBezTo>
                <a:cubicBezTo>
                  <a:pt x="21" y="31"/>
                  <a:pt x="22" y="32"/>
                  <a:pt x="22" y="33"/>
                </a:cubicBezTo>
                <a:cubicBezTo>
                  <a:pt x="26" y="40"/>
                  <a:pt x="36" y="34"/>
                  <a:pt x="32" y="27"/>
                </a:cubicBezTo>
                <a:cubicBezTo>
                  <a:pt x="32" y="26"/>
                  <a:pt x="31" y="25"/>
                  <a:pt x="30" y="24"/>
                </a:cubicBezTo>
                <a:cubicBezTo>
                  <a:pt x="34" y="21"/>
                  <a:pt x="37" y="18"/>
                  <a:pt x="40" y="15"/>
                </a:cubicBezTo>
                <a:cubicBezTo>
                  <a:pt x="45" y="9"/>
                  <a:pt x="37" y="0"/>
                  <a:pt x="31" y="6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106" name="Freeform 124"/>
          <p:cNvSpPr>
            <a:spLocks noEditPoints="1"/>
          </p:cNvSpPr>
          <p:nvPr/>
        </p:nvSpPr>
        <p:spPr bwMode="auto">
          <a:xfrm>
            <a:off x="1808438" y="4526003"/>
            <a:ext cx="243532" cy="268131"/>
          </a:xfrm>
          <a:custGeom>
            <a:avLst/>
            <a:gdLst>
              <a:gd name="T0" fmla="*/ 35 w 42"/>
              <a:gd name="T1" fmla="*/ 7 h 46"/>
              <a:gd name="T2" fmla="*/ 16 w 42"/>
              <a:gd name="T3" fmla="*/ 1 h 46"/>
              <a:gd name="T4" fmla="*/ 11 w 42"/>
              <a:gd name="T5" fmla="*/ 2 h 46"/>
              <a:gd name="T6" fmla="*/ 11 w 42"/>
              <a:gd name="T7" fmla="*/ 3 h 46"/>
              <a:gd name="T8" fmla="*/ 2 w 42"/>
              <a:gd name="T9" fmla="*/ 9 h 46"/>
              <a:gd name="T10" fmla="*/ 3 w 42"/>
              <a:gd name="T11" fmla="*/ 16 h 46"/>
              <a:gd name="T12" fmla="*/ 1 w 42"/>
              <a:gd name="T13" fmla="*/ 24 h 46"/>
              <a:gd name="T14" fmla="*/ 19 w 42"/>
              <a:gd name="T15" fmla="*/ 45 h 46"/>
              <a:gd name="T16" fmla="*/ 27 w 42"/>
              <a:gd name="T17" fmla="*/ 43 h 46"/>
              <a:gd name="T18" fmla="*/ 35 w 42"/>
              <a:gd name="T19" fmla="*/ 7 h 46"/>
              <a:gd name="T20" fmla="*/ 20 w 42"/>
              <a:gd name="T21" fmla="*/ 33 h 46"/>
              <a:gd name="T22" fmla="*/ 11 w 42"/>
              <a:gd name="T23" fmla="*/ 22 h 46"/>
              <a:gd name="T24" fmla="*/ 12 w 42"/>
              <a:gd name="T25" fmla="*/ 17 h 46"/>
              <a:gd name="T26" fmla="*/ 20 w 42"/>
              <a:gd name="T27" fmla="*/ 15 h 46"/>
              <a:gd name="T28" fmla="*/ 25 w 42"/>
              <a:gd name="T29" fmla="*/ 14 h 46"/>
              <a:gd name="T30" fmla="*/ 20 w 42"/>
              <a:gd name="T31" fmla="*/ 33 h 4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42" h="46">
                <a:moveTo>
                  <a:pt x="35" y="7"/>
                </a:moveTo>
                <a:cubicBezTo>
                  <a:pt x="31" y="1"/>
                  <a:pt x="23" y="0"/>
                  <a:pt x="16" y="1"/>
                </a:cubicBezTo>
                <a:cubicBezTo>
                  <a:pt x="14" y="0"/>
                  <a:pt x="12" y="1"/>
                  <a:pt x="11" y="2"/>
                </a:cubicBezTo>
                <a:cubicBezTo>
                  <a:pt x="11" y="3"/>
                  <a:pt x="11" y="3"/>
                  <a:pt x="11" y="3"/>
                </a:cubicBezTo>
                <a:cubicBezTo>
                  <a:pt x="7" y="4"/>
                  <a:pt x="4" y="7"/>
                  <a:pt x="2" y="9"/>
                </a:cubicBezTo>
                <a:cubicBezTo>
                  <a:pt x="0" y="12"/>
                  <a:pt x="1" y="14"/>
                  <a:pt x="3" y="16"/>
                </a:cubicBezTo>
                <a:cubicBezTo>
                  <a:pt x="2" y="18"/>
                  <a:pt x="1" y="21"/>
                  <a:pt x="1" y="24"/>
                </a:cubicBezTo>
                <a:cubicBezTo>
                  <a:pt x="1" y="34"/>
                  <a:pt x="12" y="41"/>
                  <a:pt x="19" y="45"/>
                </a:cubicBezTo>
                <a:cubicBezTo>
                  <a:pt x="22" y="46"/>
                  <a:pt x="25" y="45"/>
                  <a:pt x="27" y="43"/>
                </a:cubicBezTo>
                <a:cubicBezTo>
                  <a:pt x="32" y="34"/>
                  <a:pt x="42" y="17"/>
                  <a:pt x="35" y="7"/>
                </a:cubicBezTo>
                <a:close/>
                <a:moveTo>
                  <a:pt x="20" y="33"/>
                </a:moveTo>
                <a:cubicBezTo>
                  <a:pt x="15" y="31"/>
                  <a:pt x="11" y="27"/>
                  <a:pt x="11" y="22"/>
                </a:cubicBezTo>
                <a:cubicBezTo>
                  <a:pt x="11" y="20"/>
                  <a:pt x="12" y="18"/>
                  <a:pt x="12" y="17"/>
                </a:cubicBezTo>
                <a:cubicBezTo>
                  <a:pt x="15" y="16"/>
                  <a:pt x="17" y="15"/>
                  <a:pt x="20" y="15"/>
                </a:cubicBezTo>
                <a:cubicBezTo>
                  <a:pt x="21" y="14"/>
                  <a:pt x="25" y="13"/>
                  <a:pt x="25" y="14"/>
                </a:cubicBezTo>
                <a:cubicBezTo>
                  <a:pt x="28" y="18"/>
                  <a:pt x="23" y="27"/>
                  <a:pt x="20" y="33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107" name="Freeform 125"/>
          <p:cNvSpPr/>
          <p:nvPr/>
        </p:nvSpPr>
        <p:spPr bwMode="auto">
          <a:xfrm>
            <a:off x="3397541" y="5874036"/>
            <a:ext cx="27060" cy="27060"/>
          </a:xfrm>
          <a:custGeom>
            <a:avLst/>
            <a:gdLst>
              <a:gd name="T0" fmla="*/ 1 w 5"/>
              <a:gd name="T1" fmla="*/ 1 h 5"/>
              <a:gd name="T2" fmla="*/ 1 w 5"/>
              <a:gd name="T3" fmla="*/ 1 h 5"/>
              <a:gd name="T4" fmla="*/ 5 w 5"/>
              <a:gd name="T5" fmla="*/ 5 h 5"/>
              <a:gd name="T6" fmla="*/ 5 w 5"/>
              <a:gd name="T7" fmla="*/ 5 h 5"/>
              <a:gd name="T8" fmla="*/ 1 w 5"/>
              <a:gd name="T9" fmla="*/ 1 h 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" h="5">
                <a:moveTo>
                  <a:pt x="1" y="1"/>
                </a:moveTo>
                <a:cubicBezTo>
                  <a:pt x="1" y="0"/>
                  <a:pt x="0" y="1"/>
                  <a:pt x="1" y="1"/>
                </a:cubicBezTo>
                <a:cubicBezTo>
                  <a:pt x="2" y="3"/>
                  <a:pt x="3" y="4"/>
                  <a:pt x="5" y="5"/>
                </a:cubicBezTo>
                <a:cubicBezTo>
                  <a:pt x="5" y="5"/>
                  <a:pt x="5" y="5"/>
                  <a:pt x="5" y="5"/>
                </a:cubicBezTo>
                <a:cubicBezTo>
                  <a:pt x="4" y="3"/>
                  <a:pt x="3" y="2"/>
                  <a:pt x="1" y="1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117" name="Freeform 148"/>
          <p:cNvSpPr/>
          <p:nvPr/>
        </p:nvSpPr>
        <p:spPr bwMode="auto">
          <a:xfrm>
            <a:off x="11933441" y="2757327"/>
            <a:ext cx="0" cy="0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0" t="0" r="r" b="b"/>
            <a:pathLst>
              <a:path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</a:path>
            </a:pathLst>
          </a:custGeom>
          <a:solidFill>
            <a:srgbClr val="DDAB9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118" name="Freeform 149"/>
          <p:cNvSpPr/>
          <p:nvPr/>
        </p:nvSpPr>
        <p:spPr bwMode="auto">
          <a:xfrm>
            <a:off x="11933441" y="2757327"/>
            <a:ext cx="0" cy="0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0" t="0" r="r" b="b"/>
            <a:pathLst>
              <a:path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</a:path>
            </a:pathLst>
          </a:custGeom>
          <a:solidFill>
            <a:srgbClr val="DDAB9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130" name="Freeform 161"/>
          <p:cNvSpPr/>
          <p:nvPr/>
        </p:nvSpPr>
        <p:spPr bwMode="auto">
          <a:xfrm>
            <a:off x="9945831" y="3030377"/>
            <a:ext cx="1227497" cy="890489"/>
          </a:xfrm>
          <a:custGeom>
            <a:avLst/>
            <a:gdLst>
              <a:gd name="T0" fmla="*/ 211 w 211"/>
              <a:gd name="T1" fmla="*/ 30 h 153"/>
              <a:gd name="T2" fmla="*/ 0 w 211"/>
              <a:gd name="T3" fmla="*/ 153 h 153"/>
              <a:gd name="T4" fmla="*/ 42 w 211"/>
              <a:gd name="T5" fmla="*/ 105 h 153"/>
              <a:gd name="T6" fmla="*/ 32 w 211"/>
              <a:gd name="T7" fmla="*/ 92 h 153"/>
              <a:gd name="T8" fmla="*/ 189 w 211"/>
              <a:gd name="T9" fmla="*/ 0 h 153"/>
              <a:gd name="T10" fmla="*/ 211 w 211"/>
              <a:gd name="T11" fmla="*/ 30 h 15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11" h="153">
                <a:moveTo>
                  <a:pt x="211" y="30"/>
                </a:moveTo>
                <a:cubicBezTo>
                  <a:pt x="0" y="153"/>
                  <a:pt x="0" y="153"/>
                  <a:pt x="0" y="153"/>
                </a:cubicBezTo>
                <a:cubicBezTo>
                  <a:pt x="7" y="149"/>
                  <a:pt x="48" y="122"/>
                  <a:pt x="42" y="105"/>
                </a:cubicBezTo>
                <a:cubicBezTo>
                  <a:pt x="40" y="98"/>
                  <a:pt x="36" y="94"/>
                  <a:pt x="32" y="92"/>
                </a:cubicBezTo>
                <a:cubicBezTo>
                  <a:pt x="189" y="0"/>
                  <a:pt x="189" y="0"/>
                  <a:pt x="189" y="0"/>
                </a:cubicBezTo>
                <a:cubicBezTo>
                  <a:pt x="196" y="10"/>
                  <a:pt x="204" y="20"/>
                  <a:pt x="211" y="30"/>
                </a:cubicBezTo>
              </a:path>
            </a:pathLst>
          </a:custGeom>
          <a:solidFill>
            <a:srgbClr val="F8E57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131" name="Freeform 162"/>
          <p:cNvSpPr/>
          <p:nvPr/>
        </p:nvSpPr>
        <p:spPr bwMode="auto">
          <a:xfrm>
            <a:off x="9933530" y="2720427"/>
            <a:ext cx="1111881" cy="846210"/>
          </a:xfrm>
          <a:custGeom>
            <a:avLst/>
            <a:gdLst>
              <a:gd name="T0" fmla="*/ 191 w 191"/>
              <a:gd name="T1" fmla="*/ 53 h 145"/>
              <a:gd name="T2" fmla="*/ 34 w 191"/>
              <a:gd name="T3" fmla="*/ 145 h 145"/>
              <a:gd name="T4" fmla="*/ 5 w 191"/>
              <a:gd name="T5" fmla="*/ 130 h 145"/>
              <a:gd name="T6" fmla="*/ 9 w 191"/>
              <a:gd name="T7" fmla="*/ 87 h 145"/>
              <a:gd name="T8" fmla="*/ 158 w 191"/>
              <a:gd name="T9" fmla="*/ 0 h 145"/>
              <a:gd name="T10" fmla="*/ 191 w 191"/>
              <a:gd name="T11" fmla="*/ 53 h 14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91" h="145">
                <a:moveTo>
                  <a:pt x="191" y="53"/>
                </a:moveTo>
                <a:cubicBezTo>
                  <a:pt x="34" y="145"/>
                  <a:pt x="34" y="145"/>
                  <a:pt x="34" y="145"/>
                </a:cubicBezTo>
                <a:cubicBezTo>
                  <a:pt x="24" y="138"/>
                  <a:pt x="10" y="139"/>
                  <a:pt x="5" y="130"/>
                </a:cubicBezTo>
                <a:cubicBezTo>
                  <a:pt x="0" y="119"/>
                  <a:pt x="13" y="102"/>
                  <a:pt x="9" y="87"/>
                </a:cubicBezTo>
                <a:cubicBezTo>
                  <a:pt x="158" y="0"/>
                  <a:pt x="158" y="0"/>
                  <a:pt x="158" y="0"/>
                </a:cubicBezTo>
                <a:cubicBezTo>
                  <a:pt x="167" y="17"/>
                  <a:pt x="178" y="35"/>
                  <a:pt x="191" y="53"/>
                </a:cubicBezTo>
              </a:path>
            </a:pathLst>
          </a:custGeom>
          <a:solidFill>
            <a:srgbClr val="ECC66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132" name="Freeform 163"/>
          <p:cNvSpPr/>
          <p:nvPr/>
        </p:nvSpPr>
        <p:spPr bwMode="auto">
          <a:xfrm>
            <a:off x="9618662" y="2528554"/>
            <a:ext cx="1234877" cy="698615"/>
          </a:xfrm>
          <a:custGeom>
            <a:avLst/>
            <a:gdLst>
              <a:gd name="T0" fmla="*/ 212 w 212"/>
              <a:gd name="T1" fmla="*/ 33 h 120"/>
              <a:gd name="T2" fmla="*/ 63 w 212"/>
              <a:gd name="T3" fmla="*/ 120 h 120"/>
              <a:gd name="T4" fmla="*/ 59 w 212"/>
              <a:gd name="T5" fmla="*/ 112 h 120"/>
              <a:gd name="T6" fmla="*/ 0 w 212"/>
              <a:gd name="T7" fmla="*/ 117 h 120"/>
              <a:gd name="T8" fmla="*/ 196 w 212"/>
              <a:gd name="T9" fmla="*/ 0 h 120"/>
              <a:gd name="T10" fmla="*/ 212 w 212"/>
              <a:gd name="T11" fmla="*/ 33 h 12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12" h="120">
                <a:moveTo>
                  <a:pt x="212" y="33"/>
                </a:moveTo>
                <a:cubicBezTo>
                  <a:pt x="63" y="120"/>
                  <a:pt x="63" y="120"/>
                  <a:pt x="63" y="120"/>
                </a:cubicBezTo>
                <a:cubicBezTo>
                  <a:pt x="63" y="117"/>
                  <a:pt x="61" y="115"/>
                  <a:pt x="59" y="112"/>
                </a:cubicBezTo>
                <a:cubicBezTo>
                  <a:pt x="47" y="97"/>
                  <a:pt x="4" y="115"/>
                  <a:pt x="0" y="117"/>
                </a:cubicBezTo>
                <a:cubicBezTo>
                  <a:pt x="196" y="0"/>
                  <a:pt x="196" y="0"/>
                  <a:pt x="196" y="0"/>
                </a:cubicBezTo>
                <a:cubicBezTo>
                  <a:pt x="200" y="11"/>
                  <a:pt x="206" y="22"/>
                  <a:pt x="212" y="33"/>
                </a:cubicBezTo>
              </a:path>
            </a:pathLst>
          </a:custGeom>
          <a:solidFill>
            <a:srgbClr val="F8E57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133" name="Freeform 164"/>
          <p:cNvSpPr/>
          <p:nvPr/>
        </p:nvSpPr>
        <p:spPr bwMode="auto">
          <a:xfrm>
            <a:off x="9200477" y="3094334"/>
            <a:ext cx="1023323" cy="885568"/>
          </a:xfrm>
          <a:custGeom>
            <a:avLst/>
            <a:gdLst>
              <a:gd name="T0" fmla="*/ 170 w 176"/>
              <a:gd name="T1" fmla="*/ 94 h 152"/>
              <a:gd name="T2" fmla="*/ 128 w 176"/>
              <a:gd name="T3" fmla="*/ 142 h 152"/>
              <a:gd name="T4" fmla="*/ 127 w 176"/>
              <a:gd name="T5" fmla="*/ 143 h 152"/>
              <a:gd name="T6" fmla="*/ 20 w 176"/>
              <a:gd name="T7" fmla="*/ 152 h 152"/>
              <a:gd name="T8" fmla="*/ 0 w 176"/>
              <a:gd name="T9" fmla="*/ 114 h 152"/>
              <a:gd name="T10" fmla="*/ 72 w 176"/>
              <a:gd name="T11" fmla="*/ 20 h 152"/>
              <a:gd name="T12" fmla="*/ 72 w 176"/>
              <a:gd name="T13" fmla="*/ 20 h 152"/>
              <a:gd name="T14" fmla="*/ 131 w 176"/>
              <a:gd name="T15" fmla="*/ 15 h 152"/>
              <a:gd name="T16" fmla="*/ 135 w 176"/>
              <a:gd name="T17" fmla="*/ 23 h 152"/>
              <a:gd name="T18" fmla="*/ 131 w 176"/>
              <a:gd name="T19" fmla="*/ 66 h 152"/>
              <a:gd name="T20" fmla="*/ 160 w 176"/>
              <a:gd name="T21" fmla="*/ 81 h 152"/>
              <a:gd name="T22" fmla="*/ 170 w 176"/>
              <a:gd name="T23" fmla="*/ 94 h 15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176" h="152">
                <a:moveTo>
                  <a:pt x="170" y="94"/>
                </a:moveTo>
                <a:cubicBezTo>
                  <a:pt x="176" y="111"/>
                  <a:pt x="135" y="138"/>
                  <a:pt x="128" y="142"/>
                </a:cubicBezTo>
                <a:cubicBezTo>
                  <a:pt x="127" y="143"/>
                  <a:pt x="127" y="143"/>
                  <a:pt x="127" y="143"/>
                </a:cubicBezTo>
                <a:cubicBezTo>
                  <a:pt x="20" y="152"/>
                  <a:pt x="20" y="152"/>
                  <a:pt x="20" y="152"/>
                </a:cubicBezTo>
                <a:cubicBezTo>
                  <a:pt x="20" y="125"/>
                  <a:pt x="0" y="114"/>
                  <a:pt x="0" y="114"/>
                </a:cubicBezTo>
                <a:cubicBezTo>
                  <a:pt x="72" y="20"/>
                  <a:pt x="72" y="20"/>
                  <a:pt x="72" y="20"/>
                </a:cubicBezTo>
                <a:cubicBezTo>
                  <a:pt x="72" y="20"/>
                  <a:pt x="72" y="20"/>
                  <a:pt x="72" y="20"/>
                </a:cubicBezTo>
                <a:cubicBezTo>
                  <a:pt x="76" y="18"/>
                  <a:pt x="119" y="0"/>
                  <a:pt x="131" y="15"/>
                </a:cubicBezTo>
                <a:cubicBezTo>
                  <a:pt x="133" y="18"/>
                  <a:pt x="135" y="20"/>
                  <a:pt x="135" y="23"/>
                </a:cubicBezTo>
                <a:cubicBezTo>
                  <a:pt x="139" y="38"/>
                  <a:pt x="126" y="55"/>
                  <a:pt x="131" y="66"/>
                </a:cubicBezTo>
                <a:cubicBezTo>
                  <a:pt x="136" y="75"/>
                  <a:pt x="150" y="74"/>
                  <a:pt x="160" y="81"/>
                </a:cubicBezTo>
                <a:cubicBezTo>
                  <a:pt x="164" y="83"/>
                  <a:pt x="168" y="87"/>
                  <a:pt x="170" y="94"/>
                </a:cubicBezTo>
              </a:path>
            </a:pathLst>
          </a:custGeom>
          <a:solidFill>
            <a:srgbClr val="EACEA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134" name="Freeform 165"/>
          <p:cNvSpPr/>
          <p:nvPr/>
        </p:nvSpPr>
        <p:spPr bwMode="auto">
          <a:xfrm>
            <a:off x="9015984" y="3758510"/>
            <a:ext cx="302571" cy="243532"/>
          </a:xfrm>
          <a:custGeom>
            <a:avLst/>
            <a:gdLst>
              <a:gd name="T0" fmla="*/ 52 w 52"/>
              <a:gd name="T1" fmla="*/ 38 h 42"/>
              <a:gd name="T2" fmla="*/ 0 w 52"/>
              <a:gd name="T3" fmla="*/ 42 h 42"/>
              <a:gd name="T4" fmla="*/ 32 w 52"/>
              <a:gd name="T5" fmla="*/ 0 h 42"/>
              <a:gd name="T6" fmla="*/ 52 w 52"/>
              <a:gd name="T7" fmla="*/ 38 h 4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2" h="42">
                <a:moveTo>
                  <a:pt x="52" y="38"/>
                </a:moveTo>
                <a:cubicBezTo>
                  <a:pt x="0" y="42"/>
                  <a:pt x="0" y="42"/>
                  <a:pt x="0" y="42"/>
                </a:cubicBezTo>
                <a:cubicBezTo>
                  <a:pt x="32" y="0"/>
                  <a:pt x="32" y="0"/>
                  <a:pt x="32" y="0"/>
                </a:cubicBezTo>
                <a:cubicBezTo>
                  <a:pt x="32" y="0"/>
                  <a:pt x="52" y="11"/>
                  <a:pt x="52" y="38"/>
                </a:cubicBezTo>
              </a:path>
            </a:pathLst>
          </a:custGeom>
          <a:solidFill>
            <a:srgbClr val="1F12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140" name="Rectangle 171"/>
          <p:cNvSpPr>
            <a:spLocks noChangeArrowheads="1"/>
          </p:cNvSpPr>
          <p:nvPr/>
        </p:nvSpPr>
        <p:spPr bwMode="auto">
          <a:xfrm>
            <a:off x="9015984" y="3979903"/>
            <a:ext cx="17220" cy="22140"/>
          </a:xfrm>
          <a:prstGeom prst="rect">
            <a:avLst/>
          </a:prstGeom>
          <a:solidFill>
            <a:srgbClr val="E5DFE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141" name="Freeform 174"/>
          <p:cNvSpPr>
            <a:spLocks noEditPoints="1"/>
          </p:cNvSpPr>
          <p:nvPr/>
        </p:nvSpPr>
        <p:spPr bwMode="auto">
          <a:xfrm>
            <a:off x="10760062" y="2528554"/>
            <a:ext cx="413266" cy="671558"/>
          </a:xfrm>
          <a:custGeom>
            <a:avLst/>
            <a:gdLst>
              <a:gd name="T0" fmla="*/ 50 w 71"/>
              <a:gd name="T1" fmla="*/ 86 h 115"/>
              <a:gd name="T2" fmla="*/ 71 w 71"/>
              <a:gd name="T3" fmla="*/ 115 h 115"/>
              <a:gd name="T4" fmla="*/ 63 w 71"/>
              <a:gd name="T5" fmla="*/ 104 h 115"/>
              <a:gd name="T6" fmla="*/ 50 w 71"/>
              <a:gd name="T7" fmla="*/ 86 h 115"/>
              <a:gd name="T8" fmla="*/ 0 w 71"/>
              <a:gd name="T9" fmla="*/ 0 h 115"/>
              <a:gd name="T10" fmla="*/ 0 w 71"/>
              <a:gd name="T11" fmla="*/ 0 h 115"/>
              <a:gd name="T12" fmla="*/ 0 w 71"/>
              <a:gd name="T13" fmla="*/ 0 h 115"/>
              <a:gd name="T14" fmla="*/ 16 w 71"/>
              <a:gd name="T15" fmla="*/ 33 h 115"/>
              <a:gd name="T16" fmla="*/ 16 w 71"/>
              <a:gd name="T17" fmla="*/ 33 h 115"/>
              <a:gd name="T18" fmla="*/ 16 w 71"/>
              <a:gd name="T19" fmla="*/ 33 h 115"/>
              <a:gd name="T20" fmla="*/ 49 w 71"/>
              <a:gd name="T21" fmla="*/ 86 h 115"/>
              <a:gd name="T22" fmla="*/ 49 w 71"/>
              <a:gd name="T23" fmla="*/ 86 h 115"/>
              <a:gd name="T24" fmla="*/ 49 w 71"/>
              <a:gd name="T25" fmla="*/ 86 h 115"/>
              <a:gd name="T26" fmla="*/ 49 w 71"/>
              <a:gd name="T27" fmla="*/ 86 h 115"/>
              <a:gd name="T28" fmla="*/ 49 w 71"/>
              <a:gd name="T29" fmla="*/ 86 h 115"/>
              <a:gd name="T30" fmla="*/ 16 w 71"/>
              <a:gd name="T31" fmla="*/ 33 h 115"/>
              <a:gd name="T32" fmla="*/ 0 w 71"/>
              <a:gd name="T33" fmla="*/ 0 h 11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71" h="115">
                <a:moveTo>
                  <a:pt x="50" y="86"/>
                </a:moveTo>
                <a:cubicBezTo>
                  <a:pt x="56" y="96"/>
                  <a:pt x="64" y="106"/>
                  <a:pt x="71" y="115"/>
                </a:cubicBezTo>
                <a:cubicBezTo>
                  <a:pt x="68" y="112"/>
                  <a:pt x="66" y="108"/>
                  <a:pt x="63" y="104"/>
                </a:cubicBezTo>
                <a:cubicBezTo>
                  <a:pt x="58" y="98"/>
                  <a:pt x="54" y="92"/>
                  <a:pt x="50" y="86"/>
                </a:cubicBezTo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ubicBezTo>
                  <a:pt x="4" y="11"/>
                  <a:pt x="10" y="22"/>
                  <a:pt x="16" y="33"/>
                </a:cubicBezTo>
                <a:cubicBezTo>
                  <a:pt x="16" y="33"/>
                  <a:pt x="16" y="33"/>
                  <a:pt x="16" y="33"/>
                </a:cubicBezTo>
                <a:cubicBezTo>
                  <a:pt x="16" y="33"/>
                  <a:pt x="16" y="33"/>
                  <a:pt x="16" y="33"/>
                </a:cubicBezTo>
                <a:cubicBezTo>
                  <a:pt x="25" y="50"/>
                  <a:pt x="36" y="68"/>
                  <a:pt x="49" y="86"/>
                </a:cubicBezTo>
                <a:cubicBezTo>
                  <a:pt x="49" y="86"/>
                  <a:pt x="49" y="86"/>
                  <a:pt x="49" y="86"/>
                </a:cubicBezTo>
                <a:cubicBezTo>
                  <a:pt x="49" y="86"/>
                  <a:pt x="49" y="86"/>
                  <a:pt x="49" y="86"/>
                </a:cubicBezTo>
                <a:cubicBezTo>
                  <a:pt x="49" y="86"/>
                  <a:pt x="49" y="86"/>
                  <a:pt x="49" y="86"/>
                </a:cubicBezTo>
                <a:cubicBezTo>
                  <a:pt x="49" y="86"/>
                  <a:pt x="49" y="86"/>
                  <a:pt x="49" y="86"/>
                </a:cubicBezTo>
                <a:cubicBezTo>
                  <a:pt x="36" y="68"/>
                  <a:pt x="25" y="50"/>
                  <a:pt x="16" y="33"/>
                </a:cubicBezTo>
                <a:cubicBezTo>
                  <a:pt x="10" y="22"/>
                  <a:pt x="4" y="11"/>
                  <a:pt x="0" y="0"/>
                </a:cubicBezTo>
              </a:path>
            </a:pathLst>
          </a:custGeom>
          <a:solidFill>
            <a:srgbClr val="DDAB9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grpSp>
        <p:nvGrpSpPr>
          <p:cNvPr id="171" name="组合 170"/>
          <p:cNvGrpSpPr/>
          <p:nvPr/>
        </p:nvGrpSpPr>
        <p:grpSpPr>
          <a:xfrm>
            <a:off x="9015984" y="2528554"/>
            <a:ext cx="2157344" cy="1473489"/>
            <a:chOff x="9015984" y="2528554"/>
            <a:chExt cx="2157344" cy="1473489"/>
          </a:xfrm>
        </p:grpSpPr>
        <p:sp>
          <p:nvSpPr>
            <p:cNvPr id="135" name="Freeform 166"/>
            <p:cNvSpPr/>
            <p:nvPr/>
          </p:nvSpPr>
          <p:spPr bwMode="auto">
            <a:xfrm>
              <a:off x="10132784" y="3116474"/>
              <a:ext cx="831450" cy="526422"/>
            </a:xfrm>
            <a:custGeom>
              <a:avLst/>
              <a:gdLst>
                <a:gd name="T0" fmla="*/ 10 w 143"/>
                <a:gd name="T1" fmla="*/ 90 h 90"/>
                <a:gd name="T2" fmla="*/ 10 w 143"/>
                <a:gd name="T3" fmla="*/ 90 h 90"/>
                <a:gd name="T4" fmla="*/ 143 w 143"/>
                <a:gd name="T5" fmla="*/ 18 h 90"/>
                <a:gd name="T6" fmla="*/ 130 w 143"/>
                <a:gd name="T7" fmla="*/ 0 h 90"/>
                <a:gd name="T8" fmla="*/ 0 w 143"/>
                <a:gd name="T9" fmla="*/ 77 h 90"/>
                <a:gd name="T10" fmla="*/ 10 w 143"/>
                <a:gd name="T11" fmla="*/ 90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43" h="90">
                  <a:moveTo>
                    <a:pt x="10" y="90"/>
                  </a:moveTo>
                  <a:cubicBezTo>
                    <a:pt x="10" y="90"/>
                    <a:pt x="10" y="90"/>
                    <a:pt x="10" y="90"/>
                  </a:cubicBezTo>
                  <a:cubicBezTo>
                    <a:pt x="52" y="61"/>
                    <a:pt x="98" y="41"/>
                    <a:pt x="143" y="18"/>
                  </a:cubicBezTo>
                  <a:cubicBezTo>
                    <a:pt x="138" y="12"/>
                    <a:pt x="134" y="7"/>
                    <a:pt x="130" y="0"/>
                  </a:cubicBezTo>
                  <a:cubicBezTo>
                    <a:pt x="0" y="77"/>
                    <a:pt x="0" y="77"/>
                    <a:pt x="0" y="77"/>
                  </a:cubicBezTo>
                  <a:cubicBezTo>
                    <a:pt x="4" y="79"/>
                    <a:pt x="8" y="83"/>
                    <a:pt x="10" y="90"/>
                  </a:cubicBezTo>
                </a:path>
              </a:pathLst>
            </a:custGeom>
            <a:solidFill>
              <a:srgbClr val="F8E57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ea typeface="汉仪黑荔枝体简" panose="00020600040101010101" pitchFamily="18" charset="-122"/>
              </a:endParaRPr>
            </a:p>
          </p:txBody>
        </p:sp>
        <p:sp>
          <p:nvSpPr>
            <p:cNvPr id="136" name="Freeform 167"/>
            <p:cNvSpPr/>
            <p:nvPr/>
          </p:nvSpPr>
          <p:spPr bwMode="auto">
            <a:xfrm>
              <a:off x="9933530" y="2779466"/>
              <a:ext cx="954446" cy="787173"/>
            </a:xfrm>
            <a:custGeom>
              <a:avLst/>
              <a:gdLst>
                <a:gd name="T0" fmla="*/ 164 w 164"/>
                <a:gd name="T1" fmla="*/ 58 h 135"/>
                <a:gd name="T2" fmla="*/ 140 w 164"/>
                <a:gd name="T3" fmla="*/ 0 h 135"/>
                <a:gd name="T4" fmla="*/ 9 w 164"/>
                <a:gd name="T5" fmla="*/ 77 h 135"/>
                <a:gd name="T6" fmla="*/ 5 w 164"/>
                <a:gd name="T7" fmla="*/ 120 h 135"/>
                <a:gd name="T8" fmla="*/ 34 w 164"/>
                <a:gd name="T9" fmla="*/ 135 h 135"/>
                <a:gd name="T10" fmla="*/ 164 w 164"/>
                <a:gd name="T11" fmla="*/ 58 h 1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64" h="135">
                  <a:moveTo>
                    <a:pt x="164" y="58"/>
                  </a:moveTo>
                  <a:cubicBezTo>
                    <a:pt x="154" y="40"/>
                    <a:pt x="146" y="20"/>
                    <a:pt x="140" y="0"/>
                  </a:cubicBezTo>
                  <a:cubicBezTo>
                    <a:pt x="9" y="77"/>
                    <a:pt x="9" y="77"/>
                    <a:pt x="9" y="77"/>
                  </a:cubicBezTo>
                  <a:cubicBezTo>
                    <a:pt x="13" y="92"/>
                    <a:pt x="0" y="109"/>
                    <a:pt x="5" y="120"/>
                  </a:cubicBezTo>
                  <a:cubicBezTo>
                    <a:pt x="10" y="129"/>
                    <a:pt x="24" y="128"/>
                    <a:pt x="34" y="135"/>
                  </a:cubicBezTo>
                  <a:cubicBezTo>
                    <a:pt x="164" y="58"/>
                    <a:pt x="164" y="58"/>
                    <a:pt x="164" y="58"/>
                  </a:cubicBezTo>
                </a:path>
              </a:pathLst>
            </a:custGeom>
            <a:solidFill>
              <a:srgbClr val="ECC66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ea typeface="汉仪黑荔枝体简" panose="00020600040101010101" pitchFamily="18" charset="-122"/>
              </a:endParaRPr>
            </a:p>
          </p:txBody>
        </p:sp>
        <p:sp>
          <p:nvSpPr>
            <p:cNvPr id="137" name="Freeform 168"/>
            <p:cNvSpPr/>
            <p:nvPr/>
          </p:nvSpPr>
          <p:spPr bwMode="auto">
            <a:xfrm>
              <a:off x="9618662" y="2570374"/>
              <a:ext cx="1129101" cy="656798"/>
            </a:xfrm>
            <a:custGeom>
              <a:avLst/>
              <a:gdLst>
                <a:gd name="T0" fmla="*/ 185 w 194"/>
                <a:gd name="T1" fmla="*/ 0 h 113"/>
                <a:gd name="T2" fmla="*/ 0 w 194"/>
                <a:gd name="T3" fmla="*/ 110 h 113"/>
                <a:gd name="T4" fmla="*/ 59 w 194"/>
                <a:gd name="T5" fmla="*/ 105 h 113"/>
                <a:gd name="T6" fmla="*/ 63 w 194"/>
                <a:gd name="T7" fmla="*/ 113 h 113"/>
                <a:gd name="T8" fmla="*/ 194 w 194"/>
                <a:gd name="T9" fmla="*/ 36 h 113"/>
                <a:gd name="T10" fmla="*/ 185 w 194"/>
                <a:gd name="T11" fmla="*/ 0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94" h="113">
                  <a:moveTo>
                    <a:pt x="185" y="0"/>
                  </a:moveTo>
                  <a:cubicBezTo>
                    <a:pt x="0" y="110"/>
                    <a:pt x="0" y="110"/>
                    <a:pt x="0" y="110"/>
                  </a:cubicBezTo>
                  <a:cubicBezTo>
                    <a:pt x="4" y="108"/>
                    <a:pt x="47" y="90"/>
                    <a:pt x="59" y="105"/>
                  </a:cubicBezTo>
                  <a:cubicBezTo>
                    <a:pt x="61" y="108"/>
                    <a:pt x="63" y="110"/>
                    <a:pt x="63" y="113"/>
                  </a:cubicBezTo>
                  <a:cubicBezTo>
                    <a:pt x="194" y="36"/>
                    <a:pt x="194" y="36"/>
                    <a:pt x="194" y="36"/>
                  </a:cubicBezTo>
                  <a:cubicBezTo>
                    <a:pt x="191" y="24"/>
                    <a:pt x="188" y="12"/>
                    <a:pt x="185" y="0"/>
                  </a:cubicBezTo>
                </a:path>
              </a:pathLst>
            </a:custGeom>
            <a:solidFill>
              <a:srgbClr val="F8E57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ea typeface="汉仪黑荔枝体简" panose="00020600040101010101" pitchFamily="18" charset="-122"/>
              </a:endParaRPr>
            </a:p>
          </p:txBody>
        </p:sp>
        <p:sp>
          <p:nvSpPr>
            <p:cNvPr id="138" name="Freeform 169"/>
            <p:cNvSpPr/>
            <p:nvPr/>
          </p:nvSpPr>
          <p:spPr bwMode="auto">
            <a:xfrm>
              <a:off x="9200477" y="3094334"/>
              <a:ext cx="996266" cy="797012"/>
            </a:xfrm>
            <a:custGeom>
              <a:avLst/>
              <a:gdLst>
                <a:gd name="T0" fmla="*/ 170 w 171"/>
                <a:gd name="T1" fmla="*/ 94 h 137"/>
                <a:gd name="T2" fmla="*/ 159 w 171"/>
                <a:gd name="T3" fmla="*/ 102 h 137"/>
                <a:gd name="T4" fmla="*/ 170 w 171"/>
                <a:gd name="T5" fmla="*/ 94 h 137"/>
                <a:gd name="T6" fmla="*/ 170 w 171"/>
                <a:gd name="T7" fmla="*/ 94 h 137"/>
                <a:gd name="T8" fmla="*/ 160 w 171"/>
                <a:gd name="T9" fmla="*/ 81 h 137"/>
                <a:gd name="T10" fmla="*/ 131 w 171"/>
                <a:gd name="T11" fmla="*/ 66 h 137"/>
                <a:gd name="T12" fmla="*/ 135 w 171"/>
                <a:gd name="T13" fmla="*/ 23 h 137"/>
                <a:gd name="T14" fmla="*/ 131 w 171"/>
                <a:gd name="T15" fmla="*/ 15 h 137"/>
                <a:gd name="T16" fmla="*/ 72 w 171"/>
                <a:gd name="T17" fmla="*/ 20 h 137"/>
                <a:gd name="T18" fmla="*/ 72 w 171"/>
                <a:gd name="T19" fmla="*/ 20 h 137"/>
                <a:gd name="T20" fmla="*/ 0 w 171"/>
                <a:gd name="T21" fmla="*/ 114 h 137"/>
                <a:gd name="T22" fmla="*/ 17 w 171"/>
                <a:gd name="T23" fmla="*/ 137 h 137"/>
                <a:gd name="T24" fmla="*/ 171 w 171"/>
                <a:gd name="T25" fmla="*/ 97 h 137"/>
                <a:gd name="T26" fmla="*/ 170 w 171"/>
                <a:gd name="T27" fmla="*/ 94 h 1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71" h="137">
                  <a:moveTo>
                    <a:pt x="170" y="94"/>
                  </a:moveTo>
                  <a:cubicBezTo>
                    <a:pt x="166" y="97"/>
                    <a:pt x="163" y="99"/>
                    <a:pt x="159" y="102"/>
                  </a:cubicBezTo>
                  <a:cubicBezTo>
                    <a:pt x="163" y="99"/>
                    <a:pt x="166" y="97"/>
                    <a:pt x="170" y="94"/>
                  </a:cubicBezTo>
                  <a:cubicBezTo>
                    <a:pt x="170" y="94"/>
                    <a:pt x="170" y="94"/>
                    <a:pt x="170" y="94"/>
                  </a:cubicBezTo>
                  <a:cubicBezTo>
                    <a:pt x="168" y="87"/>
                    <a:pt x="164" y="83"/>
                    <a:pt x="160" y="81"/>
                  </a:cubicBezTo>
                  <a:cubicBezTo>
                    <a:pt x="150" y="74"/>
                    <a:pt x="136" y="75"/>
                    <a:pt x="131" y="66"/>
                  </a:cubicBezTo>
                  <a:cubicBezTo>
                    <a:pt x="126" y="55"/>
                    <a:pt x="139" y="38"/>
                    <a:pt x="135" y="23"/>
                  </a:cubicBezTo>
                  <a:cubicBezTo>
                    <a:pt x="135" y="20"/>
                    <a:pt x="133" y="18"/>
                    <a:pt x="131" y="15"/>
                  </a:cubicBezTo>
                  <a:cubicBezTo>
                    <a:pt x="119" y="0"/>
                    <a:pt x="76" y="18"/>
                    <a:pt x="72" y="20"/>
                  </a:cubicBezTo>
                  <a:cubicBezTo>
                    <a:pt x="72" y="20"/>
                    <a:pt x="72" y="20"/>
                    <a:pt x="72" y="20"/>
                  </a:cubicBezTo>
                  <a:cubicBezTo>
                    <a:pt x="0" y="114"/>
                    <a:pt x="0" y="114"/>
                    <a:pt x="0" y="114"/>
                  </a:cubicBezTo>
                  <a:cubicBezTo>
                    <a:pt x="0" y="114"/>
                    <a:pt x="12" y="121"/>
                    <a:pt x="17" y="137"/>
                  </a:cubicBezTo>
                  <a:cubicBezTo>
                    <a:pt x="69" y="125"/>
                    <a:pt x="126" y="124"/>
                    <a:pt x="171" y="97"/>
                  </a:cubicBezTo>
                  <a:cubicBezTo>
                    <a:pt x="171" y="96"/>
                    <a:pt x="171" y="95"/>
                    <a:pt x="170" y="94"/>
                  </a:cubicBezTo>
                </a:path>
              </a:pathLst>
            </a:custGeom>
            <a:solidFill>
              <a:srgbClr val="EACEA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ea typeface="汉仪黑荔枝体简" panose="00020600040101010101" pitchFamily="18" charset="-122"/>
              </a:endParaRPr>
            </a:p>
          </p:txBody>
        </p:sp>
        <p:sp>
          <p:nvSpPr>
            <p:cNvPr id="139" name="Freeform 170"/>
            <p:cNvSpPr/>
            <p:nvPr/>
          </p:nvSpPr>
          <p:spPr bwMode="auto">
            <a:xfrm>
              <a:off x="9033203" y="3758510"/>
              <a:ext cx="265671" cy="221392"/>
            </a:xfrm>
            <a:custGeom>
              <a:avLst/>
              <a:gdLst>
                <a:gd name="T0" fmla="*/ 29 w 46"/>
                <a:gd name="T1" fmla="*/ 0 h 38"/>
                <a:gd name="T2" fmla="*/ 0 w 46"/>
                <a:gd name="T3" fmla="*/ 38 h 38"/>
                <a:gd name="T4" fmla="*/ 46 w 46"/>
                <a:gd name="T5" fmla="*/ 23 h 38"/>
                <a:gd name="T6" fmla="*/ 29 w 46"/>
                <a:gd name="T7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6" h="38">
                  <a:moveTo>
                    <a:pt x="29" y="0"/>
                  </a:moveTo>
                  <a:cubicBezTo>
                    <a:pt x="0" y="38"/>
                    <a:pt x="0" y="38"/>
                    <a:pt x="0" y="38"/>
                  </a:cubicBezTo>
                  <a:cubicBezTo>
                    <a:pt x="15" y="31"/>
                    <a:pt x="30" y="27"/>
                    <a:pt x="46" y="23"/>
                  </a:cubicBezTo>
                  <a:cubicBezTo>
                    <a:pt x="41" y="7"/>
                    <a:pt x="29" y="0"/>
                    <a:pt x="29" y="0"/>
                  </a:cubicBezTo>
                </a:path>
              </a:pathLst>
            </a:custGeom>
            <a:solidFill>
              <a:srgbClr val="1F12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ea typeface="汉仪黑荔枝体简" panose="00020600040101010101" pitchFamily="18" charset="-122"/>
              </a:endParaRPr>
            </a:p>
          </p:txBody>
        </p:sp>
        <p:sp>
          <p:nvSpPr>
            <p:cNvPr id="142" name="Freeform 175"/>
            <p:cNvSpPr/>
            <p:nvPr/>
          </p:nvSpPr>
          <p:spPr bwMode="auto">
            <a:xfrm>
              <a:off x="9945831" y="3030377"/>
              <a:ext cx="1227497" cy="890489"/>
            </a:xfrm>
            <a:custGeom>
              <a:avLst/>
              <a:gdLst>
                <a:gd name="T0" fmla="*/ 189 w 211"/>
                <a:gd name="T1" fmla="*/ 0 h 153"/>
                <a:gd name="T2" fmla="*/ 189 w 211"/>
                <a:gd name="T3" fmla="*/ 0 h 153"/>
                <a:gd name="T4" fmla="*/ 162 w 211"/>
                <a:gd name="T5" fmla="*/ 15 h 153"/>
                <a:gd name="T6" fmla="*/ 175 w 211"/>
                <a:gd name="T7" fmla="*/ 33 h 153"/>
                <a:gd name="T8" fmla="*/ 175 w 211"/>
                <a:gd name="T9" fmla="*/ 33 h 153"/>
                <a:gd name="T10" fmla="*/ 175 w 211"/>
                <a:gd name="T11" fmla="*/ 33 h 153"/>
                <a:gd name="T12" fmla="*/ 42 w 211"/>
                <a:gd name="T13" fmla="*/ 105 h 153"/>
                <a:gd name="T14" fmla="*/ 43 w 211"/>
                <a:gd name="T15" fmla="*/ 108 h 153"/>
                <a:gd name="T16" fmla="*/ 0 w 211"/>
                <a:gd name="T17" fmla="*/ 153 h 153"/>
                <a:gd name="T18" fmla="*/ 185 w 211"/>
                <a:gd name="T19" fmla="*/ 45 h 153"/>
                <a:gd name="T20" fmla="*/ 211 w 211"/>
                <a:gd name="T21" fmla="*/ 30 h 153"/>
                <a:gd name="T22" fmla="*/ 211 w 211"/>
                <a:gd name="T23" fmla="*/ 30 h 153"/>
                <a:gd name="T24" fmla="*/ 211 w 211"/>
                <a:gd name="T25" fmla="*/ 29 h 153"/>
                <a:gd name="T26" fmla="*/ 190 w 211"/>
                <a:gd name="T27" fmla="*/ 0 h 153"/>
                <a:gd name="T28" fmla="*/ 189 w 211"/>
                <a:gd name="T29" fmla="*/ 0 h 153"/>
                <a:gd name="T30" fmla="*/ 189 w 211"/>
                <a:gd name="T31" fmla="*/ 0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11" h="153">
                  <a:moveTo>
                    <a:pt x="189" y="0"/>
                  </a:moveTo>
                  <a:cubicBezTo>
                    <a:pt x="189" y="0"/>
                    <a:pt x="189" y="0"/>
                    <a:pt x="189" y="0"/>
                  </a:cubicBezTo>
                  <a:cubicBezTo>
                    <a:pt x="162" y="15"/>
                    <a:pt x="162" y="15"/>
                    <a:pt x="162" y="15"/>
                  </a:cubicBezTo>
                  <a:cubicBezTo>
                    <a:pt x="166" y="22"/>
                    <a:pt x="170" y="27"/>
                    <a:pt x="175" y="33"/>
                  </a:cubicBezTo>
                  <a:cubicBezTo>
                    <a:pt x="175" y="33"/>
                    <a:pt x="175" y="33"/>
                    <a:pt x="175" y="33"/>
                  </a:cubicBezTo>
                  <a:cubicBezTo>
                    <a:pt x="175" y="33"/>
                    <a:pt x="175" y="33"/>
                    <a:pt x="175" y="33"/>
                  </a:cubicBezTo>
                  <a:cubicBezTo>
                    <a:pt x="130" y="56"/>
                    <a:pt x="84" y="76"/>
                    <a:pt x="42" y="105"/>
                  </a:cubicBezTo>
                  <a:cubicBezTo>
                    <a:pt x="43" y="106"/>
                    <a:pt x="43" y="107"/>
                    <a:pt x="43" y="108"/>
                  </a:cubicBezTo>
                  <a:cubicBezTo>
                    <a:pt x="43" y="125"/>
                    <a:pt x="6" y="149"/>
                    <a:pt x="0" y="153"/>
                  </a:cubicBezTo>
                  <a:cubicBezTo>
                    <a:pt x="185" y="45"/>
                    <a:pt x="185" y="45"/>
                    <a:pt x="185" y="45"/>
                  </a:cubicBezTo>
                  <a:cubicBezTo>
                    <a:pt x="211" y="30"/>
                    <a:pt x="211" y="30"/>
                    <a:pt x="211" y="30"/>
                  </a:cubicBezTo>
                  <a:cubicBezTo>
                    <a:pt x="211" y="30"/>
                    <a:pt x="211" y="30"/>
                    <a:pt x="211" y="30"/>
                  </a:cubicBezTo>
                  <a:cubicBezTo>
                    <a:pt x="211" y="29"/>
                    <a:pt x="211" y="29"/>
                    <a:pt x="211" y="29"/>
                  </a:cubicBezTo>
                  <a:cubicBezTo>
                    <a:pt x="204" y="20"/>
                    <a:pt x="196" y="10"/>
                    <a:pt x="190" y="0"/>
                  </a:cubicBezTo>
                  <a:cubicBezTo>
                    <a:pt x="189" y="0"/>
                    <a:pt x="189" y="0"/>
                    <a:pt x="189" y="0"/>
                  </a:cubicBezTo>
                  <a:cubicBezTo>
                    <a:pt x="189" y="0"/>
                    <a:pt x="189" y="0"/>
                    <a:pt x="189" y="0"/>
                  </a:cubicBezTo>
                </a:path>
              </a:pathLst>
            </a:custGeom>
            <a:solidFill>
              <a:srgbClr val="E7D06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ea typeface="汉仪黑荔枝体简" panose="00020600040101010101" pitchFamily="18" charset="-122"/>
              </a:endParaRPr>
            </a:p>
          </p:txBody>
        </p:sp>
        <p:sp>
          <p:nvSpPr>
            <p:cNvPr id="143" name="Freeform 176"/>
            <p:cNvSpPr/>
            <p:nvPr/>
          </p:nvSpPr>
          <p:spPr bwMode="auto">
            <a:xfrm>
              <a:off x="10747762" y="2720427"/>
              <a:ext cx="297650" cy="396047"/>
            </a:xfrm>
            <a:custGeom>
              <a:avLst/>
              <a:gdLst>
                <a:gd name="T0" fmla="*/ 18 w 51"/>
                <a:gd name="T1" fmla="*/ 0 h 68"/>
                <a:gd name="T2" fmla="*/ 18 w 51"/>
                <a:gd name="T3" fmla="*/ 0 h 68"/>
                <a:gd name="T4" fmla="*/ 0 w 51"/>
                <a:gd name="T5" fmla="*/ 10 h 68"/>
                <a:gd name="T6" fmla="*/ 0 w 51"/>
                <a:gd name="T7" fmla="*/ 10 h 68"/>
                <a:gd name="T8" fmla="*/ 24 w 51"/>
                <a:gd name="T9" fmla="*/ 68 h 68"/>
                <a:gd name="T10" fmla="*/ 24 w 51"/>
                <a:gd name="T11" fmla="*/ 68 h 68"/>
                <a:gd name="T12" fmla="*/ 51 w 51"/>
                <a:gd name="T13" fmla="*/ 53 h 68"/>
                <a:gd name="T14" fmla="*/ 18 w 51"/>
                <a:gd name="T15" fmla="*/ 0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1" h="68">
                  <a:moveTo>
                    <a:pt x="18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6" y="30"/>
                    <a:pt x="14" y="50"/>
                    <a:pt x="24" y="68"/>
                  </a:cubicBezTo>
                  <a:cubicBezTo>
                    <a:pt x="24" y="68"/>
                    <a:pt x="24" y="68"/>
                    <a:pt x="24" y="68"/>
                  </a:cubicBezTo>
                  <a:cubicBezTo>
                    <a:pt x="51" y="53"/>
                    <a:pt x="51" y="53"/>
                    <a:pt x="51" y="53"/>
                  </a:cubicBezTo>
                  <a:cubicBezTo>
                    <a:pt x="38" y="35"/>
                    <a:pt x="27" y="17"/>
                    <a:pt x="18" y="0"/>
                  </a:cubicBezTo>
                </a:path>
              </a:pathLst>
            </a:custGeom>
            <a:solidFill>
              <a:srgbClr val="DCB46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ea typeface="汉仪黑荔枝体简" panose="00020600040101010101" pitchFamily="18" charset="-122"/>
              </a:endParaRPr>
            </a:p>
          </p:txBody>
        </p:sp>
        <p:sp>
          <p:nvSpPr>
            <p:cNvPr id="144" name="Freeform 177"/>
            <p:cNvSpPr/>
            <p:nvPr/>
          </p:nvSpPr>
          <p:spPr bwMode="auto">
            <a:xfrm>
              <a:off x="10696104" y="2528554"/>
              <a:ext cx="157435" cy="250912"/>
            </a:xfrm>
            <a:custGeom>
              <a:avLst/>
              <a:gdLst>
                <a:gd name="T0" fmla="*/ 11 w 27"/>
                <a:gd name="T1" fmla="*/ 0 h 43"/>
                <a:gd name="T2" fmla="*/ 11 w 27"/>
                <a:gd name="T3" fmla="*/ 0 h 43"/>
                <a:gd name="T4" fmla="*/ 0 w 27"/>
                <a:gd name="T5" fmla="*/ 7 h 43"/>
                <a:gd name="T6" fmla="*/ 9 w 27"/>
                <a:gd name="T7" fmla="*/ 43 h 43"/>
                <a:gd name="T8" fmla="*/ 27 w 27"/>
                <a:gd name="T9" fmla="*/ 33 h 43"/>
                <a:gd name="T10" fmla="*/ 11 w 27"/>
                <a:gd name="T11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7" h="43">
                  <a:moveTo>
                    <a:pt x="11" y="0"/>
                  </a:moveTo>
                  <a:cubicBezTo>
                    <a:pt x="11" y="0"/>
                    <a:pt x="11" y="0"/>
                    <a:pt x="11" y="0"/>
                  </a:cubicBezTo>
                  <a:cubicBezTo>
                    <a:pt x="0" y="7"/>
                    <a:pt x="0" y="7"/>
                    <a:pt x="0" y="7"/>
                  </a:cubicBezTo>
                  <a:cubicBezTo>
                    <a:pt x="3" y="19"/>
                    <a:pt x="6" y="31"/>
                    <a:pt x="9" y="43"/>
                  </a:cubicBezTo>
                  <a:cubicBezTo>
                    <a:pt x="27" y="33"/>
                    <a:pt x="27" y="33"/>
                    <a:pt x="27" y="33"/>
                  </a:cubicBezTo>
                  <a:cubicBezTo>
                    <a:pt x="21" y="22"/>
                    <a:pt x="15" y="11"/>
                    <a:pt x="11" y="0"/>
                  </a:cubicBezTo>
                </a:path>
              </a:pathLst>
            </a:custGeom>
            <a:solidFill>
              <a:srgbClr val="E7D06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ea typeface="汉仪黑荔枝体简" panose="00020600040101010101" pitchFamily="18" charset="-122"/>
              </a:endParaRPr>
            </a:p>
          </p:txBody>
        </p:sp>
        <p:sp>
          <p:nvSpPr>
            <p:cNvPr id="145" name="Freeform 178"/>
            <p:cNvSpPr/>
            <p:nvPr/>
          </p:nvSpPr>
          <p:spPr bwMode="auto">
            <a:xfrm>
              <a:off x="9298873" y="3642896"/>
              <a:ext cx="897869" cy="337009"/>
            </a:xfrm>
            <a:custGeom>
              <a:avLst/>
              <a:gdLst>
                <a:gd name="T0" fmla="*/ 153 w 154"/>
                <a:gd name="T1" fmla="*/ 0 h 58"/>
                <a:gd name="T2" fmla="*/ 153 w 154"/>
                <a:gd name="T3" fmla="*/ 0 h 58"/>
                <a:gd name="T4" fmla="*/ 154 w 154"/>
                <a:gd name="T5" fmla="*/ 3 h 58"/>
                <a:gd name="T6" fmla="*/ 154 w 154"/>
                <a:gd name="T7" fmla="*/ 3 h 58"/>
                <a:gd name="T8" fmla="*/ 154 w 154"/>
                <a:gd name="T9" fmla="*/ 3 h 58"/>
                <a:gd name="T10" fmla="*/ 0 w 154"/>
                <a:gd name="T11" fmla="*/ 43 h 58"/>
                <a:gd name="T12" fmla="*/ 3 w 154"/>
                <a:gd name="T13" fmla="*/ 58 h 58"/>
                <a:gd name="T14" fmla="*/ 3 w 154"/>
                <a:gd name="T15" fmla="*/ 58 h 58"/>
                <a:gd name="T16" fmla="*/ 110 w 154"/>
                <a:gd name="T17" fmla="*/ 49 h 58"/>
                <a:gd name="T18" fmla="*/ 111 w 154"/>
                <a:gd name="T19" fmla="*/ 48 h 58"/>
                <a:gd name="T20" fmla="*/ 111 w 154"/>
                <a:gd name="T21" fmla="*/ 48 h 58"/>
                <a:gd name="T22" fmla="*/ 154 w 154"/>
                <a:gd name="T23" fmla="*/ 3 h 58"/>
                <a:gd name="T24" fmla="*/ 153 w 154"/>
                <a:gd name="T25" fmla="*/ 0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54" h="58">
                  <a:moveTo>
                    <a:pt x="153" y="0"/>
                  </a:moveTo>
                  <a:cubicBezTo>
                    <a:pt x="153" y="0"/>
                    <a:pt x="153" y="0"/>
                    <a:pt x="153" y="0"/>
                  </a:cubicBezTo>
                  <a:cubicBezTo>
                    <a:pt x="154" y="1"/>
                    <a:pt x="154" y="2"/>
                    <a:pt x="154" y="3"/>
                  </a:cubicBezTo>
                  <a:cubicBezTo>
                    <a:pt x="154" y="3"/>
                    <a:pt x="154" y="3"/>
                    <a:pt x="154" y="3"/>
                  </a:cubicBezTo>
                  <a:cubicBezTo>
                    <a:pt x="154" y="3"/>
                    <a:pt x="154" y="3"/>
                    <a:pt x="154" y="3"/>
                  </a:cubicBezTo>
                  <a:cubicBezTo>
                    <a:pt x="109" y="30"/>
                    <a:pt x="53" y="31"/>
                    <a:pt x="0" y="43"/>
                  </a:cubicBezTo>
                  <a:cubicBezTo>
                    <a:pt x="2" y="47"/>
                    <a:pt x="3" y="52"/>
                    <a:pt x="3" y="58"/>
                  </a:cubicBezTo>
                  <a:cubicBezTo>
                    <a:pt x="3" y="58"/>
                    <a:pt x="3" y="58"/>
                    <a:pt x="3" y="58"/>
                  </a:cubicBezTo>
                  <a:cubicBezTo>
                    <a:pt x="110" y="49"/>
                    <a:pt x="110" y="49"/>
                    <a:pt x="110" y="49"/>
                  </a:cubicBezTo>
                  <a:cubicBezTo>
                    <a:pt x="110" y="49"/>
                    <a:pt x="110" y="49"/>
                    <a:pt x="111" y="48"/>
                  </a:cubicBezTo>
                  <a:cubicBezTo>
                    <a:pt x="111" y="48"/>
                    <a:pt x="111" y="48"/>
                    <a:pt x="111" y="48"/>
                  </a:cubicBezTo>
                  <a:cubicBezTo>
                    <a:pt x="117" y="44"/>
                    <a:pt x="154" y="20"/>
                    <a:pt x="154" y="3"/>
                  </a:cubicBezTo>
                  <a:cubicBezTo>
                    <a:pt x="154" y="2"/>
                    <a:pt x="154" y="1"/>
                    <a:pt x="153" y="0"/>
                  </a:cubicBezTo>
                </a:path>
              </a:pathLst>
            </a:custGeom>
            <a:solidFill>
              <a:srgbClr val="DABB9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ea typeface="汉仪黑荔枝体简" panose="00020600040101010101" pitchFamily="18" charset="-122"/>
              </a:endParaRPr>
            </a:p>
          </p:txBody>
        </p:sp>
        <p:sp>
          <p:nvSpPr>
            <p:cNvPr id="146" name="Freeform 179"/>
            <p:cNvSpPr/>
            <p:nvPr/>
          </p:nvSpPr>
          <p:spPr bwMode="auto">
            <a:xfrm>
              <a:off x="9015984" y="3891346"/>
              <a:ext cx="302571" cy="110697"/>
            </a:xfrm>
            <a:custGeom>
              <a:avLst/>
              <a:gdLst>
                <a:gd name="T0" fmla="*/ 49 w 52"/>
                <a:gd name="T1" fmla="*/ 0 h 19"/>
                <a:gd name="T2" fmla="*/ 49 w 52"/>
                <a:gd name="T3" fmla="*/ 0 h 19"/>
                <a:gd name="T4" fmla="*/ 49 w 52"/>
                <a:gd name="T5" fmla="*/ 0 h 19"/>
                <a:gd name="T6" fmla="*/ 3 w 52"/>
                <a:gd name="T7" fmla="*/ 15 h 19"/>
                <a:gd name="T8" fmla="*/ 0 w 52"/>
                <a:gd name="T9" fmla="*/ 19 h 19"/>
                <a:gd name="T10" fmla="*/ 52 w 52"/>
                <a:gd name="T11" fmla="*/ 15 h 19"/>
                <a:gd name="T12" fmla="*/ 49 w 52"/>
                <a:gd name="T13" fmla="*/ 0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2" h="19">
                  <a:moveTo>
                    <a:pt x="49" y="0"/>
                  </a:moveTo>
                  <a:cubicBezTo>
                    <a:pt x="49" y="0"/>
                    <a:pt x="49" y="0"/>
                    <a:pt x="49" y="0"/>
                  </a:cubicBezTo>
                  <a:cubicBezTo>
                    <a:pt x="49" y="0"/>
                    <a:pt x="49" y="0"/>
                    <a:pt x="49" y="0"/>
                  </a:cubicBezTo>
                  <a:cubicBezTo>
                    <a:pt x="33" y="4"/>
                    <a:pt x="18" y="8"/>
                    <a:pt x="3" y="15"/>
                  </a:cubicBezTo>
                  <a:cubicBezTo>
                    <a:pt x="0" y="19"/>
                    <a:pt x="0" y="19"/>
                    <a:pt x="0" y="19"/>
                  </a:cubicBezTo>
                  <a:cubicBezTo>
                    <a:pt x="52" y="15"/>
                    <a:pt x="52" y="15"/>
                    <a:pt x="52" y="15"/>
                  </a:cubicBezTo>
                  <a:cubicBezTo>
                    <a:pt x="52" y="9"/>
                    <a:pt x="51" y="4"/>
                    <a:pt x="49" y="0"/>
                  </a:cubicBezTo>
                </a:path>
              </a:pathLst>
            </a:custGeom>
            <a:solidFill>
              <a:srgbClr val="1D1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ea typeface="汉仪黑荔枝体简" panose="00020600040101010101" pitchFamily="18" charset="-122"/>
              </a:endParaRPr>
            </a:p>
          </p:txBody>
        </p:sp>
      </p:grpSp>
      <p:sp>
        <p:nvSpPr>
          <p:cNvPr id="147" name="Freeform 180"/>
          <p:cNvSpPr/>
          <p:nvPr/>
        </p:nvSpPr>
        <p:spPr bwMode="auto">
          <a:xfrm>
            <a:off x="9298873" y="3660115"/>
            <a:ext cx="897869" cy="231232"/>
          </a:xfrm>
          <a:custGeom>
            <a:avLst/>
            <a:gdLst>
              <a:gd name="T0" fmla="*/ 154 w 154"/>
              <a:gd name="T1" fmla="*/ 0 h 40"/>
              <a:gd name="T2" fmla="*/ 0 w 154"/>
              <a:gd name="T3" fmla="*/ 40 h 40"/>
              <a:gd name="T4" fmla="*/ 0 w 154"/>
              <a:gd name="T5" fmla="*/ 40 h 40"/>
              <a:gd name="T6" fmla="*/ 0 w 154"/>
              <a:gd name="T7" fmla="*/ 40 h 40"/>
              <a:gd name="T8" fmla="*/ 0 w 154"/>
              <a:gd name="T9" fmla="*/ 40 h 40"/>
              <a:gd name="T10" fmla="*/ 0 w 154"/>
              <a:gd name="T11" fmla="*/ 40 h 40"/>
              <a:gd name="T12" fmla="*/ 0 w 154"/>
              <a:gd name="T13" fmla="*/ 40 h 40"/>
              <a:gd name="T14" fmla="*/ 154 w 154"/>
              <a:gd name="T15" fmla="*/ 0 h 40"/>
              <a:gd name="T16" fmla="*/ 154 w 154"/>
              <a:gd name="T17" fmla="*/ 0 h 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54" h="40">
                <a:moveTo>
                  <a:pt x="154" y="0"/>
                </a:moveTo>
                <a:cubicBezTo>
                  <a:pt x="109" y="27"/>
                  <a:pt x="52" y="28"/>
                  <a:pt x="0" y="40"/>
                </a:cubicBezTo>
                <a:cubicBezTo>
                  <a:pt x="0" y="40"/>
                  <a:pt x="0" y="40"/>
                  <a:pt x="0" y="40"/>
                </a:cubicBezTo>
                <a:cubicBezTo>
                  <a:pt x="0" y="40"/>
                  <a:pt x="0" y="40"/>
                  <a:pt x="0" y="40"/>
                </a:cubicBezTo>
                <a:cubicBezTo>
                  <a:pt x="0" y="40"/>
                  <a:pt x="0" y="40"/>
                  <a:pt x="0" y="40"/>
                </a:cubicBezTo>
                <a:cubicBezTo>
                  <a:pt x="0" y="40"/>
                  <a:pt x="0" y="40"/>
                  <a:pt x="0" y="40"/>
                </a:cubicBezTo>
                <a:cubicBezTo>
                  <a:pt x="0" y="40"/>
                  <a:pt x="0" y="40"/>
                  <a:pt x="0" y="40"/>
                </a:cubicBezTo>
                <a:cubicBezTo>
                  <a:pt x="53" y="28"/>
                  <a:pt x="109" y="27"/>
                  <a:pt x="154" y="0"/>
                </a:cubicBezTo>
                <a:cubicBezTo>
                  <a:pt x="154" y="0"/>
                  <a:pt x="154" y="0"/>
                  <a:pt x="154" y="0"/>
                </a:cubicBezTo>
              </a:path>
            </a:pathLst>
          </a:custGeom>
          <a:solidFill>
            <a:srgbClr val="DABB9E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148" name="Freeform 181"/>
          <p:cNvSpPr/>
          <p:nvPr/>
        </p:nvSpPr>
        <p:spPr bwMode="auto">
          <a:xfrm>
            <a:off x="9033203" y="3891346"/>
            <a:ext cx="265671" cy="88557"/>
          </a:xfrm>
          <a:custGeom>
            <a:avLst/>
            <a:gdLst>
              <a:gd name="T0" fmla="*/ 46 w 46"/>
              <a:gd name="T1" fmla="*/ 0 h 15"/>
              <a:gd name="T2" fmla="*/ 0 w 46"/>
              <a:gd name="T3" fmla="*/ 15 h 15"/>
              <a:gd name="T4" fmla="*/ 0 w 46"/>
              <a:gd name="T5" fmla="*/ 15 h 15"/>
              <a:gd name="T6" fmla="*/ 0 w 46"/>
              <a:gd name="T7" fmla="*/ 15 h 15"/>
              <a:gd name="T8" fmla="*/ 46 w 46"/>
              <a:gd name="T9" fmla="*/ 0 h 15"/>
              <a:gd name="T10" fmla="*/ 46 w 46"/>
              <a:gd name="T11" fmla="*/ 0 h 15"/>
              <a:gd name="T12" fmla="*/ 46 w 46"/>
              <a:gd name="T13" fmla="*/ 0 h 1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6" h="15">
                <a:moveTo>
                  <a:pt x="46" y="0"/>
                </a:moveTo>
                <a:cubicBezTo>
                  <a:pt x="30" y="4"/>
                  <a:pt x="15" y="8"/>
                  <a:pt x="0" y="15"/>
                </a:cubicBezTo>
                <a:cubicBezTo>
                  <a:pt x="0" y="15"/>
                  <a:pt x="0" y="15"/>
                  <a:pt x="0" y="15"/>
                </a:cubicBezTo>
                <a:cubicBezTo>
                  <a:pt x="0" y="15"/>
                  <a:pt x="0" y="15"/>
                  <a:pt x="0" y="15"/>
                </a:cubicBezTo>
                <a:cubicBezTo>
                  <a:pt x="15" y="8"/>
                  <a:pt x="30" y="4"/>
                  <a:pt x="46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6" y="0"/>
                  <a:pt x="46" y="0"/>
                  <a:pt x="46" y="0"/>
                </a:cubicBezTo>
              </a:path>
            </a:pathLst>
          </a:custGeom>
          <a:solidFill>
            <a:srgbClr val="1D1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154" name="Freeform 23"/>
          <p:cNvSpPr>
            <a:spLocks noEditPoints="1"/>
          </p:cNvSpPr>
          <p:nvPr/>
        </p:nvSpPr>
        <p:spPr bwMode="auto">
          <a:xfrm>
            <a:off x="10668545" y="1421593"/>
            <a:ext cx="1227497" cy="1188139"/>
          </a:xfrm>
          <a:custGeom>
            <a:avLst/>
            <a:gdLst>
              <a:gd name="T0" fmla="*/ 191 w 211"/>
              <a:gd name="T1" fmla="*/ 21 h 204"/>
              <a:gd name="T2" fmla="*/ 181 w 211"/>
              <a:gd name="T3" fmla="*/ 20 h 204"/>
              <a:gd name="T4" fmla="*/ 146 w 211"/>
              <a:gd name="T5" fmla="*/ 49 h 204"/>
              <a:gd name="T6" fmla="*/ 144 w 211"/>
              <a:gd name="T7" fmla="*/ 50 h 204"/>
              <a:gd name="T8" fmla="*/ 110 w 211"/>
              <a:gd name="T9" fmla="*/ 90 h 204"/>
              <a:gd name="T10" fmla="*/ 108 w 211"/>
              <a:gd name="T11" fmla="*/ 85 h 204"/>
              <a:gd name="T12" fmla="*/ 105 w 211"/>
              <a:gd name="T13" fmla="*/ 79 h 204"/>
              <a:gd name="T14" fmla="*/ 75 w 211"/>
              <a:gd name="T15" fmla="*/ 14 h 204"/>
              <a:gd name="T16" fmla="*/ 36 w 211"/>
              <a:gd name="T17" fmla="*/ 10 h 204"/>
              <a:gd name="T18" fmla="*/ 27 w 211"/>
              <a:gd name="T19" fmla="*/ 6 h 204"/>
              <a:gd name="T20" fmla="*/ 19 w 211"/>
              <a:gd name="T21" fmla="*/ 10 h 204"/>
              <a:gd name="T22" fmla="*/ 35 w 211"/>
              <a:gd name="T23" fmla="*/ 101 h 204"/>
              <a:gd name="T24" fmla="*/ 81 w 211"/>
              <a:gd name="T25" fmla="*/ 164 h 204"/>
              <a:gd name="T26" fmla="*/ 120 w 211"/>
              <a:gd name="T27" fmla="*/ 198 h 204"/>
              <a:gd name="T28" fmla="*/ 122 w 211"/>
              <a:gd name="T29" fmla="*/ 199 h 204"/>
              <a:gd name="T30" fmla="*/ 153 w 211"/>
              <a:gd name="T31" fmla="*/ 189 h 204"/>
              <a:gd name="T32" fmla="*/ 189 w 211"/>
              <a:gd name="T33" fmla="*/ 122 h 204"/>
              <a:gd name="T34" fmla="*/ 191 w 211"/>
              <a:gd name="T35" fmla="*/ 21 h 204"/>
              <a:gd name="T36" fmla="*/ 97 w 211"/>
              <a:gd name="T37" fmla="*/ 132 h 204"/>
              <a:gd name="T38" fmla="*/ 87 w 211"/>
              <a:gd name="T39" fmla="*/ 113 h 204"/>
              <a:gd name="T40" fmla="*/ 92 w 211"/>
              <a:gd name="T41" fmla="*/ 113 h 204"/>
              <a:gd name="T42" fmla="*/ 97 w 211"/>
              <a:gd name="T43" fmla="*/ 128 h 204"/>
              <a:gd name="T44" fmla="*/ 97 w 211"/>
              <a:gd name="T45" fmla="*/ 132 h 204"/>
              <a:gd name="T46" fmla="*/ 69 w 211"/>
              <a:gd name="T47" fmla="*/ 67 h 204"/>
              <a:gd name="T48" fmla="*/ 69 w 211"/>
              <a:gd name="T49" fmla="*/ 72 h 204"/>
              <a:gd name="T50" fmla="*/ 68 w 211"/>
              <a:gd name="T51" fmla="*/ 69 h 204"/>
              <a:gd name="T52" fmla="*/ 66 w 211"/>
              <a:gd name="T53" fmla="*/ 66 h 204"/>
              <a:gd name="T54" fmla="*/ 66 w 211"/>
              <a:gd name="T55" fmla="*/ 63 h 204"/>
              <a:gd name="T56" fmla="*/ 69 w 211"/>
              <a:gd name="T57" fmla="*/ 67 h 204"/>
              <a:gd name="T58" fmla="*/ 42 w 211"/>
              <a:gd name="T59" fmla="*/ 47 h 204"/>
              <a:gd name="T60" fmla="*/ 42 w 211"/>
              <a:gd name="T61" fmla="*/ 38 h 204"/>
              <a:gd name="T62" fmla="*/ 42 w 211"/>
              <a:gd name="T63" fmla="*/ 38 h 204"/>
              <a:gd name="T64" fmla="*/ 43 w 211"/>
              <a:gd name="T65" fmla="*/ 39 h 204"/>
              <a:gd name="T66" fmla="*/ 42 w 211"/>
              <a:gd name="T67" fmla="*/ 47 h 204"/>
              <a:gd name="T68" fmla="*/ 50 w 211"/>
              <a:gd name="T69" fmla="*/ 19 h 204"/>
              <a:gd name="T70" fmla="*/ 65 w 211"/>
              <a:gd name="T71" fmla="*/ 23 h 204"/>
              <a:gd name="T72" fmla="*/ 58 w 211"/>
              <a:gd name="T73" fmla="*/ 18 h 204"/>
              <a:gd name="T74" fmla="*/ 50 w 211"/>
              <a:gd name="T75" fmla="*/ 19 h 204"/>
              <a:gd name="T76" fmla="*/ 136 w 211"/>
              <a:gd name="T77" fmla="*/ 145 h 204"/>
              <a:gd name="T78" fmla="*/ 125 w 211"/>
              <a:gd name="T79" fmla="*/ 163 h 204"/>
              <a:gd name="T80" fmla="*/ 127 w 211"/>
              <a:gd name="T81" fmla="*/ 136 h 204"/>
              <a:gd name="T82" fmla="*/ 130 w 211"/>
              <a:gd name="T83" fmla="*/ 134 h 204"/>
              <a:gd name="T84" fmla="*/ 136 w 211"/>
              <a:gd name="T85" fmla="*/ 128 h 204"/>
              <a:gd name="T86" fmla="*/ 136 w 211"/>
              <a:gd name="T87" fmla="*/ 145 h 204"/>
              <a:gd name="T88" fmla="*/ 166 w 211"/>
              <a:gd name="T89" fmla="*/ 76 h 204"/>
              <a:gd name="T90" fmla="*/ 163 w 211"/>
              <a:gd name="T91" fmla="*/ 64 h 204"/>
              <a:gd name="T92" fmla="*/ 167 w 211"/>
              <a:gd name="T93" fmla="*/ 61 h 204"/>
              <a:gd name="T94" fmla="*/ 166 w 211"/>
              <a:gd name="T95" fmla="*/ 76 h 204"/>
              <a:gd name="T96" fmla="*/ 183 w 211"/>
              <a:gd name="T97" fmla="*/ 74 h 204"/>
              <a:gd name="T98" fmla="*/ 183 w 211"/>
              <a:gd name="T99" fmla="*/ 51 h 204"/>
              <a:gd name="T100" fmla="*/ 177 w 211"/>
              <a:gd name="T101" fmla="*/ 43 h 204"/>
              <a:gd name="T102" fmla="*/ 182 w 211"/>
              <a:gd name="T103" fmla="*/ 39 h 204"/>
              <a:gd name="T104" fmla="*/ 183 w 211"/>
              <a:gd name="T105" fmla="*/ 74 h 20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</a:cxnLst>
            <a:rect l="0" t="0" r="r" b="b"/>
            <a:pathLst>
              <a:path w="211" h="204">
                <a:moveTo>
                  <a:pt x="191" y="21"/>
                </a:moveTo>
                <a:cubicBezTo>
                  <a:pt x="189" y="18"/>
                  <a:pt x="184" y="18"/>
                  <a:pt x="181" y="20"/>
                </a:cubicBezTo>
                <a:cubicBezTo>
                  <a:pt x="168" y="26"/>
                  <a:pt x="156" y="37"/>
                  <a:pt x="146" y="49"/>
                </a:cubicBezTo>
                <a:cubicBezTo>
                  <a:pt x="146" y="49"/>
                  <a:pt x="145" y="49"/>
                  <a:pt x="144" y="50"/>
                </a:cubicBezTo>
                <a:cubicBezTo>
                  <a:pt x="131" y="57"/>
                  <a:pt x="119" y="72"/>
                  <a:pt x="110" y="90"/>
                </a:cubicBezTo>
                <a:cubicBezTo>
                  <a:pt x="109" y="88"/>
                  <a:pt x="109" y="87"/>
                  <a:pt x="108" y="85"/>
                </a:cubicBezTo>
                <a:cubicBezTo>
                  <a:pt x="107" y="83"/>
                  <a:pt x="106" y="81"/>
                  <a:pt x="105" y="79"/>
                </a:cubicBezTo>
                <a:cubicBezTo>
                  <a:pt x="99" y="56"/>
                  <a:pt x="90" y="32"/>
                  <a:pt x="75" y="14"/>
                </a:cubicBezTo>
                <a:cubicBezTo>
                  <a:pt x="64" y="0"/>
                  <a:pt x="47" y="0"/>
                  <a:pt x="36" y="10"/>
                </a:cubicBezTo>
                <a:cubicBezTo>
                  <a:pt x="34" y="9"/>
                  <a:pt x="31" y="7"/>
                  <a:pt x="27" y="6"/>
                </a:cubicBezTo>
                <a:cubicBezTo>
                  <a:pt x="24" y="5"/>
                  <a:pt x="21" y="7"/>
                  <a:pt x="19" y="10"/>
                </a:cubicBezTo>
                <a:cubicBezTo>
                  <a:pt x="0" y="37"/>
                  <a:pt x="21" y="76"/>
                  <a:pt x="35" y="101"/>
                </a:cubicBezTo>
                <a:cubicBezTo>
                  <a:pt x="47" y="123"/>
                  <a:pt x="63" y="145"/>
                  <a:pt x="81" y="164"/>
                </a:cubicBezTo>
                <a:cubicBezTo>
                  <a:pt x="90" y="181"/>
                  <a:pt x="103" y="198"/>
                  <a:pt x="120" y="198"/>
                </a:cubicBezTo>
                <a:cubicBezTo>
                  <a:pt x="121" y="199"/>
                  <a:pt x="121" y="199"/>
                  <a:pt x="122" y="199"/>
                </a:cubicBezTo>
                <a:cubicBezTo>
                  <a:pt x="135" y="204"/>
                  <a:pt x="145" y="199"/>
                  <a:pt x="153" y="189"/>
                </a:cubicBezTo>
                <a:cubicBezTo>
                  <a:pt x="172" y="174"/>
                  <a:pt x="183" y="140"/>
                  <a:pt x="189" y="122"/>
                </a:cubicBezTo>
                <a:cubicBezTo>
                  <a:pt x="197" y="95"/>
                  <a:pt x="211" y="46"/>
                  <a:pt x="191" y="21"/>
                </a:cubicBezTo>
                <a:close/>
                <a:moveTo>
                  <a:pt x="97" y="132"/>
                </a:moveTo>
                <a:cubicBezTo>
                  <a:pt x="94" y="126"/>
                  <a:pt x="90" y="119"/>
                  <a:pt x="87" y="113"/>
                </a:cubicBezTo>
                <a:cubicBezTo>
                  <a:pt x="89" y="114"/>
                  <a:pt x="91" y="114"/>
                  <a:pt x="92" y="113"/>
                </a:cubicBezTo>
                <a:cubicBezTo>
                  <a:pt x="94" y="118"/>
                  <a:pt x="96" y="123"/>
                  <a:pt x="97" y="128"/>
                </a:cubicBezTo>
                <a:cubicBezTo>
                  <a:pt x="97" y="129"/>
                  <a:pt x="97" y="130"/>
                  <a:pt x="97" y="132"/>
                </a:cubicBezTo>
                <a:close/>
                <a:moveTo>
                  <a:pt x="69" y="67"/>
                </a:moveTo>
                <a:cubicBezTo>
                  <a:pt x="69" y="69"/>
                  <a:pt x="69" y="70"/>
                  <a:pt x="69" y="72"/>
                </a:cubicBezTo>
                <a:cubicBezTo>
                  <a:pt x="69" y="71"/>
                  <a:pt x="69" y="70"/>
                  <a:pt x="68" y="69"/>
                </a:cubicBezTo>
                <a:cubicBezTo>
                  <a:pt x="68" y="68"/>
                  <a:pt x="67" y="67"/>
                  <a:pt x="66" y="66"/>
                </a:cubicBezTo>
                <a:cubicBezTo>
                  <a:pt x="66" y="65"/>
                  <a:pt x="66" y="64"/>
                  <a:pt x="66" y="63"/>
                </a:cubicBezTo>
                <a:cubicBezTo>
                  <a:pt x="67" y="64"/>
                  <a:pt x="68" y="66"/>
                  <a:pt x="69" y="67"/>
                </a:cubicBezTo>
                <a:close/>
                <a:moveTo>
                  <a:pt x="42" y="47"/>
                </a:moveTo>
                <a:cubicBezTo>
                  <a:pt x="42" y="44"/>
                  <a:pt x="41" y="41"/>
                  <a:pt x="42" y="38"/>
                </a:cubicBezTo>
                <a:cubicBezTo>
                  <a:pt x="42" y="38"/>
                  <a:pt x="42" y="38"/>
                  <a:pt x="42" y="38"/>
                </a:cubicBezTo>
                <a:cubicBezTo>
                  <a:pt x="42" y="38"/>
                  <a:pt x="43" y="39"/>
                  <a:pt x="43" y="39"/>
                </a:cubicBezTo>
                <a:cubicBezTo>
                  <a:pt x="43" y="42"/>
                  <a:pt x="43" y="44"/>
                  <a:pt x="42" y="47"/>
                </a:cubicBezTo>
                <a:close/>
                <a:moveTo>
                  <a:pt x="50" y="19"/>
                </a:moveTo>
                <a:cubicBezTo>
                  <a:pt x="54" y="14"/>
                  <a:pt x="60" y="18"/>
                  <a:pt x="65" y="23"/>
                </a:cubicBezTo>
                <a:cubicBezTo>
                  <a:pt x="63" y="21"/>
                  <a:pt x="61" y="19"/>
                  <a:pt x="58" y="18"/>
                </a:cubicBezTo>
                <a:cubicBezTo>
                  <a:pt x="56" y="16"/>
                  <a:pt x="52" y="17"/>
                  <a:pt x="50" y="19"/>
                </a:cubicBezTo>
                <a:close/>
                <a:moveTo>
                  <a:pt x="136" y="145"/>
                </a:moveTo>
                <a:cubicBezTo>
                  <a:pt x="133" y="152"/>
                  <a:pt x="129" y="158"/>
                  <a:pt x="125" y="163"/>
                </a:cubicBezTo>
                <a:cubicBezTo>
                  <a:pt x="124" y="154"/>
                  <a:pt x="126" y="144"/>
                  <a:pt x="127" y="136"/>
                </a:cubicBezTo>
                <a:cubicBezTo>
                  <a:pt x="128" y="135"/>
                  <a:pt x="129" y="135"/>
                  <a:pt x="130" y="134"/>
                </a:cubicBezTo>
                <a:cubicBezTo>
                  <a:pt x="132" y="132"/>
                  <a:pt x="134" y="130"/>
                  <a:pt x="136" y="128"/>
                </a:cubicBezTo>
                <a:cubicBezTo>
                  <a:pt x="137" y="134"/>
                  <a:pt x="137" y="139"/>
                  <a:pt x="136" y="145"/>
                </a:cubicBezTo>
                <a:close/>
                <a:moveTo>
                  <a:pt x="166" y="76"/>
                </a:moveTo>
                <a:cubicBezTo>
                  <a:pt x="165" y="72"/>
                  <a:pt x="164" y="68"/>
                  <a:pt x="163" y="64"/>
                </a:cubicBezTo>
                <a:cubicBezTo>
                  <a:pt x="164" y="63"/>
                  <a:pt x="165" y="62"/>
                  <a:pt x="167" y="61"/>
                </a:cubicBezTo>
                <a:cubicBezTo>
                  <a:pt x="167" y="66"/>
                  <a:pt x="167" y="71"/>
                  <a:pt x="166" y="76"/>
                </a:cubicBezTo>
                <a:close/>
                <a:moveTo>
                  <a:pt x="183" y="74"/>
                </a:moveTo>
                <a:cubicBezTo>
                  <a:pt x="183" y="64"/>
                  <a:pt x="183" y="56"/>
                  <a:pt x="183" y="51"/>
                </a:cubicBezTo>
                <a:cubicBezTo>
                  <a:pt x="183" y="47"/>
                  <a:pt x="180" y="44"/>
                  <a:pt x="177" y="43"/>
                </a:cubicBezTo>
                <a:cubicBezTo>
                  <a:pt x="179" y="41"/>
                  <a:pt x="180" y="40"/>
                  <a:pt x="182" y="39"/>
                </a:cubicBezTo>
                <a:cubicBezTo>
                  <a:pt x="186" y="48"/>
                  <a:pt x="185" y="61"/>
                  <a:pt x="183" y="74"/>
                </a:cubicBezTo>
                <a:close/>
              </a:path>
            </a:pathLst>
          </a:custGeom>
          <a:solidFill>
            <a:srgbClr val="ED435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155" name="Freeform 36"/>
          <p:cNvSpPr/>
          <p:nvPr/>
        </p:nvSpPr>
        <p:spPr bwMode="auto">
          <a:xfrm>
            <a:off x="11571332" y="1962775"/>
            <a:ext cx="46739" cy="34438"/>
          </a:xfrm>
          <a:custGeom>
            <a:avLst/>
            <a:gdLst>
              <a:gd name="T0" fmla="*/ 4 w 8"/>
              <a:gd name="T1" fmla="*/ 0 h 6"/>
              <a:gd name="T2" fmla="*/ 4 w 8"/>
              <a:gd name="T3" fmla="*/ 6 h 6"/>
              <a:gd name="T4" fmla="*/ 4 w 8"/>
              <a:gd name="T5" fmla="*/ 0 h 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8" h="6">
                <a:moveTo>
                  <a:pt x="4" y="0"/>
                </a:moveTo>
                <a:cubicBezTo>
                  <a:pt x="0" y="0"/>
                  <a:pt x="0" y="6"/>
                  <a:pt x="4" y="6"/>
                </a:cubicBezTo>
                <a:cubicBezTo>
                  <a:pt x="8" y="6"/>
                  <a:pt x="8" y="0"/>
                  <a:pt x="4" y="0"/>
                </a:cubicBezTo>
                <a:close/>
              </a:path>
            </a:pathLst>
          </a:custGeom>
          <a:solidFill>
            <a:srgbClr val="ADE4F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156" name="Freeform 46"/>
          <p:cNvSpPr>
            <a:spLocks noEditPoints="1"/>
          </p:cNvSpPr>
          <p:nvPr/>
        </p:nvSpPr>
        <p:spPr bwMode="auto">
          <a:xfrm>
            <a:off x="10599667" y="1286299"/>
            <a:ext cx="1286536" cy="1357872"/>
          </a:xfrm>
          <a:custGeom>
            <a:avLst/>
            <a:gdLst>
              <a:gd name="T0" fmla="*/ 191 w 221"/>
              <a:gd name="T1" fmla="*/ 63 h 233"/>
              <a:gd name="T2" fmla="*/ 146 w 221"/>
              <a:gd name="T3" fmla="*/ 56 h 233"/>
              <a:gd name="T4" fmla="*/ 124 w 221"/>
              <a:gd name="T5" fmla="*/ 84 h 233"/>
              <a:gd name="T6" fmla="*/ 43 w 221"/>
              <a:gd name="T7" fmla="*/ 45 h 233"/>
              <a:gd name="T8" fmla="*/ 140 w 221"/>
              <a:gd name="T9" fmla="*/ 231 h 233"/>
              <a:gd name="T10" fmla="*/ 150 w 221"/>
              <a:gd name="T11" fmla="*/ 229 h 233"/>
              <a:gd name="T12" fmla="*/ 191 w 221"/>
              <a:gd name="T13" fmla="*/ 63 h 233"/>
              <a:gd name="T14" fmla="*/ 143 w 221"/>
              <a:gd name="T15" fmla="*/ 212 h 233"/>
              <a:gd name="T16" fmla="*/ 98 w 221"/>
              <a:gd name="T17" fmla="*/ 175 h 233"/>
              <a:gd name="T18" fmla="*/ 107 w 221"/>
              <a:gd name="T19" fmla="*/ 165 h 233"/>
              <a:gd name="T20" fmla="*/ 106 w 221"/>
              <a:gd name="T21" fmla="*/ 164 h 233"/>
              <a:gd name="T22" fmla="*/ 97 w 221"/>
              <a:gd name="T23" fmla="*/ 174 h 233"/>
              <a:gd name="T24" fmla="*/ 74 w 221"/>
              <a:gd name="T25" fmla="*/ 150 h 233"/>
              <a:gd name="T26" fmla="*/ 84 w 221"/>
              <a:gd name="T27" fmla="*/ 136 h 233"/>
              <a:gd name="T28" fmla="*/ 81 w 221"/>
              <a:gd name="T29" fmla="*/ 135 h 233"/>
              <a:gd name="T30" fmla="*/ 75 w 221"/>
              <a:gd name="T31" fmla="*/ 141 h 233"/>
              <a:gd name="T32" fmla="*/ 71 w 221"/>
              <a:gd name="T33" fmla="*/ 146 h 233"/>
              <a:gd name="T34" fmla="*/ 58 w 221"/>
              <a:gd name="T35" fmla="*/ 124 h 233"/>
              <a:gd name="T36" fmla="*/ 76 w 221"/>
              <a:gd name="T37" fmla="*/ 109 h 233"/>
              <a:gd name="T38" fmla="*/ 74 w 221"/>
              <a:gd name="T39" fmla="*/ 108 h 233"/>
              <a:gd name="T40" fmla="*/ 57 w 221"/>
              <a:gd name="T41" fmla="*/ 123 h 233"/>
              <a:gd name="T42" fmla="*/ 50 w 221"/>
              <a:gd name="T43" fmla="*/ 103 h 233"/>
              <a:gd name="T44" fmla="*/ 63 w 221"/>
              <a:gd name="T45" fmla="*/ 91 h 233"/>
              <a:gd name="T46" fmla="*/ 60 w 221"/>
              <a:gd name="T47" fmla="*/ 88 h 233"/>
              <a:gd name="T48" fmla="*/ 49 w 221"/>
              <a:gd name="T49" fmla="*/ 97 h 233"/>
              <a:gd name="T50" fmla="*/ 49 w 221"/>
              <a:gd name="T51" fmla="*/ 76 h 233"/>
              <a:gd name="T52" fmla="*/ 68 w 221"/>
              <a:gd name="T53" fmla="*/ 42 h 233"/>
              <a:gd name="T54" fmla="*/ 92 w 221"/>
              <a:gd name="T55" fmla="*/ 58 h 233"/>
              <a:gd name="T56" fmla="*/ 118 w 221"/>
              <a:gd name="T57" fmla="*/ 101 h 233"/>
              <a:gd name="T58" fmla="*/ 117 w 221"/>
              <a:gd name="T59" fmla="*/ 119 h 233"/>
              <a:gd name="T60" fmla="*/ 134 w 221"/>
              <a:gd name="T61" fmla="*/ 121 h 233"/>
              <a:gd name="T62" fmla="*/ 136 w 221"/>
              <a:gd name="T63" fmla="*/ 115 h 233"/>
              <a:gd name="T64" fmla="*/ 135 w 221"/>
              <a:gd name="T65" fmla="*/ 110 h 233"/>
              <a:gd name="T66" fmla="*/ 154 w 221"/>
              <a:gd name="T67" fmla="*/ 72 h 233"/>
              <a:gd name="T68" fmla="*/ 184 w 221"/>
              <a:gd name="T69" fmla="*/ 98 h 233"/>
              <a:gd name="T70" fmla="*/ 143 w 221"/>
              <a:gd name="T71" fmla="*/ 212 h 2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</a:cxnLst>
            <a:rect l="0" t="0" r="r" b="b"/>
            <a:pathLst>
              <a:path w="221" h="233">
                <a:moveTo>
                  <a:pt x="191" y="63"/>
                </a:moveTo>
                <a:cubicBezTo>
                  <a:pt x="181" y="45"/>
                  <a:pt x="161" y="45"/>
                  <a:pt x="146" y="56"/>
                </a:cubicBezTo>
                <a:cubicBezTo>
                  <a:pt x="136" y="63"/>
                  <a:pt x="129" y="73"/>
                  <a:pt x="124" y="84"/>
                </a:cubicBezTo>
                <a:cubicBezTo>
                  <a:pt x="105" y="45"/>
                  <a:pt x="69" y="0"/>
                  <a:pt x="43" y="45"/>
                </a:cubicBezTo>
                <a:cubicBezTo>
                  <a:pt x="0" y="119"/>
                  <a:pt x="88" y="191"/>
                  <a:pt x="140" y="231"/>
                </a:cubicBezTo>
                <a:cubicBezTo>
                  <a:pt x="143" y="233"/>
                  <a:pt x="148" y="232"/>
                  <a:pt x="150" y="229"/>
                </a:cubicBezTo>
                <a:cubicBezTo>
                  <a:pt x="185" y="190"/>
                  <a:pt x="221" y="114"/>
                  <a:pt x="191" y="63"/>
                </a:cubicBezTo>
                <a:close/>
                <a:moveTo>
                  <a:pt x="143" y="212"/>
                </a:moveTo>
                <a:cubicBezTo>
                  <a:pt x="129" y="201"/>
                  <a:pt x="113" y="189"/>
                  <a:pt x="98" y="175"/>
                </a:cubicBezTo>
                <a:cubicBezTo>
                  <a:pt x="101" y="172"/>
                  <a:pt x="104" y="169"/>
                  <a:pt x="107" y="165"/>
                </a:cubicBezTo>
                <a:cubicBezTo>
                  <a:pt x="108" y="164"/>
                  <a:pt x="107" y="163"/>
                  <a:pt x="106" y="164"/>
                </a:cubicBezTo>
                <a:cubicBezTo>
                  <a:pt x="103" y="167"/>
                  <a:pt x="99" y="170"/>
                  <a:pt x="97" y="174"/>
                </a:cubicBezTo>
                <a:cubicBezTo>
                  <a:pt x="89" y="166"/>
                  <a:pt x="81" y="158"/>
                  <a:pt x="74" y="150"/>
                </a:cubicBezTo>
                <a:cubicBezTo>
                  <a:pt x="79" y="146"/>
                  <a:pt x="82" y="142"/>
                  <a:pt x="84" y="136"/>
                </a:cubicBezTo>
                <a:cubicBezTo>
                  <a:pt x="85" y="134"/>
                  <a:pt x="82" y="133"/>
                  <a:pt x="81" y="135"/>
                </a:cubicBezTo>
                <a:cubicBezTo>
                  <a:pt x="80" y="137"/>
                  <a:pt x="77" y="139"/>
                  <a:pt x="75" y="141"/>
                </a:cubicBezTo>
                <a:cubicBezTo>
                  <a:pt x="74" y="143"/>
                  <a:pt x="73" y="144"/>
                  <a:pt x="71" y="146"/>
                </a:cubicBezTo>
                <a:cubicBezTo>
                  <a:pt x="66" y="139"/>
                  <a:pt x="62" y="131"/>
                  <a:pt x="58" y="124"/>
                </a:cubicBezTo>
                <a:cubicBezTo>
                  <a:pt x="64" y="119"/>
                  <a:pt x="71" y="115"/>
                  <a:pt x="76" y="109"/>
                </a:cubicBezTo>
                <a:cubicBezTo>
                  <a:pt x="76" y="108"/>
                  <a:pt x="75" y="107"/>
                  <a:pt x="74" y="108"/>
                </a:cubicBezTo>
                <a:cubicBezTo>
                  <a:pt x="68" y="112"/>
                  <a:pt x="62" y="117"/>
                  <a:pt x="57" y="123"/>
                </a:cubicBezTo>
                <a:cubicBezTo>
                  <a:pt x="54" y="116"/>
                  <a:pt x="52" y="110"/>
                  <a:pt x="50" y="103"/>
                </a:cubicBezTo>
                <a:cubicBezTo>
                  <a:pt x="55" y="99"/>
                  <a:pt x="59" y="96"/>
                  <a:pt x="63" y="91"/>
                </a:cubicBezTo>
                <a:cubicBezTo>
                  <a:pt x="64" y="89"/>
                  <a:pt x="62" y="87"/>
                  <a:pt x="60" y="88"/>
                </a:cubicBezTo>
                <a:cubicBezTo>
                  <a:pt x="57" y="91"/>
                  <a:pt x="53" y="94"/>
                  <a:pt x="49" y="97"/>
                </a:cubicBezTo>
                <a:cubicBezTo>
                  <a:pt x="48" y="90"/>
                  <a:pt x="48" y="83"/>
                  <a:pt x="49" y="76"/>
                </a:cubicBezTo>
                <a:cubicBezTo>
                  <a:pt x="51" y="66"/>
                  <a:pt x="56" y="43"/>
                  <a:pt x="68" y="42"/>
                </a:cubicBezTo>
                <a:cubicBezTo>
                  <a:pt x="77" y="41"/>
                  <a:pt x="87" y="52"/>
                  <a:pt x="92" y="58"/>
                </a:cubicBezTo>
                <a:cubicBezTo>
                  <a:pt x="103" y="70"/>
                  <a:pt x="112" y="86"/>
                  <a:pt x="118" y="101"/>
                </a:cubicBezTo>
                <a:cubicBezTo>
                  <a:pt x="117" y="107"/>
                  <a:pt x="117" y="113"/>
                  <a:pt x="117" y="119"/>
                </a:cubicBezTo>
                <a:cubicBezTo>
                  <a:pt x="117" y="130"/>
                  <a:pt x="132" y="130"/>
                  <a:pt x="134" y="121"/>
                </a:cubicBezTo>
                <a:cubicBezTo>
                  <a:pt x="136" y="120"/>
                  <a:pt x="137" y="118"/>
                  <a:pt x="136" y="115"/>
                </a:cubicBezTo>
                <a:cubicBezTo>
                  <a:pt x="136" y="114"/>
                  <a:pt x="135" y="112"/>
                  <a:pt x="135" y="110"/>
                </a:cubicBezTo>
                <a:cubicBezTo>
                  <a:pt x="137" y="95"/>
                  <a:pt x="143" y="82"/>
                  <a:pt x="154" y="72"/>
                </a:cubicBezTo>
                <a:cubicBezTo>
                  <a:pt x="173" y="53"/>
                  <a:pt x="183" y="82"/>
                  <a:pt x="184" y="98"/>
                </a:cubicBezTo>
                <a:cubicBezTo>
                  <a:pt x="188" y="135"/>
                  <a:pt x="166" y="182"/>
                  <a:pt x="143" y="212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157" name="Freeform 47"/>
          <p:cNvSpPr/>
          <p:nvPr/>
        </p:nvSpPr>
        <p:spPr bwMode="auto">
          <a:xfrm>
            <a:off x="10425012" y="1158384"/>
            <a:ext cx="204174" cy="250912"/>
          </a:xfrm>
          <a:custGeom>
            <a:avLst/>
            <a:gdLst>
              <a:gd name="T0" fmla="*/ 26 w 35"/>
              <a:gd name="T1" fmla="*/ 25 h 43"/>
              <a:gd name="T2" fmla="*/ 14 w 35"/>
              <a:gd name="T3" fmla="*/ 6 h 43"/>
              <a:gd name="T4" fmla="*/ 2 w 35"/>
              <a:gd name="T5" fmla="*/ 13 h 43"/>
              <a:gd name="T6" fmla="*/ 16 w 35"/>
              <a:gd name="T7" fmla="*/ 33 h 43"/>
              <a:gd name="T8" fmla="*/ 24 w 35"/>
              <a:gd name="T9" fmla="*/ 40 h 43"/>
              <a:gd name="T10" fmla="*/ 28 w 35"/>
              <a:gd name="T11" fmla="*/ 42 h 43"/>
              <a:gd name="T12" fmla="*/ 33 w 35"/>
              <a:gd name="T13" fmla="*/ 42 h 43"/>
              <a:gd name="T14" fmla="*/ 34 w 35"/>
              <a:gd name="T15" fmla="*/ 39 h 43"/>
              <a:gd name="T16" fmla="*/ 26 w 35"/>
              <a:gd name="T17" fmla="*/ 25 h 4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5" h="43">
                <a:moveTo>
                  <a:pt x="26" y="25"/>
                </a:moveTo>
                <a:cubicBezTo>
                  <a:pt x="22" y="19"/>
                  <a:pt x="19" y="11"/>
                  <a:pt x="14" y="6"/>
                </a:cubicBezTo>
                <a:cubicBezTo>
                  <a:pt x="9" y="0"/>
                  <a:pt x="0" y="6"/>
                  <a:pt x="2" y="13"/>
                </a:cubicBezTo>
                <a:cubicBezTo>
                  <a:pt x="4" y="20"/>
                  <a:pt x="11" y="27"/>
                  <a:pt x="16" y="33"/>
                </a:cubicBezTo>
                <a:cubicBezTo>
                  <a:pt x="19" y="36"/>
                  <a:pt x="21" y="38"/>
                  <a:pt x="24" y="40"/>
                </a:cubicBezTo>
                <a:cubicBezTo>
                  <a:pt x="25" y="41"/>
                  <a:pt x="27" y="42"/>
                  <a:pt x="28" y="42"/>
                </a:cubicBezTo>
                <a:cubicBezTo>
                  <a:pt x="30" y="43"/>
                  <a:pt x="31" y="42"/>
                  <a:pt x="33" y="42"/>
                </a:cubicBezTo>
                <a:cubicBezTo>
                  <a:pt x="34" y="42"/>
                  <a:pt x="35" y="40"/>
                  <a:pt x="34" y="39"/>
                </a:cubicBezTo>
                <a:cubicBezTo>
                  <a:pt x="35" y="34"/>
                  <a:pt x="29" y="29"/>
                  <a:pt x="26" y="25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158" name="Freeform 48"/>
          <p:cNvSpPr/>
          <p:nvPr/>
        </p:nvSpPr>
        <p:spPr bwMode="auto">
          <a:xfrm>
            <a:off x="10233139" y="1409295"/>
            <a:ext cx="327170" cy="186953"/>
          </a:xfrm>
          <a:custGeom>
            <a:avLst/>
            <a:gdLst>
              <a:gd name="T0" fmla="*/ 52 w 56"/>
              <a:gd name="T1" fmla="*/ 23 h 32"/>
              <a:gd name="T2" fmla="*/ 11 w 56"/>
              <a:gd name="T3" fmla="*/ 1 h 32"/>
              <a:gd name="T4" fmla="*/ 6 w 56"/>
              <a:gd name="T5" fmla="*/ 13 h 32"/>
              <a:gd name="T6" fmla="*/ 49 w 56"/>
              <a:gd name="T7" fmla="*/ 30 h 32"/>
              <a:gd name="T8" fmla="*/ 52 w 56"/>
              <a:gd name="T9" fmla="*/ 23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6" h="32">
                <a:moveTo>
                  <a:pt x="52" y="23"/>
                </a:moveTo>
                <a:cubicBezTo>
                  <a:pt x="39" y="16"/>
                  <a:pt x="26" y="4"/>
                  <a:pt x="11" y="1"/>
                </a:cubicBezTo>
                <a:cubicBezTo>
                  <a:pt x="4" y="0"/>
                  <a:pt x="0" y="9"/>
                  <a:pt x="6" y="13"/>
                </a:cubicBezTo>
                <a:cubicBezTo>
                  <a:pt x="19" y="21"/>
                  <a:pt x="35" y="26"/>
                  <a:pt x="49" y="30"/>
                </a:cubicBezTo>
                <a:cubicBezTo>
                  <a:pt x="53" y="32"/>
                  <a:pt x="56" y="25"/>
                  <a:pt x="52" y="23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159" name="Freeform 49"/>
          <p:cNvSpPr/>
          <p:nvPr/>
        </p:nvSpPr>
        <p:spPr bwMode="auto">
          <a:xfrm>
            <a:off x="10228219" y="1724164"/>
            <a:ext cx="371448" cy="105777"/>
          </a:xfrm>
          <a:custGeom>
            <a:avLst/>
            <a:gdLst>
              <a:gd name="T0" fmla="*/ 59 w 64"/>
              <a:gd name="T1" fmla="*/ 0 h 18"/>
              <a:gd name="T2" fmla="*/ 28 w 64"/>
              <a:gd name="T3" fmla="*/ 2 h 18"/>
              <a:gd name="T4" fmla="*/ 3 w 64"/>
              <a:gd name="T5" fmla="*/ 6 h 18"/>
              <a:gd name="T6" fmla="*/ 3 w 64"/>
              <a:gd name="T7" fmla="*/ 14 h 18"/>
              <a:gd name="T8" fmla="*/ 26 w 64"/>
              <a:gd name="T9" fmla="*/ 15 h 18"/>
              <a:gd name="T10" fmla="*/ 60 w 64"/>
              <a:gd name="T11" fmla="*/ 8 h 18"/>
              <a:gd name="T12" fmla="*/ 59 w 64"/>
              <a:gd name="T13" fmla="*/ 0 h 1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64" h="18">
                <a:moveTo>
                  <a:pt x="59" y="0"/>
                </a:moveTo>
                <a:cubicBezTo>
                  <a:pt x="49" y="1"/>
                  <a:pt x="38" y="2"/>
                  <a:pt x="28" y="2"/>
                </a:cubicBezTo>
                <a:cubicBezTo>
                  <a:pt x="20" y="3"/>
                  <a:pt x="10" y="1"/>
                  <a:pt x="3" y="6"/>
                </a:cubicBezTo>
                <a:cubicBezTo>
                  <a:pt x="0" y="8"/>
                  <a:pt x="0" y="12"/>
                  <a:pt x="3" y="14"/>
                </a:cubicBezTo>
                <a:cubicBezTo>
                  <a:pt x="10" y="18"/>
                  <a:pt x="18" y="16"/>
                  <a:pt x="26" y="15"/>
                </a:cubicBezTo>
                <a:cubicBezTo>
                  <a:pt x="37" y="13"/>
                  <a:pt x="49" y="11"/>
                  <a:pt x="60" y="8"/>
                </a:cubicBezTo>
                <a:cubicBezTo>
                  <a:pt x="64" y="7"/>
                  <a:pt x="63" y="0"/>
                  <a:pt x="59" y="0"/>
                </a:cubicBezTo>
                <a:close/>
              </a:path>
            </a:pathLst>
          </a:custGeom>
          <a:solidFill>
            <a:srgbClr val="44424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ea typeface="汉仪黑荔枝体简" panose="00020600040101010101" pitchFamily="18" charset="-122"/>
            </a:endParaRPr>
          </a:p>
        </p:txBody>
      </p:sp>
      <p:sp>
        <p:nvSpPr>
          <p:cNvPr id="160" name="文本框 159"/>
          <p:cNvSpPr txBox="1"/>
          <p:nvPr/>
        </p:nvSpPr>
        <p:spPr>
          <a:xfrm>
            <a:off x="2374165" y="2545271"/>
            <a:ext cx="7542530" cy="18611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 algn="ctr" defTabSz="914400">
              <a:defRPr/>
            </a:pPr>
            <a:r>
              <a:rPr lang="en-US" altLang="zh-CN" sz="11500" b="1" dirty="0">
                <a:solidFill>
                  <a:srgbClr val="ED435C"/>
                </a:solidFill>
                <a:latin typeface="汉仪黑荔枝体简" panose="00020600040101010101" pitchFamily="18" charset="-122"/>
                <a:ea typeface="汉仪黑荔枝体简" panose="00020600040101010101" pitchFamily="18" charset="-122"/>
              </a:rPr>
              <a:t>Thank you!</a:t>
            </a:r>
            <a:endParaRPr lang="en-US" altLang="zh-CN" sz="11500" b="1" dirty="0">
              <a:solidFill>
                <a:srgbClr val="ED435C"/>
              </a:solidFill>
              <a:latin typeface="汉仪黑荔枝体简" panose="00020600040101010101" pitchFamily="18" charset="-122"/>
              <a:ea typeface="汉仪黑荔枝体简" panose="00020600040101010101" pitchFamily="18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0" grpId="0"/>
    </p:bldLst>
  </p:timing>
</p:sld>
</file>

<file path=ppt/tags/tag1.xml><?xml version="1.0" encoding="utf-8"?>
<p:tagLst xmlns:p="http://schemas.openxmlformats.org/presentationml/2006/main">
  <p:tag name="KSO_WM_SLIDE_ID" val="custom20205176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176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2.xml><?xml version="1.0" encoding="utf-8"?>
<p:tagLst xmlns:p="http://schemas.openxmlformats.org/presentationml/2006/main">
  <p:tag name="KSO_WM_MEDIACOVER_FLAG" val="1"/>
  <p:tag name="KSO_WM_UNIT_MEDIACOVER_BTN_STATE" val="1"/>
  <p:tag name="KSO_WM_UNIT_MEDIACOVER_BTNRECT" val="6111*4183*794*794"/>
  <p:tag name="KSO_WM_UNIT_MEDIACOVER_STYLEID" val="1"/>
  <p:tag name="KSO_WM_UNIT_MEDIACOVER_TEXTSTATE" val="0"/>
  <p:tag name="KSO_WM_UNIT_MEDIACOVER_BTN_POS" val="c"/>
  <p:tag name="KSO_WM_UNIT_MEDIACOVER_BTN_STYLE" val="ee0bc779c1f3d7f3e90c96344320e69a"/>
  <p:tag name="KSO_WM_UNIT_MEDIACOVER_RGB" val="000000"/>
  <p:tag name="KSO_WM_UNIT_MEDIACOVER_TRANSPARENCY" val="0.5"/>
</p:tagLst>
</file>

<file path=ppt/tags/tag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ID" val="diagram20201468_1*m_i*1_1"/>
  <p:tag name="KSO_WM_TEMPLATE_CATEGORY" val="diagram"/>
  <p:tag name="KSO_WM_TEMPLATE_INDEX" val="20201468"/>
  <p:tag name="KSO_WM_UNIT_LAYERLEVEL" val="1_1"/>
  <p:tag name="KSO_WM_TAG_VERSION" val="1.0"/>
  <p:tag name="KSO_WM_BEAUTIFY_FLAG" val="#wm#"/>
  <p:tag name="KSO_WM_UNIT_TYPE" val="m_i"/>
  <p:tag name="KSO_WM_UNIT_INDEX" val="1_1"/>
  <p:tag name="KSO_WM_UNIT_LINE_FORE_SCHEMECOLOR_INDEX" val="5"/>
  <p:tag name="KSO_WM_UNIT_LINE_FILL_TYPE" val="2"/>
</p:tagLst>
</file>

<file path=ppt/tags/tag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ID" val="diagram20201468_1*m_i*1_2"/>
  <p:tag name="KSO_WM_TEMPLATE_CATEGORY" val="diagram"/>
  <p:tag name="KSO_WM_TEMPLATE_INDEX" val="20201468"/>
  <p:tag name="KSO_WM_UNIT_LAYERLEVEL" val="1_1"/>
  <p:tag name="KSO_WM_TAG_VERSION" val="1.0"/>
  <p:tag name="KSO_WM_BEAUTIFY_FLAG" val="#wm#"/>
  <p:tag name="KSO_WM_UNIT_TYPE" val="m_i"/>
  <p:tag name="KSO_WM_UNIT_INDEX" val="1_2"/>
  <p:tag name="KSO_WM_UNIT_LINE_FORE_SCHEMECOLOR_INDEX" val="5"/>
  <p:tag name="KSO_WM_UNIT_LINE_FILL_TYPE" val="2"/>
</p:tagLst>
</file>

<file path=ppt/tags/tag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ID" val="diagram20201468_1*m_i*1_3"/>
  <p:tag name="KSO_WM_TEMPLATE_CATEGORY" val="diagram"/>
  <p:tag name="KSO_WM_TEMPLATE_INDEX" val="20201468"/>
  <p:tag name="KSO_WM_UNIT_LAYERLEVEL" val="1_1"/>
  <p:tag name="KSO_WM_TAG_VERSION" val="1.0"/>
  <p:tag name="KSO_WM_BEAUTIFY_FLAG" val="#wm#"/>
  <p:tag name="KSO_WM_UNIT_TYPE" val="m_i"/>
  <p:tag name="KSO_WM_UNIT_INDEX" val="1_3"/>
  <p:tag name="KSO_WM_UNIT_LINE_FORE_SCHEMECOLOR_INDEX" val="5"/>
  <p:tag name="KSO_WM_UNIT_LINE_FILL_TYPE" val="2"/>
</p:tagLst>
</file>

<file path=ppt/tags/tag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ID" val="diagram20201468_1*m_i*1_4"/>
  <p:tag name="KSO_WM_TEMPLATE_CATEGORY" val="diagram"/>
  <p:tag name="KSO_WM_TEMPLATE_INDEX" val="20201468"/>
  <p:tag name="KSO_WM_UNIT_LAYERLEVEL" val="1_1"/>
  <p:tag name="KSO_WM_TAG_VERSION" val="1.0"/>
  <p:tag name="KSO_WM_BEAUTIFY_FLAG" val="#wm#"/>
  <p:tag name="KSO_WM_UNIT_TYPE" val="m_i"/>
  <p:tag name="KSO_WM_UNIT_INDEX" val="1_4"/>
  <p:tag name="KSO_WM_UNIT_LINE_FORE_SCHEMECOLOR_INDEX" val="5"/>
  <p:tag name="KSO_WM_UNIT_LINE_FILL_TYPE" val="2"/>
</p:tagLst>
</file>

<file path=ppt/tags/tag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ID" val="diagram20201468_1*m_i*1_5"/>
  <p:tag name="KSO_WM_TEMPLATE_CATEGORY" val="diagram"/>
  <p:tag name="KSO_WM_TEMPLATE_INDEX" val="20201468"/>
  <p:tag name="KSO_WM_UNIT_LAYERLEVEL" val="1_1"/>
  <p:tag name="KSO_WM_TAG_VERSION" val="1.0"/>
  <p:tag name="KSO_WM_BEAUTIFY_FLAG" val="#wm#"/>
  <p:tag name="KSO_WM_UNIT_TYPE" val="m_i"/>
  <p:tag name="KSO_WM_UNIT_INDEX" val="1_5"/>
  <p:tag name="KSO_WM_UNIT_LINE_FORE_SCHEMECOLOR_INDEX" val="5"/>
  <p:tag name="KSO_WM_UNIT_LINE_FILL_TYPE" val="2"/>
</p:tagLst>
</file>

<file path=ppt/tags/tag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ID" val="diagram20201468_1*m_i*1_6"/>
  <p:tag name="KSO_WM_TEMPLATE_CATEGORY" val="diagram"/>
  <p:tag name="KSO_WM_TEMPLATE_INDEX" val="20201468"/>
  <p:tag name="KSO_WM_UNIT_LAYERLEVEL" val="1_1"/>
  <p:tag name="KSO_WM_TAG_VERSION" val="1.0"/>
  <p:tag name="KSO_WM_BEAUTIFY_FLAG" val="#wm#"/>
  <p:tag name="KSO_WM_UNIT_TYPE" val="m_i"/>
  <p:tag name="KSO_WM_UNIT_INDEX" val="1_6"/>
  <p:tag name="KSO_WM_UNIT_LINE_FORE_SCHEMECOLOR_INDEX" val="5"/>
  <p:tag name="KSO_WM_UNIT_LINE_FILL_TYPE" val="2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KSO_WM_BEAUTIFY_FLAG" val=""/>
</p:tagLst>
</file>

<file path=ppt/tags/tag26.xml><?xml version="1.0" encoding="utf-8"?>
<p:tagLst xmlns:p="http://schemas.openxmlformats.org/presentationml/2006/main">
  <p:tag name="KSO_WM_BEAUTIFY_FLAG" val=""/>
</p:tagLst>
</file>

<file path=ppt/tags/tag27.xml><?xml version="1.0" encoding="utf-8"?>
<p:tagLst xmlns:p="http://schemas.openxmlformats.org/presentationml/2006/main">
  <p:tag name="KSO_WM_BEAUTIFY_FLAG" val=""/>
</p:tagLst>
</file>

<file path=ppt/tags/tag28.xml><?xml version="1.0" encoding="utf-8"?>
<p:tagLst xmlns:p="http://schemas.openxmlformats.org/presentationml/2006/main">
  <p:tag name="KSO_WM_BEAUTIFY_FLAG" val=""/>
</p:tagLst>
</file>

<file path=ppt/tags/tag29.xml><?xml version="1.0" encoding="utf-8"?>
<p:tagLst xmlns:p="http://schemas.openxmlformats.org/presentationml/2006/main">
  <p:tag name="KSO_WM_BEAUTIFY_FLAG" val=""/>
</p:tagLst>
</file>

<file path=ppt/tags/tag30.xml><?xml version="1.0" encoding="utf-8"?>
<p:tagLst xmlns:p="http://schemas.openxmlformats.org/presentationml/2006/main">
  <p:tag name="KSO_WM_BEAUTIFY_FLAG" val=""/>
</p:tagLst>
</file>

<file path=ppt/tags/tag31.xml><?xml version="1.0" encoding="utf-8"?>
<p:tagLst xmlns:p="http://schemas.openxmlformats.org/presentationml/2006/main">
  <p:tag name="KSO_WM_BEAUTIFY_FLAG" val=""/>
</p:tagLst>
</file>

<file path=ppt/tags/tag32.xml><?xml version="1.0" encoding="utf-8"?>
<p:tagLst xmlns:p="http://schemas.openxmlformats.org/presentationml/2006/main">
  <p:tag name="KSO_WM_BEAUTIFY_FLAG" val=""/>
</p:tagLst>
</file>

<file path=ppt/tags/tag33.xml><?xml version="1.0" encoding="utf-8"?>
<p:tagLst xmlns:p="http://schemas.openxmlformats.org/presentationml/2006/main">
  <p:tag name="KSO_WM_BEAUTIFY_FLAG" val=""/>
</p:tagLst>
</file>

<file path=ppt/tags/tag34.xml><?xml version="1.0" encoding="utf-8"?>
<p:tagLst xmlns:p="http://schemas.openxmlformats.org/presentationml/2006/main">
  <p:tag name="KSO_WM_BEAUTIFY_FLAG" val=""/>
</p:tagLst>
</file>

<file path=ppt/tags/tag35.xml><?xml version="1.0" encoding="utf-8"?>
<p:tagLst xmlns:p="http://schemas.openxmlformats.org/presentationml/2006/main">
  <p:tag name="KSO_WM_BEAUTIFY_FLAG" val=""/>
</p:tagLst>
</file>

<file path=ppt/tags/tag36.xml><?xml version="1.0" encoding="utf-8"?>
<p:tagLst xmlns:p="http://schemas.openxmlformats.org/presentationml/2006/main">
  <p:tag name="KSO_WM_BEAUTIFY_FLAG" val=""/>
</p:tagLst>
</file>

<file path=ppt/tags/tag37.xml><?xml version="1.0" encoding="utf-8"?>
<p:tagLst xmlns:p="http://schemas.openxmlformats.org/presentationml/2006/main">
  <p:tag name="KSO_WM_BEAUTIFY_FLAG" val=""/>
</p:tagLst>
</file>

<file path=ppt/tags/tag38.xml><?xml version="1.0" encoding="utf-8"?>
<p:tagLst xmlns:p="http://schemas.openxmlformats.org/presentationml/2006/main">
  <p:tag name="KSO_WM_BEAUTIFY_FLAG" val=""/>
</p:tagLst>
</file>

<file path=ppt/tags/tag39.xml><?xml version="1.0" encoding="utf-8"?>
<p:tagLst xmlns:p="http://schemas.openxmlformats.org/presentationml/2006/main">
  <p:tag name="KSO_WM_BEAUTIFY_FLAG" val=""/>
</p:tagLst>
</file>

<file path=ppt/tags/tag40.xml><?xml version="1.0" encoding="utf-8"?>
<p:tagLst xmlns:p="http://schemas.openxmlformats.org/presentationml/2006/main">
  <p:tag name="KSO_WM_BEAUTIFY_FLAG" val=""/>
</p:tagLst>
</file>

<file path=ppt/tags/tag41.xml><?xml version="1.0" encoding="utf-8"?>
<p:tagLst xmlns:p="http://schemas.openxmlformats.org/presentationml/2006/main">
  <p:tag name="KSO_WM_BEAUTIFY_FLAG" val=""/>
</p:tagLst>
</file>

<file path=ppt/tags/tag42.xml><?xml version="1.0" encoding="utf-8"?>
<p:tagLst xmlns:p="http://schemas.openxmlformats.org/presentationml/2006/main">
  <p:tag name="KSO_WM_BEAUTIFY_FLAG" val=""/>
</p:tagLst>
</file>

<file path=ppt/tags/tag43.xml><?xml version="1.0" encoding="utf-8"?>
<p:tagLst xmlns:p="http://schemas.openxmlformats.org/presentationml/2006/main">
  <p:tag name="KSO_WM_BEAUTIFY_FLAG" val=""/>
</p:tagLst>
</file>

<file path=ppt/tags/tag44.xml><?xml version="1.0" encoding="utf-8"?>
<p:tagLst xmlns:p="http://schemas.openxmlformats.org/presentationml/2006/main">
  <p:tag name="KSO_WM_BEAUTIFY_FLAG" val=""/>
</p:tagLst>
</file>

<file path=ppt/tags/tag45.xml><?xml version="1.0" encoding="utf-8"?>
<p:tagLst xmlns:p="http://schemas.openxmlformats.org/presentationml/2006/main">
  <p:tag name="KSO_WM_BEAUTIFY_FLAG" val=""/>
</p:tagLst>
</file>

<file path=ppt/tags/tag46.xml><?xml version="1.0" encoding="utf-8"?>
<p:tagLst xmlns:p="http://schemas.openxmlformats.org/presentationml/2006/main">
  <p:tag name="KSO_WM_BEAUTIFY_FLAG" val=""/>
</p:tagLst>
</file>

<file path=ppt/tags/tag47.xml><?xml version="1.0" encoding="utf-8"?>
<p:tagLst xmlns:p="http://schemas.openxmlformats.org/presentationml/2006/main">
  <p:tag name="KSO_WM_BEAUTIFY_FLAG" val=""/>
</p:tagLst>
</file>

<file path=ppt/tags/tag48.xml><?xml version="1.0" encoding="utf-8"?>
<p:tagLst xmlns:p="http://schemas.openxmlformats.org/presentationml/2006/main">
  <p:tag name="KSO_WM_BEAUTIFY_FLAG" val=""/>
</p:tagLst>
</file>

<file path=ppt/tags/tag49.xml><?xml version="1.0" encoding="utf-8"?>
<p:tagLst xmlns:p="http://schemas.openxmlformats.org/presentationml/2006/main">
  <p:tag name="KSO_WM_BEAUTIFY_FLAG" val=""/>
</p:tagLst>
</file>

<file path=ppt/tags/tag50.xml><?xml version="1.0" encoding="utf-8"?>
<p:tagLst xmlns:p="http://schemas.openxmlformats.org/presentationml/2006/main">
  <p:tag name="KSO_WM_BEAUTIFY_FLAG" val=""/>
</p:tagLst>
</file>

<file path=ppt/tags/tag51.xml><?xml version="1.0" encoding="utf-8"?>
<p:tagLst xmlns:p="http://schemas.openxmlformats.org/presentationml/2006/main">
  <p:tag name="KSO_WM_BEAUTIFY_FLAG" val=""/>
</p:tagLst>
</file>

<file path=ppt/tags/tag52.xml><?xml version="1.0" encoding="utf-8"?>
<p:tagLst xmlns:p="http://schemas.openxmlformats.org/presentationml/2006/main">
  <p:tag name="KSO_WM_BEAUTIFY_FLAG" val=""/>
</p:tagLst>
</file>

<file path=ppt/tags/tag53.xml><?xml version="1.0" encoding="utf-8"?>
<p:tagLst xmlns:p="http://schemas.openxmlformats.org/presentationml/2006/main">
  <p:tag name="KSO_WM_BEAUTIFY_FLAG" val=""/>
</p:tagLst>
</file>

<file path=ppt/tags/tag54.xml><?xml version="1.0" encoding="utf-8"?>
<p:tagLst xmlns:p="http://schemas.openxmlformats.org/presentationml/2006/main">
  <p:tag name="KSO_WM_BEAUTIFY_FLAG" val=""/>
</p:tagLst>
</file>

<file path=ppt/tags/tag55.xml><?xml version="1.0" encoding="utf-8"?>
<p:tagLst xmlns:p="http://schemas.openxmlformats.org/presentationml/2006/main">
  <p:tag name="KSO_WM_BEAUTIFY_FLAG" val=""/>
</p:tagLst>
</file>

<file path=ppt/tags/tag56.xml><?xml version="1.0" encoding="utf-8"?>
<p:tagLst xmlns:p="http://schemas.openxmlformats.org/presentationml/2006/main">
  <p:tag name="KSO_WM_BEAUTIFY_FLAG" val=""/>
</p:tagLst>
</file>

<file path=ppt/tags/tag57.xml><?xml version="1.0" encoding="utf-8"?>
<p:tagLst xmlns:p="http://schemas.openxmlformats.org/presentationml/2006/main">
  <p:tag name="KSO_WM_BEAUTIFY_FLAG" val=""/>
</p:tagLst>
</file>

<file path=ppt/tags/tag58.xml><?xml version="1.0" encoding="utf-8"?>
<p:tagLst xmlns:p="http://schemas.openxmlformats.org/presentationml/2006/main">
  <p:tag name="KSO_WM_BEAUTIFY_FLAG" val=""/>
</p:tagLst>
</file>

<file path=ppt/tags/tag59.xml><?xml version="1.0" encoding="utf-8"?>
<p:tagLst xmlns:p="http://schemas.openxmlformats.org/presentationml/2006/main">
  <p:tag name="KSO_WM_BEAUTIFY_FLAG" val=""/>
</p:tagLst>
</file>

<file path=ppt/tags/tag60.xml><?xml version="1.0" encoding="utf-8"?>
<p:tagLst xmlns:p="http://schemas.openxmlformats.org/presentationml/2006/main">
  <p:tag name="KSO_WM_BEAUTIFY_FLAG" val=""/>
</p:tagLst>
</file>

<file path=ppt/tags/tag61.xml><?xml version="1.0" encoding="utf-8"?>
<p:tagLst xmlns:p="http://schemas.openxmlformats.org/presentationml/2006/main">
  <p:tag name="KSO_WM_BEAUTIFY_FLAG" val=""/>
</p:tagLst>
</file>

<file path=ppt/tags/tag62.xml><?xml version="1.0" encoding="utf-8"?>
<p:tagLst xmlns:p="http://schemas.openxmlformats.org/presentationml/2006/main">
  <p:tag name="KSO_WM_BEAUTIFY_FLAG" val=""/>
</p:tagLst>
</file>

<file path=ppt/tags/tag63.xml><?xml version="1.0" encoding="utf-8"?>
<p:tagLst xmlns:p="http://schemas.openxmlformats.org/presentationml/2006/main">
  <p:tag name="KSO_WM_BEAUTIFY_FLAG" val=""/>
</p:tagLst>
</file>

<file path=ppt/tags/tag64.xml><?xml version="1.0" encoding="utf-8"?>
<p:tagLst xmlns:p="http://schemas.openxmlformats.org/presentationml/2006/main">
  <p:tag name="KSO_WM_BEAUTIFY_FLAG" val=""/>
</p:tagLst>
</file>

<file path=ppt/tags/tag65.xml><?xml version="1.0" encoding="utf-8"?>
<p:tagLst xmlns:p="http://schemas.openxmlformats.org/presentationml/2006/main">
  <p:tag name="KSO_WM_BEAUTIFY_FLAG" val="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BEAUTIFY_FLAG" val=""/>
</p:tagLst>
</file>

<file path=ppt/tags/tag68.xml><?xml version="1.0" encoding="utf-8"?>
<p:tagLst xmlns:p="http://schemas.openxmlformats.org/presentationml/2006/main">
  <p:tag name="KSO_WM_BEAUTIFY_FLAG" val="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KSO_WM_BEAUTIFY_FLAG" val=""/>
</p:tagLst>
</file>

<file path=ppt/tags/tag71.xml><?xml version="1.0" encoding="utf-8"?>
<p:tagLst xmlns:p="http://schemas.openxmlformats.org/presentationml/2006/main">
  <p:tag name="KSO_WM_BEAUTIFY_FLAG" val=""/>
</p:tagLst>
</file>

<file path=ppt/tags/tag72.xml><?xml version="1.0" encoding="utf-8"?>
<p:tagLst xmlns:p="http://schemas.openxmlformats.org/presentationml/2006/main">
  <p:tag name="KSO_WM_BEAUTIFY_FLAG" val=""/>
</p:tagLst>
</file>

<file path=ppt/tags/tag73.xml><?xml version="1.0" encoding="utf-8"?>
<p:tagLst xmlns:p="http://schemas.openxmlformats.org/presentationml/2006/main">
  <p:tag name="KSO_WM_BEAUTIFY_FLAG" val=""/>
</p:tagLst>
</file>

<file path=ppt/tags/tag74.xml><?xml version="1.0" encoding="utf-8"?>
<p:tagLst xmlns:p="http://schemas.openxmlformats.org/presentationml/2006/main">
  <p:tag name="KSO_WM_BEAUTIFY_FLAG" val=""/>
</p:tagLst>
</file>

<file path=ppt/tags/tag75.xml><?xml version="1.0" encoding="utf-8"?>
<p:tagLst xmlns:p="http://schemas.openxmlformats.org/presentationml/2006/main">
  <p:tag name="KSO_WM_BEAUTIFY_FLAG" val=""/>
</p:tagLst>
</file>

<file path=ppt/tags/tag76.xml><?xml version="1.0" encoding="utf-8"?>
<p:tagLst xmlns:p="http://schemas.openxmlformats.org/presentationml/2006/main">
  <p:tag name="KSO_WM_BEAUTIFY_FLAG" val=""/>
</p:tagLst>
</file>

<file path=ppt/tags/tag77.xml><?xml version="1.0" encoding="utf-8"?>
<p:tagLst xmlns:p="http://schemas.openxmlformats.org/presentationml/2006/main">
  <p:tag name="KSO_WM_BEAUTIFY_FLAG" val=""/>
</p:tagLst>
</file>

<file path=ppt/tags/tag78.xml><?xml version="1.0" encoding="utf-8"?>
<p:tagLst xmlns:p="http://schemas.openxmlformats.org/presentationml/2006/main">
  <p:tag name="KSO_WM_BEAUTIFY_FLAG" val=""/>
</p:tagLst>
</file>

<file path=ppt/tags/tag79.xml><?xml version="1.0" encoding="utf-8"?>
<p:tagLst xmlns:p="http://schemas.openxmlformats.org/presentationml/2006/main">
  <p:tag name="KSO_WM_BEAUTIFY_FLAG" val=""/>
</p:tagLst>
</file>

<file path=ppt/tags/tag80.xml><?xml version="1.0" encoding="utf-8"?>
<p:tagLst xmlns:p="http://schemas.openxmlformats.org/presentationml/2006/main">
  <p:tag name="KSO_WM_BEAUTIFY_FLAG" val=""/>
</p:tagLst>
</file>

<file path=ppt/tags/tag81.xml><?xml version="1.0" encoding="utf-8"?>
<p:tagLst xmlns:p="http://schemas.openxmlformats.org/presentationml/2006/main">
  <p:tag name="KSO_WM_BEAUTIFY_FLAG" val=""/>
</p:tagLst>
</file>

<file path=ppt/tags/tag82.xml><?xml version="1.0" encoding="utf-8"?>
<p:tagLst xmlns:p="http://schemas.openxmlformats.org/presentationml/2006/main">
  <p:tag name="KSO_WM_BEAUTIFY_FLAG" val=""/>
</p:tagLst>
</file>

<file path=ppt/tags/tag83.xml><?xml version="1.0" encoding="utf-8"?>
<p:tagLst xmlns:p="http://schemas.openxmlformats.org/presentationml/2006/main">
  <p:tag name="KSO_WM_BEAUTIFY_FLAG" val=""/>
</p:tagLst>
</file>

<file path=ppt/tags/tag84.xml><?xml version="1.0" encoding="utf-8"?>
<p:tagLst xmlns:p="http://schemas.openxmlformats.org/presentationml/2006/main">
  <p:tag name="KSO_WM_BEAUTIFY_FLAG" val=""/>
</p:tagLst>
</file>

<file path=ppt/tags/tag85.xml><?xml version="1.0" encoding="utf-8"?>
<p:tagLst xmlns:p="http://schemas.openxmlformats.org/presentationml/2006/main">
  <p:tag name="KSO_WM_BEAUTIFY_FLAG" val=""/>
</p:tagLst>
</file>

<file path=ppt/tags/tag86.xml><?xml version="1.0" encoding="utf-8"?>
<p:tagLst xmlns:p="http://schemas.openxmlformats.org/presentationml/2006/main">
  <p:tag name="KSO_WM_BEAUTIFY_FLAG" val=""/>
</p:tagLst>
</file>

<file path=ppt/tags/tag87.xml><?xml version="1.0" encoding="utf-8"?>
<p:tagLst xmlns:p="http://schemas.openxmlformats.org/presentationml/2006/main">
  <p:tag name="KSO_WM_UNIT_PLACING_PICTURE_USER_VIEWPORT" val="{&quot;height&quot;:7128,&quot;width&quot;:12695}"/>
  <p:tag name="KSO_WM_BEAUTIFY_FLAG" val=""/>
</p:tagLst>
</file>

<file path=ppt/tags/tag88.xml><?xml version="1.0" encoding="utf-8"?>
<p:tagLst xmlns:p="http://schemas.openxmlformats.org/presentationml/2006/main">
  <p:tag name="KSO_WM_BEAUTIFY_FLAG" val=""/>
</p:tagLst>
</file>

<file path=ppt/tags/tag89.xml><?xml version="1.0" encoding="utf-8"?>
<p:tagLst xmlns:p="http://schemas.openxmlformats.org/presentationml/2006/main">
  <p:tag name="KSO_WM_BEAUTIFY_FLAG" val=""/>
</p:tagLst>
</file>

<file path=ppt/tags/tag90.xml><?xml version="1.0" encoding="utf-8"?>
<p:tagLst xmlns:p="http://schemas.openxmlformats.org/presentationml/2006/main">
  <p:tag name="KSO_WM_BEAUTIFY_FLAG" val=""/>
</p:tagLst>
</file>

<file path=ppt/tags/tag91.xml><?xml version="1.0" encoding="utf-8"?>
<p:tagLst xmlns:p="http://schemas.openxmlformats.org/presentationml/2006/main">
  <p:tag name="AS_UNIQUEID" val="280"/>
  <p:tag name="KSO_WM_BEAUTIFY_FLAG" val=""/>
</p:tagLst>
</file>

<file path=ppt/tags/tag92.xml><?xml version="1.0" encoding="utf-8"?>
<p:tagLst xmlns:p="http://schemas.openxmlformats.org/presentationml/2006/main">
  <p:tag name="KSO_WM_BEAUTIFY_FLAG" val=""/>
</p:tagLst>
</file>

<file path=ppt/tags/tag93.xml><?xml version="1.0" encoding="utf-8"?>
<p:tagLst xmlns:p="http://schemas.openxmlformats.org/presentationml/2006/main">
  <p:tag name="KSO_WM_BEAUTIFY_FLAG" val=""/>
</p:tagLst>
</file>

<file path=ppt/tags/tag94.xml><?xml version="1.0" encoding="utf-8"?>
<p:tagLst xmlns:p="http://schemas.openxmlformats.org/presentationml/2006/main">
  <p:tag name="KSO_WM_BEAUTIFY_FLAG" val=""/>
</p:tagLst>
</file>

<file path=ppt/tags/tag95.xml><?xml version="1.0" encoding="utf-8"?>
<p:tagLst xmlns:p="http://schemas.openxmlformats.org/presentationml/2006/main">
  <p:tag name="KSO_WM_BEAUTIFY_FLAG" val=""/>
</p:tagLst>
</file>

<file path=ppt/tags/tag96.xml><?xml version="1.0" encoding="utf-8"?>
<p:tagLst xmlns:p="http://schemas.openxmlformats.org/presentationml/2006/main">
  <p:tag name="KSO_WM_BEAUTIFY_FLAG" val=""/>
</p:tagLst>
</file>

<file path=ppt/tags/tag97.xml><?xml version="1.0" encoding="utf-8"?>
<p:tagLst xmlns:p="http://schemas.openxmlformats.org/presentationml/2006/main">
  <p:tag name="KSO_WM_BEAUTIFY_FLAG" val=""/>
</p:tagLst>
</file>

<file path=ppt/tags/tag98.xml><?xml version="1.0" encoding="utf-8"?>
<p:tagLst xmlns:p="http://schemas.openxmlformats.org/presentationml/2006/main">
  <p:tag name="KSO_WM_BEAUTIFY_FLAG" val=""/>
</p:tagLst>
</file>

<file path=ppt/tags/tag99.xml><?xml version="1.0" encoding="utf-8"?>
<p:tagLst xmlns:p="http://schemas.openxmlformats.org/presentationml/2006/main">
  <p:tag name="KSO_WM_BEAUTIFY_FLAG" val=""/>
</p:tagLst>
</file>

<file path=ppt/tags/tag100.xml><?xml version="1.0" encoding="utf-8"?>
<p:tagLst xmlns:p="http://schemas.openxmlformats.org/presentationml/2006/main">
  <p:tag name="KSO_WM_BEAUTIFY_FLAG" val=""/>
</p:tagLst>
</file>

<file path=ppt/tags/tag101.xml><?xml version="1.0" encoding="utf-8"?>
<p:tagLst xmlns:p="http://schemas.openxmlformats.org/presentationml/2006/main">
  <p:tag name="commondata" val="eyJoZGlkIjoiYWI5ZmY0MGI0ZTc5NTIzYmJjOTE3MTgwZmU2ZTBkMmQifQ=="/>
</p:tagLst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4500</Words>
  <Application>WPS 演示</Application>
  <PresentationFormat>自定义</PresentationFormat>
  <Paragraphs>292</Paragraphs>
  <Slides>21</Slides>
  <Notes>10</Notes>
  <HiddenSlides>0</HiddenSlides>
  <MMClips>0</MMClips>
  <ScaleCrop>false</ScaleCrop>
  <HeadingPairs>
    <vt:vector size="8" baseType="variant">
      <vt:variant>
        <vt:lpstr>已用的字体</vt:lpstr>
      </vt:variant>
      <vt:variant>
        <vt:i4>16</vt:i4>
      </vt:variant>
      <vt:variant>
        <vt:lpstr>主题</vt:lpstr>
      </vt:variant>
      <vt:variant>
        <vt:i4>1</vt:i4>
      </vt:variant>
      <vt:variant>
        <vt:lpstr>嵌入 OLE 服务器</vt:lpstr>
      </vt:variant>
      <vt:variant>
        <vt:i4>1</vt:i4>
      </vt:variant>
      <vt:variant>
        <vt:lpstr>幻灯片标题</vt:lpstr>
      </vt:variant>
      <vt:variant>
        <vt:i4>21</vt:i4>
      </vt:variant>
    </vt:vector>
  </HeadingPairs>
  <TitlesOfParts>
    <vt:vector size="39" baseType="lpstr">
      <vt:lpstr>Arial</vt:lpstr>
      <vt:lpstr>宋体</vt:lpstr>
      <vt:lpstr>Wingdings</vt:lpstr>
      <vt:lpstr>Times New Roman</vt:lpstr>
      <vt:lpstr>汉仪黑荔枝体简</vt:lpstr>
      <vt:lpstr>微软雅黑</vt:lpstr>
      <vt:lpstr>华文新魏</vt:lpstr>
      <vt:lpstr>zihun58hao-chuangzhonghei</vt:lpstr>
      <vt:lpstr>Calibri</vt:lpstr>
      <vt:lpstr>Tahoma</vt:lpstr>
      <vt:lpstr>黑体</vt:lpstr>
      <vt:lpstr>Comic Sans MS</vt:lpstr>
      <vt:lpstr>Calibri</vt:lpstr>
      <vt:lpstr>Times New Roman</vt:lpstr>
      <vt:lpstr>Arial Unicode MS</vt:lpstr>
      <vt:lpstr>华文隶书</vt:lpstr>
      <vt:lpstr>Office 主题</vt:lpstr>
      <vt:lpstr>PowerPoint.Show.12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Paing</dc:creator>
  <cp:lastModifiedBy>孙晴晴</cp:lastModifiedBy>
  <cp:revision>278</cp:revision>
  <dcterms:created xsi:type="dcterms:W3CDTF">2023-10-14T12:34:00Z</dcterms:created>
  <dcterms:modified xsi:type="dcterms:W3CDTF">2023-10-23T18:30:48Z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DA8C3E43D0CE4F6482CBFA9A51D47A6D</vt:lpwstr>
  </property>
  <property fmtid="{D5CDD505-2E9C-101B-9397-08002B2CF9AE}" pid="3" name="KSOProductBuildVer">
    <vt:lpwstr>2052-12.1.0.15712</vt:lpwstr>
  </property>
</Properties>
</file>